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234281" y="581025"/>
            <a:ext cx="8229600" cy="6400800"/>
            <a:chOff x="1234281" y="581025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1234281" y="581025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281" y="581025"/>
              <a:ext cx="82296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38986" y="3562410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38986" y="2895634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38986" y="2228858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38986" y="1562082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38986" y="895306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738986" y="897973"/>
              <a:ext cx="1850583" cy="2664404"/>
            </a:xfrm>
            <a:custGeom>
              <a:avLst/>
              <a:pathLst>
                <a:path w="1850583" h="2664404">
                  <a:moveTo>
                    <a:pt x="0" y="2664274"/>
                  </a:moveTo>
                  <a:lnTo>
                    <a:pt x="8770" y="2664255"/>
                  </a:lnTo>
                  <a:lnTo>
                    <a:pt x="17541" y="2664233"/>
                  </a:lnTo>
                  <a:lnTo>
                    <a:pt x="26311" y="2664208"/>
                  </a:lnTo>
                  <a:lnTo>
                    <a:pt x="35082" y="2664180"/>
                  </a:lnTo>
                  <a:lnTo>
                    <a:pt x="43852" y="2664149"/>
                  </a:lnTo>
                  <a:lnTo>
                    <a:pt x="52623" y="2664114"/>
                  </a:lnTo>
                  <a:lnTo>
                    <a:pt x="61393" y="2664075"/>
                  </a:lnTo>
                  <a:lnTo>
                    <a:pt x="70164" y="2664031"/>
                  </a:lnTo>
                  <a:lnTo>
                    <a:pt x="78934" y="2663981"/>
                  </a:lnTo>
                  <a:lnTo>
                    <a:pt x="87705" y="2663926"/>
                  </a:lnTo>
                  <a:lnTo>
                    <a:pt x="96475" y="2663864"/>
                  </a:lnTo>
                  <a:lnTo>
                    <a:pt x="105246" y="2663794"/>
                  </a:lnTo>
                  <a:lnTo>
                    <a:pt x="114016" y="2663716"/>
                  </a:lnTo>
                  <a:lnTo>
                    <a:pt x="122787" y="2663629"/>
                  </a:lnTo>
                  <a:lnTo>
                    <a:pt x="131558" y="2663530"/>
                  </a:lnTo>
                  <a:lnTo>
                    <a:pt x="140328" y="2663420"/>
                  </a:lnTo>
                  <a:lnTo>
                    <a:pt x="149099" y="2663296"/>
                  </a:lnTo>
                  <a:lnTo>
                    <a:pt x="157869" y="2663158"/>
                  </a:lnTo>
                  <a:lnTo>
                    <a:pt x="166640" y="2663002"/>
                  </a:lnTo>
                  <a:lnTo>
                    <a:pt x="175410" y="2662827"/>
                  </a:lnTo>
                  <a:lnTo>
                    <a:pt x="184181" y="2662632"/>
                  </a:lnTo>
                  <a:lnTo>
                    <a:pt x="192951" y="2662412"/>
                  </a:lnTo>
                  <a:lnTo>
                    <a:pt x="201722" y="2662165"/>
                  </a:lnTo>
                  <a:lnTo>
                    <a:pt x="210492" y="2661889"/>
                  </a:lnTo>
                  <a:lnTo>
                    <a:pt x="219263" y="2661579"/>
                  </a:lnTo>
                  <a:lnTo>
                    <a:pt x="228033" y="2661231"/>
                  </a:lnTo>
                  <a:lnTo>
                    <a:pt x="236804" y="2660841"/>
                  </a:lnTo>
                  <a:lnTo>
                    <a:pt x="245575" y="2660403"/>
                  </a:lnTo>
                  <a:lnTo>
                    <a:pt x="254345" y="2659913"/>
                  </a:lnTo>
                  <a:lnTo>
                    <a:pt x="263116" y="2659362"/>
                  </a:lnTo>
                  <a:lnTo>
                    <a:pt x="271886" y="2658744"/>
                  </a:lnTo>
                  <a:lnTo>
                    <a:pt x="280657" y="2658052"/>
                  </a:lnTo>
                  <a:lnTo>
                    <a:pt x="289427" y="2657275"/>
                  </a:lnTo>
                  <a:lnTo>
                    <a:pt x="298198" y="2656404"/>
                  </a:lnTo>
                  <a:lnTo>
                    <a:pt x="306968" y="2655428"/>
                  </a:lnTo>
                  <a:lnTo>
                    <a:pt x="315739" y="2654334"/>
                  </a:lnTo>
                  <a:lnTo>
                    <a:pt x="324509" y="2653108"/>
                  </a:lnTo>
                  <a:lnTo>
                    <a:pt x="333280" y="2651735"/>
                  </a:lnTo>
                  <a:lnTo>
                    <a:pt x="342050" y="2650196"/>
                  </a:lnTo>
                  <a:lnTo>
                    <a:pt x="350821" y="2648474"/>
                  </a:lnTo>
                  <a:lnTo>
                    <a:pt x="359592" y="2646547"/>
                  </a:lnTo>
                  <a:lnTo>
                    <a:pt x="368362" y="2644390"/>
                  </a:lnTo>
                  <a:lnTo>
                    <a:pt x="377133" y="2641977"/>
                  </a:lnTo>
                  <a:lnTo>
                    <a:pt x="385903" y="2639280"/>
                  </a:lnTo>
                  <a:lnTo>
                    <a:pt x="394674" y="2636264"/>
                  </a:lnTo>
                  <a:lnTo>
                    <a:pt x="403444" y="2632895"/>
                  </a:lnTo>
                  <a:lnTo>
                    <a:pt x="412215" y="2629132"/>
                  </a:lnTo>
                  <a:lnTo>
                    <a:pt x="420985" y="2624932"/>
                  </a:lnTo>
                  <a:lnTo>
                    <a:pt x="429756" y="2620245"/>
                  </a:lnTo>
                  <a:lnTo>
                    <a:pt x="438526" y="2615018"/>
                  </a:lnTo>
                  <a:lnTo>
                    <a:pt x="447297" y="2609192"/>
                  </a:lnTo>
                  <a:lnTo>
                    <a:pt x="456067" y="2602702"/>
                  </a:lnTo>
                  <a:lnTo>
                    <a:pt x="464838" y="2595476"/>
                  </a:lnTo>
                  <a:lnTo>
                    <a:pt x="473609" y="2587435"/>
                  </a:lnTo>
                  <a:lnTo>
                    <a:pt x="482379" y="2578496"/>
                  </a:lnTo>
                  <a:lnTo>
                    <a:pt x="491150" y="2568563"/>
                  </a:lnTo>
                  <a:lnTo>
                    <a:pt x="499920" y="2557537"/>
                  </a:lnTo>
                  <a:lnTo>
                    <a:pt x="508691" y="2545311"/>
                  </a:lnTo>
                  <a:lnTo>
                    <a:pt x="517461" y="2531768"/>
                  </a:lnTo>
                  <a:lnTo>
                    <a:pt x="526232" y="2516791"/>
                  </a:lnTo>
                  <a:lnTo>
                    <a:pt x="535002" y="2500257"/>
                  </a:lnTo>
                  <a:lnTo>
                    <a:pt x="543773" y="2482044"/>
                  </a:lnTo>
                  <a:lnTo>
                    <a:pt x="552543" y="2462034"/>
                  </a:lnTo>
                  <a:lnTo>
                    <a:pt x="561314" y="2440116"/>
                  </a:lnTo>
                  <a:lnTo>
                    <a:pt x="570084" y="2416191"/>
                  </a:lnTo>
                  <a:lnTo>
                    <a:pt x="578855" y="2390174"/>
                  </a:lnTo>
                  <a:lnTo>
                    <a:pt x="587626" y="2361993"/>
                  </a:lnTo>
                  <a:lnTo>
                    <a:pt x="596396" y="2331588"/>
                  </a:lnTo>
                  <a:lnTo>
                    <a:pt x="605167" y="2298912"/>
                  </a:lnTo>
                  <a:lnTo>
                    <a:pt x="613937" y="2263935"/>
                  </a:lnTo>
                  <a:lnTo>
                    <a:pt x="622708" y="2226646"/>
                  </a:lnTo>
                  <a:lnTo>
                    <a:pt x="631478" y="2187053"/>
                  </a:lnTo>
                  <a:lnTo>
                    <a:pt x="640249" y="2145189"/>
                  </a:lnTo>
                  <a:lnTo>
                    <a:pt x="649019" y="2101105"/>
                  </a:lnTo>
                  <a:lnTo>
                    <a:pt x="657790" y="2054878"/>
                  </a:lnTo>
                  <a:lnTo>
                    <a:pt x="666560" y="2006607"/>
                  </a:lnTo>
                  <a:lnTo>
                    <a:pt x="675331" y="1956413"/>
                  </a:lnTo>
                  <a:lnTo>
                    <a:pt x="684101" y="1904441"/>
                  </a:lnTo>
                  <a:lnTo>
                    <a:pt x="692872" y="1850852"/>
                  </a:lnTo>
                  <a:lnTo>
                    <a:pt x="701643" y="1795829"/>
                  </a:lnTo>
                  <a:lnTo>
                    <a:pt x="710413" y="1739568"/>
                  </a:lnTo>
                  <a:lnTo>
                    <a:pt x="719184" y="1682280"/>
                  </a:lnTo>
                  <a:lnTo>
                    <a:pt x="727954" y="1624187"/>
                  </a:lnTo>
                  <a:lnTo>
                    <a:pt x="736725" y="1565520"/>
                  </a:lnTo>
                  <a:lnTo>
                    <a:pt x="745495" y="1506515"/>
                  </a:lnTo>
                  <a:lnTo>
                    <a:pt x="754266" y="1447413"/>
                  </a:lnTo>
                  <a:lnTo>
                    <a:pt x="763036" y="1388456"/>
                  </a:lnTo>
                  <a:lnTo>
                    <a:pt x="771807" y="1329886"/>
                  </a:lnTo>
                  <a:lnTo>
                    <a:pt x="780577" y="1271939"/>
                  </a:lnTo>
                  <a:lnTo>
                    <a:pt x="789348" y="1214843"/>
                  </a:lnTo>
                  <a:lnTo>
                    <a:pt x="798118" y="1158812"/>
                  </a:lnTo>
                  <a:lnTo>
                    <a:pt x="806889" y="1104048"/>
                  </a:lnTo>
                  <a:lnTo>
                    <a:pt x="815660" y="1050728"/>
                  </a:lnTo>
                  <a:lnTo>
                    <a:pt x="824430" y="999011"/>
                  </a:lnTo>
                  <a:lnTo>
                    <a:pt x="833201" y="949028"/>
                  </a:lnTo>
                  <a:lnTo>
                    <a:pt x="841971" y="900888"/>
                  </a:lnTo>
                  <a:lnTo>
                    <a:pt x="850742" y="854673"/>
                  </a:lnTo>
                  <a:lnTo>
                    <a:pt x="859512" y="810438"/>
                  </a:lnTo>
                  <a:lnTo>
                    <a:pt x="868283" y="768219"/>
                  </a:lnTo>
                  <a:lnTo>
                    <a:pt x="877053" y="728027"/>
                  </a:lnTo>
                  <a:lnTo>
                    <a:pt x="885824" y="689854"/>
                  </a:lnTo>
                  <a:lnTo>
                    <a:pt x="894594" y="653675"/>
                  </a:lnTo>
                  <a:lnTo>
                    <a:pt x="903365" y="619444"/>
                  </a:lnTo>
                  <a:lnTo>
                    <a:pt x="912135" y="587082"/>
                  </a:lnTo>
                  <a:lnTo>
                    <a:pt x="920906" y="556499"/>
                  </a:lnTo>
                  <a:lnTo>
                    <a:pt x="929677" y="527598"/>
                  </a:lnTo>
                  <a:lnTo>
                    <a:pt x="938447" y="500281"/>
                  </a:lnTo>
                  <a:lnTo>
                    <a:pt x="947218" y="474447"/>
                  </a:lnTo>
                  <a:lnTo>
                    <a:pt x="955988" y="449997"/>
                  </a:lnTo>
                  <a:lnTo>
                    <a:pt x="964759" y="426831"/>
                  </a:lnTo>
                  <a:lnTo>
                    <a:pt x="973529" y="404854"/>
                  </a:lnTo>
                  <a:lnTo>
                    <a:pt x="982300" y="383979"/>
                  </a:lnTo>
                  <a:lnTo>
                    <a:pt x="991070" y="364124"/>
                  </a:lnTo>
                  <a:lnTo>
                    <a:pt x="999841" y="345222"/>
                  </a:lnTo>
                  <a:lnTo>
                    <a:pt x="1008611" y="327216"/>
                  </a:lnTo>
                  <a:lnTo>
                    <a:pt x="1017382" y="310059"/>
                  </a:lnTo>
                  <a:lnTo>
                    <a:pt x="1026152" y="293714"/>
                  </a:lnTo>
                  <a:lnTo>
                    <a:pt x="1034923" y="278151"/>
                  </a:lnTo>
                  <a:lnTo>
                    <a:pt x="1043694" y="263343"/>
                  </a:lnTo>
                  <a:lnTo>
                    <a:pt x="1052464" y="249263"/>
                  </a:lnTo>
                  <a:lnTo>
                    <a:pt x="1061235" y="235886"/>
                  </a:lnTo>
                  <a:lnTo>
                    <a:pt x="1070005" y="223184"/>
                  </a:lnTo>
                  <a:lnTo>
                    <a:pt x="1078776" y="211130"/>
                  </a:lnTo>
                  <a:lnTo>
                    <a:pt x="1087546" y="199698"/>
                  </a:lnTo>
                  <a:lnTo>
                    <a:pt x="1096317" y="188858"/>
                  </a:lnTo>
                  <a:lnTo>
                    <a:pt x="1105087" y="178585"/>
                  </a:lnTo>
                  <a:lnTo>
                    <a:pt x="1113858" y="168849"/>
                  </a:lnTo>
                  <a:lnTo>
                    <a:pt x="1122628" y="159626"/>
                  </a:lnTo>
                  <a:lnTo>
                    <a:pt x="1131399" y="150888"/>
                  </a:lnTo>
                  <a:lnTo>
                    <a:pt x="1140169" y="142610"/>
                  </a:lnTo>
                  <a:lnTo>
                    <a:pt x="1148940" y="134770"/>
                  </a:lnTo>
                  <a:lnTo>
                    <a:pt x="1157711" y="127342"/>
                  </a:lnTo>
                  <a:lnTo>
                    <a:pt x="1166481" y="120307"/>
                  </a:lnTo>
                  <a:lnTo>
                    <a:pt x="1175252" y="113642"/>
                  </a:lnTo>
                  <a:lnTo>
                    <a:pt x="1184022" y="107328"/>
                  </a:lnTo>
                  <a:lnTo>
                    <a:pt x="1192793" y="101346"/>
                  </a:lnTo>
                  <a:lnTo>
                    <a:pt x="1201563" y="95678"/>
                  </a:lnTo>
                  <a:lnTo>
                    <a:pt x="1210334" y="90307"/>
                  </a:lnTo>
                  <a:lnTo>
                    <a:pt x="1219104" y="85218"/>
                  </a:lnTo>
                  <a:lnTo>
                    <a:pt x="1227875" y="80396"/>
                  </a:lnTo>
                  <a:lnTo>
                    <a:pt x="1236645" y="75830"/>
                  </a:lnTo>
                  <a:lnTo>
                    <a:pt x="1245416" y="71506"/>
                  </a:lnTo>
                  <a:lnTo>
                    <a:pt x="1254186" y="67412"/>
                  </a:lnTo>
                  <a:lnTo>
                    <a:pt x="1262957" y="63538"/>
                  </a:lnTo>
                  <a:lnTo>
                    <a:pt x="1271728" y="59872"/>
                  </a:lnTo>
                  <a:lnTo>
                    <a:pt x="1280498" y="56404"/>
                  </a:lnTo>
                  <a:lnTo>
                    <a:pt x="1289269" y="53123"/>
                  </a:lnTo>
                  <a:lnTo>
                    <a:pt x="1298039" y="50021"/>
                  </a:lnTo>
                  <a:lnTo>
                    <a:pt x="1306810" y="47087"/>
                  </a:lnTo>
                  <a:lnTo>
                    <a:pt x="1315580" y="44313"/>
                  </a:lnTo>
                  <a:lnTo>
                    <a:pt x="1324351" y="41691"/>
                  </a:lnTo>
                  <a:lnTo>
                    <a:pt x="1333121" y="39213"/>
                  </a:lnTo>
                  <a:lnTo>
                    <a:pt x="1341892" y="36871"/>
                  </a:lnTo>
                  <a:lnTo>
                    <a:pt x="1350662" y="34658"/>
                  </a:lnTo>
                  <a:lnTo>
                    <a:pt x="1359433" y="32566"/>
                  </a:lnTo>
                  <a:lnTo>
                    <a:pt x="1368203" y="30591"/>
                  </a:lnTo>
                  <a:lnTo>
                    <a:pt x="1376974" y="28724"/>
                  </a:lnTo>
                  <a:lnTo>
                    <a:pt x="1385745" y="26961"/>
                  </a:lnTo>
                  <a:lnTo>
                    <a:pt x="1394515" y="25296"/>
                  </a:lnTo>
                  <a:lnTo>
                    <a:pt x="1403286" y="23724"/>
                  </a:lnTo>
                  <a:lnTo>
                    <a:pt x="1412056" y="22239"/>
                  </a:lnTo>
                  <a:lnTo>
                    <a:pt x="1420827" y="20836"/>
                  </a:lnTo>
                  <a:lnTo>
                    <a:pt x="1429597" y="19512"/>
                  </a:lnTo>
                  <a:lnTo>
                    <a:pt x="1438368" y="18262"/>
                  </a:lnTo>
                  <a:lnTo>
                    <a:pt x="1447138" y="17082"/>
                  </a:lnTo>
                  <a:lnTo>
                    <a:pt x="1455909" y="15968"/>
                  </a:lnTo>
                  <a:lnTo>
                    <a:pt x="1464679" y="14916"/>
                  </a:lnTo>
                  <a:lnTo>
                    <a:pt x="1473450" y="13923"/>
                  </a:lnTo>
                  <a:lnTo>
                    <a:pt x="1482220" y="12986"/>
                  </a:lnTo>
                  <a:lnTo>
                    <a:pt x="1490991" y="12101"/>
                  </a:lnTo>
                  <a:lnTo>
                    <a:pt x="1499762" y="11266"/>
                  </a:lnTo>
                  <a:lnTo>
                    <a:pt x="1508532" y="10479"/>
                  </a:lnTo>
                  <a:lnTo>
                    <a:pt x="1517303" y="9735"/>
                  </a:lnTo>
                  <a:lnTo>
                    <a:pt x="1526073" y="9033"/>
                  </a:lnTo>
                  <a:lnTo>
                    <a:pt x="1534844" y="8371"/>
                  </a:lnTo>
                  <a:lnTo>
                    <a:pt x="1543614" y="7746"/>
                  </a:lnTo>
                  <a:lnTo>
                    <a:pt x="1552385" y="7156"/>
                  </a:lnTo>
                  <a:lnTo>
                    <a:pt x="1561155" y="6600"/>
                  </a:lnTo>
                  <a:lnTo>
                    <a:pt x="1569926" y="6075"/>
                  </a:lnTo>
                  <a:lnTo>
                    <a:pt x="1578696" y="5580"/>
                  </a:lnTo>
                  <a:lnTo>
                    <a:pt x="1587467" y="5112"/>
                  </a:lnTo>
                  <a:lnTo>
                    <a:pt x="1596237" y="4671"/>
                  </a:lnTo>
                  <a:lnTo>
                    <a:pt x="1605008" y="4255"/>
                  </a:lnTo>
                  <a:lnTo>
                    <a:pt x="1613779" y="3863"/>
                  </a:lnTo>
                  <a:lnTo>
                    <a:pt x="1622549" y="3492"/>
                  </a:lnTo>
                  <a:lnTo>
                    <a:pt x="1631320" y="3143"/>
                  </a:lnTo>
                  <a:lnTo>
                    <a:pt x="1640090" y="2813"/>
                  </a:lnTo>
                  <a:lnTo>
                    <a:pt x="1648861" y="2502"/>
                  </a:lnTo>
                  <a:lnTo>
                    <a:pt x="1657631" y="2209"/>
                  </a:lnTo>
                  <a:lnTo>
                    <a:pt x="1666402" y="1932"/>
                  </a:lnTo>
                  <a:lnTo>
                    <a:pt x="1675172" y="1671"/>
                  </a:lnTo>
                  <a:lnTo>
                    <a:pt x="1683943" y="1425"/>
                  </a:lnTo>
                  <a:lnTo>
                    <a:pt x="1692713" y="1193"/>
                  </a:lnTo>
                  <a:lnTo>
                    <a:pt x="1701484" y="974"/>
                  </a:lnTo>
                  <a:lnTo>
                    <a:pt x="1710254" y="767"/>
                  </a:lnTo>
                  <a:lnTo>
                    <a:pt x="1719025" y="572"/>
                  </a:lnTo>
                  <a:lnTo>
                    <a:pt x="1727796" y="388"/>
                  </a:lnTo>
                  <a:lnTo>
                    <a:pt x="1736566" y="214"/>
                  </a:lnTo>
                  <a:lnTo>
                    <a:pt x="1745337" y="51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4012"/>
                  </a:lnTo>
                  <a:lnTo>
                    <a:pt x="1841813" y="4296"/>
                  </a:lnTo>
                  <a:lnTo>
                    <a:pt x="1833042" y="4591"/>
                  </a:lnTo>
                  <a:lnTo>
                    <a:pt x="1824271" y="4899"/>
                  </a:lnTo>
                  <a:lnTo>
                    <a:pt x="1815501" y="5220"/>
                  </a:lnTo>
                  <a:lnTo>
                    <a:pt x="1806730" y="5555"/>
                  </a:lnTo>
                  <a:lnTo>
                    <a:pt x="1797960" y="5904"/>
                  </a:lnTo>
                  <a:lnTo>
                    <a:pt x="1789189" y="6268"/>
                  </a:lnTo>
                  <a:lnTo>
                    <a:pt x="1780419" y="6646"/>
                  </a:lnTo>
                  <a:lnTo>
                    <a:pt x="1771648" y="7041"/>
                  </a:lnTo>
                  <a:lnTo>
                    <a:pt x="1762878" y="7453"/>
                  </a:lnTo>
                  <a:lnTo>
                    <a:pt x="1754107" y="7882"/>
                  </a:lnTo>
                  <a:lnTo>
                    <a:pt x="1745337" y="8329"/>
                  </a:lnTo>
                  <a:lnTo>
                    <a:pt x="1736566" y="8795"/>
                  </a:lnTo>
                  <a:lnTo>
                    <a:pt x="1727796" y="9281"/>
                  </a:lnTo>
                  <a:lnTo>
                    <a:pt x="1719025" y="9787"/>
                  </a:lnTo>
                  <a:lnTo>
                    <a:pt x="1710254" y="10315"/>
                  </a:lnTo>
                  <a:lnTo>
                    <a:pt x="1701484" y="10865"/>
                  </a:lnTo>
                  <a:lnTo>
                    <a:pt x="1692713" y="11437"/>
                  </a:lnTo>
                  <a:lnTo>
                    <a:pt x="1683943" y="12035"/>
                  </a:lnTo>
                  <a:lnTo>
                    <a:pt x="1675172" y="12657"/>
                  </a:lnTo>
                  <a:lnTo>
                    <a:pt x="1666402" y="13305"/>
                  </a:lnTo>
                  <a:lnTo>
                    <a:pt x="1657631" y="13981"/>
                  </a:lnTo>
                  <a:lnTo>
                    <a:pt x="1648861" y="14685"/>
                  </a:lnTo>
                  <a:lnTo>
                    <a:pt x="1640090" y="15419"/>
                  </a:lnTo>
                  <a:lnTo>
                    <a:pt x="1631320" y="16183"/>
                  </a:lnTo>
                  <a:lnTo>
                    <a:pt x="1622549" y="16980"/>
                  </a:lnTo>
                  <a:lnTo>
                    <a:pt x="1613779" y="17809"/>
                  </a:lnTo>
                  <a:lnTo>
                    <a:pt x="1605008" y="18674"/>
                  </a:lnTo>
                  <a:lnTo>
                    <a:pt x="1596237" y="19575"/>
                  </a:lnTo>
                  <a:lnTo>
                    <a:pt x="1587467" y="20514"/>
                  </a:lnTo>
                  <a:lnTo>
                    <a:pt x="1578696" y="21492"/>
                  </a:lnTo>
                  <a:lnTo>
                    <a:pt x="1569926" y="22511"/>
                  </a:lnTo>
                  <a:lnTo>
                    <a:pt x="1561155" y="23572"/>
                  </a:lnTo>
                  <a:lnTo>
                    <a:pt x="1552385" y="24678"/>
                  </a:lnTo>
                  <a:lnTo>
                    <a:pt x="1543614" y="25830"/>
                  </a:lnTo>
                  <a:lnTo>
                    <a:pt x="1534844" y="27030"/>
                  </a:lnTo>
                  <a:lnTo>
                    <a:pt x="1526073" y="28279"/>
                  </a:lnTo>
                  <a:lnTo>
                    <a:pt x="1517303" y="29581"/>
                  </a:lnTo>
                  <a:lnTo>
                    <a:pt x="1508532" y="30937"/>
                  </a:lnTo>
                  <a:lnTo>
                    <a:pt x="1499762" y="32349"/>
                  </a:lnTo>
                  <a:lnTo>
                    <a:pt x="1490991" y="33820"/>
                  </a:lnTo>
                  <a:lnTo>
                    <a:pt x="1482220" y="35352"/>
                  </a:lnTo>
                  <a:lnTo>
                    <a:pt x="1473450" y="36947"/>
                  </a:lnTo>
                  <a:lnTo>
                    <a:pt x="1464679" y="38608"/>
                  </a:lnTo>
                  <a:lnTo>
                    <a:pt x="1455909" y="40338"/>
                  </a:lnTo>
                  <a:lnTo>
                    <a:pt x="1447138" y="42139"/>
                  </a:lnTo>
                  <a:lnTo>
                    <a:pt x="1438368" y="44014"/>
                  </a:lnTo>
                  <a:lnTo>
                    <a:pt x="1429597" y="45966"/>
                  </a:lnTo>
                  <a:lnTo>
                    <a:pt x="1420827" y="47999"/>
                  </a:lnTo>
                  <a:lnTo>
                    <a:pt x="1412056" y="50115"/>
                  </a:lnTo>
                  <a:lnTo>
                    <a:pt x="1403286" y="52317"/>
                  </a:lnTo>
                  <a:lnTo>
                    <a:pt x="1394515" y="54610"/>
                  </a:lnTo>
                  <a:lnTo>
                    <a:pt x="1385745" y="56996"/>
                  </a:lnTo>
                  <a:lnTo>
                    <a:pt x="1376974" y="59479"/>
                  </a:lnTo>
                  <a:lnTo>
                    <a:pt x="1368203" y="62064"/>
                  </a:lnTo>
                  <a:lnTo>
                    <a:pt x="1359433" y="64753"/>
                  </a:lnTo>
                  <a:lnTo>
                    <a:pt x="1350662" y="67551"/>
                  </a:lnTo>
                  <a:lnTo>
                    <a:pt x="1341892" y="70463"/>
                  </a:lnTo>
                  <a:lnTo>
                    <a:pt x="1333121" y="73492"/>
                  </a:lnTo>
                  <a:lnTo>
                    <a:pt x="1324351" y="76643"/>
                  </a:lnTo>
                  <a:lnTo>
                    <a:pt x="1315580" y="79921"/>
                  </a:lnTo>
                  <a:lnTo>
                    <a:pt x="1306810" y="83330"/>
                  </a:lnTo>
                  <a:lnTo>
                    <a:pt x="1298039" y="86876"/>
                  </a:lnTo>
                  <a:lnTo>
                    <a:pt x="1289269" y="90564"/>
                  </a:lnTo>
                  <a:lnTo>
                    <a:pt x="1280498" y="94398"/>
                  </a:lnTo>
                  <a:lnTo>
                    <a:pt x="1271728" y="98385"/>
                  </a:lnTo>
                  <a:lnTo>
                    <a:pt x="1262957" y="102530"/>
                  </a:lnTo>
                  <a:lnTo>
                    <a:pt x="1254186" y="106838"/>
                  </a:lnTo>
                  <a:lnTo>
                    <a:pt x="1245416" y="111317"/>
                  </a:lnTo>
                  <a:lnTo>
                    <a:pt x="1236645" y="115972"/>
                  </a:lnTo>
                  <a:lnTo>
                    <a:pt x="1227875" y="120810"/>
                  </a:lnTo>
                  <a:lnTo>
                    <a:pt x="1219104" y="125838"/>
                  </a:lnTo>
                  <a:lnTo>
                    <a:pt x="1210334" y="131062"/>
                  </a:lnTo>
                  <a:lnTo>
                    <a:pt x="1201563" y="136491"/>
                  </a:lnTo>
                  <a:lnTo>
                    <a:pt x="1192793" y="142137"/>
                  </a:lnTo>
                  <a:lnTo>
                    <a:pt x="1184022" y="148015"/>
                  </a:lnTo>
                  <a:lnTo>
                    <a:pt x="1175252" y="154142"/>
                  </a:lnTo>
                  <a:lnTo>
                    <a:pt x="1166481" y="160533"/>
                  </a:lnTo>
                  <a:lnTo>
                    <a:pt x="1157711" y="167209"/>
                  </a:lnTo>
                  <a:lnTo>
                    <a:pt x="1148940" y="174190"/>
                  </a:lnTo>
                  <a:lnTo>
                    <a:pt x="1140169" y="181499"/>
                  </a:lnTo>
                  <a:lnTo>
                    <a:pt x="1131399" y="189159"/>
                  </a:lnTo>
                  <a:lnTo>
                    <a:pt x="1122628" y="197198"/>
                  </a:lnTo>
                  <a:lnTo>
                    <a:pt x="1113858" y="205644"/>
                  </a:lnTo>
                  <a:lnTo>
                    <a:pt x="1105087" y="214530"/>
                  </a:lnTo>
                  <a:lnTo>
                    <a:pt x="1096317" y="223890"/>
                  </a:lnTo>
                  <a:lnTo>
                    <a:pt x="1087546" y="233764"/>
                  </a:lnTo>
                  <a:lnTo>
                    <a:pt x="1078776" y="244192"/>
                  </a:lnTo>
                  <a:lnTo>
                    <a:pt x="1070005" y="255223"/>
                  </a:lnTo>
                  <a:lnTo>
                    <a:pt x="1061235" y="266906"/>
                  </a:lnTo>
                  <a:lnTo>
                    <a:pt x="1052464" y="279300"/>
                  </a:lnTo>
                  <a:lnTo>
                    <a:pt x="1043694" y="292465"/>
                  </a:lnTo>
                  <a:lnTo>
                    <a:pt x="1034923" y="306470"/>
                  </a:lnTo>
                  <a:lnTo>
                    <a:pt x="1026152" y="321389"/>
                  </a:lnTo>
                  <a:lnTo>
                    <a:pt x="1017382" y="337297"/>
                  </a:lnTo>
                  <a:lnTo>
                    <a:pt x="1008611" y="354274"/>
                  </a:lnTo>
                  <a:lnTo>
                    <a:pt x="999841" y="372399"/>
                  </a:lnTo>
                  <a:lnTo>
                    <a:pt x="991070" y="391744"/>
                  </a:lnTo>
                  <a:lnTo>
                    <a:pt x="982300" y="412379"/>
                  </a:lnTo>
                  <a:lnTo>
                    <a:pt x="973529" y="434364"/>
                  </a:lnTo>
                  <a:lnTo>
                    <a:pt x="964759" y="457753"/>
                  </a:lnTo>
                  <a:lnTo>
                    <a:pt x="955988" y="482595"/>
                  </a:lnTo>
                  <a:lnTo>
                    <a:pt x="947218" y="508936"/>
                  </a:lnTo>
                  <a:lnTo>
                    <a:pt x="938447" y="536817"/>
                  </a:lnTo>
                  <a:lnTo>
                    <a:pt x="929677" y="566280"/>
                  </a:lnTo>
                  <a:lnTo>
                    <a:pt x="920906" y="597365"/>
                  </a:lnTo>
                  <a:lnTo>
                    <a:pt x="912135" y="630112"/>
                  </a:lnTo>
                  <a:lnTo>
                    <a:pt x="903365" y="664555"/>
                  </a:lnTo>
                  <a:lnTo>
                    <a:pt x="894594" y="700729"/>
                  </a:lnTo>
                  <a:lnTo>
                    <a:pt x="885824" y="738661"/>
                  </a:lnTo>
                  <a:lnTo>
                    <a:pt x="877053" y="778369"/>
                  </a:lnTo>
                  <a:lnTo>
                    <a:pt x="868283" y="819862"/>
                  </a:lnTo>
                  <a:lnTo>
                    <a:pt x="859512" y="863141"/>
                  </a:lnTo>
                  <a:lnTo>
                    <a:pt x="850742" y="908194"/>
                  </a:lnTo>
                  <a:lnTo>
                    <a:pt x="841971" y="954996"/>
                  </a:lnTo>
                  <a:lnTo>
                    <a:pt x="833201" y="1003507"/>
                  </a:lnTo>
                  <a:lnTo>
                    <a:pt x="824430" y="1053672"/>
                  </a:lnTo>
                  <a:lnTo>
                    <a:pt x="815660" y="1105415"/>
                  </a:lnTo>
                  <a:lnTo>
                    <a:pt x="806889" y="1158642"/>
                  </a:lnTo>
                  <a:lnTo>
                    <a:pt x="798118" y="1213237"/>
                  </a:lnTo>
                  <a:lnTo>
                    <a:pt x="789348" y="1269060"/>
                  </a:lnTo>
                  <a:lnTo>
                    <a:pt x="780577" y="1325947"/>
                  </a:lnTo>
                  <a:lnTo>
                    <a:pt x="771807" y="1383710"/>
                  </a:lnTo>
                  <a:lnTo>
                    <a:pt x="763036" y="1442135"/>
                  </a:lnTo>
                  <a:lnTo>
                    <a:pt x="754266" y="1500988"/>
                  </a:lnTo>
                  <a:lnTo>
                    <a:pt x="745495" y="1560013"/>
                  </a:lnTo>
                  <a:lnTo>
                    <a:pt x="736725" y="1618942"/>
                  </a:lnTo>
                  <a:lnTo>
                    <a:pt x="727954" y="1677497"/>
                  </a:lnTo>
                  <a:lnTo>
                    <a:pt x="719184" y="1735398"/>
                  </a:lnTo>
                  <a:lnTo>
                    <a:pt x="710413" y="1792371"/>
                  </a:lnTo>
                  <a:lnTo>
                    <a:pt x="701643" y="1848152"/>
                  </a:lnTo>
                  <a:lnTo>
                    <a:pt x="692872" y="1902495"/>
                  </a:lnTo>
                  <a:lnTo>
                    <a:pt x="684101" y="1955179"/>
                  </a:lnTo>
                  <a:lnTo>
                    <a:pt x="675331" y="2006007"/>
                  </a:lnTo>
                  <a:lnTo>
                    <a:pt x="666560" y="2054813"/>
                  </a:lnTo>
                  <a:lnTo>
                    <a:pt x="657790" y="2101464"/>
                  </a:lnTo>
                  <a:lnTo>
                    <a:pt x="649019" y="2145859"/>
                  </a:lnTo>
                  <a:lnTo>
                    <a:pt x="640249" y="2187926"/>
                  </a:lnTo>
                  <a:lnTo>
                    <a:pt x="631478" y="2227627"/>
                  </a:lnTo>
                  <a:lnTo>
                    <a:pt x="622708" y="2264950"/>
                  </a:lnTo>
                  <a:lnTo>
                    <a:pt x="613937" y="2299910"/>
                  </a:lnTo>
                  <a:lnTo>
                    <a:pt x="605167" y="2332546"/>
                  </a:lnTo>
                  <a:lnTo>
                    <a:pt x="596396" y="2362916"/>
                  </a:lnTo>
                  <a:lnTo>
                    <a:pt x="587626" y="2391092"/>
                  </a:lnTo>
                  <a:lnTo>
                    <a:pt x="578855" y="2417162"/>
                  </a:lnTo>
                  <a:lnTo>
                    <a:pt x="570084" y="2441223"/>
                  </a:lnTo>
                  <a:lnTo>
                    <a:pt x="561314" y="2463374"/>
                  </a:lnTo>
                  <a:lnTo>
                    <a:pt x="552543" y="2483718"/>
                  </a:lnTo>
                  <a:lnTo>
                    <a:pt x="543773" y="2502357"/>
                  </a:lnTo>
                  <a:lnTo>
                    <a:pt x="535002" y="2519389"/>
                  </a:lnTo>
                  <a:lnTo>
                    <a:pt x="526232" y="2534911"/>
                  </a:lnTo>
                  <a:lnTo>
                    <a:pt x="517461" y="2549018"/>
                  </a:lnTo>
                  <a:lnTo>
                    <a:pt x="508691" y="2561801"/>
                  </a:lnTo>
                  <a:lnTo>
                    <a:pt x="499920" y="2573350"/>
                  </a:lnTo>
                  <a:lnTo>
                    <a:pt x="491150" y="2583754"/>
                  </a:lnTo>
                  <a:lnTo>
                    <a:pt x="482379" y="2593100"/>
                  </a:lnTo>
                  <a:lnTo>
                    <a:pt x="473609" y="2601472"/>
                  </a:lnTo>
                  <a:lnTo>
                    <a:pt x="464838" y="2608951"/>
                  </a:lnTo>
                  <a:lnTo>
                    <a:pt x="456067" y="2615616"/>
                  </a:lnTo>
                  <a:lnTo>
                    <a:pt x="447297" y="2621542"/>
                  </a:lnTo>
                  <a:lnTo>
                    <a:pt x="438526" y="2626798"/>
                  </a:lnTo>
                  <a:lnTo>
                    <a:pt x="429756" y="2631452"/>
                  </a:lnTo>
                  <a:lnTo>
                    <a:pt x="420985" y="2635564"/>
                  </a:lnTo>
                  <a:lnTo>
                    <a:pt x="412215" y="2639191"/>
                  </a:lnTo>
                  <a:lnTo>
                    <a:pt x="403444" y="2642384"/>
                  </a:lnTo>
                  <a:lnTo>
                    <a:pt x="394674" y="2645191"/>
                  </a:lnTo>
                  <a:lnTo>
                    <a:pt x="385903" y="2647656"/>
                  </a:lnTo>
                  <a:lnTo>
                    <a:pt x="377133" y="2649816"/>
                  </a:lnTo>
                  <a:lnTo>
                    <a:pt x="368362" y="2651708"/>
                  </a:lnTo>
                  <a:lnTo>
                    <a:pt x="359592" y="2653362"/>
                  </a:lnTo>
                  <a:lnTo>
                    <a:pt x="350821" y="2654807"/>
                  </a:lnTo>
                  <a:lnTo>
                    <a:pt x="342050" y="2656069"/>
                  </a:lnTo>
                  <a:lnTo>
                    <a:pt x="333280" y="2657168"/>
                  </a:lnTo>
                  <a:lnTo>
                    <a:pt x="324509" y="2658126"/>
                  </a:lnTo>
                  <a:lnTo>
                    <a:pt x="315739" y="2658960"/>
                  </a:lnTo>
                  <a:lnTo>
                    <a:pt x="306968" y="2659685"/>
                  </a:lnTo>
                  <a:lnTo>
                    <a:pt x="298198" y="2660315"/>
                  </a:lnTo>
                  <a:lnTo>
                    <a:pt x="289427" y="2660863"/>
                  </a:lnTo>
                  <a:lnTo>
                    <a:pt x="280657" y="2661338"/>
                  </a:lnTo>
                  <a:lnTo>
                    <a:pt x="271886" y="2661751"/>
                  </a:lnTo>
                  <a:lnTo>
                    <a:pt x="263116" y="2662109"/>
                  </a:lnTo>
                  <a:lnTo>
                    <a:pt x="254345" y="2662419"/>
                  </a:lnTo>
                  <a:lnTo>
                    <a:pt x="245575" y="2662688"/>
                  </a:lnTo>
                  <a:lnTo>
                    <a:pt x="236804" y="2662921"/>
                  </a:lnTo>
                  <a:lnTo>
                    <a:pt x="228033" y="2663123"/>
                  </a:lnTo>
                  <a:lnTo>
                    <a:pt x="219263" y="2663298"/>
                  </a:lnTo>
                  <a:lnTo>
                    <a:pt x="210492" y="2663450"/>
                  </a:lnTo>
                  <a:lnTo>
                    <a:pt x="201722" y="2663581"/>
                  </a:lnTo>
                  <a:lnTo>
                    <a:pt x="192951" y="2663695"/>
                  </a:lnTo>
                  <a:lnTo>
                    <a:pt x="184181" y="2663794"/>
                  </a:lnTo>
                  <a:lnTo>
                    <a:pt x="175410" y="2663880"/>
                  </a:lnTo>
                  <a:lnTo>
                    <a:pt x="166640" y="2663954"/>
                  </a:lnTo>
                  <a:lnTo>
                    <a:pt x="157869" y="2664018"/>
                  </a:lnTo>
                  <a:lnTo>
                    <a:pt x="149099" y="2664074"/>
                  </a:lnTo>
                  <a:lnTo>
                    <a:pt x="140328" y="2664122"/>
                  </a:lnTo>
                  <a:lnTo>
                    <a:pt x="131558" y="2664164"/>
                  </a:lnTo>
                  <a:lnTo>
                    <a:pt x="122787" y="2664201"/>
                  </a:lnTo>
                  <a:lnTo>
                    <a:pt x="114016" y="2664232"/>
                  </a:lnTo>
                  <a:lnTo>
                    <a:pt x="105246" y="2664259"/>
                  </a:lnTo>
                  <a:lnTo>
                    <a:pt x="96475" y="2664283"/>
                  </a:lnTo>
                  <a:lnTo>
                    <a:pt x="87705" y="2664303"/>
                  </a:lnTo>
                  <a:lnTo>
                    <a:pt x="78934" y="2664321"/>
                  </a:lnTo>
                  <a:lnTo>
                    <a:pt x="70164" y="2664336"/>
                  </a:lnTo>
                  <a:lnTo>
                    <a:pt x="61393" y="2664350"/>
                  </a:lnTo>
                  <a:lnTo>
                    <a:pt x="52623" y="2664361"/>
                  </a:lnTo>
                  <a:lnTo>
                    <a:pt x="43852" y="2664371"/>
                  </a:lnTo>
                  <a:lnTo>
                    <a:pt x="35082" y="2664380"/>
                  </a:lnTo>
                  <a:lnTo>
                    <a:pt x="26311" y="2664387"/>
                  </a:lnTo>
                  <a:lnTo>
                    <a:pt x="17541" y="2664394"/>
                  </a:lnTo>
                  <a:lnTo>
                    <a:pt x="8770" y="2664400"/>
                  </a:lnTo>
                  <a:lnTo>
                    <a:pt x="0" y="2664404"/>
                  </a:lnTo>
                  <a:close/>
                </a:path>
              </a:pathLst>
            </a:custGeom>
            <a:solidFill>
              <a:srgbClr val="FF006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38986" y="897973"/>
              <a:ext cx="1850583" cy="2664274"/>
            </a:xfrm>
            <a:custGeom>
              <a:avLst/>
              <a:pathLst>
                <a:path w="1850583" h="2664274">
                  <a:moveTo>
                    <a:pt x="0" y="2664274"/>
                  </a:moveTo>
                  <a:lnTo>
                    <a:pt x="8770" y="2664255"/>
                  </a:lnTo>
                  <a:lnTo>
                    <a:pt x="17541" y="2664233"/>
                  </a:lnTo>
                  <a:lnTo>
                    <a:pt x="26311" y="2664208"/>
                  </a:lnTo>
                  <a:lnTo>
                    <a:pt x="35082" y="2664180"/>
                  </a:lnTo>
                  <a:lnTo>
                    <a:pt x="43852" y="2664149"/>
                  </a:lnTo>
                  <a:lnTo>
                    <a:pt x="52623" y="2664114"/>
                  </a:lnTo>
                  <a:lnTo>
                    <a:pt x="61393" y="2664075"/>
                  </a:lnTo>
                  <a:lnTo>
                    <a:pt x="70164" y="2664031"/>
                  </a:lnTo>
                  <a:lnTo>
                    <a:pt x="78934" y="2663981"/>
                  </a:lnTo>
                  <a:lnTo>
                    <a:pt x="87705" y="2663926"/>
                  </a:lnTo>
                  <a:lnTo>
                    <a:pt x="96475" y="2663864"/>
                  </a:lnTo>
                  <a:lnTo>
                    <a:pt x="105246" y="2663794"/>
                  </a:lnTo>
                  <a:lnTo>
                    <a:pt x="114016" y="2663716"/>
                  </a:lnTo>
                  <a:lnTo>
                    <a:pt x="122787" y="2663629"/>
                  </a:lnTo>
                  <a:lnTo>
                    <a:pt x="131558" y="2663530"/>
                  </a:lnTo>
                  <a:lnTo>
                    <a:pt x="140328" y="2663420"/>
                  </a:lnTo>
                  <a:lnTo>
                    <a:pt x="149099" y="2663296"/>
                  </a:lnTo>
                  <a:lnTo>
                    <a:pt x="157869" y="2663158"/>
                  </a:lnTo>
                  <a:lnTo>
                    <a:pt x="166640" y="2663002"/>
                  </a:lnTo>
                  <a:lnTo>
                    <a:pt x="175410" y="2662827"/>
                  </a:lnTo>
                  <a:lnTo>
                    <a:pt x="184181" y="2662632"/>
                  </a:lnTo>
                  <a:lnTo>
                    <a:pt x="192951" y="2662412"/>
                  </a:lnTo>
                  <a:lnTo>
                    <a:pt x="201722" y="2662165"/>
                  </a:lnTo>
                  <a:lnTo>
                    <a:pt x="210492" y="2661889"/>
                  </a:lnTo>
                  <a:lnTo>
                    <a:pt x="219263" y="2661579"/>
                  </a:lnTo>
                  <a:lnTo>
                    <a:pt x="228033" y="2661231"/>
                  </a:lnTo>
                  <a:lnTo>
                    <a:pt x="236804" y="2660841"/>
                  </a:lnTo>
                  <a:lnTo>
                    <a:pt x="245575" y="2660403"/>
                  </a:lnTo>
                  <a:lnTo>
                    <a:pt x="254345" y="2659913"/>
                  </a:lnTo>
                  <a:lnTo>
                    <a:pt x="263116" y="2659362"/>
                  </a:lnTo>
                  <a:lnTo>
                    <a:pt x="271886" y="2658744"/>
                  </a:lnTo>
                  <a:lnTo>
                    <a:pt x="280657" y="2658052"/>
                  </a:lnTo>
                  <a:lnTo>
                    <a:pt x="289427" y="2657275"/>
                  </a:lnTo>
                  <a:lnTo>
                    <a:pt x="298198" y="2656404"/>
                  </a:lnTo>
                  <a:lnTo>
                    <a:pt x="306968" y="2655428"/>
                  </a:lnTo>
                  <a:lnTo>
                    <a:pt x="315739" y="2654334"/>
                  </a:lnTo>
                  <a:lnTo>
                    <a:pt x="324509" y="2653108"/>
                  </a:lnTo>
                  <a:lnTo>
                    <a:pt x="333280" y="2651735"/>
                  </a:lnTo>
                  <a:lnTo>
                    <a:pt x="342050" y="2650196"/>
                  </a:lnTo>
                  <a:lnTo>
                    <a:pt x="350821" y="2648474"/>
                  </a:lnTo>
                  <a:lnTo>
                    <a:pt x="359592" y="2646547"/>
                  </a:lnTo>
                  <a:lnTo>
                    <a:pt x="368362" y="2644390"/>
                  </a:lnTo>
                  <a:lnTo>
                    <a:pt x="377133" y="2641977"/>
                  </a:lnTo>
                  <a:lnTo>
                    <a:pt x="385903" y="2639280"/>
                  </a:lnTo>
                  <a:lnTo>
                    <a:pt x="394674" y="2636264"/>
                  </a:lnTo>
                  <a:lnTo>
                    <a:pt x="403444" y="2632895"/>
                  </a:lnTo>
                  <a:lnTo>
                    <a:pt x="412215" y="2629132"/>
                  </a:lnTo>
                  <a:lnTo>
                    <a:pt x="420985" y="2624932"/>
                  </a:lnTo>
                  <a:lnTo>
                    <a:pt x="429756" y="2620245"/>
                  </a:lnTo>
                  <a:lnTo>
                    <a:pt x="438526" y="2615018"/>
                  </a:lnTo>
                  <a:lnTo>
                    <a:pt x="447297" y="2609192"/>
                  </a:lnTo>
                  <a:lnTo>
                    <a:pt x="456067" y="2602702"/>
                  </a:lnTo>
                  <a:lnTo>
                    <a:pt x="464838" y="2595476"/>
                  </a:lnTo>
                  <a:lnTo>
                    <a:pt x="473609" y="2587435"/>
                  </a:lnTo>
                  <a:lnTo>
                    <a:pt x="482379" y="2578496"/>
                  </a:lnTo>
                  <a:lnTo>
                    <a:pt x="491150" y="2568563"/>
                  </a:lnTo>
                  <a:lnTo>
                    <a:pt x="499920" y="2557537"/>
                  </a:lnTo>
                  <a:lnTo>
                    <a:pt x="508691" y="2545311"/>
                  </a:lnTo>
                  <a:lnTo>
                    <a:pt x="517461" y="2531768"/>
                  </a:lnTo>
                  <a:lnTo>
                    <a:pt x="526232" y="2516791"/>
                  </a:lnTo>
                  <a:lnTo>
                    <a:pt x="535002" y="2500257"/>
                  </a:lnTo>
                  <a:lnTo>
                    <a:pt x="543773" y="2482044"/>
                  </a:lnTo>
                  <a:lnTo>
                    <a:pt x="552543" y="2462034"/>
                  </a:lnTo>
                  <a:lnTo>
                    <a:pt x="561314" y="2440116"/>
                  </a:lnTo>
                  <a:lnTo>
                    <a:pt x="570084" y="2416191"/>
                  </a:lnTo>
                  <a:lnTo>
                    <a:pt x="578855" y="2390174"/>
                  </a:lnTo>
                  <a:lnTo>
                    <a:pt x="587626" y="2361993"/>
                  </a:lnTo>
                  <a:lnTo>
                    <a:pt x="596396" y="2331588"/>
                  </a:lnTo>
                  <a:lnTo>
                    <a:pt x="605167" y="2298912"/>
                  </a:lnTo>
                  <a:lnTo>
                    <a:pt x="613937" y="2263935"/>
                  </a:lnTo>
                  <a:lnTo>
                    <a:pt x="622708" y="2226646"/>
                  </a:lnTo>
                  <a:lnTo>
                    <a:pt x="631478" y="2187053"/>
                  </a:lnTo>
                  <a:lnTo>
                    <a:pt x="640249" y="2145189"/>
                  </a:lnTo>
                  <a:lnTo>
                    <a:pt x="649019" y="2101105"/>
                  </a:lnTo>
                  <a:lnTo>
                    <a:pt x="657790" y="2054878"/>
                  </a:lnTo>
                  <a:lnTo>
                    <a:pt x="666560" y="2006607"/>
                  </a:lnTo>
                  <a:lnTo>
                    <a:pt x="675331" y="1956413"/>
                  </a:lnTo>
                  <a:lnTo>
                    <a:pt x="684101" y="1904441"/>
                  </a:lnTo>
                  <a:lnTo>
                    <a:pt x="692872" y="1850852"/>
                  </a:lnTo>
                  <a:lnTo>
                    <a:pt x="701643" y="1795829"/>
                  </a:lnTo>
                  <a:lnTo>
                    <a:pt x="710413" y="1739568"/>
                  </a:lnTo>
                  <a:lnTo>
                    <a:pt x="719184" y="1682280"/>
                  </a:lnTo>
                  <a:lnTo>
                    <a:pt x="727954" y="1624187"/>
                  </a:lnTo>
                  <a:lnTo>
                    <a:pt x="736725" y="1565520"/>
                  </a:lnTo>
                  <a:lnTo>
                    <a:pt x="745495" y="1506515"/>
                  </a:lnTo>
                  <a:lnTo>
                    <a:pt x="754266" y="1447413"/>
                  </a:lnTo>
                  <a:lnTo>
                    <a:pt x="763036" y="1388456"/>
                  </a:lnTo>
                  <a:lnTo>
                    <a:pt x="771807" y="1329886"/>
                  </a:lnTo>
                  <a:lnTo>
                    <a:pt x="780577" y="1271939"/>
                  </a:lnTo>
                  <a:lnTo>
                    <a:pt x="789348" y="1214843"/>
                  </a:lnTo>
                  <a:lnTo>
                    <a:pt x="798118" y="1158812"/>
                  </a:lnTo>
                  <a:lnTo>
                    <a:pt x="806889" y="1104048"/>
                  </a:lnTo>
                  <a:lnTo>
                    <a:pt x="815660" y="1050728"/>
                  </a:lnTo>
                  <a:lnTo>
                    <a:pt x="824430" y="999011"/>
                  </a:lnTo>
                  <a:lnTo>
                    <a:pt x="833201" y="949028"/>
                  </a:lnTo>
                  <a:lnTo>
                    <a:pt x="841971" y="900888"/>
                  </a:lnTo>
                  <a:lnTo>
                    <a:pt x="850742" y="854673"/>
                  </a:lnTo>
                  <a:lnTo>
                    <a:pt x="859512" y="810438"/>
                  </a:lnTo>
                  <a:lnTo>
                    <a:pt x="868283" y="768219"/>
                  </a:lnTo>
                  <a:lnTo>
                    <a:pt x="877053" y="728027"/>
                  </a:lnTo>
                  <a:lnTo>
                    <a:pt x="885824" y="689854"/>
                  </a:lnTo>
                  <a:lnTo>
                    <a:pt x="894594" y="653675"/>
                  </a:lnTo>
                  <a:lnTo>
                    <a:pt x="903365" y="619444"/>
                  </a:lnTo>
                  <a:lnTo>
                    <a:pt x="912135" y="587082"/>
                  </a:lnTo>
                  <a:lnTo>
                    <a:pt x="920906" y="556499"/>
                  </a:lnTo>
                  <a:lnTo>
                    <a:pt x="929677" y="527598"/>
                  </a:lnTo>
                  <a:lnTo>
                    <a:pt x="938447" y="500281"/>
                  </a:lnTo>
                  <a:lnTo>
                    <a:pt x="947218" y="474447"/>
                  </a:lnTo>
                  <a:lnTo>
                    <a:pt x="955988" y="449997"/>
                  </a:lnTo>
                  <a:lnTo>
                    <a:pt x="964759" y="426831"/>
                  </a:lnTo>
                  <a:lnTo>
                    <a:pt x="973529" y="404854"/>
                  </a:lnTo>
                  <a:lnTo>
                    <a:pt x="982300" y="383979"/>
                  </a:lnTo>
                  <a:lnTo>
                    <a:pt x="991070" y="364124"/>
                  </a:lnTo>
                  <a:lnTo>
                    <a:pt x="999841" y="345222"/>
                  </a:lnTo>
                  <a:lnTo>
                    <a:pt x="1008611" y="327216"/>
                  </a:lnTo>
                  <a:lnTo>
                    <a:pt x="1017382" y="310059"/>
                  </a:lnTo>
                  <a:lnTo>
                    <a:pt x="1026152" y="293714"/>
                  </a:lnTo>
                  <a:lnTo>
                    <a:pt x="1034923" y="278151"/>
                  </a:lnTo>
                  <a:lnTo>
                    <a:pt x="1043694" y="263343"/>
                  </a:lnTo>
                  <a:lnTo>
                    <a:pt x="1052464" y="249263"/>
                  </a:lnTo>
                  <a:lnTo>
                    <a:pt x="1061235" y="235886"/>
                  </a:lnTo>
                  <a:lnTo>
                    <a:pt x="1070005" y="223184"/>
                  </a:lnTo>
                  <a:lnTo>
                    <a:pt x="1078776" y="211130"/>
                  </a:lnTo>
                  <a:lnTo>
                    <a:pt x="1087546" y="199698"/>
                  </a:lnTo>
                  <a:lnTo>
                    <a:pt x="1096317" y="188858"/>
                  </a:lnTo>
                  <a:lnTo>
                    <a:pt x="1105087" y="178585"/>
                  </a:lnTo>
                  <a:lnTo>
                    <a:pt x="1113858" y="168849"/>
                  </a:lnTo>
                  <a:lnTo>
                    <a:pt x="1122628" y="159626"/>
                  </a:lnTo>
                  <a:lnTo>
                    <a:pt x="1131399" y="150888"/>
                  </a:lnTo>
                  <a:lnTo>
                    <a:pt x="1140169" y="142610"/>
                  </a:lnTo>
                  <a:lnTo>
                    <a:pt x="1148940" y="134770"/>
                  </a:lnTo>
                  <a:lnTo>
                    <a:pt x="1157711" y="127342"/>
                  </a:lnTo>
                  <a:lnTo>
                    <a:pt x="1166481" y="120307"/>
                  </a:lnTo>
                  <a:lnTo>
                    <a:pt x="1175252" y="113642"/>
                  </a:lnTo>
                  <a:lnTo>
                    <a:pt x="1184022" y="107328"/>
                  </a:lnTo>
                  <a:lnTo>
                    <a:pt x="1192793" y="101346"/>
                  </a:lnTo>
                  <a:lnTo>
                    <a:pt x="1201563" y="95678"/>
                  </a:lnTo>
                  <a:lnTo>
                    <a:pt x="1210334" y="90307"/>
                  </a:lnTo>
                  <a:lnTo>
                    <a:pt x="1219104" y="85218"/>
                  </a:lnTo>
                  <a:lnTo>
                    <a:pt x="1227875" y="80396"/>
                  </a:lnTo>
                  <a:lnTo>
                    <a:pt x="1236645" y="75830"/>
                  </a:lnTo>
                  <a:lnTo>
                    <a:pt x="1245416" y="71506"/>
                  </a:lnTo>
                  <a:lnTo>
                    <a:pt x="1254186" y="67412"/>
                  </a:lnTo>
                  <a:lnTo>
                    <a:pt x="1262957" y="63538"/>
                  </a:lnTo>
                  <a:lnTo>
                    <a:pt x="1271728" y="59872"/>
                  </a:lnTo>
                  <a:lnTo>
                    <a:pt x="1280498" y="56404"/>
                  </a:lnTo>
                  <a:lnTo>
                    <a:pt x="1289269" y="53123"/>
                  </a:lnTo>
                  <a:lnTo>
                    <a:pt x="1298039" y="50021"/>
                  </a:lnTo>
                  <a:lnTo>
                    <a:pt x="1306810" y="47087"/>
                  </a:lnTo>
                  <a:lnTo>
                    <a:pt x="1315580" y="44313"/>
                  </a:lnTo>
                  <a:lnTo>
                    <a:pt x="1324351" y="41691"/>
                  </a:lnTo>
                  <a:lnTo>
                    <a:pt x="1333121" y="39213"/>
                  </a:lnTo>
                  <a:lnTo>
                    <a:pt x="1341892" y="36871"/>
                  </a:lnTo>
                  <a:lnTo>
                    <a:pt x="1350662" y="34658"/>
                  </a:lnTo>
                  <a:lnTo>
                    <a:pt x="1359433" y="32566"/>
                  </a:lnTo>
                  <a:lnTo>
                    <a:pt x="1368203" y="30591"/>
                  </a:lnTo>
                  <a:lnTo>
                    <a:pt x="1376974" y="28724"/>
                  </a:lnTo>
                  <a:lnTo>
                    <a:pt x="1385745" y="26961"/>
                  </a:lnTo>
                  <a:lnTo>
                    <a:pt x="1394515" y="25296"/>
                  </a:lnTo>
                  <a:lnTo>
                    <a:pt x="1403286" y="23724"/>
                  </a:lnTo>
                  <a:lnTo>
                    <a:pt x="1412056" y="22239"/>
                  </a:lnTo>
                  <a:lnTo>
                    <a:pt x="1420827" y="20836"/>
                  </a:lnTo>
                  <a:lnTo>
                    <a:pt x="1429597" y="19512"/>
                  </a:lnTo>
                  <a:lnTo>
                    <a:pt x="1438368" y="18262"/>
                  </a:lnTo>
                  <a:lnTo>
                    <a:pt x="1447138" y="17082"/>
                  </a:lnTo>
                  <a:lnTo>
                    <a:pt x="1455909" y="15968"/>
                  </a:lnTo>
                  <a:lnTo>
                    <a:pt x="1464679" y="14916"/>
                  </a:lnTo>
                  <a:lnTo>
                    <a:pt x="1473450" y="13923"/>
                  </a:lnTo>
                  <a:lnTo>
                    <a:pt x="1482220" y="12986"/>
                  </a:lnTo>
                  <a:lnTo>
                    <a:pt x="1490991" y="12101"/>
                  </a:lnTo>
                  <a:lnTo>
                    <a:pt x="1499762" y="11266"/>
                  </a:lnTo>
                  <a:lnTo>
                    <a:pt x="1508532" y="10479"/>
                  </a:lnTo>
                  <a:lnTo>
                    <a:pt x="1517303" y="9735"/>
                  </a:lnTo>
                  <a:lnTo>
                    <a:pt x="1526073" y="9033"/>
                  </a:lnTo>
                  <a:lnTo>
                    <a:pt x="1534844" y="8371"/>
                  </a:lnTo>
                  <a:lnTo>
                    <a:pt x="1543614" y="7746"/>
                  </a:lnTo>
                  <a:lnTo>
                    <a:pt x="1552385" y="7156"/>
                  </a:lnTo>
                  <a:lnTo>
                    <a:pt x="1561155" y="6600"/>
                  </a:lnTo>
                  <a:lnTo>
                    <a:pt x="1569926" y="6075"/>
                  </a:lnTo>
                  <a:lnTo>
                    <a:pt x="1578696" y="5580"/>
                  </a:lnTo>
                  <a:lnTo>
                    <a:pt x="1587467" y="5112"/>
                  </a:lnTo>
                  <a:lnTo>
                    <a:pt x="1596237" y="4671"/>
                  </a:lnTo>
                  <a:lnTo>
                    <a:pt x="1605008" y="4255"/>
                  </a:lnTo>
                  <a:lnTo>
                    <a:pt x="1613779" y="3863"/>
                  </a:lnTo>
                  <a:lnTo>
                    <a:pt x="1622549" y="3492"/>
                  </a:lnTo>
                  <a:lnTo>
                    <a:pt x="1631320" y="3143"/>
                  </a:lnTo>
                  <a:lnTo>
                    <a:pt x="1640090" y="2813"/>
                  </a:lnTo>
                  <a:lnTo>
                    <a:pt x="1648861" y="2502"/>
                  </a:lnTo>
                  <a:lnTo>
                    <a:pt x="1657631" y="2209"/>
                  </a:lnTo>
                  <a:lnTo>
                    <a:pt x="1666402" y="1932"/>
                  </a:lnTo>
                  <a:lnTo>
                    <a:pt x="1675172" y="1671"/>
                  </a:lnTo>
                  <a:lnTo>
                    <a:pt x="1683943" y="1425"/>
                  </a:lnTo>
                  <a:lnTo>
                    <a:pt x="1692713" y="1193"/>
                  </a:lnTo>
                  <a:lnTo>
                    <a:pt x="1701484" y="974"/>
                  </a:lnTo>
                  <a:lnTo>
                    <a:pt x="1710254" y="767"/>
                  </a:lnTo>
                  <a:lnTo>
                    <a:pt x="1719025" y="572"/>
                  </a:lnTo>
                  <a:lnTo>
                    <a:pt x="1727796" y="388"/>
                  </a:lnTo>
                  <a:lnTo>
                    <a:pt x="1736566" y="214"/>
                  </a:lnTo>
                  <a:lnTo>
                    <a:pt x="1745337" y="51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38986" y="901986"/>
              <a:ext cx="1850583" cy="2660392"/>
            </a:xfrm>
            <a:custGeom>
              <a:avLst/>
              <a:pathLst>
                <a:path w="1850583" h="2660392">
                  <a:moveTo>
                    <a:pt x="1850583" y="0"/>
                  </a:moveTo>
                  <a:lnTo>
                    <a:pt x="1850583" y="0"/>
                  </a:lnTo>
                  <a:lnTo>
                    <a:pt x="1841813" y="283"/>
                  </a:lnTo>
                  <a:lnTo>
                    <a:pt x="1833042" y="579"/>
                  </a:lnTo>
                  <a:lnTo>
                    <a:pt x="1824271" y="887"/>
                  </a:lnTo>
                  <a:lnTo>
                    <a:pt x="1815501" y="1208"/>
                  </a:lnTo>
                  <a:lnTo>
                    <a:pt x="1806730" y="1542"/>
                  </a:lnTo>
                  <a:lnTo>
                    <a:pt x="1797960" y="1891"/>
                  </a:lnTo>
                  <a:lnTo>
                    <a:pt x="1789189" y="2255"/>
                  </a:lnTo>
                  <a:lnTo>
                    <a:pt x="1780419" y="2634"/>
                  </a:lnTo>
                  <a:lnTo>
                    <a:pt x="1771648" y="3029"/>
                  </a:lnTo>
                  <a:lnTo>
                    <a:pt x="1762878" y="3440"/>
                  </a:lnTo>
                  <a:lnTo>
                    <a:pt x="1754107" y="3869"/>
                  </a:lnTo>
                  <a:lnTo>
                    <a:pt x="1745337" y="4317"/>
                  </a:lnTo>
                  <a:lnTo>
                    <a:pt x="1736566" y="4783"/>
                  </a:lnTo>
                  <a:lnTo>
                    <a:pt x="1727796" y="5268"/>
                  </a:lnTo>
                  <a:lnTo>
                    <a:pt x="1719025" y="5774"/>
                  </a:lnTo>
                  <a:lnTo>
                    <a:pt x="1710254" y="6302"/>
                  </a:lnTo>
                  <a:lnTo>
                    <a:pt x="1701484" y="6852"/>
                  </a:lnTo>
                  <a:lnTo>
                    <a:pt x="1692713" y="7425"/>
                  </a:lnTo>
                  <a:lnTo>
                    <a:pt x="1683943" y="8022"/>
                  </a:lnTo>
                  <a:lnTo>
                    <a:pt x="1675172" y="8644"/>
                  </a:lnTo>
                  <a:lnTo>
                    <a:pt x="1666402" y="9292"/>
                  </a:lnTo>
                  <a:lnTo>
                    <a:pt x="1657631" y="9968"/>
                  </a:lnTo>
                  <a:lnTo>
                    <a:pt x="1648861" y="10672"/>
                  </a:lnTo>
                  <a:lnTo>
                    <a:pt x="1640090" y="11406"/>
                  </a:lnTo>
                  <a:lnTo>
                    <a:pt x="1631320" y="12170"/>
                  </a:lnTo>
                  <a:lnTo>
                    <a:pt x="1622549" y="12967"/>
                  </a:lnTo>
                  <a:lnTo>
                    <a:pt x="1613779" y="13797"/>
                  </a:lnTo>
                  <a:lnTo>
                    <a:pt x="1605008" y="14661"/>
                  </a:lnTo>
                  <a:lnTo>
                    <a:pt x="1596237" y="15562"/>
                  </a:lnTo>
                  <a:lnTo>
                    <a:pt x="1587467" y="16501"/>
                  </a:lnTo>
                  <a:lnTo>
                    <a:pt x="1578696" y="17479"/>
                  </a:lnTo>
                  <a:lnTo>
                    <a:pt x="1569926" y="18498"/>
                  </a:lnTo>
                  <a:lnTo>
                    <a:pt x="1561155" y="19559"/>
                  </a:lnTo>
                  <a:lnTo>
                    <a:pt x="1552385" y="20665"/>
                  </a:lnTo>
                  <a:lnTo>
                    <a:pt x="1543614" y="21817"/>
                  </a:lnTo>
                  <a:lnTo>
                    <a:pt x="1534844" y="23017"/>
                  </a:lnTo>
                  <a:lnTo>
                    <a:pt x="1526073" y="24267"/>
                  </a:lnTo>
                  <a:lnTo>
                    <a:pt x="1517303" y="25569"/>
                  </a:lnTo>
                  <a:lnTo>
                    <a:pt x="1508532" y="26924"/>
                  </a:lnTo>
                  <a:lnTo>
                    <a:pt x="1499762" y="28337"/>
                  </a:lnTo>
                  <a:lnTo>
                    <a:pt x="1490991" y="29807"/>
                  </a:lnTo>
                  <a:lnTo>
                    <a:pt x="1482220" y="31339"/>
                  </a:lnTo>
                  <a:lnTo>
                    <a:pt x="1473450" y="32934"/>
                  </a:lnTo>
                  <a:lnTo>
                    <a:pt x="1464679" y="34595"/>
                  </a:lnTo>
                  <a:lnTo>
                    <a:pt x="1455909" y="36325"/>
                  </a:lnTo>
                  <a:lnTo>
                    <a:pt x="1447138" y="38126"/>
                  </a:lnTo>
                  <a:lnTo>
                    <a:pt x="1438368" y="40001"/>
                  </a:lnTo>
                  <a:lnTo>
                    <a:pt x="1429597" y="41954"/>
                  </a:lnTo>
                  <a:lnTo>
                    <a:pt x="1420827" y="43986"/>
                  </a:lnTo>
                  <a:lnTo>
                    <a:pt x="1412056" y="46102"/>
                  </a:lnTo>
                  <a:lnTo>
                    <a:pt x="1403286" y="48304"/>
                  </a:lnTo>
                  <a:lnTo>
                    <a:pt x="1394515" y="50597"/>
                  </a:lnTo>
                  <a:lnTo>
                    <a:pt x="1385745" y="52983"/>
                  </a:lnTo>
                  <a:lnTo>
                    <a:pt x="1376974" y="55467"/>
                  </a:lnTo>
                  <a:lnTo>
                    <a:pt x="1368203" y="58051"/>
                  </a:lnTo>
                  <a:lnTo>
                    <a:pt x="1359433" y="60740"/>
                  </a:lnTo>
                  <a:lnTo>
                    <a:pt x="1350662" y="63539"/>
                  </a:lnTo>
                  <a:lnTo>
                    <a:pt x="1341892" y="66450"/>
                  </a:lnTo>
                  <a:lnTo>
                    <a:pt x="1333121" y="69479"/>
                  </a:lnTo>
                  <a:lnTo>
                    <a:pt x="1324351" y="72630"/>
                  </a:lnTo>
                  <a:lnTo>
                    <a:pt x="1315580" y="75908"/>
                  </a:lnTo>
                  <a:lnTo>
                    <a:pt x="1306810" y="79318"/>
                  </a:lnTo>
                  <a:lnTo>
                    <a:pt x="1298039" y="82863"/>
                  </a:lnTo>
                  <a:lnTo>
                    <a:pt x="1289269" y="86551"/>
                  </a:lnTo>
                  <a:lnTo>
                    <a:pt x="1280498" y="90385"/>
                  </a:lnTo>
                  <a:lnTo>
                    <a:pt x="1271728" y="94372"/>
                  </a:lnTo>
                  <a:lnTo>
                    <a:pt x="1262957" y="98517"/>
                  </a:lnTo>
                  <a:lnTo>
                    <a:pt x="1254186" y="102826"/>
                  </a:lnTo>
                  <a:lnTo>
                    <a:pt x="1245416" y="107304"/>
                  </a:lnTo>
                  <a:lnTo>
                    <a:pt x="1236645" y="111960"/>
                  </a:lnTo>
                  <a:lnTo>
                    <a:pt x="1227875" y="116798"/>
                  </a:lnTo>
                  <a:lnTo>
                    <a:pt x="1219104" y="121825"/>
                  </a:lnTo>
                  <a:lnTo>
                    <a:pt x="1210334" y="127049"/>
                  </a:lnTo>
                  <a:lnTo>
                    <a:pt x="1201563" y="132478"/>
                  </a:lnTo>
                  <a:lnTo>
                    <a:pt x="1192793" y="138124"/>
                  </a:lnTo>
                  <a:lnTo>
                    <a:pt x="1184022" y="144002"/>
                  </a:lnTo>
                  <a:lnTo>
                    <a:pt x="1175252" y="150129"/>
                  </a:lnTo>
                  <a:lnTo>
                    <a:pt x="1166481" y="156521"/>
                  </a:lnTo>
                  <a:lnTo>
                    <a:pt x="1157711" y="163197"/>
                  </a:lnTo>
                  <a:lnTo>
                    <a:pt x="1148940" y="170178"/>
                  </a:lnTo>
                  <a:lnTo>
                    <a:pt x="1140169" y="177486"/>
                  </a:lnTo>
                  <a:lnTo>
                    <a:pt x="1131399" y="185146"/>
                  </a:lnTo>
                  <a:lnTo>
                    <a:pt x="1122628" y="193185"/>
                  </a:lnTo>
                  <a:lnTo>
                    <a:pt x="1113858" y="201631"/>
                  </a:lnTo>
                  <a:lnTo>
                    <a:pt x="1105087" y="210517"/>
                  </a:lnTo>
                  <a:lnTo>
                    <a:pt x="1096317" y="219878"/>
                  </a:lnTo>
                  <a:lnTo>
                    <a:pt x="1087546" y="229751"/>
                  </a:lnTo>
                  <a:lnTo>
                    <a:pt x="1078776" y="240179"/>
                  </a:lnTo>
                  <a:lnTo>
                    <a:pt x="1070005" y="251210"/>
                  </a:lnTo>
                  <a:lnTo>
                    <a:pt x="1061235" y="262893"/>
                  </a:lnTo>
                  <a:lnTo>
                    <a:pt x="1052464" y="275287"/>
                  </a:lnTo>
                  <a:lnTo>
                    <a:pt x="1043694" y="288452"/>
                  </a:lnTo>
                  <a:lnTo>
                    <a:pt x="1034923" y="302458"/>
                  </a:lnTo>
                  <a:lnTo>
                    <a:pt x="1026152" y="317376"/>
                  </a:lnTo>
                  <a:lnTo>
                    <a:pt x="1017382" y="333284"/>
                  </a:lnTo>
                  <a:lnTo>
                    <a:pt x="1008611" y="350262"/>
                  </a:lnTo>
                  <a:lnTo>
                    <a:pt x="999841" y="368386"/>
                  </a:lnTo>
                  <a:lnTo>
                    <a:pt x="991070" y="387731"/>
                  </a:lnTo>
                  <a:lnTo>
                    <a:pt x="982300" y="408366"/>
                  </a:lnTo>
                  <a:lnTo>
                    <a:pt x="973529" y="430351"/>
                  </a:lnTo>
                  <a:lnTo>
                    <a:pt x="964759" y="453740"/>
                  </a:lnTo>
                  <a:lnTo>
                    <a:pt x="955988" y="478583"/>
                  </a:lnTo>
                  <a:lnTo>
                    <a:pt x="947218" y="504923"/>
                  </a:lnTo>
                  <a:lnTo>
                    <a:pt x="938447" y="532804"/>
                  </a:lnTo>
                  <a:lnTo>
                    <a:pt x="929677" y="562267"/>
                  </a:lnTo>
                  <a:lnTo>
                    <a:pt x="920906" y="593353"/>
                  </a:lnTo>
                  <a:lnTo>
                    <a:pt x="912135" y="626099"/>
                  </a:lnTo>
                  <a:lnTo>
                    <a:pt x="903365" y="660542"/>
                  </a:lnTo>
                  <a:lnTo>
                    <a:pt x="894594" y="696716"/>
                  </a:lnTo>
                  <a:lnTo>
                    <a:pt x="885824" y="734648"/>
                  </a:lnTo>
                  <a:lnTo>
                    <a:pt x="877053" y="774356"/>
                  </a:lnTo>
                  <a:lnTo>
                    <a:pt x="868283" y="815850"/>
                  </a:lnTo>
                  <a:lnTo>
                    <a:pt x="859512" y="859129"/>
                  </a:lnTo>
                  <a:lnTo>
                    <a:pt x="850742" y="904181"/>
                  </a:lnTo>
                  <a:lnTo>
                    <a:pt x="841971" y="950983"/>
                  </a:lnTo>
                  <a:lnTo>
                    <a:pt x="833201" y="999494"/>
                  </a:lnTo>
                  <a:lnTo>
                    <a:pt x="824430" y="1049659"/>
                  </a:lnTo>
                  <a:lnTo>
                    <a:pt x="815660" y="1101402"/>
                  </a:lnTo>
                  <a:lnTo>
                    <a:pt x="806889" y="1154630"/>
                  </a:lnTo>
                  <a:lnTo>
                    <a:pt x="798118" y="1209225"/>
                  </a:lnTo>
                  <a:lnTo>
                    <a:pt x="789348" y="1265048"/>
                  </a:lnTo>
                  <a:lnTo>
                    <a:pt x="780577" y="1321935"/>
                  </a:lnTo>
                  <a:lnTo>
                    <a:pt x="771807" y="1379697"/>
                  </a:lnTo>
                  <a:lnTo>
                    <a:pt x="763036" y="1438122"/>
                  </a:lnTo>
                  <a:lnTo>
                    <a:pt x="754266" y="1496975"/>
                  </a:lnTo>
                  <a:lnTo>
                    <a:pt x="745495" y="1556000"/>
                  </a:lnTo>
                  <a:lnTo>
                    <a:pt x="736725" y="1614929"/>
                  </a:lnTo>
                  <a:lnTo>
                    <a:pt x="727954" y="1673484"/>
                  </a:lnTo>
                  <a:lnTo>
                    <a:pt x="719184" y="1731386"/>
                  </a:lnTo>
                  <a:lnTo>
                    <a:pt x="710413" y="1788358"/>
                  </a:lnTo>
                  <a:lnTo>
                    <a:pt x="701643" y="1844139"/>
                  </a:lnTo>
                  <a:lnTo>
                    <a:pt x="692872" y="1898483"/>
                  </a:lnTo>
                  <a:lnTo>
                    <a:pt x="684101" y="1951166"/>
                  </a:lnTo>
                  <a:lnTo>
                    <a:pt x="675331" y="2001994"/>
                  </a:lnTo>
                  <a:lnTo>
                    <a:pt x="666560" y="2050800"/>
                  </a:lnTo>
                  <a:lnTo>
                    <a:pt x="657790" y="2097452"/>
                  </a:lnTo>
                  <a:lnTo>
                    <a:pt x="649019" y="2141846"/>
                  </a:lnTo>
                  <a:lnTo>
                    <a:pt x="640249" y="2183913"/>
                  </a:lnTo>
                  <a:lnTo>
                    <a:pt x="631478" y="2223614"/>
                  </a:lnTo>
                  <a:lnTo>
                    <a:pt x="622708" y="2260937"/>
                  </a:lnTo>
                  <a:lnTo>
                    <a:pt x="613937" y="2295898"/>
                  </a:lnTo>
                  <a:lnTo>
                    <a:pt x="605167" y="2328534"/>
                  </a:lnTo>
                  <a:lnTo>
                    <a:pt x="596396" y="2358903"/>
                  </a:lnTo>
                  <a:lnTo>
                    <a:pt x="587626" y="2387079"/>
                  </a:lnTo>
                  <a:lnTo>
                    <a:pt x="578855" y="2413149"/>
                  </a:lnTo>
                  <a:lnTo>
                    <a:pt x="570084" y="2437210"/>
                  </a:lnTo>
                  <a:lnTo>
                    <a:pt x="561314" y="2459361"/>
                  </a:lnTo>
                  <a:lnTo>
                    <a:pt x="552543" y="2479705"/>
                  </a:lnTo>
                  <a:lnTo>
                    <a:pt x="543773" y="2498344"/>
                  </a:lnTo>
                  <a:lnTo>
                    <a:pt x="535002" y="2515376"/>
                  </a:lnTo>
                  <a:lnTo>
                    <a:pt x="526232" y="2530898"/>
                  </a:lnTo>
                  <a:lnTo>
                    <a:pt x="517461" y="2545005"/>
                  </a:lnTo>
                  <a:lnTo>
                    <a:pt x="508691" y="2557788"/>
                  </a:lnTo>
                  <a:lnTo>
                    <a:pt x="499920" y="2569337"/>
                  </a:lnTo>
                  <a:lnTo>
                    <a:pt x="491150" y="2579742"/>
                  </a:lnTo>
                  <a:lnTo>
                    <a:pt x="482379" y="2589087"/>
                  </a:lnTo>
                  <a:lnTo>
                    <a:pt x="473609" y="2597459"/>
                  </a:lnTo>
                  <a:lnTo>
                    <a:pt x="464838" y="2604938"/>
                  </a:lnTo>
                  <a:lnTo>
                    <a:pt x="456067" y="2611603"/>
                  </a:lnTo>
                  <a:lnTo>
                    <a:pt x="447297" y="2617529"/>
                  </a:lnTo>
                  <a:lnTo>
                    <a:pt x="438526" y="2622786"/>
                  </a:lnTo>
                  <a:lnTo>
                    <a:pt x="429756" y="2627439"/>
                  </a:lnTo>
                  <a:lnTo>
                    <a:pt x="420985" y="2631551"/>
                  </a:lnTo>
                  <a:lnTo>
                    <a:pt x="412215" y="2635178"/>
                  </a:lnTo>
                  <a:lnTo>
                    <a:pt x="403444" y="2638371"/>
                  </a:lnTo>
                  <a:lnTo>
                    <a:pt x="394674" y="2641178"/>
                  </a:lnTo>
                  <a:lnTo>
                    <a:pt x="385903" y="2643643"/>
                  </a:lnTo>
                  <a:lnTo>
                    <a:pt x="377133" y="2645803"/>
                  </a:lnTo>
                  <a:lnTo>
                    <a:pt x="368362" y="2647695"/>
                  </a:lnTo>
                  <a:lnTo>
                    <a:pt x="359592" y="2649349"/>
                  </a:lnTo>
                  <a:lnTo>
                    <a:pt x="350821" y="2650795"/>
                  </a:lnTo>
                  <a:lnTo>
                    <a:pt x="342050" y="2652056"/>
                  </a:lnTo>
                  <a:lnTo>
                    <a:pt x="333280" y="2653155"/>
                  </a:lnTo>
                  <a:lnTo>
                    <a:pt x="324509" y="2654113"/>
                  </a:lnTo>
                  <a:lnTo>
                    <a:pt x="315739" y="2654947"/>
                  </a:lnTo>
                  <a:lnTo>
                    <a:pt x="306968" y="2655672"/>
                  </a:lnTo>
                  <a:lnTo>
                    <a:pt x="298198" y="2656303"/>
                  </a:lnTo>
                  <a:lnTo>
                    <a:pt x="289427" y="2656850"/>
                  </a:lnTo>
                  <a:lnTo>
                    <a:pt x="280657" y="2657326"/>
                  </a:lnTo>
                  <a:lnTo>
                    <a:pt x="271886" y="2657738"/>
                  </a:lnTo>
                  <a:lnTo>
                    <a:pt x="263116" y="2658096"/>
                  </a:lnTo>
                  <a:lnTo>
                    <a:pt x="254345" y="2658406"/>
                  </a:lnTo>
                  <a:lnTo>
                    <a:pt x="245575" y="2658675"/>
                  </a:lnTo>
                  <a:lnTo>
                    <a:pt x="236804" y="2658908"/>
                  </a:lnTo>
                  <a:lnTo>
                    <a:pt x="228033" y="2659110"/>
                  </a:lnTo>
                  <a:lnTo>
                    <a:pt x="219263" y="2659285"/>
                  </a:lnTo>
                  <a:lnTo>
                    <a:pt x="210492" y="2659437"/>
                  </a:lnTo>
                  <a:lnTo>
                    <a:pt x="201722" y="2659569"/>
                  </a:lnTo>
                  <a:lnTo>
                    <a:pt x="192951" y="2659683"/>
                  </a:lnTo>
                  <a:lnTo>
                    <a:pt x="184181" y="2659781"/>
                  </a:lnTo>
                  <a:lnTo>
                    <a:pt x="175410" y="2659867"/>
                  </a:lnTo>
                  <a:lnTo>
                    <a:pt x="166640" y="2659941"/>
                  </a:lnTo>
                  <a:lnTo>
                    <a:pt x="157869" y="2660006"/>
                  </a:lnTo>
                  <a:lnTo>
                    <a:pt x="149099" y="2660061"/>
                  </a:lnTo>
                  <a:lnTo>
                    <a:pt x="140328" y="2660110"/>
                  </a:lnTo>
                  <a:lnTo>
                    <a:pt x="131558" y="2660152"/>
                  </a:lnTo>
                  <a:lnTo>
                    <a:pt x="122787" y="2660188"/>
                  </a:lnTo>
                  <a:lnTo>
                    <a:pt x="114016" y="2660219"/>
                  </a:lnTo>
                  <a:lnTo>
                    <a:pt x="105246" y="2660247"/>
                  </a:lnTo>
                  <a:lnTo>
                    <a:pt x="96475" y="2660270"/>
                  </a:lnTo>
                  <a:lnTo>
                    <a:pt x="87705" y="2660291"/>
                  </a:lnTo>
                  <a:lnTo>
                    <a:pt x="78934" y="2660308"/>
                  </a:lnTo>
                  <a:lnTo>
                    <a:pt x="70164" y="2660324"/>
                  </a:lnTo>
                  <a:lnTo>
                    <a:pt x="61393" y="2660337"/>
                  </a:lnTo>
                  <a:lnTo>
                    <a:pt x="52623" y="2660348"/>
                  </a:lnTo>
                  <a:lnTo>
                    <a:pt x="43852" y="2660358"/>
                  </a:lnTo>
                  <a:lnTo>
                    <a:pt x="35082" y="2660367"/>
                  </a:lnTo>
                  <a:lnTo>
                    <a:pt x="26311" y="2660375"/>
                  </a:lnTo>
                  <a:lnTo>
                    <a:pt x="17541" y="2660381"/>
                  </a:lnTo>
                  <a:lnTo>
                    <a:pt x="8770" y="2660387"/>
                  </a:lnTo>
                  <a:lnTo>
                    <a:pt x="0" y="2660392"/>
                  </a:lnTo>
                  <a:lnTo>
                    <a:pt x="0" y="26603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738986" y="897973"/>
              <a:ext cx="1850583" cy="2664385"/>
            </a:xfrm>
            <a:custGeom>
              <a:avLst/>
              <a:pathLst>
                <a:path w="1850583" h="2664385">
                  <a:moveTo>
                    <a:pt x="0" y="2664194"/>
                  </a:moveTo>
                  <a:lnTo>
                    <a:pt x="8770" y="2664170"/>
                  </a:lnTo>
                  <a:lnTo>
                    <a:pt x="17541" y="2664144"/>
                  </a:lnTo>
                  <a:lnTo>
                    <a:pt x="26311" y="2664116"/>
                  </a:lnTo>
                  <a:lnTo>
                    <a:pt x="35082" y="2664085"/>
                  </a:lnTo>
                  <a:lnTo>
                    <a:pt x="43852" y="2664051"/>
                  </a:lnTo>
                  <a:lnTo>
                    <a:pt x="52623" y="2664014"/>
                  </a:lnTo>
                  <a:lnTo>
                    <a:pt x="61393" y="2663974"/>
                  </a:lnTo>
                  <a:lnTo>
                    <a:pt x="70164" y="2663929"/>
                  </a:lnTo>
                  <a:lnTo>
                    <a:pt x="78934" y="2663880"/>
                  </a:lnTo>
                  <a:lnTo>
                    <a:pt x="87705" y="2663826"/>
                  </a:lnTo>
                  <a:lnTo>
                    <a:pt x="96475" y="2663767"/>
                  </a:lnTo>
                  <a:lnTo>
                    <a:pt x="105246" y="2663703"/>
                  </a:lnTo>
                  <a:lnTo>
                    <a:pt x="114016" y="2663632"/>
                  </a:lnTo>
                  <a:lnTo>
                    <a:pt x="122787" y="2663554"/>
                  </a:lnTo>
                  <a:lnTo>
                    <a:pt x="131558" y="2663469"/>
                  </a:lnTo>
                  <a:lnTo>
                    <a:pt x="140328" y="2663375"/>
                  </a:lnTo>
                  <a:lnTo>
                    <a:pt x="149099" y="2663272"/>
                  </a:lnTo>
                  <a:lnTo>
                    <a:pt x="157869" y="2663160"/>
                  </a:lnTo>
                  <a:lnTo>
                    <a:pt x="166640" y="2663037"/>
                  </a:lnTo>
                  <a:lnTo>
                    <a:pt x="175410" y="2662901"/>
                  </a:lnTo>
                  <a:lnTo>
                    <a:pt x="184181" y="2662753"/>
                  </a:lnTo>
                  <a:lnTo>
                    <a:pt x="192951" y="2662590"/>
                  </a:lnTo>
                  <a:lnTo>
                    <a:pt x="201722" y="2662412"/>
                  </a:lnTo>
                  <a:lnTo>
                    <a:pt x="210492" y="2662216"/>
                  </a:lnTo>
                  <a:lnTo>
                    <a:pt x="219263" y="2662001"/>
                  </a:lnTo>
                  <a:lnTo>
                    <a:pt x="228033" y="2661766"/>
                  </a:lnTo>
                  <a:lnTo>
                    <a:pt x="236804" y="2661507"/>
                  </a:lnTo>
                  <a:lnTo>
                    <a:pt x="245575" y="2661224"/>
                  </a:lnTo>
                  <a:lnTo>
                    <a:pt x="254345" y="2660913"/>
                  </a:lnTo>
                  <a:lnTo>
                    <a:pt x="263116" y="2660572"/>
                  </a:lnTo>
                  <a:lnTo>
                    <a:pt x="271886" y="2660198"/>
                  </a:lnTo>
                  <a:lnTo>
                    <a:pt x="280657" y="2659788"/>
                  </a:lnTo>
                  <a:lnTo>
                    <a:pt x="289427" y="2659337"/>
                  </a:lnTo>
                  <a:lnTo>
                    <a:pt x="298198" y="2658843"/>
                  </a:lnTo>
                  <a:lnTo>
                    <a:pt x="306968" y="2658299"/>
                  </a:lnTo>
                  <a:lnTo>
                    <a:pt x="315739" y="2657702"/>
                  </a:lnTo>
                  <a:lnTo>
                    <a:pt x="324509" y="2657046"/>
                  </a:lnTo>
                  <a:lnTo>
                    <a:pt x="333280" y="2656324"/>
                  </a:lnTo>
                  <a:lnTo>
                    <a:pt x="342050" y="2655530"/>
                  </a:lnTo>
                  <a:lnTo>
                    <a:pt x="350821" y="2654655"/>
                  </a:lnTo>
                  <a:lnTo>
                    <a:pt x="359592" y="2653692"/>
                  </a:lnTo>
                  <a:lnTo>
                    <a:pt x="368362" y="2652630"/>
                  </a:lnTo>
                  <a:lnTo>
                    <a:pt x="377133" y="2651459"/>
                  </a:lnTo>
                  <a:lnTo>
                    <a:pt x="385903" y="2650167"/>
                  </a:lnTo>
                  <a:lnTo>
                    <a:pt x="394674" y="2648740"/>
                  </a:lnTo>
                  <a:lnTo>
                    <a:pt x="403444" y="2647163"/>
                  </a:lnTo>
                  <a:lnTo>
                    <a:pt x="412215" y="2645419"/>
                  </a:lnTo>
                  <a:lnTo>
                    <a:pt x="420985" y="2643490"/>
                  </a:lnTo>
                  <a:lnTo>
                    <a:pt x="429756" y="2641353"/>
                  </a:lnTo>
                  <a:lnTo>
                    <a:pt x="438526" y="2638985"/>
                  </a:lnTo>
                  <a:lnTo>
                    <a:pt x="447297" y="2636358"/>
                  </a:lnTo>
                  <a:lnTo>
                    <a:pt x="456067" y="2633441"/>
                  </a:lnTo>
                  <a:lnTo>
                    <a:pt x="464838" y="2630200"/>
                  </a:lnTo>
                  <a:lnTo>
                    <a:pt x="473609" y="2626596"/>
                  </a:lnTo>
                  <a:lnTo>
                    <a:pt x="482379" y="2622583"/>
                  </a:lnTo>
                  <a:lnTo>
                    <a:pt x="491150" y="2618113"/>
                  </a:lnTo>
                  <a:lnTo>
                    <a:pt x="499920" y="2613130"/>
                  </a:lnTo>
                  <a:lnTo>
                    <a:pt x="508691" y="2607570"/>
                  </a:lnTo>
                  <a:lnTo>
                    <a:pt x="517461" y="2601365"/>
                  </a:lnTo>
                  <a:lnTo>
                    <a:pt x="526232" y="2594437"/>
                  </a:lnTo>
                  <a:lnTo>
                    <a:pt x="535002" y="2586703"/>
                  </a:lnTo>
                  <a:lnTo>
                    <a:pt x="543773" y="2578071"/>
                  </a:lnTo>
                  <a:lnTo>
                    <a:pt x="552543" y="2568443"/>
                  </a:lnTo>
                  <a:lnTo>
                    <a:pt x="561314" y="2557712"/>
                  </a:lnTo>
                  <a:lnTo>
                    <a:pt x="570084" y="2545764"/>
                  </a:lnTo>
                  <a:lnTo>
                    <a:pt x="578855" y="2532479"/>
                  </a:lnTo>
                  <a:lnTo>
                    <a:pt x="587626" y="2517730"/>
                  </a:lnTo>
                  <a:lnTo>
                    <a:pt x="596396" y="2501384"/>
                  </a:lnTo>
                  <a:lnTo>
                    <a:pt x="605167" y="2483307"/>
                  </a:lnTo>
                  <a:lnTo>
                    <a:pt x="613937" y="2463358"/>
                  </a:lnTo>
                  <a:lnTo>
                    <a:pt x="622708" y="2441392"/>
                  </a:lnTo>
                  <a:lnTo>
                    <a:pt x="631478" y="2417265"/>
                  </a:lnTo>
                  <a:lnTo>
                    <a:pt x="640249" y="2390833"/>
                  </a:lnTo>
                  <a:lnTo>
                    <a:pt x="649019" y="2361953"/>
                  </a:lnTo>
                  <a:lnTo>
                    <a:pt x="657790" y="2330493"/>
                  </a:lnTo>
                  <a:lnTo>
                    <a:pt x="666560" y="2296327"/>
                  </a:lnTo>
                  <a:lnTo>
                    <a:pt x="675331" y="2259347"/>
                  </a:lnTo>
                  <a:lnTo>
                    <a:pt x="684101" y="2219463"/>
                  </a:lnTo>
                  <a:lnTo>
                    <a:pt x="692872" y="2176606"/>
                  </a:lnTo>
                  <a:lnTo>
                    <a:pt x="701643" y="2130739"/>
                  </a:lnTo>
                  <a:lnTo>
                    <a:pt x="710413" y="2081856"/>
                  </a:lnTo>
                  <a:lnTo>
                    <a:pt x="719184" y="2029988"/>
                  </a:lnTo>
                  <a:lnTo>
                    <a:pt x="727954" y="1975210"/>
                  </a:lnTo>
                  <a:lnTo>
                    <a:pt x="736725" y="1917640"/>
                  </a:lnTo>
                  <a:lnTo>
                    <a:pt x="745495" y="1857446"/>
                  </a:lnTo>
                  <a:lnTo>
                    <a:pt x="754266" y="1794846"/>
                  </a:lnTo>
                  <a:lnTo>
                    <a:pt x="763036" y="1730108"/>
                  </a:lnTo>
                  <a:lnTo>
                    <a:pt x="771807" y="1663547"/>
                  </a:lnTo>
                  <a:lnTo>
                    <a:pt x="780577" y="1595526"/>
                  </a:lnTo>
                  <a:lnTo>
                    <a:pt x="789348" y="1526441"/>
                  </a:lnTo>
                  <a:lnTo>
                    <a:pt x="798118" y="1456718"/>
                  </a:lnTo>
                  <a:lnTo>
                    <a:pt x="806889" y="1386802"/>
                  </a:lnTo>
                  <a:lnTo>
                    <a:pt x="815660" y="1317139"/>
                  </a:lnTo>
                  <a:lnTo>
                    <a:pt x="824430" y="1248169"/>
                  </a:lnTo>
                  <a:lnTo>
                    <a:pt x="833201" y="1180311"/>
                  </a:lnTo>
                  <a:lnTo>
                    <a:pt x="841971" y="1113950"/>
                  </a:lnTo>
                  <a:lnTo>
                    <a:pt x="850742" y="1049435"/>
                  </a:lnTo>
                  <a:lnTo>
                    <a:pt x="859512" y="987064"/>
                  </a:lnTo>
                  <a:lnTo>
                    <a:pt x="868283" y="927086"/>
                  </a:lnTo>
                  <a:lnTo>
                    <a:pt x="877053" y="869697"/>
                  </a:lnTo>
                  <a:lnTo>
                    <a:pt x="885824" y="815041"/>
                  </a:lnTo>
                  <a:lnTo>
                    <a:pt x="894594" y="763211"/>
                  </a:lnTo>
                  <a:lnTo>
                    <a:pt x="903365" y="714243"/>
                  </a:lnTo>
                  <a:lnTo>
                    <a:pt x="912135" y="668094"/>
                  </a:lnTo>
                  <a:lnTo>
                    <a:pt x="920906" y="624683"/>
                  </a:lnTo>
                  <a:lnTo>
                    <a:pt x="929677" y="583910"/>
                  </a:lnTo>
                  <a:lnTo>
                    <a:pt x="938447" y="545656"/>
                  </a:lnTo>
                  <a:lnTo>
                    <a:pt x="947218" y="509794"/>
                  </a:lnTo>
                  <a:lnTo>
                    <a:pt x="955988" y="476187"/>
                  </a:lnTo>
                  <a:lnTo>
                    <a:pt x="964759" y="444698"/>
                  </a:lnTo>
                  <a:lnTo>
                    <a:pt x="973529" y="415190"/>
                  </a:lnTo>
                  <a:lnTo>
                    <a:pt x="982300" y="387530"/>
                  </a:lnTo>
                  <a:lnTo>
                    <a:pt x="991070" y="361597"/>
                  </a:lnTo>
                  <a:lnTo>
                    <a:pt x="999841" y="337277"/>
                  </a:lnTo>
                  <a:lnTo>
                    <a:pt x="1008611" y="314470"/>
                  </a:lnTo>
                  <a:lnTo>
                    <a:pt x="1017382" y="293090"/>
                  </a:lnTo>
                  <a:lnTo>
                    <a:pt x="1026152" y="273057"/>
                  </a:lnTo>
                  <a:lnTo>
                    <a:pt x="1034923" y="254301"/>
                  </a:lnTo>
                  <a:lnTo>
                    <a:pt x="1043694" y="236753"/>
                  </a:lnTo>
                  <a:lnTo>
                    <a:pt x="1052464" y="220351"/>
                  </a:lnTo>
                  <a:lnTo>
                    <a:pt x="1061235" y="205031"/>
                  </a:lnTo>
                  <a:lnTo>
                    <a:pt x="1070005" y="190732"/>
                  </a:lnTo>
                  <a:lnTo>
                    <a:pt x="1078776" y="177394"/>
                  </a:lnTo>
                  <a:lnTo>
                    <a:pt x="1087546" y="164958"/>
                  </a:lnTo>
                  <a:lnTo>
                    <a:pt x="1096317" y="153367"/>
                  </a:lnTo>
                  <a:lnTo>
                    <a:pt x="1105087" y="142568"/>
                  </a:lnTo>
                  <a:lnTo>
                    <a:pt x="1113858" y="132509"/>
                  </a:lnTo>
                  <a:lnTo>
                    <a:pt x="1122628" y="123139"/>
                  </a:lnTo>
                  <a:lnTo>
                    <a:pt x="1131399" y="114414"/>
                  </a:lnTo>
                  <a:lnTo>
                    <a:pt x="1140169" y="106289"/>
                  </a:lnTo>
                  <a:lnTo>
                    <a:pt x="1148940" y="98722"/>
                  </a:lnTo>
                  <a:lnTo>
                    <a:pt x="1157711" y="91676"/>
                  </a:lnTo>
                  <a:lnTo>
                    <a:pt x="1166481" y="85113"/>
                  </a:lnTo>
                  <a:lnTo>
                    <a:pt x="1175252" y="79001"/>
                  </a:lnTo>
                  <a:lnTo>
                    <a:pt x="1184022" y="73308"/>
                  </a:lnTo>
                  <a:lnTo>
                    <a:pt x="1192793" y="68005"/>
                  </a:lnTo>
                  <a:lnTo>
                    <a:pt x="1201563" y="63064"/>
                  </a:lnTo>
                  <a:lnTo>
                    <a:pt x="1210334" y="58461"/>
                  </a:lnTo>
                  <a:lnTo>
                    <a:pt x="1219104" y="54172"/>
                  </a:lnTo>
                  <a:lnTo>
                    <a:pt x="1227875" y="50177"/>
                  </a:lnTo>
                  <a:lnTo>
                    <a:pt x="1236645" y="46456"/>
                  </a:lnTo>
                  <a:lnTo>
                    <a:pt x="1245416" y="42992"/>
                  </a:lnTo>
                  <a:lnTo>
                    <a:pt x="1254186" y="39768"/>
                  </a:lnTo>
                  <a:lnTo>
                    <a:pt x="1262957" y="36767"/>
                  </a:lnTo>
                  <a:lnTo>
                    <a:pt x="1271728" y="33975"/>
                  </a:lnTo>
                  <a:lnTo>
                    <a:pt x="1280498" y="31378"/>
                  </a:lnTo>
                  <a:lnTo>
                    <a:pt x="1289269" y="28962"/>
                  </a:lnTo>
                  <a:lnTo>
                    <a:pt x="1298039" y="26716"/>
                  </a:lnTo>
                  <a:lnTo>
                    <a:pt x="1306810" y="24627"/>
                  </a:lnTo>
                  <a:lnTo>
                    <a:pt x="1315580" y="22685"/>
                  </a:lnTo>
                  <a:lnTo>
                    <a:pt x="1324351" y="20880"/>
                  </a:lnTo>
                  <a:lnTo>
                    <a:pt x="1333121" y="19202"/>
                  </a:lnTo>
                  <a:lnTo>
                    <a:pt x="1341892" y="17643"/>
                  </a:lnTo>
                  <a:lnTo>
                    <a:pt x="1350662" y="16194"/>
                  </a:lnTo>
                  <a:lnTo>
                    <a:pt x="1359433" y="14848"/>
                  </a:lnTo>
                  <a:lnTo>
                    <a:pt x="1368203" y="13597"/>
                  </a:lnTo>
                  <a:lnTo>
                    <a:pt x="1376974" y="12434"/>
                  </a:lnTo>
                  <a:lnTo>
                    <a:pt x="1385745" y="11355"/>
                  </a:lnTo>
                  <a:lnTo>
                    <a:pt x="1394515" y="10352"/>
                  </a:lnTo>
                  <a:lnTo>
                    <a:pt x="1403286" y="9420"/>
                  </a:lnTo>
                  <a:lnTo>
                    <a:pt x="1412056" y="8555"/>
                  </a:lnTo>
                  <a:lnTo>
                    <a:pt x="1420827" y="7752"/>
                  </a:lnTo>
                  <a:lnTo>
                    <a:pt x="1429597" y="7005"/>
                  </a:lnTo>
                  <a:lnTo>
                    <a:pt x="1438368" y="6312"/>
                  </a:lnTo>
                  <a:lnTo>
                    <a:pt x="1447138" y="5669"/>
                  </a:lnTo>
                  <a:lnTo>
                    <a:pt x="1455909" y="5071"/>
                  </a:lnTo>
                  <a:lnTo>
                    <a:pt x="1464679" y="4516"/>
                  </a:lnTo>
                  <a:lnTo>
                    <a:pt x="1473450" y="4001"/>
                  </a:lnTo>
                  <a:lnTo>
                    <a:pt x="1482220" y="3523"/>
                  </a:lnTo>
                  <a:lnTo>
                    <a:pt x="1490991" y="3079"/>
                  </a:lnTo>
                  <a:lnTo>
                    <a:pt x="1499762" y="2666"/>
                  </a:lnTo>
                  <a:lnTo>
                    <a:pt x="1508532" y="2284"/>
                  </a:lnTo>
                  <a:lnTo>
                    <a:pt x="1517303" y="1928"/>
                  </a:lnTo>
                  <a:lnTo>
                    <a:pt x="1526073" y="1598"/>
                  </a:lnTo>
                  <a:lnTo>
                    <a:pt x="1534844" y="1292"/>
                  </a:lnTo>
                  <a:lnTo>
                    <a:pt x="1543614" y="1008"/>
                  </a:lnTo>
                  <a:lnTo>
                    <a:pt x="1552385" y="744"/>
                  </a:lnTo>
                  <a:lnTo>
                    <a:pt x="1561155" y="499"/>
                  </a:lnTo>
                  <a:lnTo>
                    <a:pt x="1569926" y="271"/>
                  </a:lnTo>
                  <a:lnTo>
                    <a:pt x="1578696" y="6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41813" y="0"/>
                  </a:lnTo>
                  <a:lnTo>
                    <a:pt x="1833042" y="0"/>
                  </a:lnTo>
                  <a:lnTo>
                    <a:pt x="1824271" y="0"/>
                  </a:lnTo>
                  <a:lnTo>
                    <a:pt x="1815501" y="0"/>
                  </a:lnTo>
                  <a:lnTo>
                    <a:pt x="1806730" y="0"/>
                  </a:lnTo>
                  <a:lnTo>
                    <a:pt x="1797960" y="0"/>
                  </a:lnTo>
                  <a:lnTo>
                    <a:pt x="1789189" y="0"/>
                  </a:lnTo>
                  <a:lnTo>
                    <a:pt x="1780419" y="0"/>
                  </a:lnTo>
                  <a:lnTo>
                    <a:pt x="1771648" y="0"/>
                  </a:lnTo>
                  <a:lnTo>
                    <a:pt x="1762878" y="0"/>
                  </a:lnTo>
                  <a:lnTo>
                    <a:pt x="1754107" y="0"/>
                  </a:lnTo>
                  <a:lnTo>
                    <a:pt x="1745337" y="0"/>
                  </a:lnTo>
                  <a:lnTo>
                    <a:pt x="1736566" y="58"/>
                  </a:lnTo>
                  <a:lnTo>
                    <a:pt x="1727796" y="222"/>
                  </a:lnTo>
                  <a:lnTo>
                    <a:pt x="1719025" y="395"/>
                  </a:lnTo>
                  <a:lnTo>
                    <a:pt x="1710254" y="578"/>
                  </a:lnTo>
                  <a:lnTo>
                    <a:pt x="1701484" y="773"/>
                  </a:lnTo>
                  <a:lnTo>
                    <a:pt x="1692713" y="979"/>
                  </a:lnTo>
                  <a:lnTo>
                    <a:pt x="1683943" y="1198"/>
                  </a:lnTo>
                  <a:lnTo>
                    <a:pt x="1675172" y="1429"/>
                  </a:lnTo>
                  <a:lnTo>
                    <a:pt x="1666402" y="1675"/>
                  </a:lnTo>
                  <a:lnTo>
                    <a:pt x="1657631" y="1935"/>
                  </a:lnTo>
                  <a:lnTo>
                    <a:pt x="1648861" y="2210"/>
                  </a:lnTo>
                  <a:lnTo>
                    <a:pt x="1640090" y="2503"/>
                  </a:lnTo>
                  <a:lnTo>
                    <a:pt x="1631320" y="2812"/>
                  </a:lnTo>
                  <a:lnTo>
                    <a:pt x="1622549" y="3140"/>
                  </a:lnTo>
                  <a:lnTo>
                    <a:pt x="1613779" y="3488"/>
                  </a:lnTo>
                  <a:lnTo>
                    <a:pt x="1605008" y="3857"/>
                  </a:lnTo>
                  <a:lnTo>
                    <a:pt x="1596237" y="4247"/>
                  </a:lnTo>
                  <a:lnTo>
                    <a:pt x="1587467" y="4661"/>
                  </a:lnTo>
                  <a:lnTo>
                    <a:pt x="1578696" y="5100"/>
                  </a:lnTo>
                  <a:lnTo>
                    <a:pt x="1569926" y="5565"/>
                  </a:lnTo>
                  <a:lnTo>
                    <a:pt x="1561155" y="6057"/>
                  </a:lnTo>
                  <a:lnTo>
                    <a:pt x="1552385" y="6579"/>
                  </a:lnTo>
                  <a:lnTo>
                    <a:pt x="1543614" y="7132"/>
                  </a:lnTo>
                  <a:lnTo>
                    <a:pt x="1534844" y="7718"/>
                  </a:lnTo>
                  <a:lnTo>
                    <a:pt x="1526073" y="8339"/>
                  </a:lnTo>
                  <a:lnTo>
                    <a:pt x="1517303" y="8996"/>
                  </a:lnTo>
                  <a:lnTo>
                    <a:pt x="1508532" y="9693"/>
                  </a:lnTo>
                  <a:lnTo>
                    <a:pt x="1499762" y="10432"/>
                  </a:lnTo>
                  <a:lnTo>
                    <a:pt x="1490991" y="11214"/>
                  </a:lnTo>
                  <a:lnTo>
                    <a:pt x="1482220" y="12043"/>
                  </a:lnTo>
                  <a:lnTo>
                    <a:pt x="1473450" y="12921"/>
                  </a:lnTo>
                  <a:lnTo>
                    <a:pt x="1464679" y="13851"/>
                  </a:lnTo>
                  <a:lnTo>
                    <a:pt x="1455909" y="14836"/>
                  </a:lnTo>
                  <a:lnTo>
                    <a:pt x="1447138" y="15880"/>
                  </a:lnTo>
                  <a:lnTo>
                    <a:pt x="1438368" y="16985"/>
                  </a:lnTo>
                  <a:lnTo>
                    <a:pt x="1429597" y="18156"/>
                  </a:lnTo>
                  <a:lnTo>
                    <a:pt x="1420827" y="19396"/>
                  </a:lnTo>
                  <a:lnTo>
                    <a:pt x="1412056" y="20709"/>
                  </a:lnTo>
                  <a:lnTo>
                    <a:pt x="1403286" y="22100"/>
                  </a:lnTo>
                  <a:lnTo>
                    <a:pt x="1394515" y="23573"/>
                  </a:lnTo>
                  <a:lnTo>
                    <a:pt x="1385745" y="25133"/>
                  </a:lnTo>
                  <a:lnTo>
                    <a:pt x="1376974" y="26784"/>
                  </a:lnTo>
                  <a:lnTo>
                    <a:pt x="1368203" y="28532"/>
                  </a:lnTo>
                  <a:lnTo>
                    <a:pt x="1359433" y="30383"/>
                  </a:lnTo>
                  <a:lnTo>
                    <a:pt x="1350662" y="32343"/>
                  </a:lnTo>
                  <a:lnTo>
                    <a:pt x="1341892" y="34417"/>
                  </a:lnTo>
                  <a:lnTo>
                    <a:pt x="1333121" y="36612"/>
                  </a:lnTo>
                  <a:lnTo>
                    <a:pt x="1324351" y="38936"/>
                  </a:lnTo>
                  <a:lnTo>
                    <a:pt x="1315580" y="41395"/>
                  </a:lnTo>
                  <a:lnTo>
                    <a:pt x="1306810" y="43997"/>
                  </a:lnTo>
                  <a:lnTo>
                    <a:pt x="1298039" y="46750"/>
                  </a:lnTo>
                  <a:lnTo>
                    <a:pt x="1289269" y="49662"/>
                  </a:lnTo>
                  <a:lnTo>
                    <a:pt x="1280498" y="52743"/>
                  </a:lnTo>
                  <a:lnTo>
                    <a:pt x="1271728" y="56002"/>
                  </a:lnTo>
                  <a:lnTo>
                    <a:pt x="1262957" y="59448"/>
                  </a:lnTo>
                  <a:lnTo>
                    <a:pt x="1254186" y="63093"/>
                  </a:lnTo>
                  <a:lnTo>
                    <a:pt x="1245416" y="66947"/>
                  </a:lnTo>
                  <a:lnTo>
                    <a:pt x="1236645" y="71021"/>
                  </a:lnTo>
                  <a:lnTo>
                    <a:pt x="1227875" y="75327"/>
                  </a:lnTo>
                  <a:lnTo>
                    <a:pt x="1219104" y="79878"/>
                  </a:lnTo>
                  <a:lnTo>
                    <a:pt x="1210334" y="84688"/>
                  </a:lnTo>
                  <a:lnTo>
                    <a:pt x="1201563" y="89771"/>
                  </a:lnTo>
                  <a:lnTo>
                    <a:pt x="1192793" y="95145"/>
                  </a:lnTo>
                  <a:lnTo>
                    <a:pt x="1184022" y="100833"/>
                  </a:lnTo>
                  <a:lnTo>
                    <a:pt x="1175252" y="106856"/>
                  </a:lnTo>
                  <a:lnTo>
                    <a:pt x="1166481" y="113241"/>
                  </a:lnTo>
                  <a:lnTo>
                    <a:pt x="1157711" y="120015"/>
                  </a:lnTo>
                  <a:lnTo>
                    <a:pt x="1148940" y="127208"/>
                  </a:lnTo>
                  <a:lnTo>
                    <a:pt x="1140169" y="134853"/>
                  </a:lnTo>
                  <a:lnTo>
                    <a:pt x="1131399" y="142987"/>
                  </a:lnTo>
                  <a:lnTo>
                    <a:pt x="1122628" y="151648"/>
                  </a:lnTo>
                  <a:lnTo>
                    <a:pt x="1113858" y="160882"/>
                  </a:lnTo>
                  <a:lnTo>
                    <a:pt x="1105087" y="170735"/>
                  </a:lnTo>
                  <a:lnTo>
                    <a:pt x="1096317" y="181261"/>
                  </a:lnTo>
                  <a:lnTo>
                    <a:pt x="1087546" y="192517"/>
                  </a:lnTo>
                  <a:lnTo>
                    <a:pt x="1078776" y="204566"/>
                  </a:lnTo>
                  <a:lnTo>
                    <a:pt x="1070005" y="217480"/>
                  </a:lnTo>
                  <a:lnTo>
                    <a:pt x="1061235" y="231335"/>
                  </a:lnTo>
                  <a:lnTo>
                    <a:pt x="1052464" y="246218"/>
                  </a:lnTo>
                  <a:lnTo>
                    <a:pt x="1043694" y="262222"/>
                  </a:lnTo>
                  <a:lnTo>
                    <a:pt x="1034923" y="279449"/>
                  </a:lnTo>
                  <a:lnTo>
                    <a:pt x="1026152" y="298012"/>
                  </a:lnTo>
                  <a:lnTo>
                    <a:pt x="1017382" y="318027"/>
                  </a:lnTo>
                  <a:lnTo>
                    <a:pt x="1008611" y="339620"/>
                  </a:lnTo>
                  <a:lnTo>
                    <a:pt x="999841" y="362915"/>
                  </a:lnTo>
                  <a:lnTo>
                    <a:pt x="991070" y="388038"/>
                  </a:lnTo>
                  <a:lnTo>
                    <a:pt x="982300" y="415108"/>
                  </a:lnTo>
                  <a:lnTo>
                    <a:pt x="973529" y="444237"/>
                  </a:lnTo>
                  <a:lnTo>
                    <a:pt x="964759" y="475530"/>
                  </a:lnTo>
                  <a:lnTo>
                    <a:pt x="955988" y="509082"/>
                  </a:lnTo>
                  <a:lnTo>
                    <a:pt x="947218" y="544980"/>
                  </a:lnTo>
                  <a:lnTo>
                    <a:pt x="938447" y="583302"/>
                  </a:lnTo>
                  <a:lnTo>
                    <a:pt x="929677" y="624118"/>
                  </a:lnTo>
                  <a:lnTo>
                    <a:pt x="920906" y="667482"/>
                  </a:lnTo>
                  <a:lnTo>
                    <a:pt x="912135" y="713437"/>
                  </a:lnTo>
                  <a:lnTo>
                    <a:pt x="903365" y="762007"/>
                  </a:lnTo>
                  <a:lnTo>
                    <a:pt x="894594" y="813194"/>
                  </a:lnTo>
                  <a:lnTo>
                    <a:pt x="885824" y="866972"/>
                  </a:lnTo>
                  <a:lnTo>
                    <a:pt x="877053" y="923258"/>
                  </a:lnTo>
                  <a:lnTo>
                    <a:pt x="868283" y="981928"/>
                  </a:lnTo>
                  <a:lnTo>
                    <a:pt x="859512" y="1042821"/>
                  </a:lnTo>
                  <a:lnTo>
                    <a:pt x="850742" y="1105736"/>
                  </a:lnTo>
                  <a:lnTo>
                    <a:pt x="841971" y="1170435"/>
                  </a:lnTo>
                  <a:lnTo>
                    <a:pt x="833201" y="1236642"/>
                  </a:lnTo>
                  <a:lnTo>
                    <a:pt x="824430" y="1304047"/>
                  </a:lnTo>
                  <a:lnTo>
                    <a:pt x="815660" y="1372310"/>
                  </a:lnTo>
                  <a:lnTo>
                    <a:pt x="806889" y="1441064"/>
                  </a:lnTo>
                  <a:lnTo>
                    <a:pt x="798118" y="1509927"/>
                  </a:lnTo>
                  <a:lnTo>
                    <a:pt x="789348" y="1578502"/>
                  </a:lnTo>
                  <a:lnTo>
                    <a:pt x="780577" y="1646391"/>
                  </a:lnTo>
                  <a:lnTo>
                    <a:pt x="771807" y="1713199"/>
                  </a:lnTo>
                  <a:lnTo>
                    <a:pt x="763036" y="1778546"/>
                  </a:lnTo>
                  <a:lnTo>
                    <a:pt x="754266" y="1842075"/>
                  </a:lnTo>
                  <a:lnTo>
                    <a:pt x="745495" y="1903461"/>
                  </a:lnTo>
                  <a:lnTo>
                    <a:pt x="736725" y="1962419"/>
                  </a:lnTo>
                  <a:lnTo>
                    <a:pt x="727954" y="2018710"/>
                  </a:lnTo>
                  <a:lnTo>
                    <a:pt x="719184" y="2072144"/>
                  </a:lnTo>
                  <a:lnTo>
                    <a:pt x="710413" y="2122585"/>
                  </a:lnTo>
                  <a:lnTo>
                    <a:pt x="701643" y="2169949"/>
                  </a:lnTo>
                  <a:lnTo>
                    <a:pt x="692872" y="2214199"/>
                  </a:lnTo>
                  <a:lnTo>
                    <a:pt x="684101" y="2255346"/>
                  </a:lnTo>
                  <a:lnTo>
                    <a:pt x="675331" y="2293438"/>
                  </a:lnTo>
                  <a:lnTo>
                    <a:pt x="666560" y="2328560"/>
                  </a:lnTo>
                  <a:lnTo>
                    <a:pt x="657790" y="2360821"/>
                  </a:lnTo>
                  <a:lnTo>
                    <a:pt x="649019" y="2390353"/>
                  </a:lnTo>
                  <a:lnTo>
                    <a:pt x="640249" y="2417304"/>
                  </a:lnTo>
                  <a:lnTo>
                    <a:pt x="631478" y="2441832"/>
                  </a:lnTo>
                  <a:lnTo>
                    <a:pt x="622708" y="2464100"/>
                  </a:lnTo>
                  <a:lnTo>
                    <a:pt x="613937" y="2484271"/>
                  </a:lnTo>
                  <a:lnTo>
                    <a:pt x="605167" y="2502511"/>
                  </a:lnTo>
                  <a:lnTo>
                    <a:pt x="596396" y="2518977"/>
                  </a:lnTo>
                  <a:lnTo>
                    <a:pt x="587626" y="2533824"/>
                  </a:lnTo>
                  <a:lnTo>
                    <a:pt x="578855" y="2547196"/>
                  </a:lnTo>
                  <a:lnTo>
                    <a:pt x="570084" y="2559232"/>
                  </a:lnTo>
                  <a:lnTo>
                    <a:pt x="561314" y="2570065"/>
                  </a:lnTo>
                  <a:lnTo>
                    <a:pt x="552543" y="2579816"/>
                  </a:lnTo>
                  <a:lnTo>
                    <a:pt x="543773" y="2588594"/>
                  </a:lnTo>
                  <a:lnTo>
                    <a:pt x="535002" y="2596495"/>
                  </a:lnTo>
                  <a:lnTo>
                    <a:pt x="526232" y="2603608"/>
                  </a:lnTo>
                  <a:lnTo>
                    <a:pt x="517461" y="2610007"/>
                  </a:lnTo>
                  <a:lnTo>
                    <a:pt x="508691" y="2615763"/>
                  </a:lnTo>
                  <a:lnTo>
                    <a:pt x="499920" y="2620937"/>
                  </a:lnTo>
                  <a:lnTo>
                    <a:pt x="491150" y="2625583"/>
                  </a:lnTo>
                  <a:lnTo>
                    <a:pt x="482379" y="2629754"/>
                  </a:lnTo>
                  <a:lnTo>
                    <a:pt x="473609" y="2633493"/>
                  </a:lnTo>
                  <a:lnTo>
                    <a:pt x="464838" y="2636843"/>
                  </a:lnTo>
                  <a:lnTo>
                    <a:pt x="456067" y="2639842"/>
                  </a:lnTo>
                  <a:lnTo>
                    <a:pt x="447297" y="2642524"/>
                  </a:lnTo>
                  <a:lnTo>
                    <a:pt x="438526" y="2644921"/>
                  </a:lnTo>
                  <a:lnTo>
                    <a:pt x="429756" y="2647063"/>
                  </a:lnTo>
                  <a:lnTo>
                    <a:pt x="420985" y="2648974"/>
                  </a:lnTo>
                  <a:lnTo>
                    <a:pt x="412215" y="2650680"/>
                  </a:lnTo>
                  <a:lnTo>
                    <a:pt x="403444" y="2652200"/>
                  </a:lnTo>
                  <a:lnTo>
                    <a:pt x="394674" y="2653555"/>
                  </a:lnTo>
                  <a:lnTo>
                    <a:pt x="385903" y="2654763"/>
                  </a:lnTo>
                  <a:lnTo>
                    <a:pt x="377133" y="2655838"/>
                  </a:lnTo>
                  <a:lnTo>
                    <a:pt x="368362" y="2656795"/>
                  </a:lnTo>
                  <a:lnTo>
                    <a:pt x="359592" y="2657646"/>
                  </a:lnTo>
                  <a:lnTo>
                    <a:pt x="350821" y="2658404"/>
                  </a:lnTo>
                  <a:lnTo>
                    <a:pt x="342050" y="2659078"/>
                  </a:lnTo>
                  <a:lnTo>
                    <a:pt x="333280" y="2659677"/>
                  </a:lnTo>
                  <a:lnTo>
                    <a:pt x="324509" y="2660210"/>
                  </a:lnTo>
                  <a:lnTo>
                    <a:pt x="315739" y="2660683"/>
                  </a:lnTo>
                  <a:lnTo>
                    <a:pt x="306968" y="2661104"/>
                  </a:lnTo>
                  <a:lnTo>
                    <a:pt x="298198" y="2661477"/>
                  </a:lnTo>
                  <a:lnTo>
                    <a:pt x="289427" y="2661809"/>
                  </a:lnTo>
                  <a:lnTo>
                    <a:pt x="280657" y="2662104"/>
                  </a:lnTo>
                  <a:lnTo>
                    <a:pt x="271886" y="2662366"/>
                  </a:lnTo>
                  <a:lnTo>
                    <a:pt x="263116" y="2662599"/>
                  </a:lnTo>
                  <a:lnTo>
                    <a:pt x="254345" y="2662805"/>
                  </a:lnTo>
                  <a:lnTo>
                    <a:pt x="245575" y="2662989"/>
                  </a:lnTo>
                  <a:lnTo>
                    <a:pt x="236804" y="2663151"/>
                  </a:lnTo>
                  <a:lnTo>
                    <a:pt x="228033" y="2663296"/>
                  </a:lnTo>
                  <a:lnTo>
                    <a:pt x="219263" y="2663424"/>
                  </a:lnTo>
                  <a:lnTo>
                    <a:pt x="210492" y="2663538"/>
                  </a:lnTo>
                  <a:lnTo>
                    <a:pt x="201722" y="2663639"/>
                  </a:lnTo>
                  <a:lnTo>
                    <a:pt x="192951" y="2663729"/>
                  </a:lnTo>
                  <a:lnTo>
                    <a:pt x="184181" y="2663808"/>
                  </a:lnTo>
                  <a:lnTo>
                    <a:pt x="175410" y="2663879"/>
                  </a:lnTo>
                  <a:lnTo>
                    <a:pt x="166640" y="2663942"/>
                  </a:lnTo>
                  <a:lnTo>
                    <a:pt x="157869" y="2663997"/>
                  </a:lnTo>
                  <a:lnTo>
                    <a:pt x="149099" y="2664047"/>
                  </a:lnTo>
                  <a:lnTo>
                    <a:pt x="140328" y="2664091"/>
                  </a:lnTo>
                  <a:lnTo>
                    <a:pt x="131558" y="2664129"/>
                  </a:lnTo>
                  <a:lnTo>
                    <a:pt x="122787" y="2664164"/>
                  </a:lnTo>
                  <a:lnTo>
                    <a:pt x="114016" y="2664195"/>
                  </a:lnTo>
                  <a:lnTo>
                    <a:pt x="105246" y="2664222"/>
                  </a:lnTo>
                  <a:lnTo>
                    <a:pt x="96475" y="2664246"/>
                  </a:lnTo>
                  <a:lnTo>
                    <a:pt x="87705" y="2664267"/>
                  </a:lnTo>
                  <a:lnTo>
                    <a:pt x="78934" y="2664286"/>
                  </a:lnTo>
                  <a:lnTo>
                    <a:pt x="70164" y="2664303"/>
                  </a:lnTo>
                  <a:lnTo>
                    <a:pt x="61393" y="2664318"/>
                  </a:lnTo>
                  <a:lnTo>
                    <a:pt x="52623" y="2664331"/>
                  </a:lnTo>
                  <a:lnTo>
                    <a:pt x="43852" y="2664343"/>
                  </a:lnTo>
                  <a:lnTo>
                    <a:pt x="35082" y="2664354"/>
                  </a:lnTo>
                  <a:lnTo>
                    <a:pt x="26311" y="2664363"/>
                  </a:lnTo>
                  <a:lnTo>
                    <a:pt x="17541" y="2664371"/>
                  </a:lnTo>
                  <a:lnTo>
                    <a:pt x="8770" y="2664379"/>
                  </a:lnTo>
                  <a:lnTo>
                    <a:pt x="0" y="2664385"/>
                  </a:lnTo>
                  <a:close/>
                </a:path>
              </a:pathLst>
            </a:custGeom>
            <a:solidFill>
              <a:srgbClr val="FC3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38986" y="897973"/>
              <a:ext cx="1850583" cy="2664194"/>
            </a:xfrm>
            <a:custGeom>
              <a:avLst/>
              <a:pathLst>
                <a:path w="1850583" h="2664194">
                  <a:moveTo>
                    <a:pt x="0" y="2664194"/>
                  </a:moveTo>
                  <a:lnTo>
                    <a:pt x="8770" y="2664170"/>
                  </a:lnTo>
                  <a:lnTo>
                    <a:pt x="17541" y="2664144"/>
                  </a:lnTo>
                  <a:lnTo>
                    <a:pt x="26311" y="2664116"/>
                  </a:lnTo>
                  <a:lnTo>
                    <a:pt x="35082" y="2664085"/>
                  </a:lnTo>
                  <a:lnTo>
                    <a:pt x="43852" y="2664051"/>
                  </a:lnTo>
                  <a:lnTo>
                    <a:pt x="52623" y="2664014"/>
                  </a:lnTo>
                  <a:lnTo>
                    <a:pt x="61393" y="2663974"/>
                  </a:lnTo>
                  <a:lnTo>
                    <a:pt x="70164" y="2663929"/>
                  </a:lnTo>
                  <a:lnTo>
                    <a:pt x="78934" y="2663880"/>
                  </a:lnTo>
                  <a:lnTo>
                    <a:pt x="87705" y="2663826"/>
                  </a:lnTo>
                  <a:lnTo>
                    <a:pt x="96475" y="2663767"/>
                  </a:lnTo>
                  <a:lnTo>
                    <a:pt x="105246" y="2663703"/>
                  </a:lnTo>
                  <a:lnTo>
                    <a:pt x="114016" y="2663632"/>
                  </a:lnTo>
                  <a:lnTo>
                    <a:pt x="122787" y="2663554"/>
                  </a:lnTo>
                  <a:lnTo>
                    <a:pt x="131558" y="2663469"/>
                  </a:lnTo>
                  <a:lnTo>
                    <a:pt x="140328" y="2663375"/>
                  </a:lnTo>
                  <a:lnTo>
                    <a:pt x="149099" y="2663272"/>
                  </a:lnTo>
                  <a:lnTo>
                    <a:pt x="157869" y="2663160"/>
                  </a:lnTo>
                  <a:lnTo>
                    <a:pt x="166640" y="2663037"/>
                  </a:lnTo>
                  <a:lnTo>
                    <a:pt x="175410" y="2662901"/>
                  </a:lnTo>
                  <a:lnTo>
                    <a:pt x="184181" y="2662753"/>
                  </a:lnTo>
                  <a:lnTo>
                    <a:pt x="192951" y="2662590"/>
                  </a:lnTo>
                  <a:lnTo>
                    <a:pt x="201722" y="2662412"/>
                  </a:lnTo>
                  <a:lnTo>
                    <a:pt x="210492" y="2662216"/>
                  </a:lnTo>
                  <a:lnTo>
                    <a:pt x="219263" y="2662001"/>
                  </a:lnTo>
                  <a:lnTo>
                    <a:pt x="228033" y="2661766"/>
                  </a:lnTo>
                  <a:lnTo>
                    <a:pt x="236804" y="2661507"/>
                  </a:lnTo>
                  <a:lnTo>
                    <a:pt x="245575" y="2661224"/>
                  </a:lnTo>
                  <a:lnTo>
                    <a:pt x="254345" y="2660913"/>
                  </a:lnTo>
                  <a:lnTo>
                    <a:pt x="263116" y="2660572"/>
                  </a:lnTo>
                  <a:lnTo>
                    <a:pt x="271886" y="2660198"/>
                  </a:lnTo>
                  <a:lnTo>
                    <a:pt x="280657" y="2659788"/>
                  </a:lnTo>
                  <a:lnTo>
                    <a:pt x="289427" y="2659337"/>
                  </a:lnTo>
                  <a:lnTo>
                    <a:pt x="298198" y="2658843"/>
                  </a:lnTo>
                  <a:lnTo>
                    <a:pt x="306968" y="2658299"/>
                  </a:lnTo>
                  <a:lnTo>
                    <a:pt x="315739" y="2657702"/>
                  </a:lnTo>
                  <a:lnTo>
                    <a:pt x="324509" y="2657046"/>
                  </a:lnTo>
                  <a:lnTo>
                    <a:pt x="333280" y="2656324"/>
                  </a:lnTo>
                  <a:lnTo>
                    <a:pt x="342050" y="2655530"/>
                  </a:lnTo>
                  <a:lnTo>
                    <a:pt x="350821" y="2654655"/>
                  </a:lnTo>
                  <a:lnTo>
                    <a:pt x="359592" y="2653692"/>
                  </a:lnTo>
                  <a:lnTo>
                    <a:pt x="368362" y="2652630"/>
                  </a:lnTo>
                  <a:lnTo>
                    <a:pt x="377133" y="2651459"/>
                  </a:lnTo>
                  <a:lnTo>
                    <a:pt x="385903" y="2650167"/>
                  </a:lnTo>
                  <a:lnTo>
                    <a:pt x="394674" y="2648740"/>
                  </a:lnTo>
                  <a:lnTo>
                    <a:pt x="403444" y="2647163"/>
                  </a:lnTo>
                  <a:lnTo>
                    <a:pt x="412215" y="2645419"/>
                  </a:lnTo>
                  <a:lnTo>
                    <a:pt x="420985" y="2643490"/>
                  </a:lnTo>
                  <a:lnTo>
                    <a:pt x="429756" y="2641353"/>
                  </a:lnTo>
                  <a:lnTo>
                    <a:pt x="438526" y="2638985"/>
                  </a:lnTo>
                  <a:lnTo>
                    <a:pt x="447297" y="2636358"/>
                  </a:lnTo>
                  <a:lnTo>
                    <a:pt x="456067" y="2633441"/>
                  </a:lnTo>
                  <a:lnTo>
                    <a:pt x="464838" y="2630200"/>
                  </a:lnTo>
                  <a:lnTo>
                    <a:pt x="473609" y="2626596"/>
                  </a:lnTo>
                  <a:lnTo>
                    <a:pt x="482379" y="2622583"/>
                  </a:lnTo>
                  <a:lnTo>
                    <a:pt x="491150" y="2618113"/>
                  </a:lnTo>
                  <a:lnTo>
                    <a:pt x="499920" y="2613130"/>
                  </a:lnTo>
                  <a:lnTo>
                    <a:pt x="508691" y="2607570"/>
                  </a:lnTo>
                  <a:lnTo>
                    <a:pt x="517461" y="2601365"/>
                  </a:lnTo>
                  <a:lnTo>
                    <a:pt x="526232" y="2594437"/>
                  </a:lnTo>
                  <a:lnTo>
                    <a:pt x="535002" y="2586703"/>
                  </a:lnTo>
                  <a:lnTo>
                    <a:pt x="543773" y="2578071"/>
                  </a:lnTo>
                  <a:lnTo>
                    <a:pt x="552543" y="2568443"/>
                  </a:lnTo>
                  <a:lnTo>
                    <a:pt x="561314" y="2557712"/>
                  </a:lnTo>
                  <a:lnTo>
                    <a:pt x="570084" y="2545764"/>
                  </a:lnTo>
                  <a:lnTo>
                    <a:pt x="578855" y="2532479"/>
                  </a:lnTo>
                  <a:lnTo>
                    <a:pt x="587626" y="2517730"/>
                  </a:lnTo>
                  <a:lnTo>
                    <a:pt x="596396" y="2501384"/>
                  </a:lnTo>
                  <a:lnTo>
                    <a:pt x="605167" y="2483307"/>
                  </a:lnTo>
                  <a:lnTo>
                    <a:pt x="613937" y="2463358"/>
                  </a:lnTo>
                  <a:lnTo>
                    <a:pt x="622708" y="2441392"/>
                  </a:lnTo>
                  <a:lnTo>
                    <a:pt x="631478" y="2417265"/>
                  </a:lnTo>
                  <a:lnTo>
                    <a:pt x="640249" y="2390833"/>
                  </a:lnTo>
                  <a:lnTo>
                    <a:pt x="649019" y="2361953"/>
                  </a:lnTo>
                  <a:lnTo>
                    <a:pt x="657790" y="2330493"/>
                  </a:lnTo>
                  <a:lnTo>
                    <a:pt x="666560" y="2296327"/>
                  </a:lnTo>
                  <a:lnTo>
                    <a:pt x="675331" y="2259347"/>
                  </a:lnTo>
                  <a:lnTo>
                    <a:pt x="684101" y="2219463"/>
                  </a:lnTo>
                  <a:lnTo>
                    <a:pt x="692872" y="2176606"/>
                  </a:lnTo>
                  <a:lnTo>
                    <a:pt x="701643" y="2130739"/>
                  </a:lnTo>
                  <a:lnTo>
                    <a:pt x="710413" y="2081856"/>
                  </a:lnTo>
                  <a:lnTo>
                    <a:pt x="719184" y="2029988"/>
                  </a:lnTo>
                  <a:lnTo>
                    <a:pt x="727954" y="1975210"/>
                  </a:lnTo>
                  <a:lnTo>
                    <a:pt x="736725" y="1917640"/>
                  </a:lnTo>
                  <a:lnTo>
                    <a:pt x="745495" y="1857446"/>
                  </a:lnTo>
                  <a:lnTo>
                    <a:pt x="754266" y="1794846"/>
                  </a:lnTo>
                  <a:lnTo>
                    <a:pt x="763036" y="1730108"/>
                  </a:lnTo>
                  <a:lnTo>
                    <a:pt x="771807" y="1663547"/>
                  </a:lnTo>
                  <a:lnTo>
                    <a:pt x="780577" y="1595526"/>
                  </a:lnTo>
                  <a:lnTo>
                    <a:pt x="789348" y="1526441"/>
                  </a:lnTo>
                  <a:lnTo>
                    <a:pt x="798118" y="1456718"/>
                  </a:lnTo>
                  <a:lnTo>
                    <a:pt x="806889" y="1386802"/>
                  </a:lnTo>
                  <a:lnTo>
                    <a:pt x="815660" y="1317139"/>
                  </a:lnTo>
                  <a:lnTo>
                    <a:pt x="824430" y="1248169"/>
                  </a:lnTo>
                  <a:lnTo>
                    <a:pt x="833201" y="1180311"/>
                  </a:lnTo>
                  <a:lnTo>
                    <a:pt x="841971" y="1113950"/>
                  </a:lnTo>
                  <a:lnTo>
                    <a:pt x="850742" y="1049435"/>
                  </a:lnTo>
                  <a:lnTo>
                    <a:pt x="859512" y="987064"/>
                  </a:lnTo>
                  <a:lnTo>
                    <a:pt x="868283" y="927086"/>
                  </a:lnTo>
                  <a:lnTo>
                    <a:pt x="877053" y="869697"/>
                  </a:lnTo>
                  <a:lnTo>
                    <a:pt x="885824" y="815041"/>
                  </a:lnTo>
                  <a:lnTo>
                    <a:pt x="894594" y="763211"/>
                  </a:lnTo>
                  <a:lnTo>
                    <a:pt x="903365" y="714243"/>
                  </a:lnTo>
                  <a:lnTo>
                    <a:pt x="912135" y="668094"/>
                  </a:lnTo>
                  <a:lnTo>
                    <a:pt x="920906" y="624683"/>
                  </a:lnTo>
                  <a:lnTo>
                    <a:pt x="929677" y="583910"/>
                  </a:lnTo>
                  <a:lnTo>
                    <a:pt x="938447" y="545656"/>
                  </a:lnTo>
                  <a:lnTo>
                    <a:pt x="947218" y="509794"/>
                  </a:lnTo>
                  <a:lnTo>
                    <a:pt x="955988" y="476187"/>
                  </a:lnTo>
                  <a:lnTo>
                    <a:pt x="964759" y="444698"/>
                  </a:lnTo>
                  <a:lnTo>
                    <a:pt x="973529" y="415190"/>
                  </a:lnTo>
                  <a:lnTo>
                    <a:pt x="982300" y="387530"/>
                  </a:lnTo>
                  <a:lnTo>
                    <a:pt x="991070" y="361597"/>
                  </a:lnTo>
                  <a:lnTo>
                    <a:pt x="999841" y="337277"/>
                  </a:lnTo>
                  <a:lnTo>
                    <a:pt x="1008611" y="314470"/>
                  </a:lnTo>
                  <a:lnTo>
                    <a:pt x="1017382" y="293090"/>
                  </a:lnTo>
                  <a:lnTo>
                    <a:pt x="1026152" y="273057"/>
                  </a:lnTo>
                  <a:lnTo>
                    <a:pt x="1034923" y="254301"/>
                  </a:lnTo>
                  <a:lnTo>
                    <a:pt x="1043694" y="236753"/>
                  </a:lnTo>
                  <a:lnTo>
                    <a:pt x="1052464" y="220351"/>
                  </a:lnTo>
                  <a:lnTo>
                    <a:pt x="1061235" y="205031"/>
                  </a:lnTo>
                  <a:lnTo>
                    <a:pt x="1070005" y="190732"/>
                  </a:lnTo>
                  <a:lnTo>
                    <a:pt x="1078776" y="177394"/>
                  </a:lnTo>
                  <a:lnTo>
                    <a:pt x="1087546" y="164958"/>
                  </a:lnTo>
                  <a:lnTo>
                    <a:pt x="1096317" y="153367"/>
                  </a:lnTo>
                  <a:lnTo>
                    <a:pt x="1105087" y="142568"/>
                  </a:lnTo>
                  <a:lnTo>
                    <a:pt x="1113858" y="132509"/>
                  </a:lnTo>
                  <a:lnTo>
                    <a:pt x="1122628" y="123139"/>
                  </a:lnTo>
                  <a:lnTo>
                    <a:pt x="1131399" y="114414"/>
                  </a:lnTo>
                  <a:lnTo>
                    <a:pt x="1140169" y="106289"/>
                  </a:lnTo>
                  <a:lnTo>
                    <a:pt x="1148940" y="98722"/>
                  </a:lnTo>
                  <a:lnTo>
                    <a:pt x="1157711" y="91676"/>
                  </a:lnTo>
                  <a:lnTo>
                    <a:pt x="1166481" y="85113"/>
                  </a:lnTo>
                  <a:lnTo>
                    <a:pt x="1175252" y="79001"/>
                  </a:lnTo>
                  <a:lnTo>
                    <a:pt x="1184022" y="73308"/>
                  </a:lnTo>
                  <a:lnTo>
                    <a:pt x="1192793" y="68005"/>
                  </a:lnTo>
                  <a:lnTo>
                    <a:pt x="1201563" y="63064"/>
                  </a:lnTo>
                  <a:lnTo>
                    <a:pt x="1210334" y="58461"/>
                  </a:lnTo>
                  <a:lnTo>
                    <a:pt x="1219104" y="54172"/>
                  </a:lnTo>
                  <a:lnTo>
                    <a:pt x="1227875" y="50177"/>
                  </a:lnTo>
                  <a:lnTo>
                    <a:pt x="1236645" y="46456"/>
                  </a:lnTo>
                  <a:lnTo>
                    <a:pt x="1245416" y="42992"/>
                  </a:lnTo>
                  <a:lnTo>
                    <a:pt x="1254186" y="39768"/>
                  </a:lnTo>
                  <a:lnTo>
                    <a:pt x="1262957" y="36767"/>
                  </a:lnTo>
                  <a:lnTo>
                    <a:pt x="1271728" y="33975"/>
                  </a:lnTo>
                  <a:lnTo>
                    <a:pt x="1280498" y="31378"/>
                  </a:lnTo>
                  <a:lnTo>
                    <a:pt x="1289269" y="28962"/>
                  </a:lnTo>
                  <a:lnTo>
                    <a:pt x="1298039" y="26716"/>
                  </a:lnTo>
                  <a:lnTo>
                    <a:pt x="1306810" y="24627"/>
                  </a:lnTo>
                  <a:lnTo>
                    <a:pt x="1315580" y="22685"/>
                  </a:lnTo>
                  <a:lnTo>
                    <a:pt x="1324351" y="20880"/>
                  </a:lnTo>
                  <a:lnTo>
                    <a:pt x="1333121" y="19202"/>
                  </a:lnTo>
                  <a:lnTo>
                    <a:pt x="1341892" y="17643"/>
                  </a:lnTo>
                  <a:lnTo>
                    <a:pt x="1350662" y="16194"/>
                  </a:lnTo>
                  <a:lnTo>
                    <a:pt x="1359433" y="14848"/>
                  </a:lnTo>
                  <a:lnTo>
                    <a:pt x="1368203" y="13597"/>
                  </a:lnTo>
                  <a:lnTo>
                    <a:pt x="1376974" y="12434"/>
                  </a:lnTo>
                  <a:lnTo>
                    <a:pt x="1385745" y="11355"/>
                  </a:lnTo>
                  <a:lnTo>
                    <a:pt x="1394515" y="10352"/>
                  </a:lnTo>
                  <a:lnTo>
                    <a:pt x="1403286" y="9420"/>
                  </a:lnTo>
                  <a:lnTo>
                    <a:pt x="1412056" y="8555"/>
                  </a:lnTo>
                  <a:lnTo>
                    <a:pt x="1420827" y="7752"/>
                  </a:lnTo>
                  <a:lnTo>
                    <a:pt x="1429597" y="7005"/>
                  </a:lnTo>
                  <a:lnTo>
                    <a:pt x="1438368" y="6312"/>
                  </a:lnTo>
                  <a:lnTo>
                    <a:pt x="1447138" y="5669"/>
                  </a:lnTo>
                  <a:lnTo>
                    <a:pt x="1455909" y="5071"/>
                  </a:lnTo>
                  <a:lnTo>
                    <a:pt x="1464679" y="4516"/>
                  </a:lnTo>
                  <a:lnTo>
                    <a:pt x="1473450" y="4001"/>
                  </a:lnTo>
                  <a:lnTo>
                    <a:pt x="1482220" y="3523"/>
                  </a:lnTo>
                  <a:lnTo>
                    <a:pt x="1490991" y="3079"/>
                  </a:lnTo>
                  <a:lnTo>
                    <a:pt x="1499762" y="2666"/>
                  </a:lnTo>
                  <a:lnTo>
                    <a:pt x="1508532" y="2284"/>
                  </a:lnTo>
                  <a:lnTo>
                    <a:pt x="1517303" y="1928"/>
                  </a:lnTo>
                  <a:lnTo>
                    <a:pt x="1526073" y="1598"/>
                  </a:lnTo>
                  <a:lnTo>
                    <a:pt x="1534844" y="1292"/>
                  </a:lnTo>
                  <a:lnTo>
                    <a:pt x="1543614" y="1008"/>
                  </a:lnTo>
                  <a:lnTo>
                    <a:pt x="1552385" y="744"/>
                  </a:lnTo>
                  <a:lnTo>
                    <a:pt x="1561155" y="499"/>
                  </a:lnTo>
                  <a:lnTo>
                    <a:pt x="1569926" y="271"/>
                  </a:lnTo>
                  <a:lnTo>
                    <a:pt x="1578696" y="6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986" y="897973"/>
              <a:ext cx="1850583" cy="2664385"/>
            </a:xfrm>
            <a:custGeom>
              <a:avLst/>
              <a:pathLst>
                <a:path w="1850583" h="2664385">
                  <a:moveTo>
                    <a:pt x="1850583" y="0"/>
                  </a:moveTo>
                  <a:lnTo>
                    <a:pt x="1850583" y="0"/>
                  </a:lnTo>
                  <a:lnTo>
                    <a:pt x="1841813" y="0"/>
                  </a:lnTo>
                  <a:lnTo>
                    <a:pt x="1833042" y="0"/>
                  </a:lnTo>
                  <a:lnTo>
                    <a:pt x="1824271" y="0"/>
                  </a:lnTo>
                  <a:lnTo>
                    <a:pt x="1815501" y="0"/>
                  </a:lnTo>
                  <a:lnTo>
                    <a:pt x="1806730" y="0"/>
                  </a:lnTo>
                  <a:lnTo>
                    <a:pt x="1797960" y="0"/>
                  </a:lnTo>
                  <a:lnTo>
                    <a:pt x="1789189" y="0"/>
                  </a:lnTo>
                  <a:lnTo>
                    <a:pt x="1780419" y="0"/>
                  </a:lnTo>
                  <a:lnTo>
                    <a:pt x="1771648" y="0"/>
                  </a:lnTo>
                  <a:lnTo>
                    <a:pt x="1762878" y="0"/>
                  </a:lnTo>
                  <a:lnTo>
                    <a:pt x="1754107" y="0"/>
                  </a:lnTo>
                  <a:lnTo>
                    <a:pt x="1745337" y="0"/>
                  </a:lnTo>
                  <a:lnTo>
                    <a:pt x="1736566" y="58"/>
                  </a:lnTo>
                  <a:lnTo>
                    <a:pt x="1727796" y="222"/>
                  </a:lnTo>
                  <a:lnTo>
                    <a:pt x="1719025" y="395"/>
                  </a:lnTo>
                  <a:lnTo>
                    <a:pt x="1710254" y="578"/>
                  </a:lnTo>
                  <a:lnTo>
                    <a:pt x="1701484" y="773"/>
                  </a:lnTo>
                  <a:lnTo>
                    <a:pt x="1692713" y="979"/>
                  </a:lnTo>
                  <a:lnTo>
                    <a:pt x="1683943" y="1198"/>
                  </a:lnTo>
                  <a:lnTo>
                    <a:pt x="1675172" y="1429"/>
                  </a:lnTo>
                  <a:lnTo>
                    <a:pt x="1666402" y="1675"/>
                  </a:lnTo>
                  <a:lnTo>
                    <a:pt x="1657631" y="1935"/>
                  </a:lnTo>
                  <a:lnTo>
                    <a:pt x="1648861" y="2210"/>
                  </a:lnTo>
                  <a:lnTo>
                    <a:pt x="1640090" y="2503"/>
                  </a:lnTo>
                  <a:lnTo>
                    <a:pt x="1631320" y="2812"/>
                  </a:lnTo>
                  <a:lnTo>
                    <a:pt x="1622549" y="3140"/>
                  </a:lnTo>
                  <a:lnTo>
                    <a:pt x="1613779" y="3488"/>
                  </a:lnTo>
                  <a:lnTo>
                    <a:pt x="1605008" y="3857"/>
                  </a:lnTo>
                  <a:lnTo>
                    <a:pt x="1596237" y="4247"/>
                  </a:lnTo>
                  <a:lnTo>
                    <a:pt x="1587467" y="4661"/>
                  </a:lnTo>
                  <a:lnTo>
                    <a:pt x="1578696" y="5100"/>
                  </a:lnTo>
                  <a:lnTo>
                    <a:pt x="1569926" y="5565"/>
                  </a:lnTo>
                  <a:lnTo>
                    <a:pt x="1561155" y="6057"/>
                  </a:lnTo>
                  <a:lnTo>
                    <a:pt x="1552385" y="6579"/>
                  </a:lnTo>
                  <a:lnTo>
                    <a:pt x="1543614" y="7132"/>
                  </a:lnTo>
                  <a:lnTo>
                    <a:pt x="1534844" y="7718"/>
                  </a:lnTo>
                  <a:lnTo>
                    <a:pt x="1526073" y="8339"/>
                  </a:lnTo>
                  <a:lnTo>
                    <a:pt x="1517303" y="8996"/>
                  </a:lnTo>
                  <a:lnTo>
                    <a:pt x="1508532" y="9693"/>
                  </a:lnTo>
                  <a:lnTo>
                    <a:pt x="1499762" y="10432"/>
                  </a:lnTo>
                  <a:lnTo>
                    <a:pt x="1490991" y="11214"/>
                  </a:lnTo>
                  <a:lnTo>
                    <a:pt x="1482220" y="12043"/>
                  </a:lnTo>
                  <a:lnTo>
                    <a:pt x="1473450" y="12921"/>
                  </a:lnTo>
                  <a:lnTo>
                    <a:pt x="1464679" y="13851"/>
                  </a:lnTo>
                  <a:lnTo>
                    <a:pt x="1455909" y="14836"/>
                  </a:lnTo>
                  <a:lnTo>
                    <a:pt x="1447138" y="15880"/>
                  </a:lnTo>
                  <a:lnTo>
                    <a:pt x="1438368" y="16985"/>
                  </a:lnTo>
                  <a:lnTo>
                    <a:pt x="1429597" y="18156"/>
                  </a:lnTo>
                  <a:lnTo>
                    <a:pt x="1420827" y="19396"/>
                  </a:lnTo>
                  <a:lnTo>
                    <a:pt x="1412056" y="20709"/>
                  </a:lnTo>
                  <a:lnTo>
                    <a:pt x="1403286" y="22100"/>
                  </a:lnTo>
                  <a:lnTo>
                    <a:pt x="1394515" y="23573"/>
                  </a:lnTo>
                  <a:lnTo>
                    <a:pt x="1385745" y="25133"/>
                  </a:lnTo>
                  <a:lnTo>
                    <a:pt x="1376974" y="26784"/>
                  </a:lnTo>
                  <a:lnTo>
                    <a:pt x="1368203" y="28532"/>
                  </a:lnTo>
                  <a:lnTo>
                    <a:pt x="1359433" y="30383"/>
                  </a:lnTo>
                  <a:lnTo>
                    <a:pt x="1350662" y="32343"/>
                  </a:lnTo>
                  <a:lnTo>
                    <a:pt x="1341892" y="34417"/>
                  </a:lnTo>
                  <a:lnTo>
                    <a:pt x="1333121" y="36612"/>
                  </a:lnTo>
                  <a:lnTo>
                    <a:pt x="1324351" y="38936"/>
                  </a:lnTo>
                  <a:lnTo>
                    <a:pt x="1315580" y="41395"/>
                  </a:lnTo>
                  <a:lnTo>
                    <a:pt x="1306810" y="43997"/>
                  </a:lnTo>
                  <a:lnTo>
                    <a:pt x="1298039" y="46750"/>
                  </a:lnTo>
                  <a:lnTo>
                    <a:pt x="1289269" y="49662"/>
                  </a:lnTo>
                  <a:lnTo>
                    <a:pt x="1280498" y="52743"/>
                  </a:lnTo>
                  <a:lnTo>
                    <a:pt x="1271728" y="56002"/>
                  </a:lnTo>
                  <a:lnTo>
                    <a:pt x="1262957" y="59448"/>
                  </a:lnTo>
                  <a:lnTo>
                    <a:pt x="1254186" y="63093"/>
                  </a:lnTo>
                  <a:lnTo>
                    <a:pt x="1245416" y="66947"/>
                  </a:lnTo>
                  <a:lnTo>
                    <a:pt x="1236645" y="71021"/>
                  </a:lnTo>
                  <a:lnTo>
                    <a:pt x="1227875" y="75327"/>
                  </a:lnTo>
                  <a:lnTo>
                    <a:pt x="1219104" y="79878"/>
                  </a:lnTo>
                  <a:lnTo>
                    <a:pt x="1210334" y="84688"/>
                  </a:lnTo>
                  <a:lnTo>
                    <a:pt x="1201563" y="89771"/>
                  </a:lnTo>
                  <a:lnTo>
                    <a:pt x="1192793" y="95145"/>
                  </a:lnTo>
                  <a:lnTo>
                    <a:pt x="1184022" y="100833"/>
                  </a:lnTo>
                  <a:lnTo>
                    <a:pt x="1175252" y="106856"/>
                  </a:lnTo>
                  <a:lnTo>
                    <a:pt x="1166481" y="113241"/>
                  </a:lnTo>
                  <a:lnTo>
                    <a:pt x="1157711" y="120015"/>
                  </a:lnTo>
                  <a:lnTo>
                    <a:pt x="1148940" y="127208"/>
                  </a:lnTo>
                  <a:lnTo>
                    <a:pt x="1140169" y="134853"/>
                  </a:lnTo>
                  <a:lnTo>
                    <a:pt x="1131399" y="142987"/>
                  </a:lnTo>
                  <a:lnTo>
                    <a:pt x="1122628" y="151648"/>
                  </a:lnTo>
                  <a:lnTo>
                    <a:pt x="1113858" y="160882"/>
                  </a:lnTo>
                  <a:lnTo>
                    <a:pt x="1105087" y="170735"/>
                  </a:lnTo>
                  <a:lnTo>
                    <a:pt x="1096317" y="181261"/>
                  </a:lnTo>
                  <a:lnTo>
                    <a:pt x="1087546" y="192517"/>
                  </a:lnTo>
                  <a:lnTo>
                    <a:pt x="1078776" y="204566"/>
                  </a:lnTo>
                  <a:lnTo>
                    <a:pt x="1070005" y="217480"/>
                  </a:lnTo>
                  <a:lnTo>
                    <a:pt x="1061235" y="231335"/>
                  </a:lnTo>
                  <a:lnTo>
                    <a:pt x="1052464" y="246218"/>
                  </a:lnTo>
                  <a:lnTo>
                    <a:pt x="1043694" y="262222"/>
                  </a:lnTo>
                  <a:lnTo>
                    <a:pt x="1034923" y="279449"/>
                  </a:lnTo>
                  <a:lnTo>
                    <a:pt x="1026152" y="298012"/>
                  </a:lnTo>
                  <a:lnTo>
                    <a:pt x="1017382" y="318027"/>
                  </a:lnTo>
                  <a:lnTo>
                    <a:pt x="1008611" y="339620"/>
                  </a:lnTo>
                  <a:lnTo>
                    <a:pt x="999841" y="362915"/>
                  </a:lnTo>
                  <a:lnTo>
                    <a:pt x="991070" y="388038"/>
                  </a:lnTo>
                  <a:lnTo>
                    <a:pt x="982300" y="415108"/>
                  </a:lnTo>
                  <a:lnTo>
                    <a:pt x="973529" y="444237"/>
                  </a:lnTo>
                  <a:lnTo>
                    <a:pt x="964759" y="475530"/>
                  </a:lnTo>
                  <a:lnTo>
                    <a:pt x="955988" y="509082"/>
                  </a:lnTo>
                  <a:lnTo>
                    <a:pt x="947218" y="544980"/>
                  </a:lnTo>
                  <a:lnTo>
                    <a:pt x="938447" y="583302"/>
                  </a:lnTo>
                  <a:lnTo>
                    <a:pt x="929677" y="624118"/>
                  </a:lnTo>
                  <a:lnTo>
                    <a:pt x="920906" y="667482"/>
                  </a:lnTo>
                  <a:lnTo>
                    <a:pt x="912135" y="713437"/>
                  </a:lnTo>
                  <a:lnTo>
                    <a:pt x="903365" y="762007"/>
                  </a:lnTo>
                  <a:lnTo>
                    <a:pt x="894594" y="813194"/>
                  </a:lnTo>
                  <a:lnTo>
                    <a:pt x="885824" y="866972"/>
                  </a:lnTo>
                  <a:lnTo>
                    <a:pt x="877053" y="923258"/>
                  </a:lnTo>
                  <a:lnTo>
                    <a:pt x="868283" y="981928"/>
                  </a:lnTo>
                  <a:lnTo>
                    <a:pt x="859512" y="1042821"/>
                  </a:lnTo>
                  <a:lnTo>
                    <a:pt x="850742" y="1105736"/>
                  </a:lnTo>
                  <a:lnTo>
                    <a:pt x="841971" y="1170435"/>
                  </a:lnTo>
                  <a:lnTo>
                    <a:pt x="833201" y="1236642"/>
                  </a:lnTo>
                  <a:lnTo>
                    <a:pt x="824430" y="1304047"/>
                  </a:lnTo>
                  <a:lnTo>
                    <a:pt x="815660" y="1372310"/>
                  </a:lnTo>
                  <a:lnTo>
                    <a:pt x="806889" y="1441064"/>
                  </a:lnTo>
                  <a:lnTo>
                    <a:pt x="798118" y="1509927"/>
                  </a:lnTo>
                  <a:lnTo>
                    <a:pt x="789348" y="1578502"/>
                  </a:lnTo>
                  <a:lnTo>
                    <a:pt x="780577" y="1646391"/>
                  </a:lnTo>
                  <a:lnTo>
                    <a:pt x="771807" y="1713199"/>
                  </a:lnTo>
                  <a:lnTo>
                    <a:pt x="763036" y="1778546"/>
                  </a:lnTo>
                  <a:lnTo>
                    <a:pt x="754266" y="1842075"/>
                  </a:lnTo>
                  <a:lnTo>
                    <a:pt x="745495" y="1903461"/>
                  </a:lnTo>
                  <a:lnTo>
                    <a:pt x="736725" y="1962419"/>
                  </a:lnTo>
                  <a:lnTo>
                    <a:pt x="727954" y="2018710"/>
                  </a:lnTo>
                  <a:lnTo>
                    <a:pt x="719184" y="2072144"/>
                  </a:lnTo>
                  <a:lnTo>
                    <a:pt x="710413" y="2122585"/>
                  </a:lnTo>
                  <a:lnTo>
                    <a:pt x="701643" y="2169949"/>
                  </a:lnTo>
                  <a:lnTo>
                    <a:pt x="692872" y="2214199"/>
                  </a:lnTo>
                  <a:lnTo>
                    <a:pt x="684101" y="2255346"/>
                  </a:lnTo>
                  <a:lnTo>
                    <a:pt x="675331" y="2293438"/>
                  </a:lnTo>
                  <a:lnTo>
                    <a:pt x="666560" y="2328560"/>
                  </a:lnTo>
                  <a:lnTo>
                    <a:pt x="657790" y="2360821"/>
                  </a:lnTo>
                  <a:lnTo>
                    <a:pt x="649019" y="2390353"/>
                  </a:lnTo>
                  <a:lnTo>
                    <a:pt x="640249" y="2417304"/>
                  </a:lnTo>
                  <a:lnTo>
                    <a:pt x="631478" y="2441832"/>
                  </a:lnTo>
                  <a:lnTo>
                    <a:pt x="622708" y="2464100"/>
                  </a:lnTo>
                  <a:lnTo>
                    <a:pt x="613937" y="2484271"/>
                  </a:lnTo>
                  <a:lnTo>
                    <a:pt x="605167" y="2502511"/>
                  </a:lnTo>
                  <a:lnTo>
                    <a:pt x="596396" y="2518977"/>
                  </a:lnTo>
                  <a:lnTo>
                    <a:pt x="587626" y="2533824"/>
                  </a:lnTo>
                  <a:lnTo>
                    <a:pt x="578855" y="2547196"/>
                  </a:lnTo>
                  <a:lnTo>
                    <a:pt x="570084" y="2559232"/>
                  </a:lnTo>
                  <a:lnTo>
                    <a:pt x="561314" y="2570065"/>
                  </a:lnTo>
                  <a:lnTo>
                    <a:pt x="552543" y="2579816"/>
                  </a:lnTo>
                  <a:lnTo>
                    <a:pt x="543773" y="2588594"/>
                  </a:lnTo>
                  <a:lnTo>
                    <a:pt x="535002" y="2596495"/>
                  </a:lnTo>
                  <a:lnTo>
                    <a:pt x="526232" y="2603608"/>
                  </a:lnTo>
                  <a:lnTo>
                    <a:pt x="517461" y="2610007"/>
                  </a:lnTo>
                  <a:lnTo>
                    <a:pt x="508691" y="2615763"/>
                  </a:lnTo>
                  <a:lnTo>
                    <a:pt x="499920" y="2620937"/>
                  </a:lnTo>
                  <a:lnTo>
                    <a:pt x="491150" y="2625583"/>
                  </a:lnTo>
                  <a:lnTo>
                    <a:pt x="482379" y="2629754"/>
                  </a:lnTo>
                  <a:lnTo>
                    <a:pt x="473609" y="2633493"/>
                  </a:lnTo>
                  <a:lnTo>
                    <a:pt x="464838" y="2636843"/>
                  </a:lnTo>
                  <a:lnTo>
                    <a:pt x="456067" y="2639842"/>
                  </a:lnTo>
                  <a:lnTo>
                    <a:pt x="447297" y="2642524"/>
                  </a:lnTo>
                  <a:lnTo>
                    <a:pt x="438526" y="2644921"/>
                  </a:lnTo>
                  <a:lnTo>
                    <a:pt x="429756" y="2647063"/>
                  </a:lnTo>
                  <a:lnTo>
                    <a:pt x="420985" y="2648974"/>
                  </a:lnTo>
                  <a:lnTo>
                    <a:pt x="412215" y="2650680"/>
                  </a:lnTo>
                  <a:lnTo>
                    <a:pt x="403444" y="2652200"/>
                  </a:lnTo>
                  <a:lnTo>
                    <a:pt x="394674" y="2653555"/>
                  </a:lnTo>
                  <a:lnTo>
                    <a:pt x="385903" y="2654763"/>
                  </a:lnTo>
                  <a:lnTo>
                    <a:pt x="377133" y="2655838"/>
                  </a:lnTo>
                  <a:lnTo>
                    <a:pt x="368362" y="2656795"/>
                  </a:lnTo>
                  <a:lnTo>
                    <a:pt x="359592" y="2657646"/>
                  </a:lnTo>
                  <a:lnTo>
                    <a:pt x="350821" y="2658404"/>
                  </a:lnTo>
                  <a:lnTo>
                    <a:pt x="342050" y="2659078"/>
                  </a:lnTo>
                  <a:lnTo>
                    <a:pt x="333280" y="2659677"/>
                  </a:lnTo>
                  <a:lnTo>
                    <a:pt x="324509" y="2660210"/>
                  </a:lnTo>
                  <a:lnTo>
                    <a:pt x="315739" y="2660683"/>
                  </a:lnTo>
                  <a:lnTo>
                    <a:pt x="306968" y="2661104"/>
                  </a:lnTo>
                  <a:lnTo>
                    <a:pt x="298198" y="2661477"/>
                  </a:lnTo>
                  <a:lnTo>
                    <a:pt x="289427" y="2661809"/>
                  </a:lnTo>
                  <a:lnTo>
                    <a:pt x="280657" y="2662104"/>
                  </a:lnTo>
                  <a:lnTo>
                    <a:pt x="271886" y="2662366"/>
                  </a:lnTo>
                  <a:lnTo>
                    <a:pt x="263116" y="2662599"/>
                  </a:lnTo>
                  <a:lnTo>
                    <a:pt x="254345" y="2662805"/>
                  </a:lnTo>
                  <a:lnTo>
                    <a:pt x="245575" y="2662989"/>
                  </a:lnTo>
                  <a:lnTo>
                    <a:pt x="236804" y="2663151"/>
                  </a:lnTo>
                  <a:lnTo>
                    <a:pt x="228033" y="2663296"/>
                  </a:lnTo>
                  <a:lnTo>
                    <a:pt x="219263" y="2663424"/>
                  </a:lnTo>
                  <a:lnTo>
                    <a:pt x="210492" y="2663538"/>
                  </a:lnTo>
                  <a:lnTo>
                    <a:pt x="201722" y="2663639"/>
                  </a:lnTo>
                  <a:lnTo>
                    <a:pt x="192951" y="2663729"/>
                  </a:lnTo>
                  <a:lnTo>
                    <a:pt x="184181" y="2663808"/>
                  </a:lnTo>
                  <a:lnTo>
                    <a:pt x="175410" y="2663879"/>
                  </a:lnTo>
                  <a:lnTo>
                    <a:pt x="166640" y="2663942"/>
                  </a:lnTo>
                  <a:lnTo>
                    <a:pt x="157869" y="2663997"/>
                  </a:lnTo>
                  <a:lnTo>
                    <a:pt x="149099" y="2664047"/>
                  </a:lnTo>
                  <a:lnTo>
                    <a:pt x="140328" y="2664091"/>
                  </a:lnTo>
                  <a:lnTo>
                    <a:pt x="131558" y="2664129"/>
                  </a:lnTo>
                  <a:lnTo>
                    <a:pt x="122787" y="2664164"/>
                  </a:lnTo>
                  <a:lnTo>
                    <a:pt x="114016" y="2664195"/>
                  </a:lnTo>
                  <a:lnTo>
                    <a:pt x="105246" y="2664222"/>
                  </a:lnTo>
                  <a:lnTo>
                    <a:pt x="96475" y="2664246"/>
                  </a:lnTo>
                  <a:lnTo>
                    <a:pt x="87705" y="2664267"/>
                  </a:lnTo>
                  <a:lnTo>
                    <a:pt x="78934" y="2664286"/>
                  </a:lnTo>
                  <a:lnTo>
                    <a:pt x="70164" y="2664303"/>
                  </a:lnTo>
                  <a:lnTo>
                    <a:pt x="61393" y="2664318"/>
                  </a:lnTo>
                  <a:lnTo>
                    <a:pt x="52623" y="2664331"/>
                  </a:lnTo>
                  <a:lnTo>
                    <a:pt x="43852" y="2664343"/>
                  </a:lnTo>
                  <a:lnTo>
                    <a:pt x="35082" y="2664354"/>
                  </a:lnTo>
                  <a:lnTo>
                    <a:pt x="26311" y="2664363"/>
                  </a:lnTo>
                  <a:lnTo>
                    <a:pt x="17541" y="2664371"/>
                  </a:lnTo>
                  <a:lnTo>
                    <a:pt x="8770" y="2664379"/>
                  </a:lnTo>
                  <a:lnTo>
                    <a:pt x="0" y="2664385"/>
                  </a:lnTo>
                  <a:lnTo>
                    <a:pt x="0" y="26643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738986" y="897973"/>
              <a:ext cx="1850583" cy="2664319"/>
            </a:xfrm>
            <a:custGeom>
              <a:avLst/>
              <a:pathLst>
                <a:path w="1850583" h="2664319">
                  <a:moveTo>
                    <a:pt x="0" y="2663359"/>
                  </a:moveTo>
                  <a:lnTo>
                    <a:pt x="8770" y="2663288"/>
                  </a:lnTo>
                  <a:lnTo>
                    <a:pt x="17541" y="2663213"/>
                  </a:lnTo>
                  <a:lnTo>
                    <a:pt x="26311" y="2663132"/>
                  </a:lnTo>
                  <a:lnTo>
                    <a:pt x="35082" y="2663046"/>
                  </a:lnTo>
                  <a:lnTo>
                    <a:pt x="43852" y="2662955"/>
                  </a:lnTo>
                  <a:lnTo>
                    <a:pt x="52623" y="2662857"/>
                  </a:lnTo>
                  <a:lnTo>
                    <a:pt x="61393" y="2662754"/>
                  </a:lnTo>
                  <a:lnTo>
                    <a:pt x="70164" y="2662643"/>
                  </a:lnTo>
                  <a:lnTo>
                    <a:pt x="78934" y="2662525"/>
                  </a:lnTo>
                  <a:lnTo>
                    <a:pt x="87705" y="2662399"/>
                  </a:lnTo>
                  <a:lnTo>
                    <a:pt x="96475" y="2662265"/>
                  </a:lnTo>
                  <a:lnTo>
                    <a:pt x="105246" y="2662122"/>
                  </a:lnTo>
                  <a:lnTo>
                    <a:pt x="114016" y="2661970"/>
                  </a:lnTo>
                  <a:lnTo>
                    <a:pt x="122787" y="2661807"/>
                  </a:lnTo>
                  <a:lnTo>
                    <a:pt x="131558" y="2661634"/>
                  </a:lnTo>
                  <a:lnTo>
                    <a:pt x="140328" y="2661450"/>
                  </a:lnTo>
                  <a:lnTo>
                    <a:pt x="149099" y="2661253"/>
                  </a:lnTo>
                  <a:lnTo>
                    <a:pt x="157869" y="2661043"/>
                  </a:lnTo>
                  <a:lnTo>
                    <a:pt x="166640" y="2660820"/>
                  </a:lnTo>
                  <a:lnTo>
                    <a:pt x="175410" y="2660582"/>
                  </a:lnTo>
                  <a:lnTo>
                    <a:pt x="184181" y="2660328"/>
                  </a:lnTo>
                  <a:lnTo>
                    <a:pt x="192951" y="2660057"/>
                  </a:lnTo>
                  <a:lnTo>
                    <a:pt x="201722" y="2659768"/>
                  </a:lnTo>
                  <a:lnTo>
                    <a:pt x="210492" y="2659461"/>
                  </a:lnTo>
                  <a:lnTo>
                    <a:pt x="219263" y="2659133"/>
                  </a:lnTo>
                  <a:lnTo>
                    <a:pt x="228033" y="2658783"/>
                  </a:lnTo>
                  <a:lnTo>
                    <a:pt x="236804" y="2658410"/>
                  </a:lnTo>
                  <a:lnTo>
                    <a:pt x="245575" y="2658013"/>
                  </a:lnTo>
                  <a:lnTo>
                    <a:pt x="254345" y="2657589"/>
                  </a:lnTo>
                  <a:lnTo>
                    <a:pt x="263116" y="2657137"/>
                  </a:lnTo>
                  <a:lnTo>
                    <a:pt x="271886" y="2656655"/>
                  </a:lnTo>
                  <a:lnTo>
                    <a:pt x="280657" y="2656141"/>
                  </a:lnTo>
                  <a:lnTo>
                    <a:pt x="289427" y="2655591"/>
                  </a:lnTo>
                  <a:lnTo>
                    <a:pt x="298198" y="2655003"/>
                  </a:lnTo>
                  <a:lnTo>
                    <a:pt x="306968" y="2654373"/>
                  </a:lnTo>
                  <a:lnTo>
                    <a:pt x="315739" y="2653697"/>
                  </a:lnTo>
                  <a:lnTo>
                    <a:pt x="324509" y="2652971"/>
                  </a:lnTo>
                  <a:lnTo>
                    <a:pt x="333280" y="2652191"/>
                  </a:lnTo>
                  <a:lnTo>
                    <a:pt x="342050" y="2651350"/>
                  </a:lnTo>
                  <a:lnTo>
                    <a:pt x="350821" y="2650444"/>
                  </a:lnTo>
                  <a:lnTo>
                    <a:pt x="359592" y="2649465"/>
                  </a:lnTo>
                  <a:lnTo>
                    <a:pt x="368362" y="2648406"/>
                  </a:lnTo>
                  <a:lnTo>
                    <a:pt x="377133" y="2647259"/>
                  </a:lnTo>
                  <a:lnTo>
                    <a:pt x="385903" y="2646013"/>
                  </a:lnTo>
                  <a:lnTo>
                    <a:pt x="394674" y="2644660"/>
                  </a:lnTo>
                  <a:lnTo>
                    <a:pt x="403444" y="2643186"/>
                  </a:lnTo>
                  <a:lnTo>
                    <a:pt x="412215" y="2641578"/>
                  </a:lnTo>
                  <a:lnTo>
                    <a:pt x="420985" y="2639821"/>
                  </a:lnTo>
                  <a:lnTo>
                    <a:pt x="429756" y="2637897"/>
                  </a:lnTo>
                  <a:lnTo>
                    <a:pt x="438526" y="2635787"/>
                  </a:lnTo>
                  <a:lnTo>
                    <a:pt x="447297" y="2633468"/>
                  </a:lnTo>
                  <a:lnTo>
                    <a:pt x="456067" y="2630915"/>
                  </a:lnTo>
                  <a:lnTo>
                    <a:pt x="464838" y="2628098"/>
                  </a:lnTo>
                  <a:lnTo>
                    <a:pt x="473609" y="2624983"/>
                  </a:lnTo>
                  <a:lnTo>
                    <a:pt x="482379" y="2621533"/>
                  </a:lnTo>
                  <a:lnTo>
                    <a:pt x="491150" y="2617703"/>
                  </a:lnTo>
                  <a:lnTo>
                    <a:pt x="499920" y="2613444"/>
                  </a:lnTo>
                  <a:lnTo>
                    <a:pt x="508691" y="2608699"/>
                  </a:lnTo>
                  <a:lnTo>
                    <a:pt x="517461" y="2603403"/>
                  </a:lnTo>
                  <a:lnTo>
                    <a:pt x="526232" y="2597484"/>
                  </a:lnTo>
                  <a:lnTo>
                    <a:pt x="535002" y="2590859"/>
                  </a:lnTo>
                  <a:lnTo>
                    <a:pt x="543773" y="2583437"/>
                  </a:lnTo>
                  <a:lnTo>
                    <a:pt x="552543" y="2575118"/>
                  </a:lnTo>
                  <a:lnTo>
                    <a:pt x="561314" y="2565787"/>
                  </a:lnTo>
                  <a:lnTo>
                    <a:pt x="570084" y="2555322"/>
                  </a:lnTo>
                  <a:lnTo>
                    <a:pt x="578855" y="2543586"/>
                  </a:lnTo>
                  <a:lnTo>
                    <a:pt x="587626" y="2530431"/>
                  </a:lnTo>
                  <a:lnTo>
                    <a:pt x="596396" y="2515710"/>
                  </a:lnTo>
                  <a:lnTo>
                    <a:pt x="605167" y="2499266"/>
                  </a:lnTo>
                  <a:lnTo>
                    <a:pt x="613937" y="2480935"/>
                  </a:lnTo>
                  <a:lnTo>
                    <a:pt x="622708" y="2460544"/>
                  </a:lnTo>
                  <a:lnTo>
                    <a:pt x="631478" y="2437914"/>
                  </a:lnTo>
                  <a:lnTo>
                    <a:pt x="640249" y="2412863"/>
                  </a:lnTo>
                  <a:lnTo>
                    <a:pt x="649019" y="2385209"/>
                  </a:lnTo>
                  <a:lnTo>
                    <a:pt x="657790" y="2354773"/>
                  </a:lnTo>
                  <a:lnTo>
                    <a:pt x="666560" y="2321386"/>
                  </a:lnTo>
                  <a:lnTo>
                    <a:pt x="675331" y="2284892"/>
                  </a:lnTo>
                  <a:lnTo>
                    <a:pt x="684101" y="2245155"/>
                  </a:lnTo>
                  <a:lnTo>
                    <a:pt x="692872" y="2202067"/>
                  </a:lnTo>
                  <a:lnTo>
                    <a:pt x="701643" y="2155556"/>
                  </a:lnTo>
                  <a:lnTo>
                    <a:pt x="710413" y="2105589"/>
                  </a:lnTo>
                  <a:lnTo>
                    <a:pt x="719184" y="2052183"/>
                  </a:lnTo>
                  <a:lnTo>
                    <a:pt x="727954" y="1995411"/>
                  </a:lnTo>
                  <a:lnTo>
                    <a:pt x="736725" y="1935405"/>
                  </a:lnTo>
                  <a:lnTo>
                    <a:pt x="745495" y="1872362"/>
                  </a:lnTo>
                  <a:lnTo>
                    <a:pt x="754266" y="1806544"/>
                  </a:lnTo>
                  <a:lnTo>
                    <a:pt x="763036" y="1738281"/>
                  </a:lnTo>
                  <a:lnTo>
                    <a:pt x="771807" y="1667964"/>
                  </a:lnTo>
                  <a:lnTo>
                    <a:pt x="780577" y="1596041"/>
                  </a:lnTo>
                  <a:lnTo>
                    <a:pt x="789348" y="1523011"/>
                  </a:lnTo>
                  <a:lnTo>
                    <a:pt x="798118" y="1449406"/>
                  </a:lnTo>
                  <a:lnTo>
                    <a:pt x="806889" y="1375780"/>
                  </a:lnTo>
                  <a:lnTo>
                    <a:pt x="815660" y="1302688"/>
                  </a:lnTo>
                  <a:lnTo>
                    <a:pt x="824430" y="1230671"/>
                  </a:lnTo>
                  <a:lnTo>
                    <a:pt x="833201" y="1160237"/>
                  </a:lnTo>
                  <a:lnTo>
                    <a:pt x="841971" y="1091846"/>
                  </a:lnTo>
                  <a:lnTo>
                    <a:pt x="850742" y="1025898"/>
                  </a:lnTo>
                  <a:lnTo>
                    <a:pt x="859512" y="962725"/>
                  </a:lnTo>
                  <a:lnTo>
                    <a:pt x="868283" y="902588"/>
                  </a:lnTo>
                  <a:lnTo>
                    <a:pt x="877053" y="845676"/>
                  </a:lnTo>
                  <a:lnTo>
                    <a:pt x="885824" y="792109"/>
                  </a:lnTo>
                  <a:lnTo>
                    <a:pt x="894594" y="741945"/>
                  </a:lnTo>
                  <a:lnTo>
                    <a:pt x="903365" y="695167"/>
                  </a:lnTo>
                  <a:lnTo>
                    <a:pt x="912135" y="651645"/>
                  </a:lnTo>
                  <a:lnTo>
                    <a:pt x="920906" y="611203"/>
                  </a:lnTo>
                  <a:lnTo>
                    <a:pt x="929677" y="573656"/>
                  </a:lnTo>
                  <a:lnTo>
                    <a:pt x="938447" y="538806"/>
                  </a:lnTo>
                  <a:lnTo>
                    <a:pt x="947218" y="506456"/>
                  </a:lnTo>
                  <a:lnTo>
                    <a:pt x="955988" y="476408"/>
                  </a:lnTo>
                  <a:lnTo>
                    <a:pt x="964759" y="448467"/>
                  </a:lnTo>
                  <a:lnTo>
                    <a:pt x="973529" y="422449"/>
                  </a:lnTo>
                  <a:lnTo>
                    <a:pt x="982300" y="398179"/>
                  </a:lnTo>
                  <a:lnTo>
                    <a:pt x="991070" y="375497"/>
                  </a:lnTo>
                  <a:lnTo>
                    <a:pt x="999841" y="354260"/>
                  </a:lnTo>
                  <a:lnTo>
                    <a:pt x="1008611" y="334345"/>
                  </a:lnTo>
                  <a:lnTo>
                    <a:pt x="1017382" y="315647"/>
                  </a:lnTo>
                  <a:lnTo>
                    <a:pt x="1026152" y="298080"/>
                  </a:lnTo>
                  <a:lnTo>
                    <a:pt x="1034923" y="281568"/>
                  </a:lnTo>
                  <a:lnTo>
                    <a:pt x="1043694" y="266046"/>
                  </a:lnTo>
                  <a:lnTo>
                    <a:pt x="1052464" y="251453"/>
                  </a:lnTo>
                  <a:lnTo>
                    <a:pt x="1061235" y="237734"/>
                  </a:lnTo>
                  <a:lnTo>
                    <a:pt x="1070005" y="224835"/>
                  </a:lnTo>
                  <a:lnTo>
                    <a:pt x="1078776" y="212705"/>
                  </a:lnTo>
                  <a:lnTo>
                    <a:pt x="1087546" y="201293"/>
                  </a:lnTo>
                  <a:lnTo>
                    <a:pt x="1096317" y="190553"/>
                  </a:lnTo>
                  <a:lnTo>
                    <a:pt x="1105087" y="180440"/>
                  </a:lnTo>
                  <a:lnTo>
                    <a:pt x="1113858" y="170912"/>
                  </a:lnTo>
                  <a:lnTo>
                    <a:pt x="1122628" y="161928"/>
                  </a:lnTo>
                  <a:lnTo>
                    <a:pt x="1131399" y="153451"/>
                  </a:lnTo>
                  <a:lnTo>
                    <a:pt x="1140169" y="145446"/>
                  </a:lnTo>
                  <a:lnTo>
                    <a:pt x="1148940" y="137881"/>
                  </a:lnTo>
                  <a:lnTo>
                    <a:pt x="1157711" y="130725"/>
                  </a:lnTo>
                  <a:lnTo>
                    <a:pt x="1166481" y="123950"/>
                  </a:lnTo>
                  <a:lnTo>
                    <a:pt x="1175252" y="117530"/>
                  </a:lnTo>
                  <a:lnTo>
                    <a:pt x="1184022" y="111441"/>
                  </a:lnTo>
                  <a:lnTo>
                    <a:pt x="1192793" y="105662"/>
                  </a:lnTo>
                  <a:lnTo>
                    <a:pt x="1201563" y="100172"/>
                  </a:lnTo>
                  <a:lnTo>
                    <a:pt x="1210334" y="94952"/>
                  </a:lnTo>
                  <a:lnTo>
                    <a:pt x="1219104" y="89985"/>
                  </a:lnTo>
                  <a:lnTo>
                    <a:pt x="1227875" y="85261"/>
                  </a:lnTo>
                  <a:lnTo>
                    <a:pt x="1236645" y="80768"/>
                  </a:lnTo>
                  <a:lnTo>
                    <a:pt x="1245416" y="76495"/>
                  </a:lnTo>
                  <a:lnTo>
                    <a:pt x="1254186" y="72435"/>
                  </a:lnTo>
                  <a:lnTo>
                    <a:pt x="1262957" y="68575"/>
                  </a:lnTo>
                  <a:lnTo>
                    <a:pt x="1271728" y="64908"/>
                  </a:lnTo>
                  <a:lnTo>
                    <a:pt x="1280498" y="61424"/>
                  </a:lnTo>
                  <a:lnTo>
                    <a:pt x="1289269" y="58115"/>
                  </a:lnTo>
                  <a:lnTo>
                    <a:pt x="1298039" y="54972"/>
                  </a:lnTo>
                  <a:lnTo>
                    <a:pt x="1306810" y="51988"/>
                  </a:lnTo>
                  <a:lnTo>
                    <a:pt x="1315580" y="49155"/>
                  </a:lnTo>
                  <a:lnTo>
                    <a:pt x="1324351" y="46466"/>
                  </a:lnTo>
                  <a:lnTo>
                    <a:pt x="1333121" y="43913"/>
                  </a:lnTo>
                  <a:lnTo>
                    <a:pt x="1341892" y="41490"/>
                  </a:lnTo>
                  <a:lnTo>
                    <a:pt x="1350662" y="39192"/>
                  </a:lnTo>
                  <a:lnTo>
                    <a:pt x="1359433" y="37010"/>
                  </a:lnTo>
                  <a:lnTo>
                    <a:pt x="1368203" y="34941"/>
                  </a:lnTo>
                  <a:lnTo>
                    <a:pt x="1376974" y="32978"/>
                  </a:lnTo>
                  <a:lnTo>
                    <a:pt x="1385745" y="31116"/>
                  </a:lnTo>
                  <a:lnTo>
                    <a:pt x="1394515" y="29350"/>
                  </a:lnTo>
                  <a:lnTo>
                    <a:pt x="1403286" y="27675"/>
                  </a:lnTo>
                  <a:lnTo>
                    <a:pt x="1412056" y="26086"/>
                  </a:lnTo>
                  <a:lnTo>
                    <a:pt x="1420827" y="24580"/>
                  </a:lnTo>
                  <a:lnTo>
                    <a:pt x="1429597" y="23152"/>
                  </a:lnTo>
                  <a:lnTo>
                    <a:pt x="1438368" y="21798"/>
                  </a:lnTo>
                  <a:lnTo>
                    <a:pt x="1447138" y="20514"/>
                  </a:lnTo>
                  <a:lnTo>
                    <a:pt x="1455909" y="19297"/>
                  </a:lnTo>
                  <a:lnTo>
                    <a:pt x="1464679" y="18143"/>
                  </a:lnTo>
                  <a:lnTo>
                    <a:pt x="1473450" y="17050"/>
                  </a:lnTo>
                  <a:lnTo>
                    <a:pt x="1482220" y="16013"/>
                  </a:lnTo>
                  <a:lnTo>
                    <a:pt x="1490991" y="15031"/>
                  </a:lnTo>
                  <a:lnTo>
                    <a:pt x="1499762" y="14100"/>
                  </a:lnTo>
                  <a:lnTo>
                    <a:pt x="1508532" y="13217"/>
                  </a:lnTo>
                  <a:lnTo>
                    <a:pt x="1517303" y="12381"/>
                  </a:lnTo>
                  <a:lnTo>
                    <a:pt x="1526073" y="11588"/>
                  </a:lnTo>
                  <a:lnTo>
                    <a:pt x="1534844" y="10837"/>
                  </a:lnTo>
                  <a:lnTo>
                    <a:pt x="1543614" y="10125"/>
                  </a:lnTo>
                  <a:lnTo>
                    <a:pt x="1552385" y="9451"/>
                  </a:lnTo>
                  <a:lnTo>
                    <a:pt x="1561155" y="8812"/>
                  </a:lnTo>
                  <a:lnTo>
                    <a:pt x="1569926" y="8207"/>
                  </a:lnTo>
                  <a:lnTo>
                    <a:pt x="1578696" y="7633"/>
                  </a:lnTo>
                  <a:lnTo>
                    <a:pt x="1587467" y="7089"/>
                  </a:lnTo>
                  <a:lnTo>
                    <a:pt x="1596237" y="6574"/>
                  </a:lnTo>
                  <a:lnTo>
                    <a:pt x="1605008" y="6087"/>
                  </a:lnTo>
                  <a:lnTo>
                    <a:pt x="1613779" y="5624"/>
                  </a:lnTo>
                  <a:lnTo>
                    <a:pt x="1622549" y="5186"/>
                  </a:lnTo>
                  <a:lnTo>
                    <a:pt x="1631320" y="4772"/>
                  </a:lnTo>
                  <a:lnTo>
                    <a:pt x="1640090" y="4379"/>
                  </a:lnTo>
                  <a:lnTo>
                    <a:pt x="1648861" y="4006"/>
                  </a:lnTo>
                  <a:lnTo>
                    <a:pt x="1657631" y="3654"/>
                  </a:lnTo>
                  <a:lnTo>
                    <a:pt x="1666402" y="3320"/>
                  </a:lnTo>
                  <a:lnTo>
                    <a:pt x="1675172" y="3003"/>
                  </a:lnTo>
                  <a:lnTo>
                    <a:pt x="1683943" y="2703"/>
                  </a:lnTo>
                  <a:lnTo>
                    <a:pt x="1692713" y="2419"/>
                  </a:lnTo>
                  <a:lnTo>
                    <a:pt x="1701484" y="2150"/>
                  </a:lnTo>
                  <a:lnTo>
                    <a:pt x="1710254" y="1896"/>
                  </a:lnTo>
                  <a:lnTo>
                    <a:pt x="1719025" y="1654"/>
                  </a:lnTo>
                  <a:lnTo>
                    <a:pt x="1727796" y="1426"/>
                  </a:lnTo>
                  <a:lnTo>
                    <a:pt x="1736566" y="1209"/>
                  </a:lnTo>
                  <a:lnTo>
                    <a:pt x="1745337" y="1004"/>
                  </a:lnTo>
                  <a:lnTo>
                    <a:pt x="1754107" y="810"/>
                  </a:lnTo>
                  <a:lnTo>
                    <a:pt x="1762878" y="626"/>
                  </a:lnTo>
                  <a:lnTo>
                    <a:pt x="1771648" y="452"/>
                  </a:lnTo>
                  <a:lnTo>
                    <a:pt x="1780419" y="287"/>
                  </a:lnTo>
                  <a:lnTo>
                    <a:pt x="1789189" y="13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8766"/>
                  </a:lnTo>
                  <a:lnTo>
                    <a:pt x="1841813" y="9177"/>
                  </a:lnTo>
                  <a:lnTo>
                    <a:pt x="1833042" y="9603"/>
                  </a:lnTo>
                  <a:lnTo>
                    <a:pt x="1824271" y="10045"/>
                  </a:lnTo>
                  <a:lnTo>
                    <a:pt x="1815501" y="10502"/>
                  </a:lnTo>
                  <a:lnTo>
                    <a:pt x="1806730" y="10975"/>
                  </a:lnTo>
                  <a:lnTo>
                    <a:pt x="1797960" y="11465"/>
                  </a:lnTo>
                  <a:lnTo>
                    <a:pt x="1789189" y="11973"/>
                  </a:lnTo>
                  <a:lnTo>
                    <a:pt x="1780419" y="12499"/>
                  </a:lnTo>
                  <a:lnTo>
                    <a:pt x="1771648" y="13044"/>
                  </a:lnTo>
                  <a:lnTo>
                    <a:pt x="1762878" y="13608"/>
                  </a:lnTo>
                  <a:lnTo>
                    <a:pt x="1754107" y="14192"/>
                  </a:lnTo>
                  <a:lnTo>
                    <a:pt x="1745337" y="14797"/>
                  </a:lnTo>
                  <a:lnTo>
                    <a:pt x="1736566" y="15424"/>
                  </a:lnTo>
                  <a:lnTo>
                    <a:pt x="1727796" y="16073"/>
                  </a:lnTo>
                  <a:lnTo>
                    <a:pt x="1719025" y="16745"/>
                  </a:lnTo>
                  <a:lnTo>
                    <a:pt x="1710254" y="17441"/>
                  </a:lnTo>
                  <a:lnTo>
                    <a:pt x="1701484" y="18162"/>
                  </a:lnTo>
                  <a:lnTo>
                    <a:pt x="1692713" y="18909"/>
                  </a:lnTo>
                  <a:lnTo>
                    <a:pt x="1683943" y="19682"/>
                  </a:lnTo>
                  <a:lnTo>
                    <a:pt x="1675172" y="20483"/>
                  </a:lnTo>
                  <a:lnTo>
                    <a:pt x="1666402" y="21312"/>
                  </a:lnTo>
                  <a:lnTo>
                    <a:pt x="1657631" y="22170"/>
                  </a:lnTo>
                  <a:lnTo>
                    <a:pt x="1648861" y="23059"/>
                  </a:lnTo>
                  <a:lnTo>
                    <a:pt x="1640090" y="23979"/>
                  </a:lnTo>
                  <a:lnTo>
                    <a:pt x="1631320" y="24932"/>
                  </a:lnTo>
                  <a:lnTo>
                    <a:pt x="1622549" y="25919"/>
                  </a:lnTo>
                  <a:lnTo>
                    <a:pt x="1613779" y="26941"/>
                  </a:lnTo>
                  <a:lnTo>
                    <a:pt x="1605008" y="27998"/>
                  </a:lnTo>
                  <a:lnTo>
                    <a:pt x="1596237" y="29093"/>
                  </a:lnTo>
                  <a:lnTo>
                    <a:pt x="1587467" y="30227"/>
                  </a:lnTo>
                  <a:lnTo>
                    <a:pt x="1578696" y="31401"/>
                  </a:lnTo>
                  <a:lnTo>
                    <a:pt x="1569926" y="32616"/>
                  </a:lnTo>
                  <a:lnTo>
                    <a:pt x="1561155" y="33874"/>
                  </a:lnTo>
                  <a:lnTo>
                    <a:pt x="1552385" y="35176"/>
                  </a:lnTo>
                  <a:lnTo>
                    <a:pt x="1543614" y="36524"/>
                  </a:lnTo>
                  <a:lnTo>
                    <a:pt x="1534844" y="37919"/>
                  </a:lnTo>
                  <a:lnTo>
                    <a:pt x="1526073" y="39363"/>
                  </a:lnTo>
                  <a:lnTo>
                    <a:pt x="1517303" y="40858"/>
                  </a:lnTo>
                  <a:lnTo>
                    <a:pt x="1508532" y="42405"/>
                  </a:lnTo>
                  <a:lnTo>
                    <a:pt x="1499762" y="44006"/>
                  </a:lnTo>
                  <a:lnTo>
                    <a:pt x="1490991" y="45663"/>
                  </a:lnTo>
                  <a:lnTo>
                    <a:pt x="1482220" y="47377"/>
                  </a:lnTo>
                  <a:lnTo>
                    <a:pt x="1473450" y="49152"/>
                  </a:lnTo>
                  <a:lnTo>
                    <a:pt x="1464679" y="50988"/>
                  </a:lnTo>
                  <a:lnTo>
                    <a:pt x="1455909" y="52888"/>
                  </a:lnTo>
                  <a:lnTo>
                    <a:pt x="1447138" y="54854"/>
                  </a:lnTo>
                  <a:lnTo>
                    <a:pt x="1438368" y="56888"/>
                  </a:lnTo>
                  <a:lnTo>
                    <a:pt x="1429597" y="58992"/>
                  </a:lnTo>
                  <a:lnTo>
                    <a:pt x="1420827" y="61169"/>
                  </a:lnTo>
                  <a:lnTo>
                    <a:pt x="1412056" y="63421"/>
                  </a:lnTo>
                  <a:lnTo>
                    <a:pt x="1403286" y="65751"/>
                  </a:lnTo>
                  <a:lnTo>
                    <a:pt x="1394515" y="68161"/>
                  </a:lnTo>
                  <a:lnTo>
                    <a:pt x="1385745" y="70653"/>
                  </a:lnTo>
                  <a:lnTo>
                    <a:pt x="1376974" y="73231"/>
                  </a:lnTo>
                  <a:lnTo>
                    <a:pt x="1368203" y="75897"/>
                  </a:lnTo>
                  <a:lnTo>
                    <a:pt x="1359433" y="78654"/>
                  </a:lnTo>
                  <a:lnTo>
                    <a:pt x="1350662" y="81505"/>
                  </a:lnTo>
                  <a:lnTo>
                    <a:pt x="1341892" y="84454"/>
                  </a:lnTo>
                  <a:lnTo>
                    <a:pt x="1333121" y="87502"/>
                  </a:lnTo>
                  <a:lnTo>
                    <a:pt x="1324351" y="90654"/>
                  </a:lnTo>
                  <a:lnTo>
                    <a:pt x="1315580" y="93912"/>
                  </a:lnTo>
                  <a:lnTo>
                    <a:pt x="1306810" y="97280"/>
                  </a:lnTo>
                  <a:lnTo>
                    <a:pt x="1298039" y="100762"/>
                  </a:lnTo>
                  <a:lnTo>
                    <a:pt x="1289269" y="104361"/>
                  </a:lnTo>
                  <a:lnTo>
                    <a:pt x="1280498" y="108080"/>
                  </a:lnTo>
                  <a:lnTo>
                    <a:pt x="1271728" y="111925"/>
                  </a:lnTo>
                  <a:lnTo>
                    <a:pt x="1262957" y="115898"/>
                  </a:lnTo>
                  <a:lnTo>
                    <a:pt x="1254186" y="120003"/>
                  </a:lnTo>
                  <a:lnTo>
                    <a:pt x="1245416" y="124246"/>
                  </a:lnTo>
                  <a:lnTo>
                    <a:pt x="1236645" y="128629"/>
                  </a:lnTo>
                  <a:lnTo>
                    <a:pt x="1227875" y="133158"/>
                  </a:lnTo>
                  <a:lnTo>
                    <a:pt x="1219104" y="137838"/>
                  </a:lnTo>
                  <a:lnTo>
                    <a:pt x="1210334" y="142672"/>
                  </a:lnTo>
                  <a:lnTo>
                    <a:pt x="1201563" y="147669"/>
                  </a:lnTo>
                  <a:lnTo>
                    <a:pt x="1192793" y="152843"/>
                  </a:lnTo>
                  <a:lnTo>
                    <a:pt x="1184022" y="158215"/>
                  </a:lnTo>
                  <a:lnTo>
                    <a:pt x="1175252" y="163804"/>
                  </a:lnTo>
                  <a:lnTo>
                    <a:pt x="1166481" y="169634"/>
                  </a:lnTo>
                  <a:lnTo>
                    <a:pt x="1157711" y="175732"/>
                  </a:lnTo>
                  <a:lnTo>
                    <a:pt x="1148940" y="182123"/>
                  </a:lnTo>
                  <a:lnTo>
                    <a:pt x="1140169" y="188841"/>
                  </a:lnTo>
                  <a:lnTo>
                    <a:pt x="1131399" y="195918"/>
                  </a:lnTo>
                  <a:lnTo>
                    <a:pt x="1122628" y="203392"/>
                  </a:lnTo>
                  <a:lnTo>
                    <a:pt x="1113858" y="211305"/>
                  </a:lnTo>
                  <a:lnTo>
                    <a:pt x="1105087" y="219702"/>
                  </a:lnTo>
                  <a:lnTo>
                    <a:pt x="1096317" y="228633"/>
                  </a:lnTo>
                  <a:lnTo>
                    <a:pt x="1087546" y="238155"/>
                  </a:lnTo>
                  <a:lnTo>
                    <a:pt x="1078776" y="248330"/>
                  </a:lnTo>
                  <a:lnTo>
                    <a:pt x="1070005" y="259229"/>
                  </a:lnTo>
                  <a:lnTo>
                    <a:pt x="1061235" y="270928"/>
                  </a:lnTo>
                  <a:lnTo>
                    <a:pt x="1052464" y="283515"/>
                  </a:lnTo>
                  <a:lnTo>
                    <a:pt x="1043694" y="297087"/>
                  </a:lnTo>
                  <a:lnTo>
                    <a:pt x="1034923" y="311750"/>
                  </a:lnTo>
                  <a:lnTo>
                    <a:pt x="1026152" y="327620"/>
                  </a:lnTo>
                  <a:lnTo>
                    <a:pt x="1017382" y="344823"/>
                  </a:lnTo>
                  <a:lnTo>
                    <a:pt x="1008611" y="363489"/>
                  </a:lnTo>
                  <a:lnTo>
                    <a:pt x="999841" y="383753"/>
                  </a:lnTo>
                  <a:lnTo>
                    <a:pt x="991070" y="405746"/>
                  </a:lnTo>
                  <a:lnTo>
                    <a:pt x="982300" y="429600"/>
                  </a:lnTo>
                  <a:lnTo>
                    <a:pt x="973529" y="455440"/>
                  </a:lnTo>
                  <a:lnTo>
                    <a:pt x="964759" y="483391"/>
                  </a:lnTo>
                  <a:lnTo>
                    <a:pt x="955988" y="513575"/>
                  </a:lnTo>
                  <a:lnTo>
                    <a:pt x="947218" y="546117"/>
                  </a:lnTo>
                  <a:lnTo>
                    <a:pt x="938447" y="581141"/>
                  </a:lnTo>
                  <a:lnTo>
                    <a:pt x="929677" y="618771"/>
                  </a:lnTo>
                  <a:lnTo>
                    <a:pt x="920906" y="659132"/>
                  </a:lnTo>
                  <a:lnTo>
                    <a:pt x="912135" y="702339"/>
                  </a:lnTo>
                  <a:lnTo>
                    <a:pt x="903365" y="748501"/>
                  </a:lnTo>
                  <a:lnTo>
                    <a:pt x="894594" y="797713"/>
                  </a:lnTo>
                  <a:lnTo>
                    <a:pt x="885824" y="850035"/>
                  </a:lnTo>
                  <a:lnTo>
                    <a:pt x="877053" y="905441"/>
                  </a:lnTo>
                  <a:lnTo>
                    <a:pt x="868283" y="963845"/>
                  </a:lnTo>
                  <a:lnTo>
                    <a:pt x="859512" y="1025114"/>
                  </a:lnTo>
                  <a:lnTo>
                    <a:pt x="850742" y="1089061"/>
                  </a:lnTo>
                  <a:lnTo>
                    <a:pt x="841971" y="1155441"/>
                  </a:lnTo>
                  <a:lnTo>
                    <a:pt x="833201" y="1223957"/>
                  </a:lnTo>
                  <a:lnTo>
                    <a:pt x="824430" y="1294251"/>
                  </a:lnTo>
                  <a:lnTo>
                    <a:pt x="815660" y="1365917"/>
                  </a:lnTo>
                  <a:lnTo>
                    <a:pt x="806889" y="1438500"/>
                  </a:lnTo>
                  <a:lnTo>
                    <a:pt x="798118" y="1511509"/>
                  </a:lnTo>
                  <a:lnTo>
                    <a:pt x="789348" y="1584425"/>
                  </a:lnTo>
                  <a:lnTo>
                    <a:pt x="780577" y="1656716"/>
                  </a:lnTo>
                  <a:lnTo>
                    <a:pt x="771807" y="1727853"/>
                  </a:lnTo>
                  <a:lnTo>
                    <a:pt x="763036" y="1797324"/>
                  </a:lnTo>
                  <a:lnTo>
                    <a:pt x="754266" y="1864653"/>
                  </a:lnTo>
                  <a:lnTo>
                    <a:pt x="745495" y="1929417"/>
                  </a:lnTo>
                  <a:lnTo>
                    <a:pt x="736725" y="1991253"/>
                  </a:lnTo>
                  <a:lnTo>
                    <a:pt x="727954" y="2049872"/>
                  </a:lnTo>
                  <a:lnTo>
                    <a:pt x="719184" y="2105062"/>
                  </a:lnTo>
                  <a:lnTo>
                    <a:pt x="710413" y="2156686"/>
                  </a:lnTo>
                  <a:lnTo>
                    <a:pt x="701643" y="2204679"/>
                  </a:lnTo>
                  <a:lnTo>
                    <a:pt x="692872" y="2249043"/>
                  </a:lnTo>
                  <a:lnTo>
                    <a:pt x="684101" y="2289840"/>
                  </a:lnTo>
                  <a:lnTo>
                    <a:pt x="675331" y="2327177"/>
                  </a:lnTo>
                  <a:lnTo>
                    <a:pt x="666560" y="2361199"/>
                  </a:lnTo>
                  <a:lnTo>
                    <a:pt x="657790" y="2392082"/>
                  </a:lnTo>
                  <a:lnTo>
                    <a:pt x="649019" y="2420019"/>
                  </a:lnTo>
                  <a:lnTo>
                    <a:pt x="640249" y="2445215"/>
                  </a:lnTo>
                  <a:lnTo>
                    <a:pt x="631478" y="2467882"/>
                  </a:lnTo>
                  <a:lnTo>
                    <a:pt x="622708" y="2488227"/>
                  </a:lnTo>
                  <a:lnTo>
                    <a:pt x="613937" y="2506458"/>
                  </a:lnTo>
                  <a:lnTo>
                    <a:pt x="605167" y="2522769"/>
                  </a:lnTo>
                  <a:lnTo>
                    <a:pt x="596396" y="2537348"/>
                  </a:lnTo>
                  <a:lnTo>
                    <a:pt x="587626" y="2550369"/>
                  </a:lnTo>
                  <a:lnTo>
                    <a:pt x="578855" y="2561994"/>
                  </a:lnTo>
                  <a:lnTo>
                    <a:pt x="570084" y="2572374"/>
                  </a:lnTo>
                  <a:lnTo>
                    <a:pt x="561314" y="2581653"/>
                  </a:lnTo>
                  <a:lnTo>
                    <a:pt x="552543" y="2589961"/>
                  </a:lnTo>
                  <a:lnTo>
                    <a:pt x="543773" y="2597410"/>
                  </a:lnTo>
                  <a:lnTo>
                    <a:pt x="535002" y="2604095"/>
                  </a:lnTo>
                  <a:lnTo>
                    <a:pt x="526232" y="2610102"/>
                  </a:lnTo>
                  <a:lnTo>
                    <a:pt x="517461" y="2615503"/>
                  </a:lnTo>
                  <a:lnTo>
                    <a:pt x="508691" y="2620360"/>
                  </a:lnTo>
                  <a:lnTo>
                    <a:pt x="499920" y="2624732"/>
                  </a:lnTo>
                  <a:lnTo>
                    <a:pt x="491150" y="2628666"/>
                  </a:lnTo>
                  <a:lnTo>
                    <a:pt x="482379" y="2632206"/>
                  </a:lnTo>
                  <a:lnTo>
                    <a:pt x="473609" y="2635393"/>
                  </a:lnTo>
                  <a:lnTo>
                    <a:pt x="464838" y="2638262"/>
                  </a:lnTo>
                  <a:lnTo>
                    <a:pt x="456067" y="2640844"/>
                  </a:lnTo>
                  <a:lnTo>
                    <a:pt x="447297" y="2643168"/>
                  </a:lnTo>
                  <a:lnTo>
                    <a:pt x="438526" y="2645261"/>
                  </a:lnTo>
                  <a:lnTo>
                    <a:pt x="429756" y="2647145"/>
                  </a:lnTo>
                  <a:lnTo>
                    <a:pt x="420985" y="2648841"/>
                  </a:lnTo>
                  <a:lnTo>
                    <a:pt x="412215" y="2650368"/>
                  </a:lnTo>
                  <a:lnTo>
                    <a:pt x="403444" y="2651744"/>
                  </a:lnTo>
                  <a:lnTo>
                    <a:pt x="394674" y="2652983"/>
                  </a:lnTo>
                  <a:lnTo>
                    <a:pt x="385903" y="2654100"/>
                  </a:lnTo>
                  <a:lnTo>
                    <a:pt x="377133" y="2655107"/>
                  </a:lnTo>
                  <a:lnTo>
                    <a:pt x="368362" y="2656014"/>
                  </a:lnTo>
                  <a:lnTo>
                    <a:pt x="359592" y="2656832"/>
                  </a:lnTo>
                  <a:lnTo>
                    <a:pt x="350821" y="2657569"/>
                  </a:lnTo>
                  <a:lnTo>
                    <a:pt x="342050" y="2658235"/>
                  </a:lnTo>
                  <a:lnTo>
                    <a:pt x="333280" y="2658835"/>
                  </a:lnTo>
                  <a:lnTo>
                    <a:pt x="324509" y="2659377"/>
                  </a:lnTo>
                  <a:lnTo>
                    <a:pt x="315739" y="2659866"/>
                  </a:lnTo>
                  <a:lnTo>
                    <a:pt x="306968" y="2660307"/>
                  </a:lnTo>
                  <a:lnTo>
                    <a:pt x="298198" y="2660706"/>
                  </a:lnTo>
                  <a:lnTo>
                    <a:pt x="289427" y="2661066"/>
                  </a:lnTo>
                  <a:lnTo>
                    <a:pt x="280657" y="2661391"/>
                  </a:lnTo>
                  <a:lnTo>
                    <a:pt x="271886" y="2661685"/>
                  </a:lnTo>
                  <a:lnTo>
                    <a:pt x="263116" y="2661951"/>
                  </a:lnTo>
                  <a:lnTo>
                    <a:pt x="254345" y="2662191"/>
                  </a:lnTo>
                  <a:lnTo>
                    <a:pt x="245575" y="2662408"/>
                  </a:lnTo>
                  <a:lnTo>
                    <a:pt x="236804" y="2662604"/>
                  </a:lnTo>
                  <a:lnTo>
                    <a:pt x="228033" y="2662781"/>
                  </a:lnTo>
                  <a:lnTo>
                    <a:pt x="219263" y="2662941"/>
                  </a:lnTo>
                  <a:lnTo>
                    <a:pt x="210492" y="2663086"/>
                  </a:lnTo>
                  <a:lnTo>
                    <a:pt x="201722" y="2663216"/>
                  </a:lnTo>
                  <a:lnTo>
                    <a:pt x="192951" y="2663335"/>
                  </a:lnTo>
                  <a:lnTo>
                    <a:pt x="184181" y="2663441"/>
                  </a:lnTo>
                  <a:lnTo>
                    <a:pt x="175410" y="2663537"/>
                  </a:lnTo>
                  <a:lnTo>
                    <a:pt x="166640" y="2663624"/>
                  </a:lnTo>
                  <a:lnTo>
                    <a:pt x="157869" y="2663703"/>
                  </a:lnTo>
                  <a:lnTo>
                    <a:pt x="149099" y="2663774"/>
                  </a:lnTo>
                  <a:lnTo>
                    <a:pt x="140328" y="2663838"/>
                  </a:lnTo>
                  <a:lnTo>
                    <a:pt x="131558" y="2663896"/>
                  </a:lnTo>
                  <a:lnTo>
                    <a:pt x="122787" y="2663948"/>
                  </a:lnTo>
                  <a:lnTo>
                    <a:pt x="114016" y="2663996"/>
                  </a:lnTo>
                  <a:lnTo>
                    <a:pt x="105246" y="2664038"/>
                  </a:lnTo>
                  <a:lnTo>
                    <a:pt x="96475" y="2664077"/>
                  </a:lnTo>
                  <a:lnTo>
                    <a:pt x="87705" y="2664112"/>
                  </a:lnTo>
                  <a:lnTo>
                    <a:pt x="78934" y="2664143"/>
                  </a:lnTo>
                  <a:lnTo>
                    <a:pt x="70164" y="2664172"/>
                  </a:lnTo>
                  <a:lnTo>
                    <a:pt x="61393" y="2664197"/>
                  </a:lnTo>
                  <a:lnTo>
                    <a:pt x="52623" y="2664220"/>
                  </a:lnTo>
                  <a:lnTo>
                    <a:pt x="43852" y="2664241"/>
                  </a:lnTo>
                  <a:lnTo>
                    <a:pt x="35082" y="2664260"/>
                  </a:lnTo>
                  <a:lnTo>
                    <a:pt x="26311" y="2664277"/>
                  </a:lnTo>
                  <a:lnTo>
                    <a:pt x="17541" y="2664293"/>
                  </a:lnTo>
                  <a:lnTo>
                    <a:pt x="8770" y="2664307"/>
                  </a:lnTo>
                  <a:lnTo>
                    <a:pt x="0" y="2664319"/>
                  </a:lnTo>
                  <a:close/>
                </a:path>
              </a:pathLst>
            </a:custGeom>
            <a:solidFill>
              <a:srgbClr val="E06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38986" y="897973"/>
              <a:ext cx="1850583" cy="2663359"/>
            </a:xfrm>
            <a:custGeom>
              <a:avLst/>
              <a:pathLst>
                <a:path w="1850583" h="2663359">
                  <a:moveTo>
                    <a:pt x="0" y="2663359"/>
                  </a:moveTo>
                  <a:lnTo>
                    <a:pt x="8770" y="2663288"/>
                  </a:lnTo>
                  <a:lnTo>
                    <a:pt x="17541" y="2663213"/>
                  </a:lnTo>
                  <a:lnTo>
                    <a:pt x="26311" y="2663132"/>
                  </a:lnTo>
                  <a:lnTo>
                    <a:pt x="35082" y="2663046"/>
                  </a:lnTo>
                  <a:lnTo>
                    <a:pt x="43852" y="2662955"/>
                  </a:lnTo>
                  <a:lnTo>
                    <a:pt x="52623" y="2662857"/>
                  </a:lnTo>
                  <a:lnTo>
                    <a:pt x="61393" y="2662754"/>
                  </a:lnTo>
                  <a:lnTo>
                    <a:pt x="70164" y="2662643"/>
                  </a:lnTo>
                  <a:lnTo>
                    <a:pt x="78934" y="2662525"/>
                  </a:lnTo>
                  <a:lnTo>
                    <a:pt x="87705" y="2662399"/>
                  </a:lnTo>
                  <a:lnTo>
                    <a:pt x="96475" y="2662265"/>
                  </a:lnTo>
                  <a:lnTo>
                    <a:pt x="105246" y="2662122"/>
                  </a:lnTo>
                  <a:lnTo>
                    <a:pt x="114016" y="2661970"/>
                  </a:lnTo>
                  <a:lnTo>
                    <a:pt x="122787" y="2661807"/>
                  </a:lnTo>
                  <a:lnTo>
                    <a:pt x="131558" y="2661634"/>
                  </a:lnTo>
                  <a:lnTo>
                    <a:pt x="140328" y="2661450"/>
                  </a:lnTo>
                  <a:lnTo>
                    <a:pt x="149099" y="2661253"/>
                  </a:lnTo>
                  <a:lnTo>
                    <a:pt x="157869" y="2661043"/>
                  </a:lnTo>
                  <a:lnTo>
                    <a:pt x="166640" y="2660820"/>
                  </a:lnTo>
                  <a:lnTo>
                    <a:pt x="175410" y="2660582"/>
                  </a:lnTo>
                  <a:lnTo>
                    <a:pt x="184181" y="2660328"/>
                  </a:lnTo>
                  <a:lnTo>
                    <a:pt x="192951" y="2660057"/>
                  </a:lnTo>
                  <a:lnTo>
                    <a:pt x="201722" y="2659768"/>
                  </a:lnTo>
                  <a:lnTo>
                    <a:pt x="210492" y="2659461"/>
                  </a:lnTo>
                  <a:lnTo>
                    <a:pt x="219263" y="2659133"/>
                  </a:lnTo>
                  <a:lnTo>
                    <a:pt x="228033" y="2658783"/>
                  </a:lnTo>
                  <a:lnTo>
                    <a:pt x="236804" y="2658410"/>
                  </a:lnTo>
                  <a:lnTo>
                    <a:pt x="245575" y="2658013"/>
                  </a:lnTo>
                  <a:lnTo>
                    <a:pt x="254345" y="2657589"/>
                  </a:lnTo>
                  <a:lnTo>
                    <a:pt x="263116" y="2657137"/>
                  </a:lnTo>
                  <a:lnTo>
                    <a:pt x="271886" y="2656655"/>
                  </a:lnTo>
                  <a:lnTo>
                    <a:pt x="280657" y="2656141"/>
                  </a:lnTo>
                  <a:lnTo>
                    <a:pt x="289427" y="2655591"/>
                  </a:lnTo>
                  <a:lnTo>
                    <a:pt x="298198" y="2655003"/>
                  </a:lnTo>
                  <a:lnTo>
                    <a:pt x="306968" y="2654373"/>
                  </a:lnTo>
                  <a:lnTo>
                    <a:pt x="315739" y="2653697"/>
                  </a:lnTo>
                  <a:lnTo>
                    <a:pt x="324509" y="2652971"/>
                  </a:lnTo>
                  <a:lnTo>
                    <a:pt x="333280" y="2652191"/>
                  </a:lnTo>
                  <a:lnTo>
                    <a:pt x="342050" y="2651350"/>
                  </a:lnTo>
                  <a:lnTo>
                    <a:pt x="350821" y="2650444"/>
                  </a:lnTo>
                  <a:lnTo>
                    <a:pt x="359592" y="2649465"/>
                  </a:lnTo>
                  <a:lnTo>
                    <a:pt x="368362" y="2648406"/>
                  </a:lnTo>
                  <a:lnTo>
                    <a:pt x="377133" y="2647259"/>
                  </a:lnTo>
                  <a:lnTo>
                    <a:pt x="385903" y="2646013"/>
                  </a:lnTo>
                  <a:lnTo>
                    <a:pt x="394674" y="2644660"/>
                  </a:lnTo>
                  <a:lnTo>
                    <a:pt x="403444" y="2643186"/>
                  </a:lnTo>
                  <a:lnTo>
                    <a:pt x="412215" y="2641578"/>
                  </a:lnTo>
                  <a:lnTo>
                    <a:pt x="420985" y="2639821"/>
                  </a:lnTo>
                  <a:lnTo>
                    <a:pt x="429756" y="2637897"/>
                  </a:lnTo>
                  <a:lnTo>
                    <a:pt x="438526" y="2635787"/>
                  </a:lnTo>
                  <a:lnTo>
                    <a:pt x="447297" y="2633468"/>
                  </a:lnTo>
                  <a:lnTo>
                    <a:pt x="456067" y="2630915"/>
                  </a:lnTo>
                  <a:lnTo>
                    <a:pt x="464838" y="2628098"/>
                  </a:lnTo>
                  <a:lnTo>
                    <a:pt x="473609" y="2624983"/>
                  </a:lnTo>
                  <a:lnTo>
                    <a:pt x="482379" y="2621533"/>
                  </a:lnTo>
                  <a:lnTo>
                    <a:pt x="491150" y="2617703"/>
                  </a:lnTo>
                  <a:lnTo>
                    <a:pt x="499920" y="2613444"/>
                  </a:lnTo>
                  <a:lnTo>
                    <a:pt x="508691" y="2608699"/>
                  </a:lnTo>
                  <a:lnTo>
                    <a:pt x="517461" y="2603403"/>
                  </a:lnTo>
                  <a:lnTo>
                    <a:pt x="526232" y="2597484"/>
                  </a:lnTo>
                  <a:lnTo>
                    <a:pt x="535002" y="2590859"/>
                  </a:lnTo>
                  <a:lnTo>
                    <a:pt x="543773" y="2583437"/>
                  </a:lnTo>
                  <a:lnTo>
                    <a:pt x="552543" y="2575118"/>
                  </a:lnTo>
                  <a:lnTo>
                    <a:pt x="561314" y="2565787"/>
                  </a:lnTo>
                  <a:lnTo>
                    <a:pt x="570084" y="2555322"/>
                  </a:lnTo>
                  <a:lnTo>
                    <a:pt x="578855" y="2543586"/>
                  </a:lnTo>
                  <a:lnTo>
                    <a:pt x="587626" y="2530431"/>
                  </a:lnTo>
                  <a:lnTo>
                    <a:pt x="596396" y="2515710"/>
                  </a:lnTo>
                  <a:lnTo>
                    <a:pt x="605167" y="2499266"/>
                  </a:lnTo>
                  <a:lnTo>
                    <a:pt x="613937" y="2480935"/>
                  </a:lnTo>
                  <a:lnTo>
                    <a:pt x="622708" y="2460544"/>
                  </a:lnTo>
                  <a:lnTo>
                    <a:pt x="631478" y="2437914"/>
                  </a:lnTo>
                  <a:lnTo>
                    <a:pt x="640249" y="2412863"/>
                  </a:lnTo>
                  <a:lnTo>
                    <a:pt x="649019" y="2385209"/>
                  </a:lnTo>
                  <a:lnTo>
                    <a:pt x="657790" y="2354773"/>
                  </a:lnTo>
                  <a:lnTo>
                    <a:pt x="666560" y="2321386"/>
                  </a:lnTo>
                  <a:lnTo>
                    <a:pt x="675331" y="2284892"/>
                  </a:lnTo>
                  <a:lnTo>
                    <a:pt x="684101" y="2245155"/>
                  </a:lnTo>
                  <a:lnTo>
                    <a:pt x="692872" y="2202067"/>
                  </a:lnTo>
                  <a:lnTo>
                    <a:pt x="701643" y="2155556"/>
                  </a:lnTo>
                  <a:lnTo>
                    <a:pt x="710413" y="2105589"/>
                  </a:lnTo>
                  <a:lnTo>
                    <a:pt x="719184" y="2052183"/>
                  </a:lnTo>
                  <a:lnTo>
                    <a:pt x="727954" y="1995411"/>
                  </a:lnTo>
                  <a:lnTo>
                    <a:pt x="736725" y="1935405"/>
                  </a:lnTo>
                  <a:lnTo>
                    <a:pt x="745495" y="1872362"/>
                  </a:lnTo>
                  <a:lnTo>
                    <a:pt x="754266" y="1806544"/>
                  </a:lnTo>
                  <a:lnTo>
                    <a:pt x="763036" y="1738281"/>
                  </a:lnTo>
                  <a:lnTo>
                    <a:pt x="771807" y="1667964"/>
                  </a:lnTo>
                  <a:lnTo>
                    <a:pt x="780577" y="1596041"/>
                  </a:lnTo>
                  <a:lnTo>
                    <a:pt x="789348" y="1523011"/>
                  </a:lnTo>
                  <a:lnTo>
                    <a:pt x="798118" y="1449406"/>
                  </a:lnTo>
                  <a:lnTo>
                    <a:pt x="806889" y="1375780"/>
                  </a:lnTo>
                  <a:lnTo>
                    <a:pt x="815660" y="1302688"/>
                  </a:lnTo>
                  <a:lnTo>
                    <a:pt x="824430" y="1230671"/>
                  </a:lnTo>
                  <a:lnTo>
                    <a:pt x="833201" y="1160237"/>
                  </a:lnTo>
                  <a:lnTo>
                    <a:pt x="841971" y="1091846"/>
                  </a:lnTo>
                  <a:lnTo>
                    <a:pt x="850742" y="1025898"/>
                  </a:lnTo>
                  <a:lnTo>
                    <a:pt x="859512" y="962725"/>
                  </a:lnTo>
                  <a:lnTo>
                    <a:pt x="868283" y="902588"/>
                  </a:lnTo>
                  <a:lnTo>
                    <a:pt x="877053" y="845676"/>
                  </a:lnTo>
                  <a:lnTo>
                    <a:pt x="885824" y="792109"/>
                  </a:lnTo>
                  <a:lnTo>
                    <a:pt x="894594" y="741945"/>
                  </a:lnTo>
                  <a:lnTo>
                    <a:pt x="903365" y="695167"/>
                  </a:lnTo>
                  <a:lnTo>
                    <a:pt x="912135" y="651645"/>
                  </a:lnTo>
                  <a:lnTo>
                    <a:pt x="920906" y="611203"/>
                  </a:lnTo>
                  <a:lnTo>
                    <a:pt x="929677" y="573656"/>
                  </a:lnTo>
                  <a:lnTo>
                    <a:pt x="938447" y="538806"/>
                  </a:lnTo>
                  <a:lnTo>
                    <a:pt x="947218" y="506456"/>
                  </a:lnTo>
                  <a:lnTo>
                    <a:pt x="955988" y="476408"/>
                  </a:lnTo>
                  <a:lnTo>
                    <a:pt x="964759" y="448467"/>
                  </a:lnTo>
                  <a:lnTo>
                    <a:pt x="973529" y="422449"/>
                  </a:lnTo>
                  <a:lnTo>
                    <a:pt x="982300" y="398179"/>
                  </a:lnTo>
                  <a:lnTo>
                    <a:pt x="991070" y="375497"/>
                  </a:lnTo>
                  <a:lnTo>
                    <a:pt x="999841" y="354260"/>
                  </a:lnTo>
                  <a:lnTo>
                    <a:pt x="1008611" y="334345"/>
                  </a:lnTo>
                  <a:lnTo>
                    <a:pt x="1017382" y="315647"/>
                  </a:lnTo>
                  <a:lnTo>
                    <a:pt x="1026152" y="298080"/>
                  </a:lnTo>
                  <a:lnTo>
                    <a:pt x="1034923" y="281568"/>
                  </a:lnTo>
                  <a:lnTo>
                    <a:pt x="1043694" y="266046"/>
                  </a:lnTo>
                  <a:lnTo>
                    <a:pt x="1052464" y="251453"/>
                  </a:lnTo>
                  <a:lnTo>
                    <a:pt x="1061235" y="237734"/>
                  </a:lnTo>
                  <a:lnTo>
                    <a:pt x="1070005" y="224835"/>
                  </a:lnTo>
                  <a:lnTo>
                    <a:pt x="1078776" y="212705"/>
                  </a:lnTo>
                  <a:lnTo>
                    <a:pt x="1087546" y="201293"/>
                  </a:lnTo>
                  <a:lnTo>
                    <a:pt x="1096317" y="190553"/>
                  </a:lnTo>
                  <a:lnTo>
                    <a:pt x="1105087" y="180440"/>
                  </a:lnTo>
                  <a:lnTo>
                    <a:pt x="1113858" y="170912"/>
                  </a:lnTo>
                  <a:lnTo>
                    <a:pt x="1122628" y="161928"/>
                  </a:lnTo>
                  <a:lnTo>
                    <a:pt x="1131399" y="153451"/>
                  </a:lnTo>
                  <a:lnTo>
                    <a:pt x="1140169" y="145446"/>
                  </a:lnTo>
                  <a:lnTo>
                    <a:pt x="1148940" y="137881"/>
                  </a:lnTo>
                  <a:lnTo>
                    <a:pt x="1157711" y="130725"/>
                  </a:lnTo>
                  <a:lnTo>
                    <a:pt x="1166481" y="123950"/>
                  </a:lnTo>
                  <a:lnTo>
                    <a:pt x="1175252" y="117530"/>
                  </a:lnTo>
                  <a:lnTo>
                    <a:pt x="1184022" y="111441"/>
                  </a:lnTo>
                  <a:lnTo>
                    <a:pt x="1192793" y="105662"/>
                  </a:lnTo>
                  <a:lnTo>
                    <a:pt x="1201563" y="100172"/>
                  </a:lnTo>
                  <a:lnTo>
                    <a:pt x="1210334" y="94952"/>
                  </a:lnTo>
                  <a:lnTo>
                    <a:pt x="1219104" y="89985"/>
                  </a:lnTo>
                  <a:lnTo>
                    <a:pt x="1227875" y="85261"/>
                  </a:lnTo>
                  <a:lnTo>
                    <a:pt x="1236645" y="80768"/>
                  </a:lnTo>
                  <a:lnTo>
                    <a:pt x="1245416" y="76495"/>
                  </a:lnTo>
                  <a:lnTo>
                    <a:pt x="1254186" y="72435"/>
                  </a:lnTo>
                  <a:lnTo>
                    <a:pt x="1262957" y="68575"/>
                  </a:lnTo>
                  <a:lnTo>
                    <a:pt x="1271728" y="64908"/>
                  </a:lnTo>
                  <a:lnTo>
                    <a:pt x="1280498" y="61424"/>
                  </a:lnTo>
                  <a:lnTo>
                    <a:pt x="1289269" y="58115"/>
                  </a:lnTo>
                  <a:lnTo>
                    <a:pt x="1298039" y="54972"/>
                  </a:lnTo>
                  <a:lnTo>
                    <a:pt x="1306810" y="51988"/>
                  </a:lnTo>
                  <a:lnTo>
                    <a:pt x="1315580" y="49155"/>
                  </a:lnTo>
                  <a:lnTo>
                    <a:pt x="1324351" y="46466"/>
                  </a:lnTo>
                  <a:lnTo>
                    <a:pt x="1333121" y="43913"/>
                  </a:lnTo>
                  <a:lnTo>
                    <a:pt x="1341892" y="41490"/>
                  </a:lnTo>
                  <a:lnTo>
                    <a:pt x="1350662" y="39192"/>
                  </a:lnTo>
                  <a:lnTo>
                    <a:pt x="1359433" y="37010"/>
                  </a:lnTo>
                  <a:lnTo>
                    <a:pt x="1368203" y="34941"/>
                  </a:lnTo>
                  <a:lnTo>
                    <a:pt x="1376974" y="32978"/>
                  </a:lnTo>
                  <a:lnTo>
                    <a:pt x="1385745" y="31116"/>
                  </a:lnTo>
                  <a:lnTo>
                    <a:pt x="1394515" y="29350"/>
                  </a:lnTo>
                  <a:lnTo>
                    <a:pt x="1403286" y="27675"/>
                  </a:lnTo>
                  <a:lnTo>
                    <a:pt x="1412056" y="26086"/>
                  </a:lnTo>
                  <a:lnTo>
                    <a:pt x="1420827" y="24580"/>
                  </a:lnTo>
                  <a:lnTo>
                    <a:pt x="1429597" y="23152"/>
                  </a:lnTo>
                  <a:lnTo>
                    <a:pt x="1438368" y="21798"/>
                  </a:lnTo>
                  <a:lnTo>
                    <a:pt x="1447138" y="20514"/>
                  </a:lnTo>
                  <a:lnTo>
                    <a:pt x="1455909" y="19297"/>
                  </a:lnTo>
                  <a:lnTo>
                    <a:pt x="1464679" y="18143"/>
                  </a:lnTo>
                  <a:lnTo>
                    <a:pt x="1473450" y="17050"/>
                  </a:lnTo>
                  <a:lnTo>
                    <a:pt x="1482220" y="16013"/>
                  </a:lnTo>
                  <a:lnTo>
                    <a:pt x="1490991" y="15031"/>
                  </a:lnTo>
                  <a:lnTo>
                    <a:pt x="1499762" y="14100"/>
                  </a:lnTo>
                  <a:lnTo>
                    <a:pt x="1508532" y="13217"/>
                  </a:lnTo>
                  <a:lnTo>
                    <a:pt x="1517303" y="12381"/>
                  </a:lnTo>
                  <a:lnTo>
                    <a:pt x="1526073" y="11588"/>
                  </a:lnTo>
                  <a:lnTo>
                    <a:pt x="1534844" y="10837"/>
                  </a:lnTo>
                  <a:lnTo>
                    <a:pt x="1543614" y="10125"/>
                  </a:lnTo>
                  <a:lnTo>
                    <a:pt x="1552385" y="9451"/>
                  </a:lnTo>
                  <a:lnTo>
                    <a:pt x="1561155" y="8812"/>
                  </a:lnTo>
                  <a:lnTo>
                    <a:pt x="1569926" y="8207"/>
                  </a:lnTo>
                  <a:lnTo>
                    <a:pt x="1578696" y="7633"/>
                  </a:lnTo>
                  <a:lnTo>
                    <a:pt x="1587467" y="7089"/>
                  </a:lnTo>
                  <a:lnTo>
                    <a:pt x="1596237" y="6574"/>
                  </a:lnTo>
                  <a:lnTo>
                    <a:pt x="1605008" y="6087"/>
                  </a:lnTo>
                  <a:lnTo>
                    <a:pt x="1613779" y="5624"/>
                  </a:lnTo>
                  <a:lnTo>
                    <a:pt x="1622549" y="5186"/>
                  </a:lnTo>
                  <a:lnTo>
                    <a:pt x="1631320" y="4772"/>
                  </a:lnTo>
                  <a:lnTo>
                    <a:pt x="1640090" y="4379"/>
                  </a:lnTo>
                  <a:lnTo>
                    <a:pt x="1648861" y="4006"/>
                  </a:lnTo>
                  <a:lnTo>
                    <a:pt x="1657631" y="3654"/>
                  </a:lnTo>
                  <a:lnTo>
                    <a:pt x="1666402" y="3320"/>
                  </a:lnTo>
                  <a:lnTo>
                    <a:pt x="1675172" y="3003"/>
                  </a:lnTo>
                  <a:lnTo>
                    <a:pt x="1683943" y="2703"/>
                  </a:lnTo>
                  <a:lnTo>
                    <a:pt x="1692713" y="2419"/>
                  </a:lnTo>
                  <a:lnTo>
                    <a:pt x="1701484" y="2150"/>
                  </a:lnTo>
                  <a:lnTo>
                    <a:pt x="1710254" y="1896"/>
                  </a:lnTo>
                  <a:lnTo>
                    <a:pt x="1719025" y="1654"/>
                  </a:lnTo>
                  <a:lnTo>
                    <a:pt x="1727796" y="1426"/>
                  </a:lnTo>
                  <a:lnTo>
                    <a:pt x="1736566" y="1209"/>
                  </a:lnTo>
                  <a:lnTo>
                    <a:pt x="1745337" y="1004"/>
                  </a:lnTo>
                  <a:lnTo>
                    <a:pt x="1754107" y="810"/>
                  </a:lnTo>
                  <a:lnTo>
                    <a:pt x="1762878" y="626"/>
                  </a:lnTo>
                  <a:lnTo>
                    <a:pt x="1771648" y="452"/>
                  </a:lnTo>
                  <a:lnTo>
                    <a:pt x="1780419" y="287"/>
                  </a:lnTo>
                  <a:lnTo>
                    <a:pt x="1789189" y="13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38986" y="906740"/>
              <a:ext cx="1850583" cy="2655552"/>
            </a:xfrm>
            <a:custGeom>
              <a:avLst/>
              <a:pathLst>
                <a:path w="1850583" h="2655552">
                  <a:moveTo>
                    <a:pt x="1850583" y="0"/>
                  </a:moveTo>
                  <a:lnTo>
                    <a:pt x="1850583" y="0"/>
                  </a:lnTo>
                  <a:lnTo>
                    <a:pt x="1841813" y="411"/>
                  </a:lnTo>
                  <a:lnTo>
                    <a:pt x="1833042" y="837"/>
                  </a:lnTo>
                  <a:lnTo>
                    <a:pt x="1824271" y="1278"/>
                  </a:lnTo>
                  <a:lnTo>
                    <a:pt x="1815501" y="1735"/>
                  </a:lnTo>
                  <a:lnTo>
                    <a:pt x="1806730" y="2208"/>
                  </a:lnTo>
                  <a:lnTo>
                    <a:pt x="1797960" y="2698"/>
                  </a:lnTo>
                  <a:lnTo>
                    <a:pt x="1789189" y="3206"/>
                  </a:lnTo>
                  <a:lnTo>
                    <a:pt x="1780419" y="3732"/>
                  </a:lnTo>
                  <a:lnTo>
                    <a:pt x="1771648" y="4277"/>
                  </a:lnTo>
                  <a:lnTo>
                    <a:pt x="1762878" y="4841"/>
                  </a:lnTo>
                  <a:lnTo>
                    <a:pt x="1754107" y="5425"/>
                  </a:lnTo>
                  <a:lnTo>
                    <a:pt x="1745337" y="6031"/>
                  </a:lnTo>
                  <a:lnTo>
                    <a:pt x="1736566" y="6657"/>
                  </a:lnTo>
                  <a:lnTo>
                    <a:pt x="1727796" y="7306"/>
                  </a:lnTo>
                  <a:lnTo>
                    <a:pt x="1719025" y="7979"/>
                  </a:lnTo>
                  <a:lnTo>
                    <a:pt x="1710254" y="8675"/>
                  </a:lnTo>
                  <a:lnTo>
                    <a:pt x="1701484" y="9396"/>
                  </a:lnTo>
                  <a:lnTo>
                    <a:pt x="1692713" y="10142"/>
                  </a:lnTo>
                  <a:lnTo>
                    <a:pt x="1683943" y="10915"/>
                  </a:lnTo>
                  <a:lnTo>
                    <a:pt x="1675172" y="11716"/>
                  </a:lnTo>
                  <a:lnTo>
                    <a:pt x="1666402" y="12545"/>
                  </a:lnTo>
                  <a:lnTo>
                    <a:pt x="1657631" y="13403"/>
                  </a:lnTo>
                  <a:lnTo>
                    <a:pt x="1648861" y="14292"/>
                  </a:lnTo>
                  <a:lnTo>
                    <a:pt x="1640090" y="15213"/>
                  </a:lnTo>
                  <a:lnTo>
                    <a:pt x="1631320" y="16166"/>
                  </a:lnTo>
                  <a:lnTo>
                    <a:pt x="1622549" y="17152"/>
                  </a:lnTo>
                  <a:lnTo>
                    <a:pt x="1613779" y="18174"/>
                  </a:lnTo>
                  <a:lnTo>
                    <a:pt x="1605008" y="19232"/>
                  </a:lnTo>
                  <a:lnTo>
                    <a:pt x="1596237" y="20327"/>
                  </a:lnTo>
                  <a:lnTo>
                    <a:pt x="1587467" y="21461"/>
                  </a:lnTo>
                  <a:lnTo>
                    <a:pt x="1578696" y="22634"/>
                  </a:lnTo>
                  <a:lnTo>
                    <a:pt x="1569926" y="23849"/>
                  </a:lnTo>
                  <a:lnTo>
                    <a:pt x="1561155" y="25107"/>
                  </a:lnTo>
                  <a:lnTo>
                    <a:pt x="1552385" y="26409"/>
                  </a:lnTo>
                  <a:lnTo>
                    <a:pt x="1543614" y="27757"/>
                  </a:lnTo>
                  <a:lnTo>
                    <a:pt x="1534844" y="29152"/>
                  </a:lnTo>
                  <a:lnTo>
                    <a:pt x="1526073" y="30596"/>
                  </a:lnTo>
                  <a:lnTo>
                    <a:pt x="1517303" y="32091"/>
                  </a:lnTo>
                  <a:lnTo>
                    <a:pt x="1508532" y="33638"/>
                  </a:lnTo>
                  <a:lnTo>
                    <a:pt x="1499762" y="35239"/>
                  </a:lnTo>
                  <a:lnTo>
                    <a:pt x="1490991" y="36896"/>
                  </a:lnTo>
                  <a:lnTo>
                    <a:pt x="1482220" y="38611"/>
                  </a:lnTo>
                  <a:lnTo>
                    <a:pt x="1473450" y="40385"/>
                  </a:lnTo>
                  <a:lnTo>
                    <a:pt x="1464679" y="42221"/>
                  </a:lnTo>
                  <a:lnTo>
                    <a:pt x="1455909" y="44121"/>
                  </a:lnTo>
                  <a:lnTo>
                    <a:pt x="1447138" y="46087"/>
                  </a:lnTo>
                  <a:lnTo>
                    <a:pt x="1438368" y="48121"/>
                  </a:lnTo>
                  <a:lnTo>
                    <a:pt x="1429597" y="50225"/>
                  </a:lnTo>
                  <a:lnTo>
                    <a:pt x="1420827" y="52402"/>
                  </a:lnTo>
                  <a:lnTo>
                    <a:pt x="1412056" y="54654"/>
                  </a:lnTo>
                  <a:lnTo>
                    <a:pt x="1403286" y="56984"/>
                  </a:lnTo>
                  <a:lnTo>
                    <a:pt x="1394515" y="59394"/>
                  </a:lnTo>
                  <a:lnTo>
                    <a:pt x="1385745" y="61886"/>
                  </a:lnTo>
                  <a:lnTo>
                    <a:pt x="1376974" y="64464"/>
                  </a:lnTo>
                  <a:lnTo>
                    <a:pt x="1368203" y="67130"/>
                  </a:lnTo>
                  <a:lnTo>
                    <a:pt x="1359433" y="69888"/>
                  </a:lnTo>
                  <a:lnTo>
                    <a:pt x="1350662" y="72739"/>
                  </a:lnTo>
                  <a:lnTo>
                    <a:pt x="1341892" y="75687"/>
                  </a:lnTo>
                  <a:lnTo>
                    <a:pt x="1333121" y="78735"/>
                  </a:lnTo>
                  <a:lnTo>
                    <a:pt x="1324351" y="81887"/>
                  </a:lnTo>
                  <a:lnTo>
                    <a:pt x="1315580" y="85145"/>
                  </a:lnTo>
                  <a:lnTo>
                    <a:pt x="1306810" y="88513"/>
                  </a:lnTo>
                  <a:lnTo>
                    <a:pt x="1298039" y="91995"/>
                  </a:lnTo>
                  <a:lnTo>
                    <a:pt x="1289269" y="95594"/>
                  </a:lnTo>
                  <a:lnTo>
                    <a:pt x="1280498" y="99314"/>
                  </a:lnTo>
                  <a:lnTo>
                    <a:pt x="1271728" y="103158"/>
                  </a:lnTo>
                  <a:lnTo>
                    <a:pt x="1262957" y="107131"/>
                  </a:lnTo>
                  <a:lnTo>
                    <a:pt x="1254186" y="111237"/>
                  </a:lnTo>
                  <a:lnTo>
                    <a:pt x="1245416" y="115479"/>
                  </a:lnTo>
                  <a:lnTo>
                    <a:pt x="1236645" y="119862"/>
                  </a:lnTo>
                  <a:lnTo>
                    <a:pt x="1227875" y="124392"/>
                  </a:lnTo>
                  <a:lnTo>
                    <a:pt x="1219104" y="129071"/>
                  </a:lnTo>
                  <a:lnTo>
                    <a:pt x="1210334" y="133906"/>
                  </a:lnTo>
                  <a:lnTo>
                    <a:pt x="1201563" y="138902"/>
                  </a:lnTo>
                  <a:lnTo>
                    <a:pt x="1192793" y="144077"/>
                  </a:lnTo>
                  <a:lnTo>
                    <a:pt x="1184022" y="149448"/>
                  </a:lnTo>
                  <a:lnTo>
                    <a:pt x="1175252" y="155037"/>
                  </a:lnTo>
                  <a:lnTo>
                    <a:pt x="1166481" y="160868"/>
                  </a:lnTo>
                  <a:lnTo>
                    <a:pt x="1157711" y="166965"/>
                  </a:lnTo>
                  <a:lnTo>
                    <a:pt x="1148940" y="173357"/>
                  </a:lnTo>
                  <a:lnTo>
                    <a:pt x="1140169" y="180074"/>
                  </a:lnTo>
                  <a:lnTo>
                    <a:pt x="1131399" y="187152"/>
                  </a:lnTo>
                  <a:lnTo>
                    <a:pt x="1122628" y="194626"/>
                  </a:lnTo>
                  <a:lnTo>
                    <a:pt x="1113858" y="202538"/>
                  </a:lnTo>
                  <a:lnTo>
                    <a:pt x="1105087" y="210935"/>
                  </a:lnTo>
                  <a:lnTo>
                    <a:pt x="1096317" y="219866"/>
                  </a:lnTo>
                  <a:lnTo>
                    <a:pt x="1087546" y="229388"/>
                  </a:lnTo>
                  <a:lnTo>
                    <a:pt x="1078776" y="239563"/>
                  </a:lnTo>
                  <a:lnTo>
                    <a:pt x="1070005" y="250462"/>
                  </a:lnTo>
                  <a:lnTo>
                    <a:pt x="1061235" y="262161"/>
                  </a:lnTo>
                  <a:lnTo>
                    <a:pt x="1052464" y="274749"/>
                  </a:lnTo>
                  <a:lnTo>
                    <a:pt x="1043694" y="288320"/>
                  </a:lnTo>
                  <a:lnTo>
                    <a:pt x="1034923" y="302983"/>
                  </a:lnTo>
                  <a:lnTo>
                    <a:pt x="1026152" y="318853"/>
                  </a:lnTo>
                  <a:lnTo>
                    <a:pt x="1017382" y="336056"/>
                  </a:lnTo>
                  <a:lnTo>
                    <a:pt x="1008611" y="354722"/>
                  </a:lnTo>
                  <a:lnTo>
                    <a:pt x="999841" y="374986"/>
                  </a:lnTo>
                  <a:lnTo>
                    <a:pt x="991070" y="396980"/>
                  </a:lnTo>
                  <a:lnTo>
                    <a:pt x="982300" y="420833"/>
                  </a:lnTo>
                  <a:lnTo>
                    <a:pt x="973529" y="446674"/>
                  </a:lnTo>
                  <a:lnTo>
                    <a:pt x="964759" y="474624"/>
                  </a:lnTo>
                  <a:lnTo>
                    <a:pt x="955988" y="504808"/>
                  </a:lnTo>
                  <a:lnTo>
                    <a:pt x="947218" y="537350"/>
                  </a:lnTo>
                  <a:lnTo>
                    <a:pt x="938447" y="572374"/>
                  </a:lnTo>
                  <a:lnTo>
                    <a:pt x="929677" y="610005"/>
                  </a:lnTo>
                  <a:lnTo>
                    <a:pt x="920906" y="650365"/>
                  </a:lnTo>
                  <a:lnTo>
                    <a:pt x="912135" y="693572"/>
                  </a:lnTo>
                  <a:lnTo>
                    <a:pt x="903365" y="739734"/>
                  </a:lnTo>
                  <a:lnTo>
                    <a:pt x="894594" y="788946"/>
                  </a:lnTo>
                  <a:lnTo>
                    <a:pt x="885824" y="841268"/>
                  </a:lnTo>
                  <a:lnTo>
                    <a:pt x="877053" y="896674"/>
                  </a:lnTo>
                  <a:lnTo>
                    <a:pt x="868283" y="955079"/>
                  </a:lnTo>
                  <a:lnTo>
                    <a:pt x="859512" y="1016347"/>
                  </a:lnTo>
                  <a:lnTo>
                    <a:pt x="850742" y="1080294"/>
                  </a:lnTo>
                  <a:lnTo>
                    <a:pt x="841971" y="1146675"/>
                  </a:lnTo>
                  <a:lnTo>
                    <a:pt x="833201" y="1215190"/>
                  </a:lnTo>
                  <a:lnTo>
                    <a:pt x="824430" y="1285484"/>
                  </a:lnTo>
                  <a:lnTo>
                    <a:pt x="815660" y="1357150"/>
                  </a:lnTo>
                  <a:lnTo>
                    <a:pt x="806889" y="1429733"/>
                  </a:lnTo>
                  <a:lnTo>
                    <a:pt x="798118" y="1502742"/>
                  </a:lnTo>
                  <a:lnTo>
                    <a:pt x="789348" y="1575658"/>
                  </a:lnTo>
                  <a:lnTo>
                    <a:pt x="780577" y="1647950"/>
                  </a:lnTo>
                  <a:lnTo>
                    <a:pt x="771807" y="1719086"/>
                  </a:lnTo>
                  <a:lnTo>
                    <a:pt x="763036" y="1788557"/>
                  </a:lnTo>
                  <a:lnTo>
                    <a:pt x="754266" y="1855886"/>
                  </a:lnTo>
                  <a:lnTo>
                    <a:pt x="745495" y="1920650"/>
                  </a:lnTo>
                  <a:lnTo>
                    <a:pt x="736725" y="1982486"/>
                  </a:lnTo>
                  <a:lnTo>
                    <a:pt x="727954" y="2041106"/>
                  </a:lnTo>
                  <a:lnTo>
                    <a:pt x="719184" y="2096296"/>
                  </a:lnTo>
                  <a:lnTo>
                    <a:pt x="710413" y="2147919"/>
                  </a:lnTo>
                  <a:lnTo>
                    <a:pt x="701643" y="2195912"/>
                  </a:lnTo>
                  <a:lnTo>
                    <a:pt x="692872" y="2240277"/>
                  </a:lnTo>
                  <a:lnTo>
                    <a:pt x="684101" y="2281074"/>
                  </a:lnTo>
                  <a:lnTo>
                    <a:pt x="675331" y="2318410"/>
                  </a:lnTo>
                  <a:lnTo>
                    <a:pt x="666560" y="2352433"/>
                  </a:lnTo>
                  <a:lnTo>
                    <a:pt x="657790" y="2383315"/>
                  </a:lnTo>
                  <a:lnTo>
                    <a:pt x="649019" y="2411252"/>
                  </a:lnTo>
                  <a:lnTo>
                    <a:pt x="640249" y="2436449"/>
                  </a:lnTo>
                  <a:lnTo>
                    <a:pt x="631478" y="2459115"/>
                  </a:lnTo>
                  <a:lnTo>
                    <a:pt x="622708" y="2479461"/>
                  </a:lnTo>
                  <a:lnTo>
                    <a:pt x="613937" y="2497691"/>
                  </a:lnTo>
                  <a:lnTo>
                    <a:pt x="605167" y="2514002"/>
                  </a:lnTo>
                  <a:lnTo>
                    <a:pt x="596396" y="2528582"/>
                  </a:lnTo>
                  <a:lnTo>
                    <a:pt x="587626" y="2541603"/>
                  </a:lnTo>
                  <a:lnTo>
                    <a:pt x="578855" y="2553228"/>
                  </a:lnTo>
                  <a:lnTo>
                    <a:pt x="570084" y="2563607"/>
                  </a:lnTo>
                  <a:lnTo>
                    <a:pt x="561314" y="2572886"/>
                  </a:lnTo>
                  <a:lnTo>
                    <a:pt x="552543" y="2581194"/>
                  </a:lnTo>
                  <a:lnTo>
                    <a:pt x="543773" y="2588643"/>
                  </a:lnTo>
                  <a:lnTo>
                    <a:pt x="535002" y="2595329"/>
                  </a:lnTo>
                  <a:lnTo>
                    <a:pt x="526232" y="2601335"/>
                  </a:lnTo>
                  <a:lnTo>
                    <a:pt x="517461" y="2606736"/>
                  </a:lnTo>
                  <a:lnTo>
                    <a:pt x="508691" y="2611594"/>
                  </a:lnTo>
                  <a:lnTo>
                    <a:pt x="499920" y="2615965"/>
                  </a:lnTo>
                  <a:lnTo>
                    <a:pt x="491150" y="2619899"/>
                  </a:lnTo>
                  <a:lnTo>
                    <a:pt x="482379" y="2623440"/>
                  </a:lnTo>
                  <a:lnTo>
                    <a:pt x="473609" y="2626627"/>
                  </a:lnTo>
                  <a:lnTo>
                    <a:pt x="464838" y="2629495"/>
                  </a:lnTo>
                  <a:lnTo>
                    <a:pt x="456067" y="2632077"/>
                  </a:lnTo>
                  <a:lnTo>
                    <a:pt x="447297" y="2634402"/>
                  </a:lnTo>
                  <a:lnTo>
                    <a:pt x="438526" y="2636494"/>
                  </a:lnTo>
                  <a:lnTo>
                    <a:pt x="429756" y="2638378"/>
                  </a:lnTo>
                  <a:lnTo>
                    <a:pt x="420985" y="2640074"/>
                  </a:lnTo>
                  <a:lnTo>
                    <a:pt x="412215" y="2641602"/>
                  </a:lnTo>
                  <a:lnTo>
                    <a:pt x="403444" y="2642977"/>
                  </a:lnTo>
                  <a:lnTo>
                    <a:pt x="394674" y="2644217"/>
                  </a:lnTo>
                  <a:lnTo>
                    <a:pt x="385903" y="2645333"/>
                  </a:lnTo>
                  <a:lnTo>
                    <a:pt x="377133" y="2646340"/>
                  </a:lnTo>
                  <a:lnTo>
                    <a:pt x="368362" y="2647247"/>
                  </a:lnTo>
                  <a:lnTo>
                    <a:pt x="359592" y="2648065"/>
                  </a:lnTo>
                  <a:lnTo>
                    <a:pt x="350821" y="2648803"/>
                  </a:lnTo>
                  <a:lnTo>
                    <a:pt x="342050" y="2649468"/>
                  </a:lnTo>
                  <a:lnTo>
                    <a:pt x="333280" y="2650068"/>
                  </a:lnTo>
                  <a:lnTo>
                    <a:pt x="324509" y="2650610"/>
                  </a:lnTo>
                  <a:lnTo>
                    <a:pt x="315739" y="2651099"/>
                  </a:lnTo>
                  <a:lnTo>
                    <a:pt x="306968" y="2651541"/>
                  </a:lnTo>
                  <a:lnTo>
                    <a:pt x="298198" y="2651939"/>
                  </a:lnTo>
                  <a:lnTo>
                    <a:pt x="289427" y="2652299"/>
                  </a:lnTo>
                  <a:lnTo>
                    <a:pt x="280657" y="2652625"/>
                  </a:lnTo>
                  <a:lnTo>
                    <a:pt x="271886" y="2652919"/>
                  </a:lnTo>
                  <a:lnTo>
                    <a:pt x="263116" y="2653184"/>
                  </a:lnTo>
                  <a:lnTo>
                    <a:pt x="254345" y="2653424"/>
                  </a:lnTo>
                  <a:lnTo>
                    <a:pt x="245575" y="2653641"/>
                  </a:lnTo>
                  <a:lnTo>
                    <a:pt x="236804" y="2653837"/>
                  </a:lnTo>
                  <a:lnTo>
                    <a:pt x="228033" y="2654015"/>
                  </a:lnTo>
                  <a:lnTo>
                    <a:pt x="219263" y="2654175"/>
                  </a:lnTo>
                  <a:lnTo>
                    <a:pt x="210492" y="2654319"/>
                  </a:lnTo>
                  <a:lnTo>
                    <a:pt x="201722" y="2654450"/>
                  </a:lnTo>
                  <a:lnTo>
                    <a:pt x="192951" y="2654568"/>
                  </a:lnTo>
                  <a:lnTo>
                    <a:pt x="184181" y="2654674"/>
                  </a:lnTo>
                  <a:lnTo>
                    <a:pt x="175410" y="2654771"/>
                  </a:lnTo>
                  <a:lnTo>
                    <a:pt x="166640" y="2654858"/>
                  </a:lnTo>
                  <a:lnTo>
                    <a:pt x="157869" y="2654936"/>
                  </a:lnTo>
                  <a:lnTo>
                    <a:pt x="149099" y="2655007"/>
                  </a:lnTo>
                  <a:lnTo>
                    <a:pt x="140328" y="2655072"/>
                  </a:lnTo>
                  <a:lnTo>
                    <a:pt x="131558" y="2655129"/>
                  </a:lnTo>
                  <a:lnTo>
                    <a:pt x="122787" y="2655182"/>
                  </a:lnTo>
                  <a:lnTo>
                    <a:pt x="114016" y="2655229"/>
                  </a:lnTo>
                  <a:lnTo>
                    <a:pt x="105246" y="2655272"/>
                  </a:lnTo>
                  <a:lnTo>
                    <a:pt x="96475" y="2655310"/>
                  </a:lnTo>
                  <a:lnTo>
                    <a:pt x="87705" y="2655345"/>
                  </a:lnTo>
                  <a:lnTo>
                    <a:pt x="78934" y="2655376"/>
                  </a:lnTo>
                  <a:lnTo>
                    <a:pt x="70164" y="2655405"/>
                  </a:lnTo>
                  <a:lnTo>
                    <a:pt x="61393" y="2655431"/>
                  </a:lnTo>
                  <a:lnTo>
                    <a:pt x="52623" y="2655454"/>
                  </a:lnTo>
                  <a:lnTo>
                    <a:pt x="43852" y="2655475"/>
                  </a:lnTo>
                  <a:lnTo>
                    <a:pt x="35082" y="2655493"/>
                  </a:lnTo>
                  <a:lnTo>
                    <a:pt x="26311" y="2655511"/>
                  </a:lnTo>
                  <a:lnTo>
                    <a:pt x="17541" y="2655526"/>
                  </a:lnTo>
                  <a:lnTo>
                    <a:pt x="8770" y="2655540"/>
                  </a:lnTo>
                  <a:lnTo>
                    <a:pt x="0" y="2655552"/>
                  </a:lnTo>
                  <a:lnTo>
                    <a:pt x="0" y="26555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738986" y="897973"/>
              <a:ext cx="1850583" cy="2664435"/>
            </a:xfrm>
            <a:custGeom>
              <a:avLst/>
              <a:pathLst>
                <a:path w="1850583" h="2664435">
                  <a:moveTo>
                    <a:pt x="0" y="2663887"/>
                  </a:moveTo>
                  <a:lnTo>
                    <a:pt x="8770" y="2663862"/>
                  </a:lnTo>
                  <a:lnTo>
                    <a:pt x="17541" y="2663835"/>
                  </a:lnTo>
                  <a:lnTo>
                    <a:pt x="26311" y="2663808"/>
                  </a:lnTo>
                  <a:lnTo>
                    <a:pt x="35082" y="2663779"/>
                  </a:lnTo>
                  <a:lnTo>
                    <a:pt x="43852" y="2663748"/>
                  </a:lnTo>
                  <a:lnTo>
                    <a:pt x="52623" y="2663717"/>
                  </a:lnTo>
                  <a:lnTo>
                    <a:pt x="61393" y="2663683"/>
                  </a:lnTo>
                  <a:lnTo>
                    <a:pt x="70164" y="2663649"/>
                  </a:lnTo>
                  <a:lnTo>
                    <a:pt x="78934" y="2663612"/>
                  </a:lnTo>
                  <a:lnTo>
                    <a:pt x="87705" y="2663574"/>
                  </a:lnTo>
                  <a:lnTo>
                    <a:pt x="96475" y="2663534"/>
                  </a:lnTo>
                  <a:lnTo>
                    <a:pt x="105246" y="2663493"/>
                  </a:lnTo>
                  <a:lnTo>
                    <a:pt x="114016" y="2663449"/>
                  </a:lnTo>
                  <a:lnTo>
                    <a:pt x="122787" y="2663403"/>
                  </a:lnTo>
                  <a:lnTo>
                    <a:pt x="131558" y="2663356"/>
                  </a:lnTo>
                  <a:lnTo>
                    <a:pt x="140328" y="2663306"/>
                  </a:lnTo>
                  <a:lnTo>
                    <a:pt x="149099" y="2663253"/>
                  </a:lnTo>
                  <a:lnTo>
                    <a:pt x="157869" y="2663199"/>
                  </a:lnTo>
                  <a:lnTo>
                    <a:pt x="166640" y="2663141"/>
                  </a:lnTo>
                  <a:lnTo>
                    <a:pt x="175410" y="2663081"/>
                  </a:lnTo>
                  <a:lnTo>
                    <a:pt x="184181" y="2663018"/>
                  </a:lnTo>
                  <a:lnTo>
                    <a:pt x="192951" y="2662953"/>
                  </a:lnTo>
                  <a:lnTo>
                    <a:pt x="201722" y="2662884"/>
                  </a:lnTo>
                  <a:lnTo>
                    <a:pt x="210492" y="2662812"/>
                  </a:lnTo>
                  <a:lnTo>
                    <a:pt x="219263" y="2662736"/>
                  </a:lnTo>
                  <a:lnTo>
                    <a:pt x="228033" y="2662657"/>
                  </a:lnTo>
                  <a:lnTo>
                    <a:pt x="236804" y="2662574"/>
                  </a:lnTo>
                  <a:lnTo>
                    <a:pt x="245575" y="2662488"/>
                  </a:lnTo>
                  <a:lnTo>
                    <a:pt x="254345" y="2662397"/>
                  </a:lnTo>
                  <a:lnTo>
                    <a:pt x="263116" y="2662302"/>
                  </a:lnTo>
                  <a:lnTo>
                    <a:pt x="271886" y="2662202"/>
                  </a:lnTo>
                  <a:lnTo>
                    <a:pt x="280657" y="2662098"/>
                  </a:lnTo>
                  <a:lnTo>
                    <a:pt x="289427" y="2661988"/>
                  </a:lnTo>
                  <a:lnTo>
                    <a:pt x="298198" y="2661872"/>
                  </a:lnTo>
                  <a:lnTo>
                    <a:pt x="306968" y="2661749"/>
                  </a:lnTo>
                  <a:lnTo>
                    <a:pt x="315739" y="2661620"/>
                  </a:lnTo>
                  <a:lnTo>
                    <a:pt x="324509" y="2661483"/>
                  </a:lnTo>
                  <a:lnTo>
                    <a:pt x="333280" y="2661337"/>
                  </a:lnTo>
                  <a:lnTo>
                    <a:pt x="342050" y="2661183"/>
                  </a:lnTo>
                  <a:lnTo>
                    <a:pt x="350821" y="2661018"/>
                  </a:lnTo>
                  <a:lnTo>
                    <a:pt x="359592" y="2660841"/>
                  </a:lnTo>
                  <a:lnTo>
                    <a:pt x="368362" y="2660652"/>
                  </a:lnTo>
                  <a:lnTo>
                    <a:pt x="377133" y="2660450"/>
                  </a:lnTo>
                  <a:lnTo>
                    <a:pt x="385903" y="2660232"/>
                  </a:lnTo>
                  <a:lnTo>
                    <a:pt x="394674" y="2659997"/>
                  </a:lnTo>
                  <a:lnTo>
                    <a:pt x="403444" y="2659743"/>
                  </a:lnTo>
                  <a:lnTo>
                    <a:pt x="412215" y="2659468"/>
                  </a:lnTo>
                  <a:lnTo>
                    <a:pt x="420985" y="2659170"/>
                  </a:lnTo>
                  <a:lnTo>
                    <a:pt x="429756" y="2658845"/>
                  </a:lnTo>
                  <a:lnTo>
                    <a:pt x="438526" y="2658491"/>
                  </a:lnTo>
                  <a:lnTo>
                    <a:pt x="447297" y="2658105"/>
                  </a:lnTo>
                  <a:lnTo>
                    <a:pt x="456067" y="2657681"/>
                  </a:lnTo>
                  <a:lnTo>
                    <a:pt x="464838" y="2657215"/>
                  </a:lnTo>
                  <a:lnTo>
                    <a:pt x="473609" y="2656703"/>
                  </a:lnTo>
                  <a:lnTo>
                    <a:pt x="482379" y="2656137"/>
                  </a:lnTo>
                  <a:lnTo>
                    <a:pt x="491150" y="2655510"/>
                  </a:lnTo>
                  <a:lnTo>
                    <a:pt x="499920" y="2654815"/>
                  </a:lnTo>
                  <a:lnTo>
                    <a:pt x="508691" y="2654041"/>
                  </a:lnTo>
                  <a:lnTo>
                    <a:pt x="517461" y="2653177"/>
                  </a:lnTo>
                  <a:lnTo>
                    <a:pt x="526232" y="2652210"/>
                  </a:lnTo>
                  <a:lnTo>
                    <a:pt x="535002" y="2651125"/>
                  </a:lnTo>
                  <a:lnTo>
                    <a:pt x="543773" y="2649905"/>
                  </a:lnTo>
                  <a:lnTo>
                    <a:pt x="552543" y="2648529"/>
                  </a:lnTo>
                  <a:lnTo>
                    <a:pt x="561314" y="2646975"/>
                  </a:lnTo>
                  <a:lnTo>
                    <a:pt x="570084" y="2645216"/>
                  </a:lnTo>
                  <a:lnTo>
                    <a:pt x="578855" y="2643225"/>
                  </a:lnTo>
                  <a:lnTo>
                    <a:pt x="587626" y="2640970"/>
                  </a:lnTo>
                  <a:lnTo>
                    <a:pt x="596396" y="2638417"/>
                  </a:lnTo>
                  <a:lnTo>
                    <a:pt x="605167" y="2635531"/>
                  </a:lnTo>
                  <a:lnTo>
                    <a:pt x="613937" y="2632272"/>
                  </a:lnTo>
                  <a:lnTo>
                    <a:pt x="622708" y="2628597"/>
                  </a:lnTo>
                  <a:lnTo>
                    <a:pt x="631478" y="2624461"/>
                  </a:lnTo>
                  <a:lnTo>
                    <a:pt x="640249" y="2619811"/>
                  </a:lnTo>
                  <a:lnTo>
                    <a:pt x="649019" y="2614595"/>
                  </a:lnTo>
                  <a:lnTo>
                    <a:pt x="657790" y="2608750"/>
                  </a:lnTo>
                  <a:lnTo>
                    <a:pt x="666560" y="2602214"/>
                  </a:lnTo>
                  <a:lnTo>
                    <a:pt x="675331" y="2594915"/>
                  </a:lnTo>
                  <a:lnTo>
                    <a:pt x="684101" y="2586777"/>
                  </a:lnTo>
                  <a:lnTo>
                    <a:pt x="692872" y="2577719"/>
                  </a:lnTo>
                  <a:lnTo>
                    <a:pt x="701643" y="2567653"/>
                  </a:lnTo>
                  <a:lnTo>
                    <a:pt x="710413" y="2556485"/>
                  </a:lnTo>
                  <a:lnTo>
                    <a:pt x="719184" y="2544114"/>
                  </a:lnTo>
                  <a:lnTo>
                    <a:pt x="727954" y="2530434"/>
                  </a:lnTo>
                  <a:lnTo>
                    <a:pt x="736725" y="2515332"/>
                  </a:lnTo>
                  <a:lnTo>
                    <a:pt x="745495" y="2498690"/>
                  </a:lnTo>
                  <a:lnTo>
                    <a:pt x="754266" y="2480383"/>
                  </a:lnTo>
                  <a:lnTo>
                    <a:pt x="763036" y="2460284"/>
                  </a:lnTo>
                  <a:lnTo>
                    <a:pt x="771807" y="2438261"/>
                  </a:lnTo>
                  <a:lnTo>
                    <a:pt x="780577" y="2414181"/>
                  </a:lnTo>
                  <a:lnTo>
                    <a:pt x="789348" y="2387913"/>
                  </a:lnTo>
                  <a:lnTo>
                    <a:pt x="798118" y="2359329"/>
                  </a:lnTo>
                  <a:lnTo>
                    <a:pt x="806889" y="2328312"/>
                  </a:lnTo>
                  <a:lnTo>
                    <a:pt x="815660" y="2294760"/>
                  </a:lnTo>
                  <a:lnTo>
                    <a:pt x="824430" y="2258592"/>
                  </a:lnTo>
                  <a:lnTo>
                    <a:pt x="833201" y="2219760"/>
                  </a:lnTo>
                  <a:lnTo>
                    <a:pt x="841971" y="2178253"/>
                  </a:lnTo>
                  <a:lnTo>
                    <a:pt x="850742" y="2134107"/>
                  </a:lnTo>
                  <a:lnTo>
                    <a:pt x="859512" y="2087407"/>
                  </a:lnTo>
                  <a:lnTo>
                    <a:pt x="868283" y="2038293"/>
                  </a:lnTo>
                  <a:lnTo>
                    <a:pt x="877053" y="1986957"/>
                  </a:lnTo>
                  <a:lnTo>
                    <a:pt x="885824" y="1933643"/>
                  </a:lnTo>
                  <a:lnTo>
                    <a:pt x="894594" y="1878641"/>
                  </a:lnTo>
                  <a:lnTo>
                    <a:pt x="903365" y="1822263"/>
                  </a:lnTo>
                  <a:lnTo>
                    <a:pt x="912135" y="1764783"/>
                  </a:lnTo>
                  <a:lnTo>
                    <a:pt x="920906" y="1706468"/>
                  </a:lnTo>
                  <a:lnTo>
                    <a:pt x="929677" y="1647573"/>
                  </a:lnTo>
                  <a:lnTo>
                    <a:pt x="938447" y="1588347"/>
                  </a:lnTo>
                  <a:lnTo>
                    <a:pt x="947218" y="1529020"/>
                  </a:lnTo>
                  <a:lnTo>
                    <a:pt x="955988" y="1469797"/>
                  </a:lnTo>
                  <a:lnTo>
                    <a:pt x="964759" y="1410860"/>
                  </a:lnTo>
                  <a:lnTo>
                    <a:pt x="973529" y="1352360"/>
                  </a:lnTo>
                  <a:lnTo>
                    <a:pt x="982300" y="1294412"/>
                  </a:lnTo>
                  <a:lnTo>
                    <a:pt x="991070" y="1237103"/>
                  </a:lnTo>
                  <a:lnTo>
                    <a:pt x="999841" y="1180489"/>
                  </a:lnTo>
                  <a:lnTo>
                    <a:pt x="1008611" y="1124613"/>
                  </a:lnTo>
                  <a:lnTo>
                    <a:pt x="1017382" y="1069516"/>
                  </a:lnTo>
                  <a:lnTo>
                    <a:pt x="1026152" y="1015258"/>
                  </a:lnTo>
                  <a:lnTo>
                    <a:pt x="1034923" y="961930"/>
                  </a:lnTo>
                  <a:lnTo>
                    <a:pt x="1043694" y="909662"/>
                  </a:lnTo>
                  <a:lnTo>
                    <a:pt x="1052464" y="858606"/>
                  </a:lnTo>
                  <a:lnTo>
                    <a:pt x="1061235" y="808924"/>
                  </a:lnTo>
                  <a:lnTo>
                    <a:pt x="1070005" y="760773"/>
                  </a:lnTo>
                  <a:lnTo>
                    <a:pt x="1078776" y="714287"/>
                  </a:lnTo>
                  <a:lnTo>
                    <a:pt x="1087546" y="669577"/>
                  </a:lnTo>
                  <a:lnTo>
                    <a:pt x="1096317" y="626725"/>
                  </a:lnTo>
                  <a:lnTo>
                    <a:pt x="1105087" y="585788"/>
                  </a:lnTo>
                  <a:lnTo>
                    <a:pt x="1113858" y="546796"/>
                  </a:lnTo>
                  <a:lnTo>
                    <a:pt x="1122628" y="509758"/>
                  </a:lnTo>
                  <a:lnTo>
                    <a:pt x="1131399" y="474667"/>
                  </a:lnTo>
                  <a:lnTo>
                    <a:pt x="1140169" y="441496"/>
                  </a:lnTo>
                  <a:lnTo>
                    <a:pt x="1148940" y="410209"/>
                  </a:lnTo>
                  <a:lnTo>
                    <a:pt x="1157711" y="380756"/>
                  </a:lnTo>
                  <a:lnTo>
                    <a:pt x="1166481" y="353080"/>
                  </a:lnTo>
                  <a:lnTo>
                    <a:pt x="1175252" y="327119"/>
                  </a:lnTo>
                  <a:lnTo>
                    <a:pt x="1184022" y="302804"/>
                  </a:lnTo>
                  <a:lnTo>
                    <a:pt x="1192793" y="280064"/>
                  </a:lnTo>
                  <a:lnTo>
                    <a:pt x="1201563" y="258825"/>
                  </a:lnTo>
                  <a:lnTo>
                    <a:pt x="1210334" y="239012"/>
                  </a:lnTo>
                  <a:lnTo>
                    <a:pt x="1219104" y="220553"/>
                  </a:lnTo>
                  <a:lnTo>
                    <a:pt x="1227875" y="203375"/>
                  </a:lnTo>
                  <a:lnTo>
                    <a:pt x="1236645" y="187410"/>
                  </a:lnTo>
                  <a:lnTo>
                    <a:pt x="1245416" y="172589"/>
                  </a:lnTo>
                  <a:lnTo>
                    <a:pt x="1254186" y="158844"/>
                  </a:lnTo>
                  <a:lnTo>
                    <a:pt x="1262957" y="146109"/>
                  </a:lnTo>
                  <a:lnTo>
                    <a:pt x="1271728" y="134320"/>
                  </a:lnTo>
                  <a:lnTo>
                    <a:pt x="1280498" y="123416"/>
                  </a:lnTo>
                  <a:lnTo>
                    <a:pt x="1289269" y="113338"/>
                  </a:lnTo>
                  <a:lnTo>
                    <a:pt x="1298039" y="104030"/>
                  </a:lnTo>
                  <a:lnTo>
                    <a:pt x="1306810" y="95439"/>
                  </a:lnTo>
                  <a:lnTo>
                    <a:pt x="1315580" y="87514"/>
                  </a:lnTo>
                  <a:lnTo>
                    <a:pt x="1324351" y="80207"/>
                  </a:lnTo>
                  <a:lnTo>
                    <a:pt x="1333121" y="73474"/>
                  </a:lnTo>
                  <a:lnTo>
                    <a:pt x="1341892" y="67273"/>
                  </a:lnTo>
                  <a:lnTo>
                    <a:pt x="1350662" y="61563"/>
                  </a:lnTo>
                  <a:lnTo>
                    <a:pt x="1359433" y="56309"/>
                  </a:lnTo>
                  <a:lnTo>
                    <a:pt x="1368203" y="51475"/>
                  </a:lnTo>
                  <a:lnTo>
                    <a:pt x="1376974" y="47029"/>
                  </a:lnTo>
                  <a:lnTo>
                    <a:pt x="1385745" y="42942"/>
                  </a:lnTo>
                  <a:lnTo>
                    <a:pt x="1394515" y="39185"/>
                  </a:lnTo>
                  <a:lnTo>
                    <a:pt x="1403286" y="35733"/>
                  </a:lnTo>
                  <a:lnTo>
                    <a:pt x="1412056" y="32561"/>
                  </a:lnTo>
                  <a:lnTo>
                    <a:pt x="1420827" y="29648"/>
                  </a:lnTo>
                  <a:lnTo>
                    <a:pt x="1429597" y="26973"/>
                  </a:lnTo>
                  <a:lnTo>
                    <a:pt x="1438368" y="24517"/>
                  </a:lnTo>
                  <a:lnTo>
                    <a:pt x="1447138" y="22263"/>
                  </a:lnTo>
                  <a:lnTo>
                    <a:pt x="1455909" y="20194"/>
                  </a:lnTo>
                  <a:lnTo>
                    <a:pt x="1464679" y="18295"/>
                  </a:lnTo>
                  <a:lnTo>
                    <a:pt x="1473450" y="16552"/>
                  </a:lnTo>
                  <a:lnTo>
                    <a:pt x="1482220" y="14954"/>
                  </a:lnTo>
                  <a:lnTo>
                    <a:pt x="1490991" y="13487"/>
                  </a:lnTo>
                  <a:lnTo>
                    <a:pt x="1499762" y="12142"/>
                  </a:lnTo>
                  <a:lnTo>
                    <a:pt x="1508532" y="10909"/>
                  </a:lnTo>
                  <a:lnTo>
                    <a:pt x="1517303" y="9777"/>
                  </a:lnTo>
                  <a:lnTo>
                    <a:pt x="1526073" y="8739"/>
                  </a:lnTo>
                  <a:lnTo>
                    <a:pt x="1534844" y="7788"/>
                  </a:lnTo>
                  <a:lnTo>
                    <a:pt x="1543614" y="6915"/>
                  </a:lnTo>
                  <a:lnTo>
                    <a:pt x="1552385" y="6116"/>
                  </a:lnTo>
                  <a:lnTo>
                    <a:pt x="1561155" y="5382"/>
                  </a:lnTo>
                  <a:lnTo>
                    <a:pt x="1569926" y="4710"/>
                  </a:lnTo>
                  <a:lnTo>
                    <a:pt x="1578696" y="4094"/>
                  </a:lnTo>
                  <a:lnTo>
                    <a:pt x="1587467" y="3529"/>
                  </a:lnTo>
                  <a:lnTo>
                    <a:pt x="1596237" y="3011"/>
                  </a:lnTo>
                  <a:lnTo>
                    <a:pt x="1605008" y="2536"/>
                  </a:lnTo>
                  <a:lnTo>
                    <a:pt x="1613779" y="2101"/>
                  </a:lnTo>
                  <a:lnTo>
                    <a:pt x="1622549" y="1702"/>
                  </a:lnTo>
                  <a:lnTo>
                    <a:pt x="1631320" y="1337"/>
                  </a:lnTo>
                  <a:lnTo>
                    <a:pt x="1640090" y="1002"/>
                  </a:lnTo>
                  <a:lnTo>
                    <a:pt x="1648861" y="695"/>
                  </a:lnTo>
                  <a:lnTo>
                    <a:pt x="1657631" y="414"/>
                  </a:lnTo>
                  <a:lnTo>
                    <a:pt x="1666402" y="156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2152"/>
                  </a:lnTo>
                  <a:lnTo>
                    <a:pt x="1841813" y="2458"/>
                  </a:lnTo>
                  <a:lnTo>
                    <a:pt x="1833042" y="2785"/>
                  </a:lnTo>
                  <a:lnTo>
                    <a:pt x="1824271" y="3132"/>
                  </a:lnTo>
                  <a:lnTo>
                    <a:pt x="1815501" y="3501"/>
                  </a:lnTo>
                  <a:lnTo>
                    <a:pt x="1806730" y="3893"/>
                  </a:lnTo>
                  <a:lnTo>
                    <a:pt x="1797960" y="4310"/>
                  </a:lnTo>
                  <a:lnTo>
                    <a:pt x="1789189" y="4754"/>
                  </a:lnTo>
                  <a:lnTo>
                    <a:pt x="1780419" y="5226"/>
                  </a:lnTo>
                  <a:lnTo>
                    <a:pt x="1771648" y="5728"/>
                  </a:lnTo>
                  <a:lnTo>
                    <a:pt x="1762878" y="6262"/>
                  </a:lnTo>
                  <a:lnTo>
                    <a:pt x="1754107" y="6829"/>
                  </a:lnTo>
                  <a:lnTo>
                    <a:pt x="1745337" y="7433"/>
                  </a:lnTo>
                  <a:lnTo>
                    <a:pt x="1736566" y="8075"/>
                  </a:lnTo>
                  <a:lnTo>
                    <a:pt x="1727796" y="8757"/>
                  </a:lnTo>
                  <a:lnTo>
                    <a:pt x="1719025" y="9482"/>
                  </a:lnTo>
                  <a:lnTo>
                    <a:pt x="1710254" y="10254"/>
                  </a:lnTo>
                  <a:lnTo>
                    <a:pt x="1701484" y="11073"/>
                  </a:lnTo>
                  <a:lnTo>
                    <a:pt x="1692713" y="11945"/>
                  </a:lnTo>
                  <a:lnTo>
                    <a:pt x="1683943" y="12872"/>
                  </a:lnTo>
                  <a:lnTo>
                    <a:pt x="1675172" y="13857"/>
                  </a:lnTo>
                  <a:lnTo>
                    <a:pt x="1666402" y="14904"/>
                  </a:lnTo>
                  <a:lnTo>
                    <a:pt x="1657631" y="16017"/>
                  </a:lnTo>
                  <a:lnTo>
                    <a:pt x="1648861" y="17200"/>
                  </a:lnTo>
                  <a:lnTo>
                    <a:pt x="1640090" y="18458"/>
                  </a:lnTo>
                  <a:lnTo>
                    <a:pt x="1631320" y="19794"/>
                  </a:lnTo>
                  <a:lnTo>
                    <a:pt x="1622549" y="21214"/>
                  </a:lnTo>
                  <a:lnTo>
                    <a:pt x="1613779" y="22723"/>
                  </a:lnTo>
                  <a:lnTo>
                    <a:pt x="1605008" y="24327"/>
                  </a:lnTo>
                  <a:lnTo>
                    <a:pt x="1596237" y="26030"/>
                  </a:lnTo>
                  <a:lnTo>
                    <a:pt x="1587467" y="27840"/>
                  </a:lnTo>
                  <a:lnTo>
                    <a:pt x="1578696" y="29763"/>
                  </a:lnTo>
                  <a:lnTo>
                    <a:pt x="1569926" y="31805"/>
                  </a:lnTo>
                  <a:lnTo>
                    <a:pt x="1561155" y="33974"/>
                  </a:lnTo>
                  <a:lnTo>
                    <a:pt x="1552385" y="36278"/>
                  </a:lnTo>
                  <a:lnTo>
                    <a:pt x="1543614" y="38724"/>
                  </a:lnTo>
                  <a:lnTo>
                    <a:pt x="1534844" y="41322"/>
                  </a:lnTo>
                  <a:lnTo>
                    <a:pt x="1526073" y="44079"/>
                  </a:lnTo>
                  <a:lnTo>
                    <a:pt x="1517303" y="47007"/>
                  </a:lnTo>
                  <a:lnTo>
                    <a:pt x="1508532" y="50113"/>
                  </a:lnTo>
                  <a:lnTo>
                    <a:pt x="1499762" y="53411"/>
                  </a:lnTo>
                  <a:lnTo>
                    <a:pt x="1490991" y="56909"/>
                  </a:lnTo>
                  <a:lnTo>
                    <a:pt x="1482220" y="60621"/>
                  </a:lnTo>
                  <a:lnTo>
                    <a:pt x="1473450" y="64558"/>
                  </a:lnTo>
                  <a:lnTo>
                    <a:pt x="1464679" y="68733"/>
                  </a:lnTo>
                  <a:lnTo>
                    <a:pt x="1455909" y="73161"/>
                  </a:lnTo>
                  <a:lnTo>
                    <a:pt x="1447138" y="77854"/>
                  </a:lnTo>
                  <a:lnTo>
                    <a:pt x="1438368" y="82829"/>
                  </a:lnTo>
                  <a:lnTo>
                    <a:pt x="1429597" y="88100"/>
                  </a:lnTo>
                  <a:lnTo>
                    <a:pt x="1420827" y="93684"/>
                  </a:lnTo>
                  <a:lnTo>
                    <a:pt x="1412056" y="99599"/>
                  </a:lnTo>
                  <a:lnTo>
                    <a:pt x="1403286" y="105862"/>
                  </a:lnTo>
                  <a:lnTo>
                    <a:pt x="1394515" y="112491"/>
                  </a:lnTo>
                  <a:lnTo>
                    <a:pt x="1385745" y="119507"/>
                  </a:lnTo>
                  <a:lnTo>
                    <a:pt x="1376974" y="126928"/>
                  </a:lnTo>
                  <a:lnTo>
                    <a:pt x="1368203" y="134777"/>
                  </a:lnTo>
                  <a:lnTo>
                    <a:pt x="1359433" y="143074"/>
                  </a:lnTo>
                  <a:lnTo>
                    <a:pt x="1350662" y="151843"/>
                  </a:lnTo>
                  <a:lnTo>
                    <a:pt x="1341892" y="161105"/>
                  </a:lnTo>
                  <a:lnTo>
                    <a:pt x="1333121" y="170886"/>
                  </a:lnTo>
                  <a:lnTo>
                    <a:pt x="1324351" y="181209"/>
                  </a:lnTo>
                  <a:lnTo>
                    <a:pt x="1315580" y="192099"/>
                  </a:lnTo>
                  <a:lnTo>
                    <a:pt x="1306810" y="203582"/>
                  </a:lnTo>
                  <a:lnTo>
                    <a:pt x="1298039" y="215685"/>
                  </a:lnTo>
                  <a:lnTo>
                    <a:pt x="1289269" y="228433"/>
                  </a:lnTo>
                  <a:lnTo>
                    <a:pt x="1280498" y="241854"/>
                  </a:lnTo>
                  <a:lnTo>
                    <a:pt x="1271728" y="255974"/>
                  </a:lnTo>
                  <a:lnTo>
                    <a:pt x="1262957" y="270822"/>
                  </a:lnTo>
                  <a:lnTo>
                    <a:pt x="1254186" y="286424"/>
                  </a:lnTo>
                  <a:lnTo>
                    <a:pt x="1245416" y="302807"/>
                  </a:lnTo>
                  <a:lnTo>
                    <a:pt x="1236645" y="320000"/>
                  </a:lnTo>
                  <a:lnTo>
                    <a:pt x="1227875" y="338028"/>
                  </a:lnTo>
                  <a:lnTo>
                    <a:pt x="1219104" y="356918"/>
                  </a:lnTo>
                  <a:lnTo>
                    <a:pt x="1210334" y="376695"/>
                  </a:lnTo>
                  <a:lnTo>
                    <a:pt x="1201563" y="397388"/>
                  </a:lnTo>
                  <a:lnTo>
                    <a:pt x="1192793" y="419040"/>
                  </a:lnTo>
                  <a:lnTo>
                    <a:pt x="1184022" y="441697"/>
                  </a:lnTo>
                  <a:lnTo>
                    <a:pt x="1175252" y="465411"/>
                  </a:lnTo>
                  <a:lnTo>
                    <a:pt x="1166481" y="490235"/>
                  </a:lnTo>
                  <a:lnTo>
                    <a:pt x="1157711" y="516223"/>
                  </a:lnTo>
                  <a:lnTo>
                    <a:pt x="1148940" y="543434"/>
                  </a:lnTo>
                  <a:lnTo>
                    <a:pt x="1140169" y="571928"/>
                  </a:lnTo>
                  <a:lnTo>
                    <a:pt x="1131399" y="601769"/>
                  </a:lnTo>
                  <a:lnTo>
                    <a:pt x="1122628" y="633022"/>
                  </a:lnTo>
                  <a:lnTo>
                    <a:pt x="1113858" y="665755"/>
                  </a:lnTo>
                  <a:lnTo>
                    <a:pt x="1105087" y="700039"/>
                  </a:lnTo>
                  <a:lnTo>
                    <a:pt x="1096317" y="735948"/>
                  </a:lnTo>
                  <a:lnTo>
                    <a:pt x="1087546" y="773558"/>
                  </a:lnTo>
                  <a:lnTo>
                    <a:pt x="1078776" y="812948"/>
                  </a:lnTo>
                  <a:lnTo>
                    <a:pt x="1070005" y="854201"/>
                  </a:lnTo>
                  <a:lnTo>
                    <a:pt x="1061235" y="897397"/>
                  </a:lnTo>
                  <a:lnTo>
                    <a:pt x="1052464" y="942613"/>
                  </a:lnTo>
                  <a:lnTo>
                    <a:pt x="1043694" y="989912"/>
                  </a:lnTo>
                  <a:lnTo>
                    <a:pt x="1034923" y="1039327"/>
                  </a:lnTo>
                  <a:lnTo>
                    <a:pt x="1026152" y="1090848"/>
                  </a:lnTo>
                  <a:lnTo>
                    <a:pt x="1017382" y="1144396"/>
                  </a:lnTo>
                  <a:lnTo>
                    <a:pt x="1008611" y="1199823"/>
                  </a:lnTo>
                  <a:lnTo>
                    <a:pt x="999841" y="1256905"/>
                  </a:lnTo>
                  <a:lnTo>
                    <a:pt x="991070" y="1315363"/>
                  </a:lnTo>
                  <a:lnTo>
                    <a:pt x="982300" y="1374882"/>
                  </a:lnTo>
                  <a:lnTo>
                    <a:pt x="973529" y="1435130"/>
                  </a:lnTo>
                  <a:lnTo>
                    <a:pt x="964759" y="1495772"/>
                  </a:lnTo>
                  <a:lnTo>
                    <a:pt x="955988" y="1556479"/>
                  </a:lnTo>
                  <a:lnTo>
                    <a:pt x="947218" y="1616936"/>
                  </a:lnTo>
                  <a:lnTo>
                    <a:pt x="938447" y="1676844"/>
                  </a:lnTo>
                  <a:lnTo>
                    <a:pt x="929677" y="1735924"/>
                  </a:lnTo>
                  <a:lnTo>
                    <a:pt x="920906" y="1793917"/>
                  </a:lnTo>
                  <a:lnTo>
                    <a:pt x="912135" y="1850593"/>
                  </a:lnTo>
                  <a:lnTo>
                    <a:pt x="903365" y="1905743"/>
                  </a:lnTo>
                  <a:lnTo>
                    <a:pt x="894594" y="1959192"/>
                  </a:lnTo>
                  <a:lnTo>
                    <a:pt x="885824" y="2010783"/>
                  </a:lnTo>
                  <a:lnTo>
                    <a:pt x="877053" y="2060368"/>
                  </a:lnTo>
                  <a:lnTo>
                    <a:pt x="868283" y="2107822"/>
                  </a:lnTo>
                  <a:lnTo>
                    <a:pt x="859512" y="2153044"/>
                  </a:lnTo>
                  <a:lnTo>
                    <a:pt x="850742" y="2195957"/>
                  </a:lnTo>
                  <a:lnTo>
                    <a:pt x="841971" y="2236504"/>
                  </a:lnTo>
                  <a:lnTo>
                    <a:pt x="833201" y="2274652"/>
                  </a:lnTo>
                  <a:lnTo>
                    <a:pt x="824430" y="2310385"/>
                  </a:lnTo>
                  <a:lnTo>
                    <a:pt x="815660" y="2343705"/>
                  </a:lnTo>
                  <a:lnTo>
                    <a:pt x="806889" y="2374637"/>
                  </a:lnTo>
                  <a:lnTo>
                    <a:pt x="798118" y="2403222"/>
                  </a:lnTo>
                  <a:lnTo>
                    <a:pt x="789348" y="2429522"/>
                  </a:lnTo>
                  <a:lnTo>
                    <a:pt x="780577" y="2453614"/>
                  </a:lnTo>
                  <a:lnTo>
                    <a:pt x="771807" y="2475595"/>
                  </a:lnTo>
                  <a:lnTo>
                    <a:pt x="763036" y="2495571"/>
                  </a:lnTo>
                  <a:lnTo>
                    <a:pt x="754266" y="2513661"/>
                  </a:lnTo>
                  <a:lnTo>
                    <a:pt x="745495" y="2529990"/>
                  </a:lnTo>
                  <a:lnTo>
                    <a:pt x="736725" y="2544685"/>
                  </a:lnTo>
                  <a:lnTo>
                    <a:pt x="727954" y="2557875"/>
                  </a:lnTo>
                  <a:lnTo>
                    <a:pt x="719184" y="2569686"/>
                  </a:lnTo>
                  <a:lnTo>
                    <a:pt x="710413" y="2580240"/>
                  </a:lnTo>
                  <a:lnTo>
                    <a:pt x="701643" y="2589656"/>
                  </a:lnTo>
                  <a:lnTo>
                    <a:pt x="692872" y="2598044"/>
                  </a:lnTo>
                  <a:lnTo>
                    <a:pt x="684101" y="2605507"/>
                  </a:lnTo>
                  <a:lnTo>
                    <a:pt x="675331" y="2612142"/>
                  </a:lnTo>
                  <a:lnTo>
                    <a:pt x="666560" y="2618036"/>
                  </a:lnTo>
                  <a:lnTo>
                    <a:pt x="657790" y="2623270"/>
                  </a:lnTo>
                  <a:lnTo>
                    <a:pt x="649019" y="2627917"/>
                  </a:lnTo>
                  <a:lnTo>
                    <a:pt x="640249" y="2632044"/>
                  </a:lnTo>
                  <a:lnTo>
                    <a:pt x="631478" y="2635709"/>
                  </a:lnTo>
                  <a:lnTo>
                    <a:pt x="622708" y="2638966"/>
                  </a:lnTo>
                  <a:lnTo>
                    <a:pt x="613937" y="2641862"/>
                  </a:lnTo>
                  <a:lnTo>
                    <a:pt x="605167" y="2644437"/>
                  </a:lnTo>
                  <a:lnTo>
                    <a:pt x="596396" y="2646730"/>
                  </a:lnTo>
                  <a:lnTo>
                    <a:pt x="587626" y="2648772"/>
                  </a:lnTo>
                  <a:lnTo>
                    <a:pt x="578855" y="2650590"/>
                  </a:lnTo>
                  <a:lnTo>
                    <a:pt x="570084" y="2652210"/>
                  </a:lnTo>
                  <a:lnTo>
                    <a:pt x="561314" y="2653652"/>
                  </a:lnTo>
                  <a:lnTo>
                    <a:pt x="552543" y="2654937"/>
                  </a:lnTo>
                  <a:lnTo>
                    <a:pt x="543773" y="2656080"/>
                  </a:lnTo>
                  <a:lnTo>
                    <a:pt x="535002" y="2657096"/>
                  </a:lnTo>
                  <a:lnTo>
                    <a:pt x="526232" y="2657997"/>
                  </a:lnTo>
                  <a:lnTo>
                    <a:pt x="517461" y="2658795"/>
                  </a:lnTo>
                  <a:lnTo>
                    <a:pt x="508691" y="2659500"/>
                  </a:lnTo>
                  <a:lnTo>
                    <a:pt x="499920" y="2660122"/>
                  </a:lnTo>
                  <a:lnTo>
                    <a:pt x="491150" y="2660671"/>
                  </a:lnTo>
                  <a:lnTo>
                    <a:pt x="482379" y="2661153"/>
                  </a:lnTo>
                  <a:lnTo>
                    <a:pt x="473609" y="2661576"/>
                  </a:lnTo>
                  <a:lnTo>
                    <a:pt x="464838" y="2661948"/>
                  </a:lnTo>
                  <a:lnTo>
                    <a:pt x="456067" y="2662273"/>
                  </a:lnTo>
                  <a:lnTo>
                    <a:pt x="447297" y="2662557"/>
                  </a:lnTo>
                  <a:lnTo>
                    <a:pt x="438526" y="2662805"/>
                  </a:lnTo>
                  <a:lnTo>
                    <a:pt x="429756" y="2663022"/>
                  </a:lnTo>
                  <a:lnTo>
                    <a:pt x="420985" y="2663210"/>
                  </a:lnTo>
                  <a:lnTo>
                    <a:pt x="412215" y="2663374"/>
                  </a:lnTo>
                  <a:lnTo>
                    <a:pt x="403444" y="2663517"/>
                  </a:lnTo>
                  <a:lnTo>
                    <a:pt x="394674" y="2663641"/>
                  </a:lnTo>
                  <a:lnTo>
                    <a:pt x="385903" y="2663749"/>
                  </a:lnTo>
                  <a:lnTo>
                    <a:pt x="377133" y="2663842"/>
                  </a:lnTo>
                  <a:lnTo>
                    <a:pt x="368362" y="2663923"/>
                  </a:lnTo>
                  <a:lnTo>
                    <a:pt x="359592" y="2663993"/>
                  </a:lnTo>
                  <a:lnTo>
                    <a:pt x="350821" y="2664054"/>
                  </a:lnTo>
                  <a:lnTo>
                    <a:pt x="342050" y="2664106"/>
                  </a:lnTo>
                  <a:lnTo>
                    <a:pt x="333280" y="2664152"/>
                  </a:lnTo>
                  <a:lnTo>
                    <a:pt x="324509" y="2664191"/>
                  </a:lnTo>
                  <a:lnTo>
                    <a:pt x="315739" y="2664225"/>
                  </a:lnTo>
                  <a:lnTo>
                    <a:pt x="306968" y="2664254"/>
                  </a:lnTo>
                  <a:lnTo>
                    <a:pt x="298198" y="2664279"/>
                  </a:lnTo>
                  <a:lnTo>
                    <a:pt x="289427" y="2664301"/>
                  </a:lnTo>
                  <a:lnTo>
                    <a:pt x="280657" y="2664320"/>
                  </a:lnTo>
                  <a:lnTo>
                    <a:pt x="271886" y="2664336"/>
                  </a:lnTo>
                  <a:lnTo>
                    <a:pt x="263116" y="2664350"/>
                  </a:lnTo>
                  <a:lnTo>
                    <a:pt x="254345" y="2664362"/>
                  </a:lnTo>
                  <a:lnTo>
                    <a:pt x="245575" y="2664372"/>
                  </a:lnTo>
                  <a:lnTo>
                    <a:pt x="236804" y="2664381"/>
                  </a:lnTo>
                  <a:lnTo>
                    <a:pt x="228033" y="2664389"/>
                  </a:lnTo>
                  <a:lnTo>
                    <a:pt x="219263" y="2664395"/>
                  </a:lnTo>
                  <a:lnTo>
                    <a:pt x="210492" y="2664401"/>
                  </a:lnTo>
                  <a:lnTo>
                    <a:pt x="201722" y="2664406"/>
                  </a:lnTo>
                  <a:lnTo>
                    <a:pt x="192951" y="2664410"/>
                  </a:lnTo>
                  <a:lnTo>
                    <a:pt x="184181" y="2664414"/>
                  </a:lnTo>
                  <a:lnTo>
                    <a:pt x="175410" y="2664417"/>
                  </a:lnTo>
                  <a:lnTo>
                    <a:pt x="166640" y="2664419"/>
                  </a:lnTo>
                  <a:lnTo>
                    <a:pt x="157869" y="2664422"/>
                  </a:lnTo>
                  <a:lnTo>
                    <a:pt x="149099" y="2664424"/>
                  </a:lnTo>
                  <a:lnTo>
                    <a:pt x="140328" y="2664425"/>
                  </a:lnTo>
                  <a:lnTo>
                    <a:pt x="131558" y="2664427"/>
                  </a:lnTo>
                  <a:lnTo>
                    <a:pt x="122787" y="2664428"/>
                  </a:lnTo>
                  <a:lnTo>
                    <a:pt x="114016" y="2664429"/>
                  </a:lnTo>
                  <a:lnTo>
                    <a:pt x="105246" y="2664430"/>
                  </a:lnTo>
                  <a:lnTo>
                    <a:pt x="96475" y="2664431"/>
                  </a:lnTo>
                  <a:lnTo>
                    <a:pt x="87705" y="2664432"/>
                  </a:lnTo>
                  <a:lnTo>
                    <a:pt x="78934" y="2664432"/>
                  </a:lnTo>
                  <a:lnTo>
                    <a:pt x="70164" y="2664433"/>
                  </a:lnTo>
                  <a:lnTo>
                    <a:pt x="61393" y="2664433"/>
                  </a:lnTo>
                  <a:lnTo>
                    <a:pt x="52623" y="2664434"/>
                  </a:lnTo>
                  <a:lnTo>
                    <a:pt x="43852" y="2664434"/>
                  </a:lnTo>
                  <a:lnTo>
                    <a:pt x="35082" y="2664434"/>
                  </a:lnTo>
                  <a:lnTo>
                    <a:pt x="26311" y="2664435"/>
                  </a:lnTo>
                  <a:lnTo>
                    <a:pt x="17541" y="2664435"/>
                  </a:lnTo>
                  <a:lnTo>
                    <a:pt x="8770" y="2664435"/>
                  </a:lnTo>
                  <a:lnTo>
                    <a:pt x="0" y="2664435"/>
                  </a:lnTo>
                  <a:close/>
                </a:path>
              </a:pathLst>
            </a:custGeom>
            <a:solidFill>
              <a:srgbClr val="C07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38986" y="897973"/>
              <a:ext cx="1850583" cy="2663887"/>
            </a:xfrm>
            <a:custGeom>
              <a:avLst/>
              <a:pathLst>
                <a:path w="1850583" h="2663887">
                  <a:moveTo>
                    <a:pt x="0" y="2663887"/>
                  </a:moveTo>
                  <a:lnTo>
                    <a:pt x="8770" y="2663862"/>
                  </a:lnTo>
                  <a:lnTo>
                    <a:pt x="17541" y="2663835"/>
                  </a:lnTo>
                  <a:lnTo>
                    <a:pt x="26311" y="2663808"/>
                  </a:lnTo>
                  <a:lnTo>
                    <a:pt x="35082" y="2663779"/>
                  </a:lnTo>
                  <a:lnTo>
                    <a:pt x="43852" y="2663748"/>
                  </a:lnTo>
                  <a:lnTo>
                    <a:pt x="52623" y="2663717"/>
                  </a:lnTo>
                  <a:lnTo>
                    <a:pt x="61393" y="2663683"/>
                  </a:lnTo>
                  <a:lnTo>
                    <a:pt x="70164" y="2663649"/>
                  </a:lnTo>
                  <a:lnTo>
                    <a:pt x="78934" y="2663612"/>
                  </a:lnTo>
                  <a:lnTo>
                    <a:pt x="87705" y="2663574"/>
                  </a:lnTo>
                  <a:lnTo>
                    <a:pt x="96475" y="2663534"/>
                  </a:lnTo>
                  <a:lnTo>
                    <a:pt x="105246" y="2663493"/>
                  </a:lnTo>
                  <a:lnTo>
                    <a:pt x="114016" y="2663449"/>
                  </a:lnTo>
                  <a:lnTo>
                    <a:pt x="122787" y="2663403"/>
                  </a:lnTo>
                  <a:lnTo>
                    <a:pt x="131558" y="2663356"/>
                  </a:lnTo>
                  <a:lnTo>
                    <a:pt x="140328" y="2663306"/>
                  </a:lnTo>
                  <a:lnTo>
                    <a:pt x="149099" y="2663253"/>
                  </a:lnTo>
                  <a:lnTo>
                    <a:pt x="157869" y="2663199"/>
                  </a:lnTo>
                  <a:lnTo>
                    <a:pt x="166640" y="2663141"/>
                  </a:lnTo>
                  <a:lnTo>
                    <a:pt x="175410" y="2663081"/>
                  </a:lnTo>
                  <a:lnTo>
                    <a:pt x="184181" y="2663018"/>
                  </a:lnTo>
                  <a:lnTo>
                    <a:pt x="192951" y="2662953"/>
                  </a:lnTo>
                  <a:lnTo>
                    <a:pt x="201722" y="2662884"/>
                  </a:lnTo>
                  <a:lnTo>
                    <a:pt x="210492" y="2662812"/>
                  </a:lnTo>
                  <a:lnTo>
                    <a:pt x="219263" y="2662736"/>
                  </a:lnTo>
                  <a:lnTo>
                    <a:pt x="228033" y="2662657"/>
                  </a:lnTo>
                  <a:lnTo>
                    <a:pt x="236804" y="2662574"/>
                  </a:lnTo>
                  <a:lnTo>
                    <a:pt x="245575" y="2662488"/>
                  </a:lnTo>
                  <a:lnTo>
                    <a:pt x="254345" y="2662397"/>
                  </a:lnTo>
                  <a:lnTo>
                    <a:pt x="263116" y="2662302"/>
                  </a:lnTo>
                  <a:lnTo>
                    <a:pt x="271886" y="2662202"/>
                  </a:lnTo>
                  <a:lnTo>
                    <a:pt x="280657" y="2662098"/>
                  </a:lnTo>
                  <a:lnTo>
                    <a:pt x="289427" y="2661988"/>
                  </a:lnTo>
                  <a:lnTo>
                    <a:pt x="298198" y="2661872"/>
                  </a:lnTo>
                  <a:lnTo>
                    <a:pt x="306968" y="2661749"/>
                  </a:lnTo>
                  <a:lnTo>
                    <a:pt x="315739" y="2661620"/>
                  </a:lnTo>
                  <a:lnTo>
                    <a:pt x="324509" y="2661483"/>
                  </a:lnTo>
                  <a:lnTo>
                    <a:pt x="333280" y="2661337"/>
                  </a:lnTo>
                  <a:lnTo>
                    <a:pt x="342050" y="2661183"/>
                  </a:lnTo>
                  <a:lnTo>
                    <a:pt x="350821" y="2661018"/>
                  </a:lnTo>
                  <a:lnTo>
                    <a:pt x="359592" y="2660841"/>
                  </a:lnTo>
                  <a:lnTo>
                    <a:pt x="368362" y="2660652"/>
                  </a:lnTo>
                  <a:lnTo>
                    <a:pt x="377133" y="2660450"/>
                  </a:lnTo>
                  <a:lnTo>
                    <a:pt x="385903" y="2660232"/>
                  </a:lnTo>
                  <a:lnTo>
                    <a:pt x="394674" y="2659997"/>
                  </a:lnTo>
                  <a:lnTo>
                    <a:pt x="403444" y="2659743"/>
                  </a:lnTo>
                  <a:lnTo>
                    <a:pt x="412215" y="2659468"/>
                  </a:lnTo>
                  <a:lnTo>
                    <a:pt x="420985" y="2659170"/>
                  </a:lnTo>
                  <a:lnTo>
                    <a:pt x="429756" y="2658845"/>
                  </a:lnTo>
                  <a:lnTo>
                    <a:pt x="438526" y="2658491"/>
                  </a:lnTo>
                  <a:lnTo>
                    <a:pt x="447297" y="2658105"/>
                  </a:lnTo>
                  <a:lnTo>
                    <a:pt x="456067" y="2657681"/>
                  </a:lnTo>
                  <a:lnTo>
                    <a:pt x="464838" y="2657215"/>
                  </a:lnTo>
                  <a:lnTo>
                    <a:pt x="473609" y="2656703"/>
                  </a:lnTo>
                  <a:lnTo>
                    <a:pt x="482379" y="2656137"/>
                  </a:lnTo>
                  <a:lnTo>
                    <a:pt x="491150" y="2655510"/>
                  </a:lnTo>
                  <a:lnTo>
                    <a:pt x="499920" y="2654815"/>
                  </a:lnTo>
                  <a:lnTo>
                    <a:pt x="508691" y="2654041"/>
                  </a:lnTo>
                  <a:lnTo>
                    <a:pt x="517461" y="2653177"/>
                  </a:lnTo>
                  <a:lnTo>
                    <a:pt x="526232" y="2652210"/>
                  </a:lnTo>
                  <a:lnTo>
                    <a:pt x="535002" y="2651125"/>
                  </a:lnTo>
                  <a:lnTo>
                    <a:pt x="543773" y="2649905"/>
                  </a:lnTo>
                  <a:lnTo>
                    <a:pt x="552543" y="2648529"/>
                  </a:lnTo>
                  <a:lnTo>
                    <a:pt x="561314" y="2646975"/>
                  </a:lnTo>
                  <a:lnTo>
                    <a:pt x="570084" y="2645216"/>
                  </a:lnTo>
                  <a:lnTo>
                    <a:pt x="578855" y="2643225"/>
                  </a:lnTo>
                  <a:lnTo>
                    <a:pt x="587626" y="2640970"/>
                  </a:lnTo>
                  <a:lnTo>
                    <a:pt x="596396" y="2638417"/>
                  </a:lnTo>
                  <a:lnTo>
                    <a:pt x="605167" y="2635531"/>
                  </a:lnTo>
                  <a:lnTo>
                    <a:pt x="613937" y="2632272"/>
                  </a:lnTo>
                  <a:lnTo>
                    <a:pt x="622708" y="2628597"/>
                  </a:lnTo>
                  <a:lnTo>
                    <a:pt x="631478" y="2624461"/>
                  </a:lnTo>
                  <a:lnTo>
                    <a:pt x="640249" y="2619811"/>
                  </a:lnTo>
                  <a:lnTo>
                    <a:pt x="649019" y="2614595"/>
                  </a:lnTo>
                  <a:lnTo>
                    <a:pt x="657790" y="2608750"/>
                  </a:lnTo>
                  <a:lnTo>
                    <a:pt x="666560" y="2602214"/>
                  </a:lnTo>
                  <a:lnTo>
                    <a:pt x="675331" y="2594915"/>
                  </a:lnTo>
                  <a:lnTo>
                    <a:pt x="684101" y="2586777"/>
                  </a:lnTo>
                  <a:lnTo>
                    <a:pt x="692872" y="2577719"/>
                  </a:lnTo>
                  <a:lnTo>
                    <a:pt x="701643" y="2567653"/>
                  </a:lnTo>
                  <a:lnTo>
                    <a:pt x="710413" y="2556485"/>
                  </a:lnTo>
                  <a:lnTo>
                    <a:pt x="719184" y="2544114"/>
                  </a:lnTo>
                  <a:lnTo>
                    <a:pt x="727954" y="2530434"/>
                  </a:lnTo>
                  <a:lnTo>
                    <a:pt x="736725" y="2515332"/>
                  </a:lnTo>
                  <a:lnTo>
                    <a:pt x="745495" y="2498690"/>
                  </a:lnTo>
                  <a:lnTo>
                    <a:pt x="754266" y="2480383"/>
                  </a:lnTo>
                  <a:lnTo>
                    <a:pt x="763036" y="2460284"/>
                  </a:lnTo>
                  <a:lnTo>
                    <a:pt x="771807" y="2438261"/>
                  </a:lnTo>
                  <a:lnTo>
                    <a:pt x="780577" y="2414181"/>
                  </a:lnTo>
                  <a:lnTo>
                    <a:pt x="789348" y="2387913"/>
                  </a:lnTo>
                  <a:lnTo>
                    <a:pt x="798118" y="2359329"/>
                  </a:lnTo>
                  <a:lnTo>
                    <a:pt x="806889" y="2328312"/>
                  </a:lnTo>
                  <a:lnTo>
                    <a:pt x="815660" y="2294760"/>
                  </a:lnTo>
                  <a:lnTo>
                    <a:pt x="824430" y="2258592"/>
                  </a:lnTo>
                  <a:lnTo>
                    <a:pt x="833201" y="2219760"/>
                  </a:lnTo>
                  <a:lnTo>
                    <a:pt x="841971" y="2178253"/>
                  </a:lnTo>
                  <a:lnTo>
                    <a:pt x="850742" y="2134107"/>
                  </a:lnTo>
                  <a:lnTo>
                    <a:pt x="859512" y="2087407"/>
                  </a:lnTo>
                  <a:lnTo>
                    <a:pt x="868283" y="2038293"/>
                  </a:lnTo>
                  <a:lnTo>
                    <a:pt x="877053" y="1986957"/>
                  </a:lnTo>
                  <a:lnTo>
                    <a:pt x="885824" y="1933643"/>
                  </a:lnTo>
                  <a:lnTo>
                    <a:pt x="894594" y="1878641"/>
                  </a:lnTo>
                  <a:lnTo>
                    <a:pt x="903365" y="1822263"/>
                  </a:lnTo>
                  <a:lnTo>
                    <a:pt x="912135" y="1764783"/>
                  </a:lnTo>
                  <a:lnTo>
                    <a:pt x="920906" y="1706468"/>
                  </a:lnTo>
                  <a:lnTo>
                    <a:pt x="929677" y="1647573"/>
                  </a:lnTo>
                  <a:lnTo>
                    <a:pt x="938447" y="1588347"/>
                  </a:lnTo>
                  <a:lnTo>
                    <a:pt x="947218" y="1529020"/>
                  </a:lnTo>
                  <a:lnTo>
                    <a:pt x="955988" y="1469797"/>
                  </a:lnTo>
                  <a:lnTo>
                    <a:pt x="964759" y="1410860"/>
                  </a:lnTo>
                  <a:lnTo>
                    <a:pt x="973529" y="1352360"/>
                  </a:lnTo>
                  <a:lnTo>
                    <a:pt x="982300" y="1294412"/>
                  </a:lnTo>
                  <a:lnTo>
                    <a:pt x="991070" y="1237103"/>
                  </a:lnTo>
                  <a:lnTo>
                    <a:pt x="999841" y="1180489"/>
                  </a:lnTo>
                  <a:lnTo>
                    <a:pt x="1008611" y="1124613"/>
                  </a:lnTo>
                  <a:lnTo>
                    <a:pt x="1017382" y="1069516"/>
                  </a:lnTo>
                  <a:lnTo>
                    <a:pt x="1026152" y="1015258"/>
                  </a:lnTo>
                  <a:lnTo>
                    <a:pt x="1034923" y="961930"/>
                  </a:lnTo>
                  <a:lnTo>
                    <a:pt x="1043694" y="909662"/>
                  </a:lnTo>
                  <a:lnTo>
                    <a:pt x="1052464" y="858606"/>
                  </a:lnTo>
                  <a:lnTo>
                    <a:pt x="1061235" y="808924"/>
                  </a:lnTo>
                  <a:lnTo>
                    <a:pt x="1070005" y="760773"/>
                  </a:lnTo>
                  <a:lnTo>
                    <a:pt x="1078776" y="714287"/>
                  </a:lnTo>
                  <a:lnTo>
                    <a:pt x="1087546" y="669577"/>
                  </a:lnTo>
                  <a:lnTo>
                    <a:pt x="1096317" y="626725"/>
                  </a:lnTo>
                  <a:lnTo>
                    <a:pt x="1105087" y="585788"/>
                  </a:lnTo>
                  <a:lnTo>
                    <a:pt x="1113858" y="546796"/>
                  </a:lnTo>
                  <a:lnTo>
                    <a:pt x="1122628" y="509758"/>
                  </a:lnTo>
                  <a:lnTo>
                    <a:pt x="1131399" y="474667"/>
                  </a:lnTo>
                  <a:lnTo>
                    <a:pt x="1140169" y="441496"/>
                  </a:lnTo>
                  <a:lnTo>
                    <a:pt x="1148940" y="410209"/>
                  </a:lnTo>
                  <a:lnTo>
                    <a:pt x="1157711" y="380756"/>
                  </a:lnTo>
                  <a:lnTo>
                    <a:pt x="1166481" y="353080"/>
                  </a:lnTo>
                  <a:lnTo>
                    <a:pt x="1175252" y="327119"/>
                  </a:lnTo>
                  <a:lnTo>
                    <a:pt x="1184022" y="302804"/>
                  </a:lnTo>
                  <a:lnTo>
                    <a:pt x="1192793" y="280064"/>
                  </a:lnTo>
                  <a:lnTo>
                    <a:pt x="1201563" y="258825"/>
                  </a:lnTo>
                  <a:lnTo>
                    <a:pt x="1210334" y="239012"/>
                  </a:lnTo>
                  <a:lnTo>
                    <a:pt x="1219104" y="220553"/>
                  </a:lnTo>
                  <a:lnTo>
                    <a:pt x="1227875" y="203375"/>
                  </a:lnTo>
                  <a:lnTo>
                    <a:pt x="1236645" y="187410"/>
                  </a:lnTo>
                  <a:lnTo>
                    <a:pt x="1245416" y="172589"/>
                  </a:lnTo>
                  <a:lnTo>
                    <a:pt x="1254186" y="158844"/>
                  </a:lnTo>
                  <a:lnTo>
                    <a:pt x="1262957" y="146109"/>
                  </a:lnTo>
                  <a:lnTo>
                    <a:pt x="1271728" y="134320"/>
                  </a:lnTo>
                  <a:lnTo>
                    <a:pt x="1280498" y="123416"/>
                  </a:lnTo>
                  <a:lnTo>
                    <a:pt x="1289269" y="113338"/>
                  </a:lnTo>
                  <a:lnTo>
                    <a:pt x="1298039" y="104030"/>
                  </a:lnTo>
                  <a:lnTo>
                    <a:pt x="1306810" y="95439"/>
                  </a:lnTo>
                  <a:lnTo>
                    <a:pt x="1315580" y="87514"/>
                  </a:lnTo>
                  <a:lnTo>
                    <a:pt x="1324351" y="80207"/>
                  </a:lnTo>
                  <a:lnTo>
                    <a:pt x="1333121" y="73474"/>
                  </a:lnTo>
                  <a:lnTo>
                    <a:pt x="1341892" y="67273"/>
                  </a:lnTo>
                  <a:lnTo>
                    <a:pt x="1350662" y="61563"/>
                  </a:lnTo>
                  <a:lnTo>
                    <a:pt x="1359433" y="56309"/>
                  </a:lnTo>
                  <a:lnTo>
                    <a:pt x="1368203" y="51475"/>
                  </a:lnTo>
                  <a:lnTo>
                    <a:pt x="1376974" y="47029"/>
                  </a:lnTo>
                  <a:lnTo>
                    <a:pt x="1385745" y="42942"/>
                  </a:lnTo>
                  <a:lnTo>
                    <a:pt x="1394515" y="39185"/>
                  </a:lnTo>
                  <a:lnTo>
                    <a:pt x="1403286" y="35733"/>
                  </a:lnTo>
                  <a:lnTo>
                    <a:pt x="1412056" y="32561"/>
                  </a:lnTo>
                  <a:lnTo>
                    <a:pt x="1420827" y="29648"/>
                  </a:lnTo>
                  <a:lnTo>
                    <a:pt x="1429597" y="26973"/>
                  </a:lnTo>
                  <a:lnTo>
                    <a:pt x="1438368" y="24517"/>
                  </a:lnTo>
                  <a:lnTo>
                    <a:pt x="1447138" y="22263"/>
                  </a:lnTo>
                  <a:lnTo>
                    <a:pt x="1455909" y="20194"/>
                  </a:lnTo>
                  <a:lnTo>
                    <a:pt x="1464679" y="18295"/>
                  </a:lnTo>
                  <a:lnTo>
                    <a:pt x="1473450" y="16552"/>
                  </a:lnTo>
                  <a:lnTo>
                    <a:pt x="1482220" y="14954"/>
                  </a:lnTo>
                  <a:lnTo>
                    <a:pt x="1490991" y="13487"/>
                  </a:lnTo>
                  <a:lnTo>
                    <a:pt x="1499762" y="12142"/>
                  </a:lnTo>
                  <a:lnTo>
                    <a:pt x="1508532" y="10909"/>
                  </a:lnTo>
                  <a:lnTo>
                    <a:pt x="1517303" y="9777"/>
                  </a:lnTo>
                  <a:lnTo>
                    <a:pt x="1526073" y="8739"/>
                  </a:lnTo>
                  <a:lnTo>
                    <a:pt x="1534844" y="7788"/>
                  </a:lnTo>
                  <a:lnTo>
                    <a:pt x="1543614" y="6915"/>
                  </a:lnTo>
                  <a:lnTo>
                    <a:pt x="1552385" y="6116"/>
                  </a:lnTo>
                  <a:lnTo>
                    <a:pt x="1561155" y="5382"/>
                  </a:lnTo>
                  <a:lnTo>
                    <a:pt x="1569926" y="4710"/>
                  </a:lnTo>
                  <a:lnTo>
                    <a:pt x="1578696" y="4094"/>
                  </a:lnTo>
                  <a:lnTo>
                    <a:pt x="1587467" y="3529"/>
                  </a:lnTo>
                  <a:lnTo>
                    <a:pt x="1596237" y="3011"/>
                  </a:lnTo>
                  <a:lnTo>
                    <a:pt x="1605008" y="2536"/>
                  </a:lnTo>
                  <a:lnTo>
                    <a:pt x="1613779" y="2101"/>
                  </a:lnTo>
                  <a:lnTo>
                    <a:pt x="1622549" y="1702"/>
                  </a:lnTo>
                  <a:lnTo>
                    <a:pt x="1631320" y="1337"/>
                  </a:lnTo>
                  <a:lnTo>
                    <a:pt x="1640090" y="1002"/>
                  </a:lnTo>
                  <a:lnTo>
                    <a:pt x="1648861" y="695"/>
                  </a:lnTo>
                  <a:lnTo>
                    <a:pt x="1657631" y="414"/>
                  </a:lnTo>
                  <a:lnTo>
                    <a:pt x="1666402" y="156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38986" y="900125"/>
              <a:ext cx="1850583" cy="2662283"/>
            </a:xfrm>
            <a:custGeom>
              <a:avLst/>
              <a:pathLst>
                <a:path w="1850583" h="2662283">
                  <a:moveTo>
                    <a:pt x="1850583" y="0"/>
                  </a:moveTo>
                  <a:lnTo>
                    <a:pt x="1850583" y="0"/>
                  </a:lnTo>
                  <a:lnTo>
                    <a:pt x="1841813" y="306"/>
                  </a:lnTo>
                  <a:lnTo>
                    <a:pt x="1833042" y="633"/>
                  </a:lnTo>
                  <a:lnTo>
                    <a:pt x="1824271" y="980"/>
                  </a:lnTo>
                  <a:lnTo>
                    <a:pt x="1815501" y="1349"/>
                  </a:lnTo>
                  <a:lnTo>
                    <a:pt x="1806730" y="1741"/>
                  </a:lnTo>
                  <a:lnTo>
                    <a:pt x="1797960" y="2158"/>
                  </a:lnTo>
                  <a:lnTo>
                    <a:pt x="1789189" y="2602"/>
                  </a:lnTo>
                  <a:lnTo>
                    <a:pt x="1780419" y="3074"/>
                  </a:lnTo>
                  <a:lnTo>
                    <a:pt x="1771648" y="3576"/>
                  </a:lnTo>
                  <a:lnTo>
                    <a:pt x="1762878" y="4110"/>
                  </a:lnTo>
                  <a:lnTo>
                    <a:pt x="1754107" y="4677"/>
                  </a:lnTo>
                  <a:lnTo>
                    <a:pt x="1745337" y="5281"/>
                  </a:lnTo>
                  <a:lnTo>
                    <a:pt x="1736566" y="5923"/>
                  </a:lnTo>
                  <a:lnTo>
                    <a:pt x="1727796" y="6605"/>
                  </a:lnTo>
                  <a:lnTo>
                    <a:pt x="1719025" y="7330"/>
                  </a:lnTo>
                  <a:lnTo>
                    <a:pt x="1710254" y="8101"/>
                  </a:lnTo>
                  <a:lnTo>
                    <a:pt x="1701484" y="8921"/>
                  </a:lnTo>
                  <a:lnTo>
                    <a:pt x="1692713" y="9793"/>
                  </a:lnTo>
                  <a:lnTo>
                    <a:pt x="1683943" y="10720"/>
                  </a:lnTo>
                  <a:lnTo>
                    <a:pt x="1675172" y="11705"/>
                  </a:lnTo>
                  <a:lnTo>
                    <a:pt x="1666402" y="12752"/>
                  </a:lnTo>
                  <a:lnTo>
                    <a:pt x="1657631" y="13865"/>
                  </a:lnTo>
                  <a:lnTo>
                    <a:pt x="1648861" y="15048"/>
                  </a:lnTo>
                  <a:lnTo>
                    <a:pt x="1640090" y="16306"/>
                  </a:lnTo>
                  <a:lnTo>
                    <a:pt x="1631320" y="17642"/>
                  </a:lnTo>
                  <a:lnTo>
                    <a:pt x="1622549" y="19062"/>
                  </a:lnTo>
                  <a:lnTo>
                    <a:pt x="1613779" y="20571"/>
                  </a:lnTo>
                  <a:lnTo>
                    <a:pt x="1605008" y="22174"/>
                  </a:lnTo>
                  <a:lnTo>
                    <a:pt x="1596237" y="23878"/>
                  </a:lnTo>
                  <a:lnTo>
                    <a:pt x="1587467" y="25688"/>
                  </a:lnTo>
                  <a:lnTo>
                    <a:pt x="1578696" y="27611"/>
                  </a:lnTo>
                  <a:lnTo>
                    <a:pt x="1569926" y="29653"/>
                  </a:lnTo>
                  <a:lnTo>
                    <a:pt x="1561155" y="31822"/>
                  </a:lnTo>
                  <a:lnTo>
                    <a:pt x="1552385" y="34126"/>
                  </a:lnTo>
                  <a:lnTo>
                    <a:pt x="1543614" y="36572"/>
                  </a:lnTo>
                  <a:lnTo>
                    <a:pt x="1534844" y="39170"/>
                  </a:lnTo>
                  <a:lnTo>
                    <a:pt x="1526073" y="41927"/>
                  </a:lnTo>
                  <a:lnTo>
                    <a:pt x="1517303" y="44854"/>
                  </a:lnTo>
                  <a:lnTo>
                    <a:pt x="1508532" y="47961"/>
                  </a:lnTo>
                  <a:lnTo>
                    <a:pt x="1499762" y="51259"/>
                  </a:lnTo>
                  <a:lnTo>
                    <a:pt x="1490991" y="54757"/>
                  </a:lnTo>
                  <a:lnTo>
                    <a:pt x="1482220" y="58469"/>
                  </a:lnTo>
                  <a:lnTo>
                    <a:pt x="1473450" y="62406"/>
                  </a:lnTo>
                  <a:lnTo>
                    <a:pt x="1464679" y="66581"/>
                  </a:lnTo>
                  <a:lnTo>
                    <a:pt x="1455909" y="71008"/>
                  </a:lnTo>
                  <a:lnTo>
                    <a:pt x="1447138" y="75702"/>
                  </a:lnTo>
                  <a:lnTo>
                    <a:pt x="1438368" y="80676"/>
                  </a:lnTo>
                  <a:lnTo>
                    <a:pt x="1429597" y="85948"/>
                  </a:lnTo>
                  <a:lnTo>
                    <a:pt x="1420827" y="91532"/>
                  </a:lnTo>
                  <a:lnTo>
                    <a:pt x="1412056" y="97447"/>
                  </a:lnTo>
                  <a:lnTo>
                    <a:pt x="1403286" y="103710"/>
                  </a:lnTo>
                  <a:lnTo>
                    <a:pt x="1394515" y="110339"/>
                  </a:lnTo>
                  <a:lnTo>
                    <a:pt x="1385745" y="117354"/>
                  </a:lnTo>
                  <a:lnTo>
                    <a:pt x="1376974" y="124776"/>
                  </a:lnTo>
                  <a:lnTo>
                    <a:pt x="1368203" y="132625"/>
                  </a:lnTo>
                  <a:lnTo>
                    <a:pt x="1359433" y="140922"/>
                  </a:lnTo>
                  <a:lnTo>
                    <a:pt x="1350662" y="149691"/>
                  </a:lnTo>
                  <a:lnTo>
                    <a:pt x="1341892" y="158953"/>
                  </a:lnTo>
                  <a:lnTo>
                    <a:pt x="1333121" y="168734"/>
                  </a:lnTo>
                  <a:lnTo>
                    <a:pt x="1324351" y="179057"/>
                  </a:lnTo>
                  <a:lnTo>
                    <a:pt x="1315580" y="189947"/>
                  </a:lnTo>
                  <a:lnTo>
                    <a:pt x="1306810" y="201430"/>
                  </a:lnTo>
                  <a:lnTo>
                    <a:pt x="1298039" y="213533"/>
                  </a:lnTo>
                  <a:lnTo>
                    <a:pt x="1289269" y="226281"/>
                  </a:lnTo>
                  <a:lnTo>
                    <a:pt x="1280498" y="239702"/>
                  </a:lnTo>
                  <a:lnTo>
                    <a:pt x="1271728" y="253822"/>
                  </a:lnTo>
                  <a:lnTo>
                    <a:pt x="1262957" y="268670"/>
                  </a:lnTo>
                  <a:lnTo>
                    <a:pt x="1254186" y="284272"/>
                  </a:lnTo>
                  <a:lnTo>
                    <a:pt x="1245416" y="300655"/>
                  </a:lnTo>
                  <a:lnTo>
                    <a:pt x="1236645" y="317848"/>
                  </a:lnTo>
                  <a:lnTo>
                    <a:pt x="1227875" y="335876"/>
                  </a:lnTo>
                  <a:lnTo>
                    <a:pt x="1219104" y="354765"/>
                  </a:lnTo>
                  <a:lnTo>
                    <a:pt x="1210334" y="374543"/>
                  </a:lnTo>
                  <a:lnTo>
                    <a:pt x="1201563" y="395236"/>
                  </a:lnTo>
                  <a:lnTo>
                    <a:pt x="1192793" y="416888"/>
                  </a:lnTo>
                  <a:lnTo>
                    <a:pt x="1184022" y="439545"/>
                  </a:lnTo>
                  <a:lnTo>
                    <a:pt x="1175252" y="463259"/>
                  </a:lnTo>
                  <a:lnTo>
                    <a:pt x="1166481" y="488083"/>
                  </a:lnTo>
                  <a:lnTo>
                    <a:pt x="1157711" y="514071"/>
                  </a:lnTo>
                  <a:lnTo>
                    <a:pt x="1148940" y="541282"/>
                  </a:lnTo>
                  <a:lnTo>
                    <a:pt x="1140169" y="569776"/>
                  </a:lnTo>
                  <a:lnTo>
                    <a:pt x="1131399" y="599617"/>
                  </a:lnTo>
                  <a:lnTo>
                    <a:pt x="1122628" y="630870"/>
                  </a:lnTo>
                  <a:lnTo>
                    <a:pt x="1113858" y="663603"/>
                  </a:lnTo>
                  <a:lnTo>
                    <a:pt x="1105087" y="697887"/>
                  </a:lnTo>
                  <a:lnTo>
                    <a:pt x="1096317" y="733795"/>
                  </a:lnTo>
                  <a:lnTo>
                    <a:pt x="1087546" y="771405"/>
                  </a:lnTo>
                  <a:lnTo>
                    <a:pt x="1078776" y="810796"/>
                  </a:lnTo>
                  <a:lnTo>
                    <a:pt x="1070005" y="852049"/>
                  </a:lnTo>
                  <a:lnTo>
                    <a:pt x="1061235" y="895245"/>
                  </a:lnTo>
                  <a:lnTo>
                    <a:pt x="1052464" y="940461"/>
                  </a:lnTo>
                  <a:lnTo>
                    <a:pt x="1043694" y="987760"/>
                  </a:lnTo>
                  <a:lnTo>
                    <a:pt x="1034923" y="1037175"/>
                  </a:lnTo>
                  <a:lnTo>
                    <a:pt x="1026152" y="1088695"/>
                  </a:lnTo>
                  <a:lnTo>
                    <a:pt x="1017382" y="1142244"/>
                  </a:lnTo>
                  <a:lnTo>
                    <a:pt x="1008611" y="1197671"/>
                  </a:lnTo>
                  <a:lnTo>
                    <a:pt x="999841" y="1254752"/>
                  </a:lnTo>
                  <a:lnTo>
                    <a:pt x="991070" y="1313211"/>
                  </a:lnTo>
                  <a:lnTo>
                    <a:pt x="982300" y="1372730"/>
                  </a:lnTo>
                  <a:lnTo>
                    <a:pt x="973529" y="1432978"/>
                  </a:lnTo>
                  <a:lnTo>
                    <a:pt x="964759" y="1493620"/>
                  </a:lnTo>
                  <a:lnTo>
                    <a:pt x="955988" y="1554327"/>
                  </a:lnTo>
                  <a:lnTo>
                    <a:pt x="947218" y="1614784"/>
                  </a:lnTo>
                  <a:lnTo>
                    <a:pt x="938447" y="1674692"/>
                  </a:lnTo>
                  <a:lnTo>
                    <a:pt x="929677" y="1733771"/>
                  </a:lnTo>
                  <a:lnTo>
                    <a:pt x="920906" y="1791765"/>
                  </a:lnTo>
                  <a:lnTo>
                    <a:pt x="912135" y="1848440"/>
                  </a:lnTo>
                  <a:lnTo>
                    <a:pt x="903365" y="1903591"/>
                  </a:lnTo>
                  <a:lnTo>
                    <a:pt x="894594" y="1957040"/>
                  </a:lnTo>
                  <a:lnTo>
                    <a:pt x="885824" y="2008630"/>
                  </a:lnTo>
                  <a:lnTo>
                    <a:pt x="877053" y="2058216"/>
                  </a:lnTo>
                  <a:lnTo>
                    <a:pt x="868283" y="2105670"/>
                  </a:lnTo>
                  <a:lnTo>
                    <a:pt x="859512" y="2150892"/>
                  </a:lnTo>
                  <a:lnTo>
                    <a:pt x="850742" y="2193804"/>
                  </a:lnTo>
                  <a:lnTo>
                    <a:pt x="841971" y="2234352"/>
                  </a:lnTo>
                  <a:lnTo>
                    <a:pt x="833201" y="2272500"/>
                  </a:lnTo>
                  <a:lnTo>
                    <a:pt x="824430" y="2308232"/>
                  </a:lnTo>
                  <a:lnTo>
                    <a:pt x="815660" y="2341553"/>
                  </a:lnTo>
                  <a:lnTo>
                    <a:pt x="806889" y="2372485"/>
                  </a:lnTo>
                  <a:lnTo>
                    <a:pt x="798118" y="2401070"/>
                  </a:lnTo>
                  <a:lnTo>
                    <a:pt x="789348" y="2427369"/>
                  </a:lnTo>
                  <a:lnTo>
                    <a:pt x="780577" y="2451462"/>
                  </a:lnTo>
                  <a:lnTo>
                    <a:pt x="771807" y="2473442"/>
                  </a:lnTo>
                  <a:lnTo>
                    <a:pt x="763036" y="2493419"/>
                  </a:lnTo>
                  <a:lnTo>
                    <a:pt x="754266" y="2511509"/>
                  </a:lnTo>
                  <a:lnTo>
                    <a:pt x="745495" y="2527838"/>
                  </a:lnTo>
                  <a:lnTo>
                    <a:pt x="736725" y="2542533"/>
                  </a:lnTo>
                  <a:lnTo>
                    <a:pt x="727954" y="2555722"/>
                  </a:lnTo>
                  <a:lnTo>
                    <a:pt x="719184" y="2567533"/>
                  </a:lnTo>
                  <a:lnTo>
                    <a:pt x="710413" y="2578088"/>
                  </a:lnTo>
                  <a:lnTo>
                    <a:pt x="701643" y="2587504"/>
                  </a:lnTo>
                  <a:lnTo>
                    <a:pt x="692872" y="2595892"/>
                  </a:lnTo>
                  <a:lnTo>
                    <a:pt x="684101" y="2603355"/>
                  </a:lnTo>
                  <a:lnTo>
                    <a:pt x="675331" y="2609990"/>
                  </a:lnTo>
                  <a:lnTo>
                    <a:pt x="666560" y="2615884"/>
                  </a:lnTo>
                  <a:lnTo>
                    <a:pt x="657790" y="2621118"/>
                  </a:lnTo>
                  <a:lnTo>
                    <a:pt x="649019" y="2625765"/>
                  </a:lnTo>
                  <a:lnTo>
                    <a:pt x="640249" y="2629892"/>
                  </a:lnTo>
                  <a:lnTo>
                    <a:pt x="631478" y="2633557"/>
                  </a:lnTo>
                  <a:lnTo>
                    <a:pt x="622708" y="2636814"/>
                  </a:lnTo>
                  <a:lnTo>
                    <a:pt x="613937" y="2639710"/>
                  </a:lnTo>
                  <a:lnTo>
                    <a:pt x="605167" y="2642285"/>
                  </a:lnTo>
                  <a:lnTo>
                    <a:pt x="596396" y="2644578"/>
                  </a:lnTo>
                  <a:lnTo>
                    <a:pt x="587626" y="2646619"/>
                  </a:lnTo>
                  <a:lnTo>
                    <a:pt x="578855" y="2648438"/>
                  </a:lnTo>
                  <a:lnTo>
                    <a:pt x="570084" y="2650057"/>
                  </a:lnTo>
                  <a:lnTo>
                    <a:pt x="561314" y="2651500"/>
                  </a:lnTo>
                  <a:lnTo>
                    <a:pt x="552543" y="2652785"/>
                  </a:lnTo>
                  <a:lnTo>
                    <a:pt x="543773" y="2653928"/>
                  </a:lnTo>
                  <a:lnTo>
                    <a:pt x="535002" y="2654944"/>
                  </a:lnTo>
                  <a:lnTo>
                    <a:pt x="526232" y="2655845"/>
                  </a:lnTo>
                  <a:lnTo>
                    <a:pt x="517461" y="2656642"/>
                  </a:lnTo>
                  <a:lnTo>
                    <a:pt x="508691" y="2657348"/>
                  </a:lnTo>
                  <a:lnTo>
                    <a:pt x="499920" y="2657970"/>
                  </a:lnTo>
                  <a:lnTo>
                    <a:pt x="491150" y="2658519"/>
                  </a:lnTo>
                  <a:lnTo>
                    <a:pt x="482379" y="2659001"/>
                  </a:lnTo>
                  <a:lnTo>
                    <a:pt x="473609" y="2659424"/>
                  </a:lnTo>
                  <a:lnTo>
                    <a:pt x="464838" y="2659796"/>
                  </a:lnTo>
                  <a:lnTo>
                    <a:pt x="456067" y="2660121"/>
                  </a:lnTo>
                  <a:lnTo>
                    <a:pt x="447297" y="2660405"/>
                  </a:lnTo>
                  <a:lnTo>
                    <a:pt x="438526" y="2660653"/>
                  </a:lnTo>
                  <a:lnTo>
                    <a:pt x="429756" y="2660870"/>
                  </a:lnTo>
                  <a:lnTo>
                    <a:pt x="420985" y="2661058"/>
                  </a:lnTo>
                  <a:lnTo>
                    <a:pt x="412215" y="2661222"/>
                  </a:lnTo>
                  <a:lnTo>
                    <a:pt x="403444" y="2661365"/>
                  </a:lnTo>
                  <a:lnTo>
                    <a:pt x="394674" y="2661489"/>
                  </a:lnTo>
                  <a:lnTo>
                    <a:pt x="385903" y="2661597"/>
                  </a:lnTo>
                  <a:lnTo>
                    <a:pt x="377133" y="2661690"/>
                  </a:lnTo>
                  <a:lnTo>
                    <a:pt x="368362" y="2661771"/>
                  </a:lnTo>
                  <a:lnTo>
                    <a:pt x="359592" y="2661841"/>
                  </a:lnTo>
                  <a:lnTo>
                    <a:pt x="350821" y="2661902"/>
                  </a:lnTo>
                  <a:lnTo>
                    <a:pt x="342050" y="2661954"/>
                  </a:lnTo>
                  <a:lnTo>
                    <a:pt x="333280" y="2662000"/>
                  </a:lnTo>
                  <a:lnTo>
                    <a:pt x="324509" y="2662039"/>
                  </a:lnTo>
                  <a:lnTo>
                    <a:pt x="315739" y="2662073"/>
                  </a:lnTo>
                  <a:lnTo>
                    <a:pt x="306968" y="2662102"/>
                  </a:lnTo>
                  <a:lnTo>
                    <a:pt x="298198" y="2662127"/>
                  </a:lnTo>
                  <a:lnTo>
                    <a:pt x="289427" y="2662149"/>
                  </a:lnTo>
                  <a:lnTo>
                    <a:pt x="280657" y="2662168"/>
                  </a:lnTo>
                  <a:lnTo>
                    <a:pt x="271886" y="2662184"/>
                  </a:lnTo>
                  <a:lnTo>
                    <a:pt x="263116" y="2662198"/>
                  </a:lnTo>
                  <a:lnTo>
                    <a:pt x="254345" y="2662210"/>
                  </a:lnTo>
                  <a:lnTo>
                    <a:pt x="245575" y="2662220"/>
                  </a:lnTo>
                  <a:lnTo>
                    <a:pt x="236804" y="2662229"/>
                  </a:lnTo>
                  <a:lnTo>
                    <a:pt x="228033" y="2662237"/>
                  </a:lnTo>
                  <a:lnTo>
                    <a:pt x="219263" y="2662243"/>
                  </a:lnTo>
                  <a:lnTo>
                    <a:pt x="210492" y="2662249"/>
                  </a:lnTo>
                  <a:lnTo>
                    <a:pt x="201722" y="2662254"/>
                  </a:lnTo>
                  <a:lnTo>
                    <a:pt x="192951" y="2662258"/>
                  </a:lnTo>
                  <a:lnTo>
                    <a:pt x="184181" y="2662262"/>
                  </a:lnTo>
                  <a:lnTo>
                    <a:pt x="175410" y="2662265"/>
                  </a:lnTo>
                  <a:lnTo>
                    <a:pt x="166640" y="2662267"/>
                  </a:lnTo>
                  <a:lnTo>
                    <a:pt x="157869" y="2662270"/>
                  </a:lnTo>
                  <a:lnTo>
                    <a:pt x="149099" y="2662272"/>
                  </a:lnTo>
                  <a:lnTo>
                    <a:pt x="140328" y="2662273"/>
                  </a:lnTo>
                  <a:lnTo>
                    <a:pt x="131558" y="2662275"/>
                  </a:lnTo>
                  <a:lnTo>
                    <a:pt x="122787" y="2662276"/>
                  </a:lnTo>
                  <a:lnTo>
                    <a:pt x="114016" y="2662277"/>
                  </a:lnTo>
                  <a:lnTo>
                    <a:pt x="105246" y="2662278"/>
                  </a:lnTo>
                  <a:lnTo>
                    <a:pt x="96475" y="2662279"/>
                  </a:lnTo>
                  <a:lnTo>
                    <a:pt x="87705" y="2662280"/>
                  </a:lnTo>
                  <a:lnTo>
                    <a:pt x="78934" y="2662280"/>
                  </a:lnTo>
                  <a:lnTo>
                    <a:pt x="70164" y="2662281"/>
                  </a:lnTo>
                  <a:lnTo>
                    <a:pt x="61393" y="2662281"/>
                  </a:lnTo>
                  <a:lnTo>
                    <a:pt x="52623" y="2662282"/>
                  </a:lnTo>
                  <a:lnTo>
                    <a:pt x="43852" y="2662282"/>
                  </a:lnTo>
                  <a:lnTo>
                    <a:pt x="35082" y="2662282"/>
                  </a:lnTo>
                  <a:lnTo>
                    <a:pt x="26311" y="2662282"/>
                  </a:lnTo>
                  <a:lnTo>
                    <a:pt x="17541" y="2662283"/>
                  </a:lnTo>
                  <a:lnTo>
                    <a:pt x="8770" y="2662283"/>
                  </a:lnTo>
                  <a:lnTo>
                    <a:pt x="0" y="2662283"/>
                  </a:lnTo>
                  <a:lnTo>
                    <a:pt x="0" y="26622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738986" y="897973"/>
              <a:ext cx="1850583" cy="2664400"/>
            </a:xfrm>
            <a:custGeom>
              <a:avLst/>
              <a:pathLst>
                <a:path w="1850583" h="2664400">
                  <a:moveTo>
                    <a:pt x="0" y="2664050"/>
                  </a:moveTo>
                  <a:lnTo>
                    <a:pt x="8770" y="2664030"/>
                  </a:lnTo>
                  <a:lnTo>
                    <a:pt x="17541" y="2664009"/>
                  </a:lnTo>
                  <a:lnTo>
                    <a:pt x="26311" y="2663987"/>
                  </a:lnTo>
                  <a:lnTo>
                    <a:pt x="35082" y="2663963"/>
                  </a:lnTo>
                  <a:lnTo>
                    <a:pt x="43852" y="2663939"/>
                  </a:lnTo>
                  <a:lnTo>
                    <a:pt x="52623" y="2663913"/>
                  </a:lnTo>
                  <a:lnTo>
                    <a:pt x="61393" y="2663886"/>
                  </a:lnTo>
                  <a:lnTo>
                    <a:pt x="70164" y="2663858"/>
                  </a:lnTo>
                  <a:lnTo>
                    <a:pt x="78934" y="2663828"/>
                  </a:lnTo>
                  <a:lnTo>
                    <a:pt x="87705" y="2663796"/>
                  </a:lnTo>
                  <a:lnTo>
                    <a:pt x="96475" y="2663763"/>
                  </a:lnTo>
                  <a:lnTo>
                    <a:pt x="105246" y="2663729"/>
                  </a:lnTo>
                  <a:lnTo>
                    <a:pt x="114016" y="2663692"/>
                  </a:lnTo>
                  <a:lnTo>
                    <a:pt x="122787" y="2663654"/>
                  </a:lnTo>
                  <a:lnTo>
                    <a:pt x="131558" y="2663613"/>
                  </a:lnTo>
                  <a:lnTo>
                    <a:pt x="140328" y="2663571"/>
                  </a:lnTo>
                  <a:lnTo>
                    <a:pt x="149099" y="2663526"/>
                  </a:lnTo>
                  <a:lnTo>
                    <a:pt x="157869" y="2663479"/>
                  </a:lnTo>
                  <a:lnTo>
                    <a:pt x="166640" y="2663429"/>
                  </a:lnTo>
                  <a:lnTo>
                    <a:pt x="175410" y="2663377"/>
                  </a:lnTo>
                  <a:lnTo>
                    <a:pt x="184181" y="2663322"/>
                  </a:lnTo>
                  <a:lnTo>
                    <a:pt x="192951" y="2663264"/>
                  </a:lnTo>
                  <a:lnTo>
                    <a:pt x="201722" y="2663204"/>
                  </a:lnTo>
                  <a:lnTo>
                    <a:pt x="210492" y="2663140"/>
                  </a:lnTo>
                  <a:lnTo>
                    <a:pt x="219263" y="2663073"/>
                  </a:lnTo>
                  <a:lnTo>
                    <a:pt x="228033" y="2663002"/>
                  </a:lnTo>
                  <a:lnTo>
                    <a:pt x="236804" y="2662928"/>
                  </a:lnTo>
                  <a:lnTo>
                    <a:pt x="245575" y="2662849"/>
                  </a:lnTo>
                  <a:lnTo>
                    <a:pt x="254345" y="2662767"/>
                  </a:lnTo>
                  <a:lnTo>
                    <a:pt x="263116" y="2662680"/>
                  </a:lnTo>
                  <a:lnTo>
                    <a:pt x="271886" y="2662589"/>
                  </a:lnTo>
                  <a:lnTo>
                    <a:pt x="280657" y="2662492"/>
                  </a:lnTo>
                  <a:lnTo>
                    <a:pt x="289427" y="2662391"/>
                  </a:lnTo>
                  <a:lnTo>
                    <a:pt x="298198" y="2662283"/>
                  </a:lnTo>
                  <a:lnTo>
                    <a:pt x="306968" y="2662170"/>
                  </a:lnTo>
                  <a:lnTo>
                    <a:pt x="315739" y="2662050"/>
                  </a:lnTo>
                  <a:lnTo>
                    <a:pt x="324509" y="2661922"/>
                  </a:lnTo>
                  <a:lnTo>
                    <a:pt x="333280" y="2661787"/>
                  </a:lnTo>
                  <a:lnTo>
                    <a:pt x="342050" y="2661643"/>
                  </a:lnTo>
                  <a:lnTo>
                    <a:pt x="350821" y="2661490"/>
                  </a:lnTo>
                  <a:lnTo>
                    <a:pt x="359592" y="2661326"/>
                  </a:lnTo>
                  <a:lnTo>
                    <a:pt x="368362" y="2661152"/>
                  </a:lnTo>
                  <a:lnTo>
                    <a:pt x="377133" y="2660965"/>
                  </a:lnTo>
                  <a:lnTo>
                    <a:pt x="385903" y="2660765"/>
                  </a:lnTo>
                  <a:lnTo>
                    <a:pt x="394674" y="2660551"/>
                  </a:lnTo>
                  <a:lnTo>
                    <a:pt x="403444" y="2660320"/>
                  </a:lnTo>
                  <a:lnTo>
                    <a:pt x="412215" y="2660072"/>
                  </a:lnTo>
                  <a:lnTo>
                    <a:pt x="420985" y="2659804"/>
                  </a:lnTo>
                  <a:lnTo>
                    <a:pt x="429756" y="2659515"/>
                  </a:lnTo>
                  <a:lnTo>
                    <a:pt x="438526" y="2659201"/>
                  </a:lnTo>
                  <a:lnTo>
                    <a:pt x="447297" y="2658862"/>
                  </a:lnTo>
                  <a:lnTo>
                    <a:pt x="456067" y="2658492"/>
                  </a:lnTo>
                  <a:lnTo>
                    <a:pt x="464838" y="2658090"/>
                  </a:lnTo>
                  <a:lnTo>
                    <a:pt x="473609" y="2657652"/>
                  </a:lnTo>
                  <a:lnTo>
                    <a:pt x="482379" y="2657173"/>
                  </a:lnTo>
                  <a:lnTo>
                    <a:pt x="491150" y="2656648"/>
                  </a:lnTo>
                  <a:lnTo>
                    <a:pt x="499920" y="2656072"/>
                  </a:lnTo>
                  <a:lnTo>
                    <a:pt x="508691" y="2655439"/>
                  </a:lnTo>
                  <a:lnTo>
                    <a:pt x="517461" y="2654742"/>
                  </a:lnTo>
                  <a:lnTo>
                    <a:pt x="526232" y="2653973"/>
                  </a:lnTo>
                  <a:lnTo>
                    <a:pt x="535002" y="2653125"/>
                  </a:lnTo>
                  <a:lnTo>
                    <a:pt x="543773" y="2652187"/>
                  </a:lnTo>
                  <a:lnTo>
                    <a:pt x="552543" y="2651150"/>
                  </a:lnTo>
                  <a:lnTo>
                    <a:pt x="561314" y="2650003"/>
                  </a:lnTo>
                  <a:lnTo>
                    <a:pt x="570084" y="2648735"/>
                  </a:lnTo>
                  <a:lnTo>
                    <a:pt x="578855" y="2647332"/>
                  </a:lnTo>
                  <a:lnTo>
                    <a:pt x="587626" y="2645780"/>
                  </a:lnTo>
                  <a:lnTo>
                    <a:pt x="596396" y="2644064"/>
                  </a:lnTo>
                  <a:lnTo>
                    <a:pt x="605167" y="2642168"/>
                  </a:lnTo>
                  <a:lnTo>
                    <a:pt x="613937" y="2640073"/>
                  </a:lnTo>
                  <a:lnTo>
                    <a:pt x="622708" y="2637757"/>
                  </a:lnTo>
                  <a:lnTo>
                    <a:pt x="631478" y="2635199"/>
                  </a:lnTo>
                  <a:lnTo>
                    <a:pt x="640249" y="2632371"/>
                  </a:lnTo>
                  <a:lnTo>
                    <a:pt x="649019" y="2629246"/>
                  </a:lnTo>
                  <a:lnTo>
                    <a:pt x="657790" y="2625790"/>
                  </a:lnTo>
                  <a:lnTo>
                    <a:pt x="666560" y="2621968"/>
                  </a:lnTo>
                  <a:lnTo>
                    <a:pt x="675331" y="2617740"/>
                  </a:lnTo>
                  <a:lnTo>
                    <a:pt x="684101" y="2613061"/>
                  </a:lnTo>
                  <a:lnTo>
                    <a:pt x="692872" y="2607880"/>
                  </a:lnTo>
                  <a:lnTo>
                    <a:pt x="701643" y="2602141"/>
                  </a:lnTo>
                  <a:lnTo>
                    <a:pt x="710413" y="2595781"/>
                  </a:lnTo>
                  <a:lnTo>
                    <a:pt x="719184" y="2588731"/>
                  </a:lnTo>
                  <a:lnTo>
                    <a:pt x="727954" y="2580911"/>
                  </a:lnTo>
                  <a:lnTo>
                    <a:pt x="736725" y="2572234"/>
                  </a:lnTo>
                  <a:lnTo>
                    <a:pt x="745495" y="2562602"/>
                  </a:lnTo>
                  <a:lnTo>
                    <a:pt x="754266" y="2551908"/>
                  </a:lnTo>
                  <a:lnTo>
                    <a:pt x="763036" y="2540031"/>
                  </a:lnTo>
                  <a:lnTo>
                    <a:pt x="771807" y="2526841"/>
                  </a:lnTo>
                  <a:lnTo>
                    <a:pt x="780577" y="2512193"/>
                  </a:lnTo>
                  <a:lnTo>
                    <a:pt x="789348" y="2495932"/>
                  </a:lnTo>
                  <a:lnTo>
                    <a:pt x="798118" y="2477892"/>
                  </a:lnTo>
                  <a:lnTo>
                    <a:pt x="806889" y="2457895"/>
                  </a:lnTo>
                  <a:lnTo>
                    <a:pt x="815660" y="2435759"/>
                  </a:lnTo>
                  <a:lnTo>
                    <a:pt x="824430" y="2411293"/>
                  </a:lnTo>
                  <a:lnTo>
                    <a:pt x="833201" y="2384305"/>
                  </a:lnTo>
                  <a:lnTo>
                    <a:pt x="841971" y="2354604"/>
                  </a:lnTo>
                  <a:lnTo>
                    <a:pt x="850742" y="2322001"/>
                  </a:lnTo>
                  <a:lnTo>
                    <a:pt x="859512" y="2286319"/>
                  </a:lnTo>
                  <a:lnTo>
                    <a:pt x="868283" y="2247397"/>
                  </a:lnTo>
                  <a:lnTo>
                    <a:pt x="877053" y="2205091"/>
                  </a:lnTo>
                  <a:lnTo>
                    <a:pt x="885824" y="2159287"/>
                  </a:lnTo>
                  <a:lnTo>
                    <a:pt x="894594" y="2109907"/>
                  </a:lnTo>
                  <a:lnTo>
                    <a:pt x="903365" y="2056910"/>
                  </a:lnTo>
                  <a:lnTo>
                    <a:pt x="912135" y="2000292"/>
                  </a:lnTo>
                  <a:lnTo>
                    <a:pt x="920906" y="1940096"/>
                  </a:lnTo>
                  <a:lnTo>
                    <a:pt x="929677" y="1876422"/>
                  </a:lnTo>
                  <a:lnTo>
                    <a:pt x="938447" y="1809422"/>
                  </a:lnTo>
                  <a:lnTo>
                    <a:pt x="947218" y="1739311"/>
                  </a:lnTo>
                  <a:lnTo>
                    <a:pt x="955988" y="1666360"/>
                  </a:lnTo>
                  <a:lnTo>
                    <a:pt x="964759" y="1590897"/>
                  </a:lnTo>
                  <a:lnTo>
                    <a:pt x="973529" y="1513300"/>
                  </a:lnTo>
                  <a:lnTo>
                    <a:pt x="982300" y="1433995"/>
                  </a:lnTo>
                  <a:lnTo>
                    <a:pt x="991070" y="1353450"/>
                  </a:lnTo>
                  <a:lnTo>
                    <a:pt x="999841" y="1272171"/>
                  </a:lnTo>
                  <a:lnTo>
                    <a:pt x="1008611" y="1190702"/>
                  </a:lnTo>
                  <a:lnTo>
                    <a:pt x="1017382" y="1109620"/>
                  </a:lnTo>
                  <a:lnTo>
                    <a:pt x="1026152" y="1029523"/>
                  </a:lnTo>
                  <a:lnTo>
                    <a:pt x="1034923" y="951015"/>
                  </a:lnTo>
                  <a:lnTo>
                    <a:pt x="1043694" y="874680"/>
                  </a:lnTo>
                  <a:lnTo>
                    <a:pt x="1052464" y="801055"/>
                  </a:lnTo>
                  <a:lnTo>
                    <a:pt x="1061235" y="730610"/>
                  </a:lnTo>
                  <a:lnTo>
                    <a:pt x="1070005" y="663730"/>
                  </a:lnTo>
                  <a:lnTo>
                    <a:pt x="1078776" y="600704"/>
                  </a:lnTo>
                  <a:lnTo>
                    <a:pt x="1087546" y="541730"/>
                  </a:lnTo>
                  <a:lnTo>
                    <a:pt x="1096317" y="486912"/>
                  </a:lnTo>
                  <a:lnTo>
                    <a:pt x="1105087" y="436274"/>
                  </a:lnTo>
                  <a:lnTo>
                    <a:pt x="1113858" y="389766"/>
                  </a:lnTo>
                  <a:lnTo>
                    <a:pt x="1122628" y="347277"/>
                  </a:lnTo>
                  <a:lnTo>
                    <a:pt x="1131399" y="308651"/>
                  </a:lnTo>
                  <a:lnTo>
                    <a:pt x="1140169" y="273692"/>
                  </a:lnTo>
                  <a:lnTo>
                    <a:pt x="1148940" y="242181"/>
                  </a:lnTo>
                  <a:lnTo>
                    <a:pt x="1157711" y="213884"/>
                  </a:lnTo>
                  <a:lnTo>
                    <a:pt x="1166481" y="188557"/>
                  </a:lnTo>
                  <a:lnTo>
                    <a:pt x="1175252" y="165957"/>
                  </a:lnTo>
                  <a:lnTo>
                    <a:pt x="1184022" y="145844"/>
                  </a:lnTo>
                  <a:lnTo>
                    <a:pt x="1192793" y="127989"/>
                  </a:lnTo>
                  <a:lnTo>
                    <a:pt x="1201563" y="112171"/>
                  </a:lnTo>
                  <a:lnTo>
                    <a:pt x="1210334" y="98186"/>
                  </a:lnTo>
                  <a:lnTo>
                    <a:pt x="1219104" y="85842"/>
                  </a:lnTo>
                  <a:lnTo>
                    <a:pt x="1227875" y="74961"/>
                  </a:lnTo>
                  <a:lnTo>
                    <a:pt x="1236645" y="65380"/>
                  </a:lnTo>
                  <a:lnTo>
                    <a:pt x="1245416" y="56954"/>
                  </a:lnTo>
                  <a:lnTo>
                    <a:pt x="1254186" y="49548"/>
                  </a:lnTo>
                  <a:lnTo>
                    <a:pt x="1262957" y="43046"/>
                  </a:lnTo>
                  <a:lnTo>
                    <a:pt x="1271728" y="37340"/>
                  </a:lnTo>
                  <a:lnTo>
                    <a:pt x="1280498" y="32337"/>
                  </a:lnTo>
                  <a:lnTo>
                    <a:pt x="1289269" y="27951"/>
                  </a:lnTo>
                  <a:lnTo>
                    <a:pt x="1298039" y="24109"/>
                  </a:lnTo>
                  <a:lnTo>
                    <a:pt x="1306810" y="20745"/>
                  </a:lnTo>
                  <a:lnTo>
                    <a:pt x="1315580" y="17800"/>
                  </a:lnTo>
                  <a:lnTo>
                    <a:pt x="1324351" y="15223"/>
                  </a:lnTo>
                  <a:lnTo>
                    <a:pt x="1333121" y="12968"/>
                  </a:lnTo>
                  <a:lnTo>
                    <a:pt x="1341892" y="10996"/>
                  </a:lnTo>
                  <a:lnTo>
                    <a:pt x="1350662" y="9271"/>
                  </a:lnTo>
                  <a:lnTo>
                    <a:pt x="1359433" y="7763"/>
                  </a:lnTo>
                  <a:lnTo>
                    <a:pt x="1368203" y="6445"/>
                  </a:lnTo>
                  <a:lnTo>
                    <a:pt x="1376974" y="5293"/>
                  </a:lnTo>
                  <a:lnTo>
                    <a:pt x="1385745" y="4286"/>
                  </a:lnTo>
                  <a:lnTo>
                    <a:pt x="1394515" y="3406"/>
                  </a:lnTo>
                  <a:lnTo>
                    <a:pt x="1403286" y="2638"/>
                  </a:lnTo>
                  <a:lnTo>
                    <a:pt x="1412056" y="1966"/>
                  </a:lnTo>
                  <a:lnTo>
                    <a:pt x="1420827" y="1379"/>
                  </a:lnTo>
                  <a:lnTo>
                    <a:pt x="1429597" y="867"/>
                  </a:lnTo>
                  <a:lnTo>
                    <a:pt x="1438368" y="419"/>
                  </a:lnTo>
                  <a:lnTo>
                    <a:pt x="1447138" y="28"/>
                  </a:lnTo>
                  <a:lnTo>
                    <a:pt x="1455909" y="0"/>
                  </a:lnTo>
                  <a:lnTo>
                    <a:pt x="1464679" y="0"/>
                  </a:lnTo>
                  <a:lnTo>
                    <a:pt x="1473450" y="0"/>
                  </a:lnTo>
                  <a:lnTo>
                    <a:pt x="1482220" y="0"/>
                  </a:lnTo>
                  <a:lnTo>
                    <a:pt x="1490991" y="0"/>
                  </a:lnTo>
                  <a:lnTo>
                    <a:pt x="1499762" y="0"/>
                  </a:lnTo>
                  <a:lnTo>
                    <a:pt x="1508532" y="0"/>
                  </a:lnTo>
                  <a:lnTo>
                    <a:pt x="1517303" y="0"/>
                  </a:lnTo>
                  <a:lnTo>
                    <a:pt x="1526073" y="0"/>
                  </a:lnTo>
                  <a:lnTo>
                    <a:pt x="1534844" y="0"/>
                  </a:lnTo>
                  <a:lnTo>
                    <a:pt x="1543614" y="0"/>
                  </a:lnTo>
                  <a:lnTo>
                    <a:pt x="1552385" y="0"/>
                  </a:lnTo>
                  <a:lnTo>
                    <a:pt x="1561155" y="0"/>
                  </a:lnTo>
                  <a:lnTo>
                    <a:pt x="1569926" y="0"/>
                  </a:lnTo>
                  <a:lnTo>
                    <a:pt x="1578696" y="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41813" y="0"/>
                  </a:lnTo>
                  <a:lnTo>
                    <a:pt x="1833042" y="0"/>
                  </a:lnTo>
                  <a:lnTo>
                    <a:pt x="1824271" y="0"/>
                  </a:lnTo>
                  <a:lnTo>
                    <a:pt x="1815501" y="0"/>
                  </a:lnTo>
                  <a:lnTo>
                    <a:pt x="1806730" y="0"/>
                  </a:lnTo>
                  <a:lnTo>
                    <a:pt x="1797960" y="0"/>
                  </a:lnTo>
                  <a:lnTo>
                    <a:pt x="1789189" y="0"/>
                  </a:lnTo>
                  <a:lnTo>
                    <a:pt x="1780419" y="0"/>
                  </a:lnTo>
                  <a:lnTo>
                    <a:pt x="1771648" y="0"/>
                  </a:lnTo>
                  <a:lnTo>
                    <a:pt x="1762878" y="0"/>
                  </a:lnTo>
                  <a:lnTo>
                    <a:pt x="1754107" y="0"/>
                  </a:lnTo>
                  <a:lnTo>
                    <a:pt x="1745337" y="0"/>
                  </a:lnTo>
                  <a:lnTo>
                    <a:pt x="1736566" y="0"/>
                  </a:lnTo>
                  <a:lnTo>
                    <a:pt x="1727796" y="0"/>
                  </a:lnTo>
                  <a:lnTo>
                    <a:pt x="1719025" y="0"/>
                  </a:lnTo>
                  <a:lnTo>
                    <a:pt x="1710254" y="0"/>
                  </a:lnTo>
                  <a:lnTo>
                    <a:pt x="1701484" y="0"/>
                  </a:lnTo>
                  <a:lnTo>
                    <a:pt x="1692713" y="0"/>
                  </a:lnTo>
                  <a:lnTo>
                    <a:pt x="1683943" y="0"/>
                  </a:lnTo>
                  <a:lnTo>
                    <a:pt x="1675172" y="0"/>
                  </a:lnTo>
                  <a:lnTo>
                    <a:pt x="1666402" y="0"/>
                  </a:lnTo>
                  <a:lnTo>
                    <a:pt x="1657631" y="0"/>
                  </a:lnTo>
                  <a:lnTo>
                    <a:pt x="1648861" y="0"/>
                  </a:lnTo>
                  <a:lnTo>
                    <a:pt x="1640090" y="0"/>
                  </a:lnTo>
                  <a:lnTo>
                    <a:pt x="1631320" y="0"/>
                  </a:lnTo>
                  <a:lnTo>
                    <a:pt x="1622549" y="0"/>
                  </a:lnTo>
                  <a:lnTo>
                    <a:pt x="1613779" y="0"/>
                  </a:lnTo>
                  <a:lnTo>
                    <a:pt x="1605008" y="0"/>
                  </a:lnTo>
                  <a:lnTo>
                    <a:pt x="1596237" y="0"/>
                  </a:lnTo>
                  <a:lnTo>
                    <a:pt x="1587467" y="0"/>
                  </a:lnTo>
                  <a:lnTo>
                    <a:pt x="1578696" y="0"/>
                  </a:lnTo>
                  <a:lnTo>
                    <a:pt x="1569926" y="0"/>
                  </a:lnTo>
                  <a:lnTo>
                    <a:pt x="1561155" y="0"/>
                  </a:lnTo>
                  <a:lnTo>
                    <a:pt x="1552385" y="0"/>
                  </a:lnTo>
                  <a:lnTo>
                    <a:pt x="1543614" y="0"/>
                  </a:lnTo>
                  <a:lnTo>
                    <a:pt x="1534844" y="0"/>
                  </a:lnTo>
                  <a:lnTo>
                    <a:pt x="1526073" y="0"/>
                  </a:lnTo>
                  <a:lnTo>
                    <a:pt x="1517303" y="0"/>
                  </a:lnTo>
                  <a:lnTo>
                    <a:pt x="1508532" y="105"/>
                  </a:lnTo>
                  <a:lnTo>
                    <a:pt x="1499762" y="452"/>
                  </a:lnTo>
                  <a:lnTo>
                    <a:pt x="1490991" y="841"/>
                  </a:lnTo>
                  <a:lnTo>
                    <a:pt x="1482220" y="1279"/>
                  </a:lnTo>
                  <a:lnTo>
                    <a:pt x="1473450" y="1772"/>
                  </a:lnTo>
                  <a:lnTo>
                    <a:pt x="1464679" y="2326"/>
                  </a:lnTo>
                  <a:lnTo>
                    <a:pt x="1455909" y="2949"/>
                  </a:lnTo>
                  <a:lnTo>
                    <a:pt x="1447138" y="3650"/>
                  </a:lnTo>
                  <a:lnTo>
                    <a:pt x="1438368" y="4438"/>
                  </a:lnTo>
                  <a:lnTo>
                    <a:pt x="1429597" y="5324"/>
                  </a:lnTo>
                  <a:lnTo>
                    <a:pt x="1420827" y="6320"/>
                  </a:lnTo>
                  <a:lnTo>
                    <a:pt x="1412056" y="7440"/>
                  </a:lnTo>
                  <a:lnTo>
                    <a:pt x="1403286" y="8699"/>
                  </a:lnTo>
                  <a:lnTo>
                    <a:pt x="1394515" y="10113"/>
                  </a:lnTo>
                  <a:lnTo>
                    <a:pt x="1385745" y="11703"/>
                  </a:lnTo>
                  <a:lnTo>
                    <a:pt x="1376974" y="13490"/>
                  </a:lnTo>
                  <a:lnTo>
                    <a:pt x="1368203" y="15497"/>
                  </a:lnTo>
                  <a:lnTo>
                    <a:pt x="1359433" y="17751"/>
                  </a:lnTo>
                  <a:lnTo>
                    <a:pt x="1350662" y="20283"/>
                  </a:lnTo>
                  <a:lnTo>
                    <a:pt x="1341892" y="23126"/>
                  </a:lnTo>
                  <a:lnTo>
                    <a:pt x="1333121" y="26318"/>
                  </a:lnTo>
                  <a:lnTo>
                    <a:pt x="1324351" y="29900"/>
                  </a:lnTo>
                  <a:lnTo>
                    <a:pt x="1315580" y="33918"/>
                  </a:lnTo>
                  <a:lnTo>
                    <a:pt x="1306810" y="38425"/>
                  </a:lnTo>
                  <a:lnTo>
                    <a:pt x="1298039" y="43477"/>
                  </a:lnTo>
                  <a:lnTo>
                    <a:pt x="1289269" y="49139"/>
                  </a:lnTo>
                  <a:lnTo>
                    <a:pt x="1280498" y="55481"/>
                  </a:lnTo>
                  <a:lnTo>
                    <a:pt x="1271728" y="62579"/>
                  </a:lnTo>
                  <a:lnTo>
                    <a:pt x="1262957" y="70521"/>
                  </a:lnTo>
                  <a:lnTo>
                    <a:pt x="1254186" y="79400"/>
                  </a:lnTo>
                  <a:lnTo>
                    <a:pt x="1245416" y="89318"/>
                  </a:lnTo>
                  <a:lnTo>
                    <a:pt x="1236645" y="100389"/>
                  </a:lnTo>
                  <a:lnTo>
                    <a:pt x="1227875" y="112734"/>
                  </a:lnTo>
                  <a:lnTo>
                    <a:pt x="1219104" y="126485"/>
                  </a:lnTo>
                  <a:lnTo>
                    <a:pt x="1210334" y="141785"/>
                  </a:lnTo>
                  <a:lnTo>
                    <a:pt x="1201563" y="158785"/>
                  </a:lnTo>
                  <a:lnTo>
                    <a:pt x="1192793" y="177646"/>
                  </a:lnTo>
                  <a:lnTo>
                    <a:pt x="1184022" y="198538"/>
                  </a:lnTo>
                  <a:lnTo>
                    <a:pt x="1175252" y="221637"/>
                  </a:lnTo>
                  <a:lnTo>
                    <a:pt x="1166481" y="247125"/>
                  </a:lnTo>
                  <a:lnTo>
                    <a:pt x="1157711" y="275188"/>
                  </a:lnTo>
                  <a:lnTo>
                    <a:pt x="1148940" y="306009"/>
                  </a:lnTo>
                  <a:lnTo>
                    <a:pt x="1140169" y="339770"/>
                  </a:lnTo>
                  <a:lnTo>
                    <a:pt x="1131399" y="376644"/>
                  </a:lnTo>
                  <a:lnTo>
                    <a:pt x="1122628" y="416791"/>
                  </a:lnTo>
                  <a:lnTo>
                    <a:pt x="1113858" y="460352"/>
                  </a:lnTo>
                  <a:lnTo>
                    <a:pt x="1105087" y="507442"/>
                  </a:lnTo>
                  <a:lnTo>
                    <a:pt x="1096317" y="558145"/>
                  </a:lnTo>
                  <a:lnTo>
                    <a:pt x="1087546" y="612505"/>
                  </a:lnTo>
                  <a:lnTo>
                    <a:pt x="1078776" y="670524"/>
                  </a:lnTo>
                  <a:lnTo>
                    <a:pt x="1070005" y="732149"/>
                  </a:lnTo>
                  <a:lnTo>
                    <a:pt x="1061235" y="797273"/>
                  </a:lnTo>
                  <a:lnTo>
                    <a:pt x="1052464" y="865727"/>
                  </a:lnTo>
                  <a:lnTo>
                    <a:pt x="1043694" y="937275"/>
                  </a:lnTo>
                  <a:lnTo>
                    <a:pt x="1034923" y="1011614"/>
                  </a:lnTo>
                  <a:lnTo>
                    <a:pt x="1026152" y="1088364"/>
                  </a:lnTo>
                  <a:lnTo>
                    <a:pt x="1017382" y="1167068"/>
                  </a:lnTo>
                  <a:lnTo>
                    <a:pt x="1008611" y="1247192"/>
                  </a:lnTo>
                  <a:lnTo>
                    <a:pt x="999841" y="1328134"/>
                  </a:lnTo>
                  <a:lnTo>
                    <a:pt x="991070" y="1409239"/>
                  </a:lnTo>
                  <a:lnTo>
                    <a:pt x="982300" y="1489831"/>
                  </a:lnTo>
                  <a:lnTo>
                    <a:pt x="973529" y="1569240"/>
                  </a:lnTo>
                  <a:lnTo>
                    <a:pt x="964759" y="1646837"/>
                  </a:lnTo>
                  <a:lnTo>
                    <a:pt x="955988" y="1722059"/>
                  </a:lnTo>
                  <a:lnTo>
                    <a:pt x="947218" y="1794424"/>
                  </a:lnTo>
                  <a:lnTo>
                    <a:pt x="938447" y="1863541"/>
                  </a:lnTo>
                  <a:lnTo>
                    <a:pt x="929677" y="1929116"/>
                  </a:lnTo>
                  <a:lnTo>
                    <a:pt x="920906" y="1990945"/>
                  </a:lnTo>
                  <a:lnTo>
                    <a:pt x="912135" y="2048912"/>
                  </a:lnTo>
                  <a:lnTo>
                    <a:pt x="903365" y="2102977"/>
                  </a:lnTo>
                  <a:lnTo>
                    <a:pt x="894594" y="2153169"/>
                  </a:lnTo>
                  <a:lnTo>
                    <a:pt x="885824" y="2199573"/>
                  </a:lnTo>
                  <a:lnTo>
                    <a:pt x="877053" y="2242327"/>
                  </a:lnTo>
                  <a:lnTo>
                    <a:pt x="868283" y="2281599"/>
                  </a:lnTo>
                  <a:lnTo>
                    <a:pt x="859512" y="2317577"/>
                  </a:lnTo>
                  <a:lnTo>
                    <a:pt x="850742" y="2350462"/>
                  </a:lnTo>
                  <a:lnTo>
                    <a:pt x="841971" y="2380461"/>
                  </a:lnTo>
                  <a:lnTo>
                    <a:pt x="833201" y="2407779"/>
                  </a:lnTo>
                  <a:lnTo>
                    <a:pt x="824430" y="2432617"/>
                  </a:lnTo>
                  <a:lnTo>
                    <a:pt x="815660" y="2455170"/>
                  </a:lnTo>
                  <a:lnTo>
                    <a:pt x="806889" y="2475624"/>
                  </a:lnTo>
                  <a:lnTo>
                    <a:pt x="798118" y="2494151"/>
                  </a:lnTo>
                  <a:lnTo>
                    <a:pt x="789348" y="2510916"/>
                  </a:lnTo>
                  <a:lnTo>
                    <a:pt x="780577" y="2526069"/>
                  </a:lnTo>
                  <a:lnTo>
                    <a:pt x="771807" y="2539750"/>
                  </a:lnTo>
                  <a:lnTo>
                    <a:pt x="763036" y="2552090"/>
                  </a:lnTo>
                  <a:lnTo>
                    <a:pt x="754266" y="2563211"/>
                  </a:lnTo>
                  <a:lnTo>
                    <a:pt x="745495" y="2573222"/>
                  </a:lnTo>
                  <a:lnTo>
                    <a:pt x="736725" y="2582228"/>
                  </a:lnTo>
                  <a:lnTo>
                    <a:pt x="727954" y="2590324"/>
                  </a:lnTo>
                  <a:lnTo>
                    <a:pt x="719184" y="2597598"/>
                  </a:lnTo>
                  <a:lnTo>
                    <a:pt x="710413" y="2604130"/>
                  </a:lnTo>
                  <a:lnTo>
                    <a:pt x="701643" y="2609994"/>
                  </a:lnTo>
                  <a:lnTo>
                    <a:pt x="692872" y="2615258"/>
                  </a:lnTo>
                  <a:lnTo>
                    <a:pt x="684101" y="2619983"/>
                  </a:lnTo>
                  <a:lnTo>
                    <a:pt x="675331" y="2624224"/>
                  </a:lnTo>
                  <a:lnTo>
                    <a:pt x="666560" y="2628031"/>
                  </a:lnTo>
                  <a:lnTo>
                    <a:pt x="657790" y="2631451"/>
                  </a:lnTo>
                  <a:lnTo>
                    <a:pt x="649019" y="2634522"/>
                  </a:lnTo>
                  <a:lnTo>
                    <a:pt x="640249" y="2637284"/>
                  </a:lnTo>
                  <a:lnTo>
                    <a:pt x="631478" y="2639768"/>
                  </a:lnTo>
                  <a:lnTo>
                    <a:pt x="622708" y="2642004"/>
                  </a:lnTo>
                  <a:lnTo>
                    <a:pt x="613937" y="2644018"/>
                  </a:lnTo>
                  <a:lnTo>
                    <a:pt x="605167" y="2645835"/>
                  </a:lnTo>
                  <a:lnTo>
                    <a:pt x="596396" y="2647476"/>
                  </a:lnTo>
                  <a:lnTo>
                    <a:pt x="587626" y="2648959"/>
                  </a:lnTo>
                  <a:lnTo>
                    <a:pt x="578855" y="2650303"/>
                  </a:lnTo>
                  <a:lnTo>
                    <a:pt x="570084" y="2651521"/>
                  </a:lnTo>
                  <a:lnTo>
                    <a:pt x="561314" y="2652628"/>
                  </a:lnTo>
                  <a:lnTo>
                    <a:pt x="552543" y="2653637"/>
                  </a:lnTo>
                  <a:lnTo>
                    <a:pt x="543773" y="2654557"/>
                  </a:lnTo>
                  <a:lnTo>
                    <a:pt x="535002" y="2655398"/>
                  </a:lnTo>
                  <a:lnTo>
                    <a:pt x="526232" y="2656167"/>
                  </a:lnTo>
                  <a:lnTo>
                    <a:pt x="517461" y="2656871"/>
                  </a:lnTo>
                  <a:lnTo>
                    <a:pt x="508691" y="2657516"/>
                  </a:lnTo>
                  <a:lnTo>
                    <a:pt x="499920" y="2658107"/>
                  </a:lnTo>
                  <a:lnTo>
                    <a:pt x="491150" y="2658648"/>
                  </a:lnTo>
                  <a:lnTo>
                    <a:pt x="482379" y="2659143"/>
                  </a:lnTo>
                  <a:lnTo>
                    <a:pt x="473609" y="2659597"/>
                  </a:lnTo>
                  <a:lnTo>
                    <a:pt x="464838" y="2660013"/>
                  </a:lnTo>
                  <a:lnTo>
                    <a:pt x="456067" y="2660394"/>
                  </a:lnTo>
                  <a:lnTo>
                    <a:pt x="447297" y="2660742"/>
                  </a:lnTo>
                  <a:lnTo>
                    <a:pt x="438526" y="2661060"/>
                  </a:lnTo>
                  <a:lnTo>
                    <a:pt x="429756" y="2661351"/>
                  </a:lnTo>
                  <a:lnTo>
                    <a:pt x="420985" y="2661618"/>
                  </a:lnTo>
                  <a:lnTo>
                    <a:pt x="412215" y="2661861"/>
                  </a:lnTo>
                  <a:lnTo>
                    <a:pt x="403444" y="2662084"/>
                  </a:lnTo>
                  <a:lnTo>
                    <a:pt x="394674" y="2662287"/>
                  </a:lnTo>
                  <a:lnTo>
                    <a:pt x="385903" y="2662473"/>
                  </a:lnTo>
                  <a:lnTo>
                    <a:pt x="377133" y="2662643"/>
                  </a:lnTo>
                  <a:lnTo>
                    <a:pt x="368362" y="2662798"/>
                  </a:lnTo>
                  <a:lnTo>
                    <a:pt x="359592" y="2662940"/>
                  </a:lnTo>
                  <a:lnTo>
                    <a:pt x="350821" y="2663069"/>
                  </a:lnTo>
                  <a:lnTo>
                    <a:pt x="342050" y="2663187"/>
                  </a:lnTo>
                  <a:lnTo>
                    <a:pt x="333280" y="2663296"/>
                  </a:lnTo>
                  <a:lnTo>
                    <a:pt x="324509" y="2663394"/>
                  </a:lnTo>
                  <a:lnTo>
                    <a:pt x="315739" y="2663485"/>
                  </a:lnTo>
                  <a:lnTo>
                    <a:pt x="306968" y="2663567"/>
                  </a:lnTo>
                  <a:lnTo>
                    <a:pt x="298198" y="2663642"/>
                  </a:lnTo>
                  <a:lnTo>
                    <a:pt x="289427" y="2663711"/>
                  </a:lnTo>
                  <a:lnTo>
                    <a:pt x="280657" y="2663774"/>
                  </a:lnTo>
                  <a:lnTo>
                    <a:pt x="271886" y="2663831"/>
                  </a:lnTo>
                  <a:lnTo>
                    <a:pt x="263116" y="2663884"/>
                  </a:lnTo>
                  <a:lnTo>
                    <a:pt x="254345" y="2663932"/>
                  </a:lnTo>
                  <a:lnTo>
                    <a:pt x="245575" y="2663975"/>
                  </a:lnTo>
                  <a:lnTo>
                    <a:pt x="236804" y="2664015"/>
                  </a:lnTo>
                  <a:lnTo>
                    <a:pt x="228033" y="2664052"/>
                  </a:lnTo>
                  <a:lnTo>
                    <a:pt x="219263" y="2664085"/>
                  </a:lnTo>
                  <a:lnTo>
                    <a:pt x="210492" y="2664116"/>
                  </a:lnTo>
                  <a:lnTo>
                    <a:pt x="201722" y="2664144"/>
                  </a:lnTo>
                  <a:lnTo>
                    <a:pt x="192951" y="2664169"/>
                  </a:lnTo>
                  <a:lnTo>
                    <a:pt x="184181" y="2664192"/>
                  </a:lnTo>
                  <a:lnTo>
                    <a:pt x="175410" y="2664214"/>
                  </a:lnTo>
                  <a:lnTo>
                    <a:pt x="166640" y="2664233"/>
                  </a:lnTo>
                  <a:lnTo>
                    <a:pt x="157869" y="2664251"/>
                  </a:lnTo>
                  <a:lnTo>
                    <a:pt x="149099" y="2664267"/>
                  </a:lnTo>
                  <a:lnTo>
                    <a:pt x="140328" y="2664281"/>
                  </a:lnTo>
                  <a:lnTo>
                    <a:pt x="131558" y="2664295"/>
                  </a:lnTo>
                  <a:lnTo>
                    <a:pt x="122787" y="2664307"/>
                  </a:lnTo>
                  <a:lnTo>
                    <a:pt x="114016" y="2664318"/>
                  </a:lnTo>
                  <a:lnTo>
                    <a:pt x="105246" y="2664329"/>
                  </a:lnTo>
                  <a:lnTo>
                    <a:pt x="96475" y="2664338"/>
                  </a:lnTo>
                  <a:lnTo>
                    <a:pt x="87705" y="2664347"/>
                  </a:lnTo>
                  <a:lnTo>
                    <a:pt x="78934" y="2664354"/>
                  </a:lnTo>
                  <a:lnTo>
                    <a:pt x="70164" y="2664361"/>
                  </a:lnTo>
                  <a:lnTo>
                    <a:pt x="61393" y="2664368"/>
                  </a:lnTo>
                  <a:lnTo>
                    <a:pt x="52623" y="2664374"/>
                  </a:lnTo>
                  <a:lnTo>
                    <a:pt x="43852" y="2664379"/>
                  </a:lnTo>
                  <a:lnTo>
                    <a:pt x="35082" y="2664384"/>
                  </a:lnTo>
                  <a:lnTo>
                    <a:pt x="26311" y="2664389"/>
                  </a:lnTo>
                  <a:lnTo>
                    <a:pt x="17541" y="2664393"/>
                  </a:lnTo>
                  <a:lnTo>
                    <a:pt x="8770" y="2664397"/>
                  </a:lnTo>
                  <a:lnTo>
                    <a:pt x="0" y="2664400"/>
                  </a:lnTo>
                  <a:close/>
                </a:path>
              </a:pathLst>
            </a:custGeom>
            <a:solidFill>
              <a:srgbClr val="95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738986" y="897973"/>
              <a:ext cx="1850583" cy="2664050"/>
            </a:xfrm>
            <a:custGeom>
              <a:avLst/>
              <a:pathLst>
                <a:path w="1850583" h="2664050">
                  <a:moveTo>
                    <a:pt x="0" y="2664050"/>
                  </a:moveTo>
                  <a:lnTo>
                    <a:pt x="8770" y="2664030"/>
                  </a:lnTo>
                  <a:lnTo>
                    <a:pt x="17541" y="2664009"/>
                  </a:lnTo>
                  <a:lnTo>
                    <a:pt x="26311" y="2663987"/>
                  </a:lnTo>
                  <a:lnTo>
                    <a:pt x="35082" y="2663963"/>
                  </a:lnTo>
                  <a:lnTo>
                    <a:pt x="43852" y="2663939"/>
                  </a:lnTo>
                  <a:lnTo>
                    <a:pt x="52623" y="2663913"/>
                  </a:lnTo>
                  <a:lnTo>
                    <a:pt x="61393" y="2663886"/>
                  </a:lnTo>
                  <a:lnTo>
                    <a:pt x="70164" y="2663858"/>
                  </a:lnTo>
                  <a:lnTo>
                    <a:pt x="78934" y="2663828"/>
                  </a:lnTo>
                  <a:lnTo>
                    <a:pt x="87705" y="2663796"/>
                  </a:lnTo>
                  <a:lnTo>
                    <a:pt x="96475" y="2663763"/>
                  </a:lnTo>
                  <a:lnTo>
                    <a:pt x="105246" y="2663729"/>
                  </a:lnTo>
                  <a:lnTo>
                    <a:pt x="114016" y="2663692"/>
                  </a:lnTo>
                  <a:lnTo>
                    <a:pt x="122787" y="2663654"/>
                  </a:lnTo>
                  <a:lnTo>
                    <a:pt x="131558" y="2663613"/>
                  </a:lnTo>
                  <a:lnTo>
                    <a:pt x="140328" y="2663571"/>
                  </a:lnTo>
                  <a:lnTo>
                    <a:pt x="149099" y="2663526"/>
                  </a:lnTo>
                  <a:lnTo>
                    <a:pt x="157869" y="2663479"/>
                  </a:lnTo>
                  <a:lnTo>
                    <a:pt x="166640" y="2663429"/>
                  </a:lnTo>
                  <a:lnTo>
                    <a:pt x="175410" y="2663377"/>
                  </a:lnTo>
                  <a:lnTo>
                    <a:pt x="184181" y="2663322"/>
                  </a:lnTo>
                  <a:lnTo>
                    <a:pt x="192951" y="2663264"/>
                  </a:lnTo>
                  <a:lnTo>
                    <a:pt x="201722" y="2663204"/>
                  </a:lnTo>
                  <a:lnTo>
                    <a:pt x="210492" y="2663140"/>
                  </a:lnTo>
                  <a:lnTo>
                    <a:pt x="219263" y="2663073"/>
                  </a:lnTo>
                  <a:lnTo>
                    <a:pt x="228033" y="2663002"/>
                  </a:lnTo>
                  <a:lnTo>
                    <a:pt x="236804" y="2662928"/>
                  </a:lnTo>
                  <a:lnTo>
                    <a:pt x="245575" y="2662849"/>
                  </a:lnTo>
                  <a:lnTo>
                    <a:pt x="254345" y="2662767"/>
                  </a:lnTo>
                  <a:lnTo>
                    <a:pt x="263116" y="2662680"/>
                  </a:lnTo>
                  <a:lnTo>
                    <a:pt x="271886" y="2662589"/>
                  </a:lnTo>
                  <a:lnTo>
                    <a:pt x="280657" y="2662492"/>
                  </a:lnTo>
                  <a:lnTo>
                    <a:pt x="289427" y="2662391"/>
                  </a:lnTo>
                  <a:lnTo>
                    <a:pt x="298198" y="2662283"/>
                  </a:lnTo>
                  <a:lnTo>
                    <a:pt x="306968" y="2662170"/>
                  </a:lnTo>
                  <a:lnTo>
                    <a:pt x="315739" y="2662050"/>
                  </a:lnTo>
                  <a:lnTo>
                    <a:pt x="324509" y="2661922"/>
                  </a:lnTo>
                  <a:lnTo>
                    <a:pt x="333280" y="2661787"/>
                  </a:lnTo>
                  <a:lnTo>
                    <a:pt x="342050" y="2661643"/>
                  </a:lnTo>
                  <a:lnTo>
                    <a:pt x="350821" y="2661490"/>
                  </a:lnTo>
                  <a:lnTo>
                    <a:pt x="359592" y="2661326"/>
                  </a:lnTo>
                  <a:lnTo>
                    <a:pt x="368362" y="2661152"/>
                  </a:lnTo>
                  <a:lnTo>
                    <a:pt x="377133" y="2660965"/>
                  </a:lnTo>
                  <a:lnTo>
                    <a:pt x="385903" y="2660765"/>
                  </a:lnTo>
                  <a:lnTo>
                    <a:pt x="394674" y="2660551"/>
                  </a:lnTo>
                  <a:lnTo>
                    <a:pt x="403444" y="2660320"/>
                  </a:lnTo>
                  <a:lnTo>
                    <a:pt x="412215" y="2660072"/>
                  </a:lnTo>
                  <a:lnTo>
                    <a:pt x="420985" y="2659804"/>
                  </a:lnTo>
                  <a:lnTo>
                    <a:pt x="429756" y="2659515"/>
                  </a:lnTo>
                  <a:lnTo>
                    <a:pt x="438526" y="2659201"/>
                  </a:lnTo>
                  <a:lnTo>
                    <a:pt x="447297" y="2658862"/>
                  </a:lnTo>
                  <a:lnTo>
                    <a:pt x="456067" y="2658492"/>
                  </a:lnTo>
                  <a:lnTo>
                    <a:pt x="464838" y="2658090"/>
                  </a:lnTo>
                  <a:lnTo>
                    <a:pt x="473609" y="2657652"/>
                  </a:lnTo>
                  <a:lnTo>
                    <a:pt x="482379" y="2657173"/>
                  </a:lnTo>
                  <a:lnTo>
                    <a:pt x="491150" y="2656648"/>
                  </a:lnTo>
                  <a:lnTo>
                    <a:pt x="499920" y="2656072"/>
                  </a:lnTo>
                  <a:lnTo>
                    <a:pt x="508691" y="2655439"/>
                  </a:lnTo>
                  <a:lnTo>
                    <a:pt x="517461" y="2654742"/>
                  </a:lnTo>
                  <a:lnTo>
                    <a:pt x="526232" y="2653973"/>
                  </a:lnTo>
                  <a:lnTo>
                    <a:pt x="535002" y="2653125"/>
                  </a:lnTo>
                  <a:lnTo>
                    <a:pt x="543773" y="2652187"/>
                  </a:lnTo>
                  <a:lnTo>
                    <a:pt x="552543" y="2651150"/>
                  </a:lnTo>
                  <a:lnTo>
                    <a:pt x="561314" y="2650003"/>
                  </a:lnTo>
                  <a:lnTo>
                    <a:pt x="570084" y="2648735"/>
                  </a:lnTo>
                  <a:lnTo>
                    <a:pt x="578855" y="2647332"/>
                  </a:lnTo>
                  <a:lnTo>
                    <a:pt x="587626" y="2645780"/>
                  </a:lnTo>
                  <a:lnTo>
                    <a:pt x="596396" y="2644064"/>
                  </a:lnTo>
                  <a:lnTo>
                    <a:pt x="605167" y="2642168"/>
                  </a:lnTo>
                  <a:lnTo>
                    <a:pt x="613937" y="2640073"/>
                  </a:lnTo>
                  <a:lnTo>
                    <a:pt x="622708" y="2637757"/>
                  </a:lnTo>
                  <a:lnTo>
                    <a:pt x="631478" y="2635199"/>
                  </a:lnTo>
                  <a:lnTo>
                    <a:pt x="640249" y="2632371"/>
                  </a:lnTo>
                  <a:lnTo>
                    <a:pt x="649019" y="2629246"/>
                  </a:lnTo>
                  <a:lnTo>
                    <a:pt x="657790" y="2625790"/>
                  </a:lnTo>
                  <a:lnTo>
                    <a:pt x="666560" y="2621968"/>
                  </a:lnTo>
                  <a:lnTo>
                    <a:pt x="675331" y="2617740"/>
                  </a:lnTo>
                  <a:lnTo>
                    <a:pt x="684101" y="2613061"/>
                  </a:lnTo>
                  <a:lnTo>
                    <a:pt x="692872" y="2607880"/>
                  </a:lnTo>
                  <a:lnTo>
                    <a:pt x="701643" y="2602141"/>
                  </a:lnTo>
                  <a:lnTo>
                    <a:pt x="710413" y="2595781"/>
                  </a:lnTo>
                  <a:lnTo>
                    <a:pt x="719184" y="2588731"/>
                  </a:lnTo>
                  <a:lnTo>
                    <a:pt x="727954" y="2580911"/>
                  </a:lnTo>
                  <a:lnTo>
                    <a:pt x="736725" y="2572234"/>
                  </a:lnTo>
                  <a:lnTo>
                    <a:pt x="745495" y="2562602"/>
                  </a:lnTo>
                  <a:lnTo>
                    <a:pt x="754266" y="2551908"/>
                  </a:lnTo>
                  <a:lnTo>
                    <a:pt x="763036" y="2540031"/>
                  </a:lnTo>
                  <a:lnTo>
                    <a:pt x="771807" y="2526841"/>
                  </a:lnTo>
                  <a:lnTo>
                    <a:pt x="780577" y="2512193"/>
                  </a:lnTo>
                  <a:lnTo>
                    <a:pt x="789348" y="2495932"/>
                  </a:lnTo>
                  <a:lnTo>
                    <a:pt x="798118" y="2477892"/>
                  </a:lnTo>
                  <a:lnTo>
                    <a:pt x="806889" y="2457895"/>
                  </a:lnTo>
                  <a:lnTo>
                    <a:pt x="815660" y="2435759"/>
                  </a:lnTo>
                  <a:lnTo>
                    <a:pt x="824430" y="2411293"/>
                  </a:lnTo>
                  <a:lnTo>
                    <a:pt x="833201" y="2384305"/>
                  </a:lnTo>
                  <a:lnTo>
                    <a:pt x="841971" y="2354604"/>
                  </a:lnTo>
                  <a:lnTo>
                    <a:pt x="850742" y="2322001"/>
                  </a:lnTo>
                  <a:lnTo>
                    <a:pt x="859512" y="2286319"/>
                  </a:lnTo>
                  <a:lnTo>
                    <a:pt x="868283" y="2247397"/>
                  </a:lnTo>
                  <a:lnTo>
                    <a:pt x="877053" y="2205091"/>
                  </a:lnTo>
                  <a:lnTo>
                    <a:pt x="885824" y="2159287"/>
                  </a:lnTo>
                  <a:lnTo>
                    <a:pt x="894594" y="2109907"/>
                  </a:lnTo>
                  <a:lnTo>
                    <a:pt x="903365" y="2056910"/>
                  </a:lnTo>
                  <a:lnTo>
                    <a:pt x="912135" y="2000292"/>
                  </a:lnTo>
                  <a:lnTo>
                    <a:pt x="920906" y="1940096"/>
                  </a:lnTo>
                  <a:lnTo>
                    <a:pt x="929677" y="1876422"/>
                  </a:lnTo>
                  <a:lnTo>
                    <a:pt x="938447" y="1809422"/>
                  </a:lnTo>
                  <a:lnTo>
                    <a:pt x="947218" y="1739311"/>
                  </a:lnTo>
                  <a:lnTo>
                    <a:pt x="955988" y="1666360"/>
                  </a:lnTo>
                  <a:lnTo>
                    <a:pt x="964759" y="1590897"/>
                  </a:lnTo>
                  <a:lnTo>
                    <a:pt x="973529" y="1513300"/>
                  </a:lnTo>
                  <a:lnTo>
                    <a:pt x="982300" y="1433995"/>
                  </a:lnTo>
                  <a:lnTo>
                    <a:pt x="991070" y="1353450"/>
                  </a:lnTo>
                  <a:lnTo>
                    <a:pt x="999841" y="1272171"/>
                  </a:lnTo>
                  <a:lnTo>
                    <a:pt x="1008611" y="1190702"/>
                  </a:lnTo>
                  <a:lnTo>
                    <a:pt x="1017382" y="1109620"/>
                  </a:lnTo>
                  <a:lnTo>
                    <a:pt x="1026152" y="1029523"/>
                  </a:lnTo>
                  <a:lnTo>
                    <a:pt x="1034923" y="951015"/>
                  </a:lnTo>
                  <a:lnTo>
                    <a:pt x="1043694" y="874680"/>
                  </a:lnTo>
                  <a:lnTo>
                    <a:pt x="1052464" y="801055"/>
                  </a:lnTo>
                  <a:lnTo>
                    <a:pt x="1061235" y="730610"/>
                  </a:lnTo>
                  <a:lnTo>
                    <a:pt x="1070005" y="663730"/>
                  </a:lnTo>
                  <a:lnTo>
                    <a:pt x="1078776" y="600704"/>
                  </a:lnTo>
                  <a:lnTo>
                    <a:pt x="1087546" y="541730"/>
                  </a:lnTo>
                  <a:lnTo>
                    <a:pt x="1096317" y="486912"/>
                  </a:lnTo>
                  <a:lnTo>
                    <a:pt x="1105087" y="436274"/>
                  </a:lnTo>
                  <a:lnTo>
                    <a:pt x="1113858" y="389766"/>
                  </a:lnTo>
                  <a:lnTo>
                    <a:pt x="1122628" y="347277"/>
                  </a:lnTo>
                  <a:lnTo>
                    <a:pt x="1131399" y="308651"/>
                  </a:lnTo>
                  <a:lnTo>
                    <a:pt x="1140169" y="273692"/>
                  </a:lnTo>
                  <a:lnTo>
                    <a:pt x="1148940" y="242181"/>
                  </a:lnTo>
                  <a:lnTo>
                    <a:pt x="1157711" y="213884"/>
                  </a:lnTo>
                  <a:lnTo>
                    <a:pt x="1166481" y="188557"/>
                  </a:lnTo>
                  <a:lnTo>
                    <a:pt x="1175252" y="165957"/>
                  </a:lnTo>
                  <a:lnTo>
                    <a:pt x="1184022" y="145844"/>
                  </a:lnTo>
                  <a:lnTo>
                    <a:pt x="1192793" y="127989"/>
                  </a:lnTo>
                  <a:lnTo>
                    <a:pt x="1201563" y="112171"/>
                  </a:lnTo>
                  <a:lnTo>
                    <a:pt x="1210334" y="98186"/>
                  </a:lnTo>
                  <a:lnTo>
                    <a:pt x="1219104" y="85842"/>
                  </a:lnTo>
                  <a:lnTo>
                    <a:pt x="1227875" y="74961"/>
                  </a:lnTo>
                  <a:lnTo>
                    <a:pt x="1236645" y="65380"/>
                  </a:lnTo>
                  <a:lnTo>
                    <a:pt x="1245416" y="56954"/>
                  </a:lnTo>
                  <a:lnTo>
                    <a:pt x="1254186" y="49548"/>
                  </a:lnTo>
                  <a:lnTo>
                    <a:pt x="1262957" y="43046"/>
                  </a:lnTo>
                  <a:lnTo>
                    <a:pt x="1271728" y="37340"/>
                  </a:lnTo>
                  <a:lnTo>
                    <a:pt x="1280498" y="32337"/>
                  </a:lnTo>
                  <a:lnTo>
                    <a:pt x="1289269" y="27951"/>
                  </a:lnTo>
                  <a:lnTo>
                    <a:pt x="1298039" y="24109"/>
                  </a:lnTo>
                  <a:lnTo>
                    <a:pt x="1306810" y="20745"/>
                  </a:lnTo>
                  <a:lnTo>
                    <a:pt x="1315580" y="17800"/>
                  </a:lnTo>
                  <a:lnTo>
                    <a:pt x="1324351" y="15223"/>
                  </a:lnTo>
                  <a:lnTo>
                    <a:pt x="1333121" y="12968"/>
                  </a:lnTo>
                  <a:lnTo>
                    <a:pt x="1341892" y="10996"/>
                  </a:lnTo>
                  <a:lnTo>
                    <a:pt x="1350662" y="9271"/>
                  </a:lnTo>
                  <a:lnTo>
                    <a:pt x="1359433" y="7763"/>
                  </a:lnTo>
                  <a:lnTo>
                    <a:pt x="1368203" y="6445"/>
                  </a:lnTo>
                  <a:lnTo>
                    <a:pt x="1376974" y="5293"/>
                  </a:lnTo>
                  <a:lnTo>
                    <a:pt x="1385745" y="4286"/>
                  </a:lnTo>
                  <a:lnTo>
                    <a:pt x="1394515" y="3406"/>
                  </a:lnTo>
                  <a:lnTo>
                    <a:pt x="1403286" y="2638"/>
                  </a:lnTo>
                  <a:lnTo>
                    <a:pt x="1412056" y="1966"/>
                  </a:lnTo>
                  <a:lnTo>
                    <a:pt x="1420827" y="1379"/>
                  </a:lnTo>
                  <a:lnTo>
                    <a:pt x="1429597" y="867"/>
                  </a:lnTo>
                  <a:lnTo>
                    <a:pt x="1438368" y="419"/>
                  </a:lnTo>
                  <a:lnTo>
                    <a:pt x="1447138" y="28"/>
                  </a:lnTo>
                  <a:lnTo>
                    <a:pt x="1455909" y="0"/>
                  </a:lnTo>
                  <a:lnTo>
                    <a:pt x="1464679" y="0"/>
                  </a:lnTo>
                  <a:lnTo>
                    <a:pt x="1473450" y="0"/>
                  </a:lnTo>
                  <a:lnTo>
                    <a:pt x="1482220" y="0"/>
                  </a:lnTo>
                  <a:lnTo>
                    <a:pt x="1490991" y="0"/>
                  </a:lnTo>
                  <a:lnTo>
                    <a:pt x="1499762" y="0"/>
                  </a:lnTo>
                  <a:lnTo>
                    <a:pt x="1508532" y="0"/>
                  </a:lnTo>
                  <a:lnTo>
                    <a:pt x="1517303" y="0"/>
                  </a:lnTo>
                  <a:lnTo>
                    <a:pt x="1526073" y="0"/>
                  </a:lnTo>
                  <a:lnTo>
                    <a:pt x="1534844" y="0"/>
                  </a:lnTo>
                  <a:lnTo>
                    <a:pt x="1543614" y="0"/>
                  </a:lnTo>
                  <a:lnTo>
                    <a:pt x="1552385" y="0"/>
                  </a:lnTo>
                  <a:lnTo>
                    <a:pt x="1561155" y="0"/>
                  </a:lnTo>
                  <a:lnTo>
                    <a:pt x="1569926" y="0"/>
                  </a:lnTo>
                  <a:lnTo>
                    <a:pt x="1578696" y="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38986" y="897973"/>
              <a:ext cx="1850583" cy="2664400"/>
            </a:xfrm>
            <a:custGeom>
              <a:avLst/>
              <a:pathLst>
                <a:path w="1850583" h="2664400">
                  <a:moveTo>
                    <a:pt x="1850583" y="0"/>
                  </a:moveTo>
                  <a:lnTo>
                    <a:pt x="1850583" y="0"/>
                  </a:lnTo>
                  <a:lnTo>
                    <a:pt x="1841813" y="0"/>
                  </a:lnTo>
                  <a:lnTo>
                    <a:pt x="1833042" y="0"/>
                  </a:lnTo>
                  <a:lnTo>
                    <a:pt x="1824271" y="0"/>
                  </a:lnTo>
                  <a:lnTo>
                    <a:pt x="1815501" y="0"/>
                  </a:lnTo>
                  <a:lnTo>
                    <a:pt x="1806730" y="0"/>
                  </a:lnTo>
                  <a:lnTo>
                    <a:pt x="1797960" y="0"/>
                  </a:lnTo>
                  <a:lnTo>
                    <a:pt x="1789189" y="0"/>
                  </a:lnTo>
                  <a:lnTo>
                    <a:pt x="1780419" y="0"/>
                  </a:lnTo>
                  <a:lnTo>
                    <a:pt x="1771648" y="0"/>
                  </a:lnTo>
                  <a:lnTo>
                    <a:pt x="1762878" y="0"/>
                  </a:lnTo>
                  <a:lnTo>
                    <a:pt x="1754107" y="0"/>
                  </a:lnTo>
                  <a:lnTo>
                    <a:pt x="1745337" y="0"/>
                  </a:lnTo>
                  <a:lnTo>
                    <a:pt x="1736566" y="0"/>
                  </a:lnTo>
                  <a:lnTo>
                    <a:pt x="1727796" y="0"/>
                  </a:lnTo>
                  <a:lnTo>
                    <a:pt x="1719025" y="0"/>
                  </a:lnTo>
                  <a:lnTo>
                    <a:pt x="1710254" y="0"/>
                  </a:lnTo>
                  <a:lnTo>
                    <a:pt x="1701484" y="0"/>
                  </a:lnTo>
                  <a:lnTo>
                    <a:pt x="1692713" y="0"/>
                  </a:lnTo>
                  <a:lnTo>
                    <a:pt x="1683943" y="0"/>
                  </a:lnTo>
                  <a:lnTo>
                    <a:pt x="1675172" y="0"/>
                  </a:lnTo>
                  <a:lnTo>
                    <a:pt x="1666402" y="0"/>
                  </a:lnTo>
                  <a:lnTo>
                    <a:pt x="1657631" y="0"/>
                  </a:lnTo>
                  <a:lnTo>
                    <a:pt x="1648861" y="0"/>
                  </a:lnTo>
                  <a:lnTo>
                    <a:pt x="1640090" y="0"/>
                  </a:lnTo>
                  <a:lnTo>
                    <a:pt x="1631320" y="0"/>
                  </a:lnTo>
                  <a:lnTo>
                    <a:pt x="1622549" y="0"/>
                  </a:lnTo>
                  <a:lnTo>
                    <a:pt x="1613779" y="0"/>
                  </a:lnTo>
                  <a:lnTo>
                    <a:pt x="1605008" y="0"/>
                  </a:lnTo>
                  <a:lnTo>
                    <a:pt x="1596237" y="0"/>
                  </a:lnTo>
                  <a:lnTo>
                    <a:pt x="1587467" y="0"/>
                  </a:lnTo>
                  <a:lnTo>
                    <a:pt x="1578696" y="0"/>
                  </a:lnTo>
                  <a:lnTo>
                    <a:pt x="1569926" y="0"/>
                  </a:lnTo>
                  <a:lnTo>
                    <a:pt x="1561155" y="0"/>
                  </a:lnTo>
                  <a:lnTo>
                    <a:pt x="1552385" y="0"/>
                  </a:lnTo>
                  <a:lnTo>
                    <a:pt x="1543614" y="0"/>
                  </a:lnTo>
                  <a:lnTo>
                    <a:pt x="1534844" y="0"/>
                  </a:lnTo>
                  <a:lnTo>
                    <a:pt x="1526073" y="0"/>
                  </a:lnTo>
                  <a:lnTo>
                    <a:pt x="1517303" y="0"/>
                  </a:lnTo>
                  <a:lnTo>
                    <a:pt x="1508532" y="105"/>
                  </a:lnTo>
                  <a:lnTo>
                    <a:pt x="1499762" y="452"/>
                  </a:lnTo>
                  <a:lnTo>
                    <a:pt x="1490991" y="841"/>
                  </a:lnTo>
                  <a:lnTo>
                    <a:pt x="1482220" y="1279"/>
                  </a:lnTo>
                  <a:lnTo>
                    <a:pt x="1473450" y="1772"/>
                  </a:lnTo>
                  <a:lnTo>
                    <a:pt x="1464679" y="2326"/>
                  </a:lnTo>
                  <a:lnTo>
                    <a:pt x="1455909" y="2949"/>
                  </a:lnTo>
                  <a:lnTo>
                    <a:pt x="1447138" y="3650"/>
                  </a:lnTo>
                  <a:lnTo>
                    <a:pt x="1438368" y="4438"/>
                  </a:lnTo>
                  <a:lnTo>
                    <a:pt x="1429597" y="5324"/>
                  </a:lnTo>
                  <a:lnTo>
                    <a:pt x="1420827" y="6320"/>
                  </a:lnTo>
                  <a:lnTo>
                    <a:pt x="1412056" y="7440"/>
                  </a:lnTo>
                  <a:lnTo>
                    <a:pt x="1403286" y="8699"/>
                  </a:lnTo>
                  <a:lnTo>
                    <a:pt x="1394515" y="10113"/>
                  </a:lnTo>
                  <a:lnTo>
                    <a:pt x="1385745" y="11703"/>
                  </a:lnTo>
                  <a:lnTo>
                    <a:pt x="1376974" y="13490"/>
                  </a:lnTo>
                  <a:lnTo>
                    <a:pt x="1368203" y="15497"/>
                  </a:lnTo>
                  <a:lnTo>
                    <a:pt x="1359433" y="17751"/>
                  </a:lnTo>
                  <a:lnTo>
                    <a:pt x="1350662" y="20283"/>
                  </a:lnTo>
                  <a:lnTo>
                    <a:pt x="1341892" y="23126"/>
                  </a:lnTo>
                  <a:lnTo>
                    <a:pt x="1333121" y="26318"/>
                  </a:lnTo>
                  <a:lnTo>
                    <a:pt x="1324351" y="29900"/>
                  </a:lnTo>
                  <a:lnTo>
                    <a:pt x="1315580" y="33918"/>
                  </a:lnTo>
                  <a:lnTo>
                    <a:pt x="1306810" y="38425"/>
                  </a:lnTo>
                  <a:lnTo>
                    <a:pt x="1298039" y="43477"/>
                  </a:lnTo>
                  <a:lnTo>
                    <a:pt x="1289269" y="49139"/>
                  </a:lnTo>
                  <a:lnTo>
                    <a:pt x="1280498" y="55481"/>
                  </a:lnTo>
                  <a:lnTo>
                    <a:pt x="1271728" y="62579"/>
                  </a:lnTo>
                  <a:lnTo>
                    <a:pt x="1262957" y="70521"/>
                  </a:lnTo>
                  <a:lnTo>
                    <a:pt x="1254186" y="79400"/>
                  </a:lnTo>
                  <a:lnTo>
                    <a:pt x="1245416" y="89318"/>
                  </a:lnTo>
                  <a:lnTo>
                    <a:pt x="1236645" y="100389"/>
                  </a:lnTo>
                  <a:lnTo>
                    <a:pt x="1227875" y="112734"/>
                  </a:lnTo>
                  <a:lnTo>
                    <a:pt x="1219104" y="126485"/>
                  </a:lnTo>
                  <a:lnTo>
                    <a:pt x="1210334" y="141785"/>
                  </a:lnTo>
                  <a:lnTo>
                    <a:pt x="1201563" y="158785"/>
                  </a:lnTo>
                  <a:lnTo>
                    <a:pt x="1192793" y="177646"/>
                  </a:lnTo>
                  <a:lnTo>
                    <a:pt x="1184022" y="198538"/>
                  </a:lnTo>
                  <a:lnTo>
                    <a:pt x="1175252" y="221637"/>
                  </a:lnTo>
                  <a:lnTo>
                    <a:pt x="1166481" y="247125"/>
                  </a:lnTo>
                  <a:lnTo>
                    <a:pt x="1157711" y="275188"/>
                  </a:lnTo>
                  <a:lnTo>
                    <a:pt x="1148940" y="306009"/>
                  </a:lnTo>
                  <a:lnTo>
                    <a:pt x="1140169" y="339770"/>
                  </a:lnTo>
                  <a:lnTo>
                    <a:pt x="1131399" y="376644"/>
                  </a:lnTo>
                  <a:lnTo>
                    <a:pt x="1122628" y="416791"/>
                  </a:lnTo>
                  <a:lnTo>
                    <a:pt x="1113858" y="460352"/>
                  </a:lnTo>
                  <a:lnTo>
                    <a:pt x="1105087" y="507442"/>
                  </a:lnTo>
                  <a:lnTo>
                    <a:pt x="1096317" y="558145"/>
                  </a:lnTo>
                  <a:lnTo>
                    <a:pt x="1087546" y="612505"/>
                  </a:lnTo>
                  <a:lnTo>
                    <a:pt x="1078776" y="670524"/>
                  </a:lnTo>
                  <a:lnTo>
                    <a:pt x="1070005" y="732149"/>
                  </a:lnTo>
                  <a:lnTo>
                    <a:pt x="1061235" y="797273"/>
                  </a:lnTo>
                  <a:lnTo>
                    <a:pt x="1052464" y="865727"/>
                  </a:lnTo>
                  <a:lnTo>
                    <a:pt x="1043694" y="937275"/>
                  </a:lnTo>
                  <a:lnTo>
                    <a:pt x="1034923" y="1011614"/>
                  </a:lnTo>
                  <a:lnTo>
                    <a:pt x="1026152" y="1088364"/>
                  </a:lnTo>
                  <a:lnTo>
                    <a:pt x="1017382" y="1167068"/>
                  </a:lnTo>
                  <a:lnTo>
                    <a:pt x="1008611" y="1247192"/>
                  </a:lnTo>
                  <a:lnTo>
                    <a:pt x="999841" y="1328134"/>
                  </a:lnTo>
                  <a:lnTo>
                    <a:pt x="991070" y="1409239"/>
                  </a:lnTo>
                  <a:lnTo>
                    <a:pt x="982300" y="1489831"/>
                  </a:lnTo>
                  <a:lnTo>
                    <a:pt x="973529" y="1569240"/>
                  </a:lnTo>
                  <a:lnTo>
                    <a:pt x="964759" y="1646837"/>
                  </a:lnTo>
                  <a:lnTo>
                    <a:pt x="955988" y="1722059"/>
                  </a:lnTo>
                  <a:lnTo>
                    <a:pt x="947218" y="1794424"/>
                  </a:lnTo>
                  <a:lnTo>
                    <a:pt x="938447" y="1863541"/>
                  </a:lnTo>
                  <a:lnTo>
                    <a:pt x="929677" y="1929116"/>
                  </a:lnTo>
                  <a:lnTo>
                    <a:pt x="920906" y="1990945"/>
                  </a:lnTo>
                  <a:lnTo>
                    <a:pt x="912135" y="2048912"/>
                  </a:lnTo>
                  <a:lnTo>
                    <a:pt x="903365" y="2102977"/>
                  </a:lnTo>
                  <a:lnTo>
                    <a:pt x="894594" y="2153169"/>
                  </a:lnTo>
                  <a:lnTo>
                    <a:pt x="885824" y="2199573"/>
                  </a:lnTo>
                  <a:lnTo>
                    <a:pt x="877053" y="2242327"/>
                  </a:lnTo>
                  <a:lnTo>
                    <a:pt x="868283" y="2281599"/>
                  </a:lnTo>
                  <a:lnTo>
                    <a:pt x="859512" y="2317577"/>
                  </a:lnTo>
                  <a:lnTo>
                    <a:pt x="850742" y="2350462"/>
                  </a:lnTo>
                  <a:lnTo>
                    <a:pt x="841971" y="2380461"/>
                  </a:lnTo>
                  <a:lnTo>
                    <a:pt x="833201" y="2407779"/>
                  </a:lnTo>
                  <a:lnTo>
                    <a:pt x="824430" y="2432617"/>
                  </a:lnTo>
                  <a:lnTo>
                    <a:pt x="815660" y="2455170"/>
                  </a:lnTo>
                  <a:lnTo>
                    <a:pt x="806889" y="2475624"/>
                  </a:lnTo>
                  <a:lnTo>
                    <a:pt x="798118" y="2494151"/>
                  </a:lnTo>
                  <a:lnTo>
                    <a:pt x="789348" y="2510916"/>
                  </a:lnTo>
                  <a:lnTo>
                    <a:pt x="780577" y="2526069"/>
                  </a:lnTo>
                  <a:lnTo>
                    <a:pt x="771807" y="2539750"/>
                  </a:lnTo>
                  <a:lnTo>
                    <a:pt x="763036" y="2552090"/>
                  </a:lnTo>
                  <a:lnTo>
                    <a:pt x="754266" y="2563211"/>
                  </a:lnTo>
                  <a:lnTo>
                    <a:pt x="745495" y="2573222"/>
                  </a:lnTo>
                  <a:lnTo>
                    <a:pt x="736725" y="2582228"/>
                  </a:lnTo>
                  <a:lnTo>
                    <a:pt x="727954" y="2590324"/>
                  </a:lnTo>
                  <a:lnTo>
                    <a:pt x="719184" y="2597598"/>
                  </a:lnTo>
                  <a:lnTo>
                    <a:pt x="710413" y="2604130"/>
                  </a:lnTo>
                  <a:lnTo>
                    <a:pt x="701643" y="2609994"/>
                  </a:lnTo>
                  <a:lnTo>
                    <a:pt x="692872" y="2615258"/>
                  </a:lnTo>
                  <a:lnTo>
                    <a:pt x="684101" y="2619983"/>
                  </a:lnTo>
                  <a:lnTo>
                    <a:pt x="675331" y="2624224"/>
                  </a:lnTo>
                  <a:lnTo>
                    <a:pt x="666560" y="2628031"/>
                  </a:lnTo>
                  <a:lnTo>
                    <a:pt x="657790" y="2631451"/>
                  </a:lnTo>
                  <a:lnTo>
                    <a:pt x="649019" y="2634522"/>
                  </a:lnTo>
                  <a:lnTo>
                    <a:pt x="640249" y="2637284"/>
                  </a:lnTo>
                  <a:lnTo>
                    <a:pt x="631478" y="2639768"/>
                  </a:lnTo>
                  <a:lnTo>
                    <a:pt x="622708" y="2642004"/>
                  </a:lnTo>
                  <a:lnTo>
                    <a:pt x="613937" y="2644018"/>
                  </a:lnTo>
                  <a:lnTo>
                    <a:pt x="605167" y="2645835"/>
                  </a:lnTo>
                  <a:lnTo>
                    <a:pt x="596396" y="2647476"/>
                  </a:lnTo>
                  <a:lnTo>
                    <a:pt x="587626" y="2648959"/>
                  </a:lnTo>
                  <a:lnTo>
                    <a:pt x="578855" y="2650303"/>
                  </a:lnTo>
                  <a:lnTo>
                    <a:pt x="570084" y="2651521"/>
                  </a:lnTo>
                  <a:lnTo>
                    <a:pt x="561314" y="2652628"/>
                  </a:lnTo>
                  <a:lnTo>
                    <a:pt x="552543" y="2653637"/>
                  </a:lnTo>
                  <a:lnTo>
                    <a:pt x="543773" y="2654557"/>
                  </a:lnTo>
                  <a:lnTo>
                    <a:pt x="535002" y="2655398"/>
                  </a:lnTo>
                  <a:lnTo>
                    <a:pt x="526232" y="2656167"/>
                  </a:lnTo>
                  <a:lnTo>
                    <a:pt x="517461" y="2656871"/>
                  </a:lnTo>
                  <a:lnTo>
                    <a:pt x="508691" y="2657516"/>
                  </a:lnTo>
                  <a:lnTo>
                    <a:pt x="499920" y="2658107"/>
                  </a:lnTo>
                  <a:lnTo>
                    <a:pt x="491150" y="2658648"/>
                  </a:lnTo>
                  <a:lnTo>
                    <a:pt x="482379" y="2659143"/>
                  </a:lnTo>
                  <a:lnTo>
                    <a:pt x="473609" y="2659597"/>
                  </a:lnTo>
                  <a:lnTo>
                    <a:pt x="464838" y="2660013"/>
                  </a:lnTo>
                  <a:lnTo>
                    <a:pt x="456067" y="2660394"/>
                  </a:lnTo>
                  <a:lnTo>
                    <a:pt x="447297" y="2660742"/>
                  </a:lnTo>
                  <a:lnTo>
                    <a:pt x="438526" y="2661060"/>
                  </a:lnTo>
                  <a:lnTo>
                    <a:pt x="429756" y="2661351"/>
                  </a:lnTo>
                  <a:lnTo>
                    <a:pt x="420985" y="2661618"/>
                  </a:lnTo>
                  <a:lnTo>
                    <a:pt x="412215" y="2661861"/>
                  </a:lnTo>
                  <a:lnTo>
                    <a:pt x="403444" y="2662084"/>
                  </a:lnTo>
                  <a:lnTo>
                    <a:pt x="394674" y="2662287"/>
                  </a:lnTo>
                  <a:lnTo>
                    <a:pt x="385903" y="2662473"/>
                  </a:lnTo>
                  <a:lnTo>
                    <a:pt x="377133" y="2662643"/>
                  </a:lnTo>
                  <a:lnTo>
                    <a:pt x="368362" y="2662798"/>
                  </a:lnTo>
                  <a:lnTo>
                    <a:pt x="359592" y="2662940"/>
                  </a:lnTo>
                  <a:lnTo>
                    <a:pt x="350821" y="2663069"/>
                  </a:lnTo>
                  <a:lnTo>
                    <a:pt x="342050" y="2663187"/>
                  </a:lnTo>
                  <a:lnTo>
                    <a:pt x="333280" y="2663296"/>
                  </a:lnTo>
                  <a:lnTo>
                    <a:pt x="324509" y="2663394"/>
                  </a:lnTo>
                  <a:lnTo>
                    <a:pt x="315739" y="2663485"/>
                  </a:lnTo>
                  <a:lnTo>
                    <a:pt x="306968" y="2663567"/>
                  </a:lnTo>
                  <a:lnTo>
                    <a:pt x="298198" y="2663642"/>
                  </a:lnTo>
                  <a:lnTo>
                    <a:pt x="289427" y="2663711"/>
                  </a:lnTo>
                  <a:lnTo>
                    <a:pt x="280657" y="2663774"/>
                  </a:lnTo>
                  <a:lnTo>
                    <a:pt x="271886" y="2663831"/>
                  </a:lnTo>
                  <a:lnTo>
                    <a:pt x="263116" y="2663884"/>
                  </a:lnTo>
                  <a:lnTo>
                    <a:pt x="254345" y="2663932"/>
                  </a:lnTo>
                  <a:lnTo>
                    <a:pt x="245575" y="2663975"/>
                  </a:lnTo>
                  <a:lnTo>
                    <a:pt x="236804" y="2664015"/>
                  </a:lnTo>
                  <a:lnTo>
                    <a:pt x="228033" y="2664052"/>
                  </a:lnTo>
                  <a:lnTo>
                    <a:pt x="219263" y="2664085"/>
                  </a:lnTo>
                  <a:lnTo>
                    <a:pt x="210492" y="2664116"/>
                  </a:lnTo>
                  <a:lnTo>
                    <a:pt x="201722" y="2664144"/>
                  </a:lnTo>
                  <a:lnTo>
                    <a:pt x="192951" y="2664169"/>
                  </a:lnTo>
                  <a:lnTo>
                    <a:pt x="184181" y="2664192"/>
                  </a:lnTo>
                  <a:lnTo>
                    <a:pt x="175410" y="2664214"/>
                  </a:lnTo>
                  <a:lnTo>
                    <a:pt x="166640" y="2664233"/>
                  </a:lnTo>
                  <a:lnTo>
                    <a:pt x="157869" y="2664251"/>
                  </a:lnTo>
                  <a:lnTo>
                    <a:pt x="149099" y="2664267"/>
                  </a:lnTo>
                  <a:lnTo>
                    <a:pt x="140328" y="2664281"/>
                  </a:lnTo>
                  <a:lnTo>
                    <a:pt x="131558" y="2664295"/>
                  </a:lnTo>
                  <a:lnTo>
                    <a:pt x="122787" y="2664307"/>
                  </a:lnTo>
                  <a:lnTo>
                    <a:pt x="114016" y="2664318"/>
                  </a:lnTo>
                  <a:lnTo>
                    <a:pt x="105246" y="2664329"/>
                  </a:lnTo>
                  <a:lnTo>
                    <a:pt x="96475" y="2664338"/>
                  </a:lnTo>
                  <a:lnTo>
                    <a:pt x="87705" y="2664347"/>
                  </a:lnTo>
                  <a:lnTo>
                    <a:pt x="78934" y="2664354"/>
                  </a:lnTo>
                  <a:lnTo>
                    <a:pt x="70164" y="2664361"/>
                  </a:lnTo>
                  <a:lnTo>
                    <a:pt x="61393" y="2664368"/>
                  </a:lnTo>
                  <a:lnTo>
                    <a:pt x="52623" y="2664374"/>
                  </a:lnTo>
                  <a:lnTo>
                    <a:pt x="43852" y="2664379"/>
                  </a:lnTo>
                  <a:lnTo>
                    <a:pt x="35082" y="2664384"/>
                  </a:lnTo>
                  <a:lnTo>
                    <a:pt x="26311" y="2664389"/>
                  </a:lnTo>
                  <a:lnTo>
                    <a:pt x="17541" y="2664393"/>
                  </a:lnTo>
                  <a:lnTo>
                    <a:pt x="8770" y="2664397"/>
                  </a:lnTo>
                  <a:lnTo>
                    <a:pt x="0" y="2664400"/>
                  </a:lnTo>
                  <a:lnTo>
                    <a:pt x="0" y="26644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738986" y="897973"/>
              <a:ext cx="1850583" cy="2664426"/>
            </a:xfrm>
            <a:custGeom>
              <a:avLst/>
              <a:pathLst>
                <a:path w="1850583" h="2664426">
                  <a:moveTo>
                    <a:pt x="0" y="2664323"/>
                  </a:moveTo>
                  <a:lnTo>
                    <a:pt x="8770" y="2664316"/>
                  </a:lnTo>
                  <a:lnTo>
                    <a:pt x="17541" y="2664309"/>
                  </a:lnTo>
                  <a:lnTo>
                    <a:pt x="26311" y="2664301"/>
                  </a:lnTo>
                  <a:lnTo>
                    <a:pt x="35082" y="2664292"/>
                  </a:lnTo>
                  <a:lnTo>
                    <a:pt x="43852" y="2664283"/>
                  </a:lnTo>
                  <a:lnTo>
                    <a:pt x="52623" y="2664274"/>
                  </a:lnTo>
                  <a:lnTo>
                    <a:pt x="61393" y="2664264"/>
                  </a:lnTo>
                  <a:lnTo>
                    <a:pt x="70164" y="2664253"/>
                  </a:lnTo>
                  <a:lnTo>
                    <a:pt x="78934" y="2664242"/>
                  </a:lnTo>
                  <a:lnTo>
                    <a:pt x="87705" y="2664230"/>
                  </a:lnTo>
                  <a:lnTo>
                    <a:pt x="96475" y="2664217"/>
                  </a:lnTo>
                  <a:lnTo>
                    <a:pt x="105246" y="2664204"/>
                  </a:lnTo>
                  <a:lnTo>
                    <a:pt x="114016" y="2664190"/>
                  </a:lnTo>
                  <a:lnTo>
                    <a:pt x="122787" y="2664174"/>
                  </a:lnTo>
                  <a:lnTo>
                    <a:pt x="131558" y="2664158"/>
                  </a:lnTo>
                  <a:lnTo>
                    <a:pt x="140328" y="2664141"/>
                  </a:lnTo>
                  <a:lnTo>
                    <a:pt x="149099" y="2664123"/>
                  </a:lnTo>
                  <a:lnTo>
                    <a:pt x="157869" y="2664103"/>
                  </a:lnTo>
                  <a:lnTo>
                    <a:pt x="166640" y="2664083"/>
                  </a:lnTo>
                  <a:lnTo>
                    <a:pt x="175410" y="2664061"/>
                  </a:lnTo>
                  <a:lnTo>
                    <a:pt x="184181" y="2664038"/>
                  </a:lnTo>
                  <a:lnTo>
                    <a:pt x="192951" y="2664013"/>
                  </a:lnTo>
                  <a:lnTo>
                    <a:pt x="201722" y="2663987"/>
                  </a:lnTo>
                  <a:lnTo>
                    <a:pt x="210492" y="2663959"/>
                  </a:lnTo>
                  <a:lnTo>
                    <a:pt x="219263" y="2663930"/>
                  </a:lnTo>
                  <a:lnTo>
                    <a:pt x="228033" y="2663898"/>
                  </a:lnTo>
                  <a:lnTo>
                    <a:pt x="236804" y="2663865"/>
                  </a:lnTo>
                  <a:lnTo>
                    <a:pt x="245575" y="2663830"/>
                  </a:lnTo>
                  <a:lnTo>
                    <a:pt x="254345" y="2663792"/>
                  </a:lnTo>
                  <a:lnTo>
                    <a:pt x="263116" y="2663752"/>
                  </a:lnTo>
                  <a:lnTo>
                    <a:pt x="271886" y="2663709"/>
                  </a:lnTo>
                  <a:lnTo>
                    <a:pt x="280657" y="2663664"/>
                  </a:lnTo>
                  <a:lnTo>
                    <a:pt x="289427" y="2663616"/>
                  </a:lnTo>
                  <a:lnTo>
                    <a:pt x="298198" y="2663565"/>
                  </a:lnTo>
                  <a:lnTo>
                    <a:pt x="306968" y="2663510"/>
                  </a:lnTo>
                  <a:lnTo>
                    <a:pt x="315739" y="2663451"/>
                  </a:lnTo>
                  <a:lnTo>
                    <a:pt x="324509" y="2663388"/>
                  </a:lnTo>
                  <a:lnTo>
                    <a:pt x="333280" y="2663321"/>
                  </a:lnTo>
                  <a:lnTo>
                    <a:pt x="342050" y="2663249"/>
                  </a:lnTo>
                  <a:lnTo>
                    <a:pt x="350821" y="2663172"/>
                  </a:lnTo>
                  <a:lnTo>
                    <a:pt x="359592" y="2663089"/>
                  </a:lnTo>
                  <a:lnTo>
                    <a:pt x="368362" y="2662999"/>
                  </a:lnTo>
                  <a:lnTo>
                    <a:pt x="377133" y="2662903"/>
                  </a:lnTo>
                  <a:lnTo>
                    <a:pt x="385903" y="2662798"/>
                  </a:lnTo>
                  <a:lnTo>
                    <a:pt x="394674" y="2662686"/>
                  </a:lnTo>
                  <a:lnTo>
                    <a:pt x="403444" y="2662563"/>
                  </a:lnTo>
                  <a:lnTo>
                    <a:pt x="412215" y="2662430"/>
                  </a:lnTo>
                  <a:lnTo>
                    <a:pt x="420985" y="2662286"/>
                  </a:lnTo>
                  <a:lnTo>
                    <a:pt x="429756" y="2662129"/>
                  </a:lnTo>
                  <a:lnTo>
                    <a:pt x="438526" y="2661957"/>
                  </a:lnTo>
                  <a:lnTo>
                    <a:pt x="447297" y="2661769"/>
                  </a:lnTo>
                  <a:lnTo>
                    <a:pt x="456067" y="2661563"/>
                  </a:lnTo>
                  <a:lnTo>
                    <a:pt x="464838" y="2661337"/>
                  </a:lnTo>
                  <a:lnTo>
                    <a:pt x="473609" y="2661089"/>
                  </a:lnTo>
                  <a:lnTo>
                    <a:pt x="482379" y="2660815"/>
                  </a:lnTo>
                  <a:lnTo>
                    <a:pt x="491150" y="2660512"/>
                  </a:lnTo>
                  <a:lnTo>
                    <a:pt x="499920" y="2660177"/>
                  </a:lnTo>
                  <a:lnTo>
                    <a:pt x="508691" y="2659806"/>
                  </a:lnTo>
                  <a:lnTo>
                    <a:pt x="517461" y="2659393"/>
                  </a:lnTo>
                  <a:lnTo>
                    <a:pt x="526232" y="2658934"/>
                  </a:lnTo>
                  <a:lnTo>
                    <a:pt x="535002" y="2658423"/>
                  </a:lnTo>
                  <a:lnTo>
                    <a:pt x="543773" y="2657853"/>
                  </a:lnTo>
                  <a:lnTo>
                    <a:pt x="552543" y="2657218"/>
                  </a:lnTo>
                  <a:lnTo>
                    <a:pt x="561314" y="2656508"/>
                  </a:lnTo>
                  <a:lnTo>
                    <a:pt x="570084" y="2655716"/>
                  </a:lnTo>
                  <a:lnTo>
                    <a:pt x="578855" y="2654831"/>
                  </a:lnTo>
                  <a:lnTo>
                    <a:pt x="587626" y="2653844"/>
                  </a:lnTo>
                  <a:lnTo>
                    <a:pt x="596396" y="2652741"/>
                  </a:lnTo>
                  <a:lnTo>
                    <a:pt x="605167" y="2651511"/>
                  </a:lnTo>
                  <a:lnTo>
                    <a:pt x="613937" y="2650140"/>
                  </a:lnTo>
                  <a:lnTo>
                    <a:pt x="622708" y="2648611"/>
                  </a:lnTo>
                  <a:lnTo>
                    <a:pt x="631478" y="2646906"/>
                  </a:lnTo>
                  <a:lnTo>
                    <a:pt x="640249" y="2645005"/>
                  </a:lnTo>
                  <a:lnTo>
                    <a:pt x="649019" y="2642887"/>
                  </a:lnTo>
                  <a:lnTo>
                    <a:pt x="657790" y="2640526"/>
                  </a:lnTo>
                  <a:lnTo>
                    <a:pt x="666560" y="2637895"/>
                  </a:lnTo>
                  <a:lnTo>
                    <a:pt x="675331" y="2634962"/>
                  </a:lnTo>
                  <a:lnTo>
                    <a:pt x="684101" y="2631694"/>
                  </a:lnTo>
                  <a:lnTo>
                    <a:pt x="692872" y="2628051"/>
                  </a:lnTo>
                  <a:lnTo>
                    <a:pt x="701643" y="2623990"/>
                  </a:lnTo>
                  <a:lnTo>
                    <a:pt x="710413" y="2619464"/>
                  </a:lnTo>
                  <a:lnTo>
                    <a:pt x="719184" y="2614419"/>
                  </a:lnTo>
                  <a:lnTo>
                    <a:pt x="727954" y="2608795"/>
                  </a:lnTo>
                  <a:lnTo>
                    <a:pt x="736725" y="2602526"/>
                  </a:lnTo>
                  <a:lnTo>
                    <a:pt x="745495" y="2595540"/>
                  </a:lnTo>
                  <a:lnTo>
                    <a:pt x="754266" y="2587753"/>
                  </a:lnTo>
                  <a:lnTo>
                    <a:pt x="763036" y="2579078"/>
                  </a:lnTo>
                  <a:lnTo>
                    <a:pt x="771807" y="2569416"/>
                  </a:lnTo>
                  <a:lnTo>
                    <a:pt x="780577" y="2558661"/>
                  </a:lnTo>
                  <a:lnTo>
                    <a:pt x="789348" y="2546698"/>
                  </a:lnTo>
                  <a:lnTo>
                    <a:pt x="798118" y="2533404"/>
                  </a:lnTo>
                  <a:lnTo>
                    <a:pt x="806889" y="2518649"/>
                  </a:lnTo>
                  <a:lnTo>
                    <a:pt x="815660" y="2502297"/>
                  </a:lnTo>
                  <a:lnTo>
                    <a:pt x="824430" y="2484209"/>
                  </a:lnTo>
                  <a:lnTo>
                    <a:pt x="833201" y="2464242"/>
                  </a:lnTo>
                  <a:lnTo>
                    <a:pt x="841971" y="2442255"/>
                  </a:lnTo>
                  <a:lnTo>
                    <a:pt x="850742" y="2418108"/>
                  </a:lnTo>
                  <a:lnTo>
                    <a:pt x="859512" y="2391669"/>
                  </a:lnTo>
                  <a:lnTo>
                    <a:pt x="868283" y="2362815"/>
                  </a:lnTo>
                  <a:lnTo>
                    <a:pt x="877053" y="2331433"/>
                  </a:lnTo>
                  <a:lnTo>
                    <a:pt x="885824" y="2297432"/>
                  </a:lnTo>
                  <a:lnTo>
                    <a:pt x="894594" y="2260738"/>
                  </a:lnTo>
                  <a:lnTo>
                    <a:pt x="903365" y="2221299"/>
                  </a:lnTo>
                  <a:lnTo>
                    <a:pt x="912135" y="2179067"/>
                  </a:lnTo>
                  <a:lnTo>
                    <a:pt x="920906" y="2134012"/>
                  </a:lnTo>
                  <a:lnTo>
                    <a:pt x="929677" y="2086126"/>
                  </a:lnTo>
                  <a:lnTo>
                    <a:pt x="938447" y="2035428"/>
                  </a:lnTo>
                  <a:lnTo>
                    <a:pt x="947218" y="1981960"/>
                  </a:lnTo>
                  <a:lnTo>
                    <a:pt x="955988" y="1925792"/>
                  </a:lnTo>
                  <a:lnTo>
                    <a:pt x="964759" y="1867015"/>
                  </a:lnTo>
                  <a:lnTo>
                    <a:pt x="973529" y="1805748"/>
                  </a:lnTo>
                  <a:lnTo>
                    <a:pt x="982300" y="1742128"/>
                  </a:lnTo>
                  <a:lnTo>
                    <a:pt x="991070" y="1676320"/>
                  </a:lnTo>
                  <a:lnTo>
                    <a:pt x="999841" y="1608512"/>
                  </a:lnTo>
                  <a:lnTo>
                    <a:pt x="1008611" y="1538931"/>
                  </a:lnTo>
                  <a:lnTo>
                    <a:pt x="1017382" y="1467849"/>
                  </a:lnTo>
                  <a:lnTo>
                    <a:pt x="1026152" y="1395596"/>
                  </a:lnTo>
                  <a:lnTo>
                    <a:pt x="1034923" y="1322559"/>
                  </a:lnTo>
                  <a:lnTo>
                    <a:pt x="1043694" y="1249178"/>
                  </a:lnTo>
                  <a:lnTo>
                    <a:pt x="1052464" y="1175924"/>
                  </a:lnTo>
                  <a:lnTo>
                    <a:pt x="1061235" y="1103281"/>
                  </a:lnTo>
                  <a:lnTo>
                    <a:pt x="1070005" y="1031724"/>
                  </a:lnTo>
                  <a:lnTo>
                    <a:pt x="1078776" y="961699"/>
                  </a:lnTo>
                  <a:lnTo>
                    <a:pt x="1087546" y="893615"/>
                  </a:lnTo>
                  <a:lnTo>
                    <a:pt x="1096317" y="827831"/>
                  </a:lnTo>
                  <a:lnTo>
                    <a:pt x="1105087" y="764648"/>
                  </a:lnTo>
                  <a:lnTo>
                    <a:pt x="1113858" y="704310"/>
                  </a:lnTo>
                  <a:lnTo>
                    <a:pt x="1122628" y="647004"/>
                  </a:lnTo>
                  <a:lnTo>
                    <a:pt x="1131399" y="592856"/>
                  </a:lnTo>
                  <a:lnTo>
                    <a:pt x="1140169" y="541941"/>
                  </a:lnTo>
                  <a:lnTo>
                    <a:pt x="1148940" y="494285"/>
                  </a:lnTo>
                  <a:lnTo>
                    <a:pt x="1157711" y="449868"/>
                  </a:lnTo>
                  <a:lnTo>
                    <a:pt x="1166481" y="408635"/>
                  </a:lnTo>
                  <a:lnTo>
                    <a:pt x="1175252" y="370499"/>
                  </a:lnTo>
                  <a:lnTo>
                    <a:pt x="1184022" y="335348"/>
                  </a:lnTo>
                  <a:lnTo>
                    <a:pt x="1192793" y="303049"/>
                  </a:lnTo>
                  <a:lnTo>
                    <a:pt x="1201563" y="273457"/>
                  </a:lnTo>
                  <a:lnTo>
                    <a:pt x="1210334" y="246417"/>
                  </a:lnTo>
                  <a:lnTo>
                    <a:pt x="1219104" y="221768"/>
                  </a:lnTo>
                  <a:lnTo>
                    <a:pt x="1227875" y="199348"/>
                  </a:lnTo>
                  <a:lnTo>
                    <a:pt x="1236645" y="178997"/>
                  </a:lnTo>
                  <a:lnTo>
                    <a:pt x="1245416" y="160556"/>
                  </a:lnTo>
                  <a:lnTo>
                    <a:pt x="1254186" y="143873"/>
                  </a:lnTo>
                  <a:lnTo>
                    <a:pt x="1262957" y="128803"/>
                  </a:lnTo>
                  <a:lnTo>
                    <a:pt x="1271728" y="115208"/>
                  </a:lnTo>
                  <a:lnTo>
                    <a:pt x="1280498" y="102959"/>
                  </a:lnTo>
                  <a:lnTo>
                    <a:pt x="1289269" y="91934"/>
                  </a:lnTo>
                  <a:lnTo>
                    <a:pt x="1298039" y="82020"/>
                  </a:lnTo>
                  <a:lnTo>
                    <a:pt x="1306810" y="73114"/>
                  </a:lnTo>
                  <a:lnTo>
                    <a:pt x="1315580" y="65119"/>
                  </a:lnTo>
                  <a:lnTo>
                    <a:pt x="1324351" y="57947"/>
                  </a:lnTo>
                  <a:lnTo>
                    <a:pt x="1333121" y="51518"/>
                  </a:lnTo>
                  <a:lnTo>
                    <a:pt x="1341892" y="45758"/>
                  </a:lnTo>
                  <a:lnTo>
                    <a:pt x="1350662" y="40599"/>
                  </a:lnTo>
                  <a:lnTo>
                    <a:pt x="1359433" y="35982"/>
                  </a:lnTo>
                  <a:lnTo>
                    <a:pt x="1368203" y="31850"/>
                  </a:lnTo>
                  <a:lnTo>
                    <a:pt x="1376974" y="28155"/>
                  </a:lnTo>
                  <a:lnTo>
                    <a:pt x="1385745" y="24851"/>
                  </a:lnTo>
                  <a:lnTo>
                    <a:pt x="1394515" y="21898"/>
                  </a:lnTo>
                  <a:lnTo>
                    <a:pt x="1403286" y="19259"/>
                  </a:lnTo>
                  <a:lnTo>
                    <a:pt x="1412056" y="16902"/>
                  </a:lnTo>
                  <a:lnTo>
                    <a:pt x="1420827" y="14796"/>
                  </a:lnTo>
                  <a:lnTo>
                    <a:pt x="1429597" y="12915"/>
                  </a:lnTo>
                  <a:lnTo>
                    <a:pt x="1438368" y="11236"/>
                  </a:lnTo>
                  <a:lnTo>
                    <a:pt x="1447138" y="9737"/>
                  </a:lnTo>
                  <a:lnTo>
                    <a:pt x="1455909" y="8398"/>
                  </a:lnTo>
                  <a:lnTo>
                    <a:pt x="1464679" y="7204"/>
                  </a:lnTo>
                  <a:lnTo>
                    <a:pt x="1473450" y="6138"/>
                  </a:lnTo>
                  <a:lnTo>
                    <a:pt x="1482220" y="5187"/>
                  </a:lnTo>
                  <a:lnTo>
                    <a:pt x="1490991" y="4338"/>
                  </a:lnTo>
                  <a:lnTo>
                    <a:pt x="1499762" y="3581"/>
                  </a:lnTo>
                  <a:lnTo>
                    <a:pt x="1508532" y="2905"/>
                  </a:lnTo>
                  <a:lnTo>
                    <a:pt x="1517303" y="2303"/>
                  </a:lnTo>
                  <a:lnTo>
                    <a:pt x="1526073" y="1765"/>
                  </a:lnTo>
                  <a:lnTo>
                    <a:pt x="1534844" y="1285"/>
                  </a:lnTo>
                  <a:lnTo>
                    <a:pt x="1543614" y="858"/>
                  </a:lnTo>
                  <a:lnTo>
                    <a:pt x="1552385" y="476"/>
                  </a:lnTo>
                  <a:lnTo>
                    <a:pt x="1561155" y="136"/>
                  </a:lnTo>
                  <a:lnTo>
                    <a:pt x="1569926" y="0"/>
                  </a:lnTo>
                  <a:lnTo>
                    <a:pt x="1578696" y="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41813" y="0"/>
                  </a:lnTo>
                  <a:lnTo>
                    <a:pt x="1833042" y="0"/>
                  </a:lnTo>
                  <a:lnTo>
                    <a:pt x="1824271" y="0"/>
                  </a:lnTo>
                  <a:lnTo>
                    <a:pt x="1815501" y="0"/>
                  </a:lnTo>
                  <a:lnTo>
                    <a:pt x="1806730" y="0"/>
                  </a:lnTo>
                  <a:lnTo>
                    <a:pt x="1797960" y="0"/>
                  </a:lnTo>
                  <a:lnTo>
                    <a:pt x="1789189" y="0"/>
                  </a:lnTo>
                  <a:lnTo>
                    <a:pt x="1780419" y="0"/>
                  </a:lnTo>
                  <a:lnTo>
                    <a:pt x="1771648" y="0"/>
                  </a:lnTo>
                  <a:lnTo>
                    <a:pt x="1762878" y="0"/>
                  </a:lnTo>
                  <a:lnTo>
                    <a:pt x="1754107" y="0"/>
                  </a:lnTo>
                  <a:lnTo>
                    <a:pt x="1745337" y="0"/>
                  </a:lnTo>
                  <a:lnTo>
                    <a:pt x="1736566" y="0"/>
                  </a:lnTo>
                  <a:lnTo>
                    <a:pt x="1727796" y="0"/>
                  </a:lnTo>
                  <a:lnTo>
                    <a:pt x="1719025" y="0"/>
                  </a:lnTo>
                  <a:lnTo>
                    <a:pt x="1710254" y="0"/>
                  </a:lnTo>
                  <a:lnTo>
                    <a:pt x="1701484" y="0"/>
                  </a:lnTo>
                  <a:lnTo>
                    <a:pt x="1692713" y="0"/>
                  </a:lnTo>
                  <a:lnTo>
                    <a:pt x="1683943" y="0"/>
                  </a:lnTo>
                  <a:lnTo>
                    <a:pt x="1675172" y="0"/>
                  </a:lnTo>
                  <a:lnTo>
                    <a:pt x="1666402" y="100"/>
                  </a:lnTo>
                  <a:lnTo>
                    <a:pt x="1657631" y="378"/>
                  </a:lnTo>
                  <a:lnTo>
                    <a:pt x="1648861" y="684"/>
                  </a:lnTo>
                  <a:lnTo>
                    <a:pt x="1640090" y="1021"/>
                  </a:lnTo>
                  <a:lnTo>
                    <a:pt x="1631320" y="1391"/>
                  </a:lnTo>
                  <a:lnTo>
                    <a:pt x="1622549" y="1799"/>
                  </a:lnTo>
                  <a:lnTo>
                    <a:pt x="1613779" y="2248"/>
                  </a:lnTo>
                  <a:lnTo>
                    <a:pt x="1605008" y="2741"/>
                  </a:lnTo>
                  <a:lnTo>
                    <a:pt x="1596237" y="3284"/>
                  </a:lnTo>
                  <a:lnTo>
                    <a:pt x="1587467" y="3882"/>
                  </a:lnTo>
                  <a:lnTo>
                    <a:pt x="1578696" y="4539"/>
                  </a:lnTo>
                  <a:lnTo>
                    <a:pt x="1569926" y="5262"/>
                  </a:lnTo>
                  <a:lnTo>
                    <a:pt x="1561155" y="6057"/>
                  </a:lnTo>
                  <a:lnTo>
                    <a:pt x="1552385" y="6931"/>
                  </a:lnTo>
                  <a:lnTo>
                    <a:pt x="1543614" y="7893"/>
                  </a:lnTo>
                  <a:lnTo>
                    <a:pt x="1534844" y="8951"/>
                  </a:lnTo>
                  <a:lnTo>
                    <a:pt x="1526073" y="10115"/>
                  </a:lnTo>
                  <a:lnTo>
                    <a:pt x="1517303" y="11394"/>
                  </a:lnTo>
                  <a:lnTo>
                    <a:pt x="1508532" y="12801"/>
                  </a:lnTo>
                  <a:lnTo>
                    <a:pt x="1499762" y="14347"/>
                  </a:lnTo>
                  <a:lnTo>
                    <a:pt x="1490991" y="16047"/>
                  </a:lnTo>
                  <a:lnTo>
                    <a:pt x="1482220" y="17916"/>
                  </a:lnTo>
                  <a:lnTo>
                    <a:pt x="1473450" y="19969"/>
                  </a:lnTo>
                  <a:lnTo>
                    <a:pt x="1464679" y="22226"/>
                  </a:lnTo>
                  <a:lnTo>
                    <a:pt x="1455909" y="24705"/>
                  </a:lnTo>
                  <a:lnTo>
                    <a:pt x="1447138" y="27428"/>
                  </a:lnTo>
                  <a:lnTo>
                    <a:pt x="1438368" y="30419"/>
                  </a:lnTo>
                  <a:lnTo>
                    <a:pt x="1429597" y="33703"/>
                  </a:lnTo>
                  <a:lnTo>
                    <a:pt x="1420827" y="37309"/>
                  </a:lnTo>
                  <a:lnTo>
                    <a:pt x="1412056" y="41265"/>
                  </a:lnTo>
                  <a:lnTo>
                    <a:pt x="1403286" y="45607"/>
                  </a:lnTo>
                  <a:lnTo>
                    <a:pt x="1394515" y="50368"/>
                  </a:lnTo>
                  <a:lnTo>
                    <a:pt x="1385745" y="55589"/>
                  </a:lnTo>
                  <a:lnTo>
                    <a:pt x="1376974" y="61312"/>
                  </a:lnTo>
                  <a:lnTo>
                    <a:pt x="1368203" y="67582"/>
                  </a:lnTo>
                  <a:lnTo>
                    <a:pt x="1359433" y="74448"/>
                  </a:lnTo>
                  <a:lnTo>
                    <a:pt x="1350662" y="81963"/>
                  </a:lnTo>
                  <a:lnTo>
                    <a:pt x="1341892" y="90185"/>
                  </a:lnTo>
                  <a:lnTo>
                    <a:pt x="1333121" y="99175"/>
                  </a:lnTo>
                  <a:lnTo>
                    <a:pt x="1324351" y="108998"/>
                  </a:lnTo>
                  <a:lnTo>
                    <a:pt x="1315580" y="119723"/>
                  </a:lnTo>
                  <a:lnTo>
                    <a:pt x="1306810" y="131424"/>
                  </a:lnTo>
                  <a:lnTo>
                    <a:pt x="1298039" y="144181"/>
                  </a:lnTo>
                  <a:lnTo>
                    <a:pt x="1289269" y="158075"/>
                  </a:lnTo>
                  <a:lnTo>
                    <a:pt x="1280498" y="173193"/>
                  </a:lnTo>
                  <a:lnTo>
                    <a:pt x="1271728" y="189625"/>
                  </a:lnTo>
                  <a:lnTo>
                    <a:pt x="1262957" y="207463"/>
                  </a:lnTo>
                  <a:lnTo>
                    <a:pt x="1254186" y="226806"/>
                  </a:lnTo>
                  <a:lnTo>
                    <a:pt x="1245416" y="247749"/>
                  </a:lnTo>
                  <a:lnTo>
                    <a:pt x="1236645" y="270393"/>
                  </a:lnTo>
                  <a:lnTo>
                    <a:pt x="1227875" y="294835"/>
                  </a:lnTo>
                  <a:lnTo>
                    <a:pt x="1219104" y="321175"/>
                  </a:lnTo>
                  <a:lnTo>
                    <a:pt x="1210334" y="349505"/>
                  </a:lnTo>
                  <a:lnTo>
                    <a:pt x="1201563" y="379917"/>
                  </a:lnTo>
                  <a:lnTo>
                    <a:pt x="1192793" y="412502"/>
                  </a:lnTo>
                  <a:lnTo>
                    <a:pt x="1184022" y="447343"/>
                  </a:lnTo>
                  <a:lnTo>
                    <a:pt x="1175252" y="484517"/>
                  </a:lnTo>
                  <a:lnTo>
                    <a:pt x="1166481" y="524088"/>
                  </a:lnTo>
                  <a:lnTo>
                    <a:pt x="1157711" y="566107"/>
                  </a:lnTo>
                  <a:lnTo>
                    <a:pt x="1148940" y="610609"/>
                  </a:lnTo>
                  <a:lnTo>
                    <a:pt x="1140169" y="657609"/>
                  </a:lnTo>
                  <a:lnTo>
                    <a:pt x="1131399" y="707101"/>
                  </a:lnTo>
                  <a:lnTo>
                    <a:pt x="1122628" y="759057"/>
                  </a:lnTo>
                  <a:lnTo>
                    <a:pt x="1113858" y="813420"/>
                  </a:lnTo>
                  <a:lnTo>
                    <a:pt x="1105087" y="870110"/>
                  </a:lnTo>
                  <a:lnTo>
                    <a:pt x="1096317" y="929015"/>
                  </a:lnTo>
                  <a:lnTo>
                    <a:pt x="1087546" y="989996"/>
                  </a:lnTo>
                  <a:lnTo>
                    <a:pt x="1078776" y="1052887"/>
                  </a:lnTo>
                  <a:lnTo>
                    <a:pt x="1070005" y="1117494"/>
                  </a:lnTo>
                  <a:lnTo>
                    <a:pt x="1061235" y="1183594"/>
                  </a:lnTo>
                  <a:lnTo>
                    <a:pt x="1052464" y="1250943"/>
                  </a:lnTo>
                  <a:lnTo>
                    <a:pt x="1043694" y="1319267"/>
                  </a:lnTo>
                  <a:lnTo>
                    <a:pt x="1034923" y="1388266"/>
                  </a:lnTo>
                  <a:lnTo>
                    <a:pt x="1026152" y="1457608"/>
                  </a:lnTo>
                  <a:lnTo>
                    <a:pt x="1017382" y="1526924"/>
                  </a:lnTo>
                  <a:lnTo>
                    <a:pt x="1008611" y="1595813"/>
                  </a:lnTo>
                  <a:lnTo>
                    <a:pt x="999841" y="1663849"/>
                  </a:lnTo>
                  <a:lnTo>
                    <a:pt x="991070" y="1730597"/>
                  </a:lnTo>
                  <a:lnTo>
                    <a:pt x="982300" y="1795639"/>
                  </a:lnTo>
                  <a:lnTo>
                    <a:pt x="973529" y="1858598"/>
                  </a:lnTo>
                  <a:lnTo>
                    <a:pt x="964759" y="1919146"/>
                  </a:lnTo>
                  <a:lnTo>
                    <a:pt x="955988" y="1977022"/>
                  </a:lnTo>
                  <a:lnTo>
                    <a:pt x="947218" y="2032027"/>
                  </a:lnTo>
                  <a:lnTo>
                    <a:pt x="938447" y="2084029"/>
                  </a:lnTo>
                  <a:lnTo>
                    <a:pt x="929677" y="2132950"/>
                  </a:lnTo>
                  <a:lnTo>
                    <a:pt x="920906" y="2178767"/>
                  </a:lnTo>
                  <a:lnTo>
                    <a:pt x="912135" y="2221500"/>
                  </a:lnTo>
                  <a:lnTo>
                    <a:pt x="903365" y="2261206"/>
                  </a:lnTo>
                  <a:lnTo>
                    <a:pt x="894594" y="2297974"/>
                  </a:lnTo>
                  <a:lnTo>
                    <a:pt x="885824" y="2331917"/>
                  </a:lnTo>
                  <a:lnTo>
                    <a:pt x="877053" y="2363159"/>
                  </a:lnTo>
                  <a:lnTo>
                    <a:pt x="868283" y="2391841"/>
                  </a:lnTo>
                  <a:lnTo>
                    <a:pt x="859512" y="2418108"/>
                  </a:lnTo>
                  <a:lnTo>
                    <a:pt x="850742" y="2442112"/>
                  </a:lnTo>
                  <a:lnTo>
                    <a:pt x="841971" y="2464002"/>
                  </a:lnTo>
                  <a:lnTo>
                    <a:pt x="833201" y="2483930"/>
                  </a:lnTo>
                  <a:lnTo>
                    <a:pt x="824430" y="2502038"/>
                  </a:lnTo>
                  <a:lnTo>
                    <a:pt x="815660" y="2518468"/>
                  </a:lnTo>
                  <a:lnTo>
                    <a:pt x="806889" y="2533351"/>
                  </a:lnTo>
                  <a:lnTo>
                    <a:pt x="798118" y="2546812"/>
                  </a:lnTo>
                  <a:lnTo>
                    <a:pt x="789348" y="2558970"/>
                  </a:lnTo>
                  <a:lnTo>
                    <a:pt x="780577" y="2569934"/>
                  </a:lnTo>
                  <a:lnTo>
                    <a:pt x="771807" y="2579807"/>
                  </a:lnTo>
                  <a:lnTo>
                    <a:pt x="763036" y="2588685"/>
                  </a:lnTo>
                  <a:lnTo>
                    <a:pt x="754266" y="2596658"/>
                  </a:lnTo>
                  <a:lnTo>
                    <a:pt x="745495" y="2603808"/>
                  </a:lnTo>
                  <a:lnTo>
                    <a:pt x="736725" y="2610213"/>
                  </a:lnTo>
                  <a:lnTo>
                    <a:pt x="727954" y="2615945"/>
                  </a:lnTo>
                  <a:lnTo>
                    <a:pt x="719184" y="2621068"/>
                  </a:lnTo>
                  <a:lnTo>
                    <a:pt x="710413" y="2625645"/>
                  </a:lnTo>
                  <a:lnTo>
                    <a:pt x="701643" y="2629730"/>
                  </a:lnTo>
                  <a:lnTo>
                    <a:pt x="692872" y="2633375"/>
                  </a:lnTo>
                  <a:lnTo>
                    <a:pt x="684101" y="2636625"/>
                  </a:lnTo>
                  <a:lnTo>
                    <a:pt x="675331" y="2639522"/>
                  </a:lnTo>
                  <a:lnTo>
                    <a:pt x="666560" y="2642105"/>
                  </a:lnTo>
                  <a:lnTo>
                    <a:pt x="657790" y="2644407"/>
                  </a:lnTo>
                  <a:lnTo>
                    <a:pt x="649019" y="2646459"/>
                  </a:lnTo>
                  <a:lnTo>
                    <a:pt x="640249" y="2648289"/>
                  </a:lnTo>
                  <a:lnTo>
                    <a:pt x="631478" y="2649921"/>
                  </a:lnTo>
                  <a:lnTo>
                    <a:pt x="622708" y="2651378"/>
                  </a:lnTo>
                  <a:lnTo>
                    <a:pt x="613937" y="2652678"/>
                  </a:lnTo>
                  <a:lnTo>
                    <a:pt x="605167" y="2653840"/>
                  </a:lnTo>
                  <a:lnTo>
                    <a:pt x="596396" y="2654879"/>
                  </a:lnTo>
                  <a:lnTo>
                    <a:pt x="587626" y="2655810"/>
                  </a:lnTo>
                  <a:lnTo>
                    <a:pt x="578855" y="2656644"/>
                  </a:lnTo>
                  <a:lnTo>
                    <a:pt x="570084" y="2657393"/>
                  </a:lnTo>
                  <a:lnTo>
                    <a:pt x="561314" y="2658066"/>
                  </a:lnTo>
                  <a:lnTo>
                    <a:pt x="552543" y="2658673"/>
                  </a:lnTo>
                  <a:lnTo>
                    <a:pt x="543773" y="2659221"/>
                  </a:lnTo>
                  <a:lnTo>
                    <a:pt x="535002" y="2659716"/>
                  </a:lnTo>
                  <a:lnTo>
                    <a:pt x="526232" y="2660165"/>
                  </a:lnTo>
                  <a:lnTo>
                    <a:pt x="517461" y="2660571"/>
                  </a:lnTo>
                  <a:lnTo>
                    <a:pt x="508691" y="2660939"/>
                  </a:lnTo>
                  <a:lnTo>
                    <a:pt x="499920" y="2661272"/>
                  </a:lnTo>
                  <a:lnTo>
                    <a:pt x="491150" y="2661575"/>
                  </a:lnTo>
                  <a:lnTo>
                    <a:pt x="482379" y="2661849"/>
                  </a:lnTo>
                  <a:lnTo>
                    <a:pt x="473609" y="2662097"/>
                  </a:lnTo>
                  <a:lnTo>
                    <a:pt x="464838" y="2662322"/>
                  </a:lnTo>
                  <a:lnTo>
                    <a:pt x="456067" y="2662525"/>
                  </a:lnTo>
                  <a:lnTo>
                    <a:pt x="447297" y="2662709"/>
                  </a:lnTo>
                  <a:lnTo>
                    <a:pt x="438526" y="2662876"/>
                  </a:lnTo>
                  <a:lnTo>
                    <a:pt x="429756" y="2663027"/>
                  </a:lnTo>
                  <a:lnTo>
                    <a:pt x="420985" y="2663163"/>
                  </a:lnTo>
                  <a:lnTo>
                    <a:pt x="412215" y="2663286"/>
                  </a:lnTo>
                  <a:lnTo>
                    <a:pt x="403444" y="2663398"/>
                  </a:lnTo>
                  <a:lnTo>
                    <a:pt x="394674" y="2663498"/>
                  </a:lnTo>
                  <a:lnTo>
                    <a:pt x="385903" y="2663589"/>
                  </a:lnTo>
                  <a:lnTo>
                    <a:pt x="377133" y="2663671"/>
                  </a:lnTo>
                  <a:lnTo>
                    <a:pt x="368362" y="2663746"/>
                  </a:lnTo>
                  <a:lnTo>
                    <a:pt x="359592" y="2663813"/>
                  </a:lnTo>
                  <a:lnTo>
                    <a:pt x="350821" y="2663873"/>
                  </a:lnTo>
                  <a:lnTo>
                    <a:pt x="342050" y="2663928"/>
                  </a:lnTo>
                  <a:lnTo>
                    <a:pt x="333280" y="2663977"/>
                  </a:lnTo>
                  <a:lnTo>
                    <a:pt x="324509" y="2664022"/>
                  </a:lnTo>
                  <a:lnTo>
                    <a:pt x="315739" y="2664062"/>
                  </a:lnTo>
                  <a:lnTo>
                    <a:pt x="306968" y="2664099"/>
                  </a:lnTo>
                  <a:lnTo>
                    <a:pt x="298198" y="2664131"/>
                  </a:lnTo>
                  <a:lnTo>
                    <a:pt x="289427" y="2664161"/>
                  </a:lnTo>
                  <a:lnTo>
                    <a:pt x="280657" y="2664188"/>
                  </a:lnTo>
                  <a:lnTo>
                    <a:pt x="271886" y="2664212"/>
                  </a:lnTo>
                  <a:lnTo>
                    <a:pt x="263116" y="2664234"/>
                  </a:lnTo>
                  <a:lnTo>
                    <a:pt x="254345" y="2664254"/>
                  </a:lnTo>
                  <a:lnTo>
                    <a:pt x="245575" y="2664271"/>
                  </a:lnTo>
                  <a:lnTo>
                    <a:pt x="236804" y="2664287"/>
                  </a:lnTo>
                  <a:lnTo>
                    <a:pt x="228033" y="2664302"/>
                  </a:lnTo>
                  <a:lnTo>
                    <a:pt x="219263" y="2664315"/>
                  </a:lnTo>
                  <a:lnTo>
                    <a:pt x="210492" y="2664327"/>
                  </a:lnTo>
                  <a:lnTo>
                    <a:pt x="201722" y="2664337"/>
                  </a:lnTo>
                  <a:lnTo>
                    <a:pt x="192951" y="2664347"/>
                  </a:lnTo>
                  <a:lnTo>
                    <a:pt x="184181" y="2664356"/>
                  </a:lnTo>
                  <a:lnTo>
                    <a:pt x="175410" y="2664364"/>
                  </a:lnTo>
                  <a:lnTo>
                    <a:pt x="166640" y="2664371"/>
                  </a:lnTo>
                  <a:lnTo>
                    <a:pt x="157869" y="2664377"/>
                  </a:lnTo>
                  <a:lnTo>
                    <a:pt x="149099" y="2664383"/>
                  </a:lnTo>
                  <a:lnTo>
                    <a:pt x="140328" y="2664388"/>
                  </a:lnTo>
                  <a:lnTo>
                    <a:pt x="131558" y="2664393"/>
                  </a:lnTo>
                  <a:lnTo>
                    <a:pt x="122787" y="2664397"/>
                  </a:lnTo>
                  <a:lnTo>
                    <a:pt x="114016" y="2664401"/>
                  </a:lnTo>
                  <a:lnTo>
                    <a:pt x="105246" y="2664404"/>
                  </a:lnTo>
                  <a:lnTo>
                    <a:pt x="96475" y="2664407"/>
                  </a:lnTo>
                  <a:lnTo>
                    <a:pt x="87705" y="2664410"/>
                  </a:lnTo>
                  <a:lnTo>
                    <a:pt x="78934" y="2664413"/>
                  </a:lnTo>
                  <a:lnTo>
                    <a:pt x="70164" y="2664415"/>
                  </a:lnTo>
                  <a:lnTo>
                    <a:pt x="61393" y="2664417"/>
                  </a:lnTo>
                  <a:lnTo>
                    <a:pt x="52623" y="2664419"/>
                  </a:lnTo>
                  <a:lnTo>
                    <a:pt x="43852" y="2664421"/>
                  </a:lnTo>
                  <a:lnTo>
                    <a:pt x="35082" y="2664422"/>
                  </a:lnTo>
                  <a:lnTo>
                    <a:pt x="26311" y="2664423"/>
                  </a:lnTo>
                  <a:lnTo>
                    <a:pt x="17541" y="2664425"/>
                  </a:lnTo>
                  <a:lnTo>
                    <a:pt x="8770" y="2664426"/>
                  </a:lnTo>
                  <a:close/>
                </a:path>
              </a:pathLst>
            </a:custGeom>
            <a:solidFill>
              <a:srgbClr val="509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738986" y="897973"/>
              <a:ext cx="1850583" cy="2664323"/>
            </a:xfrm>
            <a:custGeom>
              <a:avLst/>
              <a:pathLst>
                <a:path w="1850583" h="2664323">
                  <a:moveTo>
                    <a:pt x="0" y="2664323"/>
                  </a:moveTo>
                  <a:lnTo>
                    <a:pt x="8770" y="2664316"/>
                  </a:lnTo>
                  <a:lnTo>
                    <a:pt x="17541" y="2664309"/>
                  </a:lnTo>
                  <a:lnTo>
                    <a:pt x="26311" y="2664301"/>
                  </a:lnTo>
                  <a:lnTo>
                    <a:pt x="35082" y="2664292"/>
                  </a:lnTo>
                  <a:lnTo>
                    <a:pt x="43852" y="2664283"/>
                  </a:lnTo>
                  <a:lnTo>
                    <a:pt x="52623" y="2664274"/>
                  </a:lnTo>
                  <a:lnTo>
                    <a:pt x="61393" y="2664264"/>
                  </a:lnTo>
                  <a:lnTo>
                    <a:pt x="70164" y="2664253"/>
                  </a:lnTo>
                  <a:lnTo>
                    <a:pt x="78934" y="2664242"/>
                  </a:lnTo>
                  <a:lnTo>
                    <a:pt x="87705" y="2664230"/>
                  </a:lnTo>
                  <a:lnTo>
                    <a:pt x="96475" y="2664217"/>
                  </a:lnTo>
                  <a:lnTo>
                    <a:pt x="105246" y="2664204"/>
                  </a:lnTo>
                  <a:lnTo>
                    <a:pt x="114016" y="2664190"/>
                  </a:lnTo>
                  <a:lnTo>
                    <a:pt x="122787" y="2664174"/>
                  </a:lnTo>
                  <a:lnTo>
                    <a:pt x="131558" y="2664158"/>
                  </a:lnTo>
                  <a:lnTo>
                    <a:pt x="140328" y="2664141"/>
                  </a:lnTo>
                  <a:lnTo>
                    <a:pt x="149099" y="2664123"/>
                  </a:lnTo>
                  <a:lnTo>
                    <a:pt x="157869" y="2664103"/>
                  </a:lnTo>
                  <a:lnTo>
                    <a:pt x="166640" y="2664083"/>
                  </a:lnTo>
                  <a:lnTo>
                    <a:pt x="175410" y="2664061"/>
                  </a:lnTo>
                  <a:lnTo>
                    <a:pt x="184181" y="2664038"/>
                  </a:lnTo>
                  <a:lnTo>
                    <a:pt x="192951" y="2664013"/>
                  </a:lnTo>
                  <a:lnTo>
                    <a:pt x="201722" y="2663987"/>
                  </a:lnTo>
                  <a:lnTo>
                    <a:pt x="210492" y="2663959"/>
                  </a:lnTo>
                  <a:lnTo>
                    <a:pt x="219263" y="2663930"/>
                  </a:lnTo>
                  <a:lnTo>
                    <a:pt x="228033" y="2663898"/>
                  </a:lnTo>
                  <a:lnTo>
                    <a:pt x="236804" y="2663865"/>
                  </a:lnTo>
                  <a:lnTo>
                    <a:pt x="245575" y="2663830"/>
                  </a:lnTo>
                  <a:lnTo>
                    <a:pt x="254345" y="2663792"/>
                  </a:lnTo>
                  <a:lnTo>
                    <a:pt x="263116" y="2663752"/>
                  </a:lnTo>
                  <a:lnTo>
                    <a:pt x="271886" y="2663709"/>
                  </a:lnTo>
                  <a:lnTo>
                    <a:pt x="280657" y="2663664"/>
                  </a:lnTo>
                  <a:lnTo>
                    <a:pt x="289427" y="2663616"/>
                  </a:lnTo>
                  <a:lnTo>
                    <a:pt x="298198" y="2663565"/>
                  </a:lnTo>
                  <a:lnTo>
                    <a:pt x="306968" y="2663510"/>
                  </a:lnTo>
                  <a:lnTo>
                    <a:pt x="315739" y="2663451"/>
                  </a:lnTo>
                  <a:lnTo>
                    <a:pt x="324509" y="2663388"/>
                  </a:lnTo>
                  <a:lnTo>
                    <a:pt x="333280" y="2663321"/>
                  </a:lnTo>
                  <a:lnTo>
                    <a:pt x="342050" y="2663249"/>
                  </a:lnTo>
                  <a:lnTo>
                    <a:pt x="350821" y="2663172"/>
                  </a:lnTo>
                  <a:lnTo>
                    <a:pt x="359592" y="2663089"/>
                  </a:lnTo>
                  <a:lnTo>
                    <a:pt x="368362" y="2662999"/>
                  </a:lnTo>
                  <a:lnTo>
                    <a:pt x="377133" y="2662903"/>
                  </a:lnTo>
                  <a:lnTo>
                    <a:pt x="385903" y="2662798"/>
                  </a:lnTo>
                  <a:lnTo>
                    <a:pt x="394674" y="2662686"/>
                  </a:lnTo>
                  <a:lnTo>
                    <a:pt x="403444" y="2662563"/>
                  </a:lnTo>
                  <a:lnTo>
                    <a:pt x="412215" y="2662430"/>
                  </a:lnTo>
                  <a:lnTo>
                    <a:pt x="420985" y="2662286"/>
                  </a:lnTo>
                  <a:lnTo>
                    <a:pt x="429756" y="2662129"/>
                  </a:lnTo>
                  <a:lnTo>
                    <a:pt x="438526" y="2661957"/>
                  </a:lnTo>
                  <a:lnTo>
                    <a:pt x="447297" y="2661769"/>
                  </a:lnTo>
                  <a:lnTo>
                    <a:pt x="456067" y="2661563"/>
                  </a:lnTo>
                  <a:lnTo>
                    <a:pt x="464838" y="2661337"/>
                  </a:lnTo>
                  <a:lnTo>
                    <a:pt x="473609" y="2661089"/>
                  </a:lnTo>
                  <a:lnTo>
                    <a:pt x="482379" y="2660815"/>
                  </a:lnTo>
                  <a:lnTo>
                    <a:pt x="491150" y="2660512"/>
                  </a:lnTo>
                  <a:lnTo>
                    <a:pt x="499920" y="2660177"/>
                  </a:lnTo>
                  <a:lnTo>
                    <a:pt x="508691" y="2659806"/>
                  </a:lnTo>
                  <a:lnTo>
                    <a:pt x="517461" y="2659393"/>
                  </a:lnTo>
                  <a:lnTo>
                    <a:pt x="526232" y="2658934"/>
                  </a:lnTo>
                  <a:lnTo>
                    <a:pt x="535002" y="2658423"/>
                  </a:lnTo>
                  <a:lnTo>
                    <a:pt x="543773" y="2657853"/>
                  </a:lnTo>
                  <a:lnTo>
                    <a:pt x="552543" y="2657218"/>
                  </a:lnTo>
                  <a:lnTo>
                    <a:pt x="561314" y="2656508"/>
                  </a:lnTo>
                  <a:lnTo>
                    <a:pt x="570084" y="2655716"/>
                  </a:lnTo>
                  <a:lnTo>
                    <a:pt x="578855" y="2654831"/>
                  </a:lnTo>
                  <a:lnTo>
                    <a:pt x="587626" y="2653844"/>
                  </a:lnTo>
                  <a:lnTo>
                    <a:pt x="596396" y="2652741"/>
                  </a:lnTo>
                  <a:lnTo>
                    <a:pt x="605167" y="2651511"/>
                  </a:lnTo>
                  <a:lnTo>
                    <a:pt x="613937" y="2650140"/>
                  </a:lnTo>
                  <a:lnTo>
                    <a:pt x="622708" y="2648611"/>
                  </a:lnTo>
                  <a:lnTo>
                    <a:pt x="631478" y="2646906"/>
                  </a:lnTo>
                  <a:lnTo>
                    <a:pt x="640249" y="2645005"/>
                  </a:lnTo>
                  <a:lnTo>
                    <a:pt x="649019" y="2642887"/>
                  </a:lnTo>
                  <a:lnTo>
                    <a:pt x="657790" y="2640526"/>
                  </a:lnTo>
                  <a:lnTo>
                    <a:pt x="666560" y="2637895"/>
                  </a:lnTo>
                  <a:lnTo>
                    <a:pt x="675331" y="2634962"/>
                  </a:lnTo>
                  <a:lnTo>
                    <a:pt x="684101" y="2631694"/>
                  </a:lnTo>
                  <a:lnTo>
                    <a:pt x="692872" y="2628051"/>
                  </a:lnTo>
                  <a:lnTo>
                    <a:pt x="701643" y="2623990"/>
                  </a:lnTo>
                  <a:lnTo>
                    <a:pt x="710413" y="2619464"/>
                  </a:lnTo>
                  <a:lnTo>
                    <a:pt x="719184" y="2614419"/>
                  </a:lnTo>
                  <a:lnTo>
                    <a:pt x="727954" y="2608795"/>
                  </a:lnTo>
                  <a:lnTo>
                    <a:pt x="736725" y="2602526"/>
                  </a:lnTo>
                  <a:lnTo>
                    <a:pt x="745495" y="2595540"/>
                  </a:lnTo>
                  <a:lnTo>
                    <a:pt x="754266" y="2587753"/>
                  </a:lnTo>
                  <a:lnTo>
                    <a:pt x="763036" y="2579078"/>
                  </a:lnTo>
                  <a:lnTo>
                    <a:pt x="771807" y="2569416"/>
                  </a:lnTo>
                  <a:lnTo>
                    <a:pt x="780577" y="2558661"/>
                  </a:lnTo>
                  <a:lnTo>
                    <a:pt x="789348" y="2546698"/>
                  </a:lnTo>
                  <a:lnTo>
                    <a:pt x="798118" y="2533404"/>
                  </a:lnTo>
                  <a:lnTo>
                    <a:pt x="806889" y="2518649"/>
                  </a:lnTo>
                  <a:lnTo>
                    <a:pt x="815660" y="2502297"/>
                  </a:lnTo>
                  <a:lnTo>
                    <a:pt x="824430" y="2484209"/>
                  </a:lnTo>
                  <a:lnTo>
                    <a:pt x="833201" y="2464242"/>
                  </a:lnTo>
                  <a:lnTo>
                    <a:pt x="841971" y="2442255"/>
                  </a:lnTo>
                  <a:lnTo>
                    <a:pt x="850742" y="2418108"/>
                  </a:lnTo>
                  <a:lnTo>
                    <a:pt x="859512" y="2391669"/>
                  </a:lnTo>
                  <a:lnTo>
                    <a:pt x="868283" y="2362815"/>
                  </a:lnTo>
                  <a:lnTo>
                    <a:pt x="877053" y="2331433"/>
                  </a:lnTo>
                  <a:lnTo>
                    <a:pt x="885824" y="2297432"/>
                  </a:lnTo>
                  <a:lnTo>
                    <a:pt x="894594" y="2260738"/>
                  </a:lnTo>
                  <a:lnTo>
                    <a:pt x="903365" y="2221299"/>
                  </a:lnTo>
                  <a:lnTo>
                    <a:pt x="912135" y="2179067"/>
                  </a:lnTo>
                  <a:lnTo>
                    <a:pt x="920906" y="2134012"/>
                  </a:lnTo>
                  <a:lnTo>
                    <a:pt x="929677" y="2086126"/>
                  </a:lnTo>
                  <a:lnTo>
                    <a:pt x="938447" y="2035428"/>
                  </a:lnTo>
                  <a:lnTo>
                    <a:pt x="947218" y="1981960"/>
                  </a:lnTo>
                  <a:lnTo>
                    <a:pt x="955988" y="1925792"/>
                  </a:lnTo>
                  <a:lnTo>
                    <a:pt x="964759" y="1867015"/>
                  </a:lnTo>
                  <a:lnTo>
                    <a:pt x="973529" y="1805748"/>
                  </a:lnTo>
                  <a:lnTo>
                    <a:pt x="982300" y="1742128"/>
                  </a:lnTo>
                  <a:lnTo>
                    <a:pt x="991070" y="1676320"/>
                  </a:lnTo>
                  <a:lnTo>
                    <a:pt x="999841" y="1608512"/>
                  </a:lnTo>
                  <a:lnTo>
                    <a:pt x="1008611" y="1538931"/>
                  </a:lnTo>
                  <a:lnTo>
                    <a:pt x="1017382" y="1467849"/>
                  </a:lnTo>
                  <a:lnTo>
                    <a:pt x="1026152" y="1395596"/>
                  </a:lnTo>
                  <a:lnTo>
                    <a:pt x="1034923" y="1322559"/>
                  </a:lnTo>
                  <a:lnTo>
                    <a:pt x="1043694" y="1249178"/>
                  </a:lnTo>
                  <a:lnTo>
                    <a:pt x="1052464" y="1175924"/>
                  </a:lnTo>
                  <a:lnTo>
                    <a:pt x="1061235" y="1103281"/>
                  </a:lnTo>
                  <a:lnTo>
                    <a:pt x="1070005" y="1031724"/>
                  </a:lnTo>
                  <a:lnTo>
                    <a:pt x="1078776" y="961699"/>
                  </a:lnTo>
                  <a:lnTo>
                    <a:pt x="1087546" y="893615"/>
                  </a:lnTo>
                  <a:lnTo>
                    <a:pt x="1096317" y="827831"/>
                  </a:lnTo>
                  <a:lnTo>
                    <a:pt x="1105087" y="764648"/>
                  </a:lnTo>
                  <a:lnTo>
                    <a:pt x="1113858" y="704310"/>
                  </a:lnTo>
                  <a:lnTo>
                    <a:pt x="1122628" y="647004"/>
                  </a:lnTo>
                  <a:lnTo>
                    <a:pt x="1131399" y="592856"/>
                  </a:lnTo>
                  <a:lnTo>
                    <a:pt x="1140169" y="541941"/>
                  </a:lnTo>
                  <a:lnTo>
                    <a:pt x="1148940" y="494285"/>
                  </a:lnTo>
                  <a:lnTo>
                    <a:pt x="1157711" y="449868"/>
                  </a:lnTo>
                  <a:lnTo>
                    <a:pt x="1166481" y="408635"/>
                  </a:lnTo>
                  <a:lnTo>
                    <a:pt x="1175252" y="370499"/>
                  </a:lnTo>
                  <a:lnTo>
                    <a:pt x="1184022" y="335348"/>
                  </a:lnTo>
                  <a:lnTo>
                    <a:pt x="1192793" y="303049"/>
                  </a:lnTo>
                  <a:lnTo>
                    <a:pt x="1201563" y="273457"/>
                  </a:lnTo>
                  <a:lnTo>
                    <a:pt x="1210334" y="246417"/>
                  </a:lnTo>
                  <a:lnTo>
                    <a:pt x="1219104" y="221768"/>
                  </a:lnTo>
                  <a:lnTo>
                    <a:pt x="1227875" y="199348"/>
                  </a:lnTo>
                  <a:lnTo>
                    <a:pt x="1236645" y="178997"/>
                  </a:lnTo>
                  <a:lnTo>
                    <a:pt x="1245416" y="160556"/>
                  </a:lnTo>
                  <a:lnTo>
                    <a:pt x="1254186" y="143873"/>
                  </a:lnTo>
                  <a:lnTo>
                    <a:pt x="1262957" y="128803"/>
                  </a:lnTo>
                  <a:lnTo>
                    <a:pt x="1271728" y="115208"/>
                  </a:lnTo>
                  <a:lnTo>
                    <a:pt x="1280498" y="102959"/>
                  </a:lnTo>
                  <a:lnTo>
                    <a:pt x="1289269" y="91934"/>
                  </a:lnTo>
                  <a:lnTo>
                    <a:pt x="1298039" y="82020"/>
                  </a:lnTo>
                  <a:lnTo>
                    <a:pt x="1306810" y="73114"/>
                  </a:lnTo>
                  <a:lnTo>
                    <a:pt x="1315580" y="65119"/>
                  </a:lnTo>
                  <a:lnTo>
                    <a:pt x="1324351" y="57947"/>
                  </a:lnTo>
                  <a:lnTo>
                    <a:pt x="1333121" y="51518"/>
                  </a:lnTo>
                  <a:lnTo>
                    <a:pt x="1341892" y="45758"/>
                  </a:lnTo>
                  <a:lnTo>
                    <a:pt x="1350662" y="40599"/>
                  </a:lnTo>
                  <a:lnTo>
                    <a:pt x="1359433" y="35982"/>
                  </a:lnTo>
                  <a:lnTo>
                    <a:pt x="1368203" y="31850"/>
                  </a:lnTo>
                  <a:lnTo>
                    <a:pt x="1376974" y="28155"/>
                  </a:lnTo>
                  <a:lnTo>
                    <a:pt x="1385745" y="24851"/>
                  </a:lnTo>
                  <a:lnTo>
                    <a:pt x="1394515" y="21898"/>
                  </a:lnTo>
                  <a:lnTo>
                    <a:pt x="1403286" y="19259"/>
                  </a:lnTo>
                  <a:lnTo>
                    <a:pt x="1412056" y="16902"/>
                  </a:lnTo>
                  <a:lnTo>
                    <a:pt x="1420827" y="14796"/>
                  </a:lnTo>
                  <a:lnTo>
                    <a:pt x="1429597" y="12915"/>
                  </a:lnTo>
                  <a:lnTo>
                    <a:pt x="1438368" y="11236"/>
                  </a:lnTo>
                  <a:lnTo>
                    <a:pt x="1447138" y="9737"/>
                  </a:lnTo>
                  <a:lnTo>
                    <a:pt x="1455909" y="8398"/>
                  </a:lnTo>
                  <a:lnTo>
                    <a:pt x="1464679" y="7204"/>
                  </a:lnTo>
                  <a:lnTo>
                    <a:pt x="1473450" y="6138"/>
                  </a:lnTo>
                  <a:lnTo>
                    <a:pt x="1482220" y="5187"/>
                  </a:lnTo>
                  <a:lnTo>
                    <a:pt x="1490991" y="4338"/>
                  </a:lnTo>
                  <a:lnTo>
                    <a:pt x="1499762" y="3581"/>
                  </a:lnTo>
                  <a:lnTo>
                    <a:pt x="1508532" y="2905"/>
                  </a:lnTo>
                  <a:lnTo>
                    <a:pt x="1517303" y="2303"/>
                  </a:lnTo>
                  <a:lnTo>
                    <a:pt x="1526073" y="1765"/>
                  </a:lnTo>
                  <a:lnTo>
                    <a:pt x="1534844" y="1285"/>
                  </a:lnTo>
                  <a:lnTo>
                    <a:pt x="1543614" y="858"/>
                  </a:lnTo>
                  <a:lnTo>
                    <a:pt x="1552385" y="476"/>
                  </a:lnTo>
                  <a:lnTo>
                    <a:pt x="1561155" y="136"/>
                  </a:lnTo>
                  <a:lnTo>
                    <a:pt x="1569926" y="0"/>
                  </a:lnTo>
                  <a:lnTo>
                    <a:pt x="1578696" y="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738986" y="897973"/>
              <a:ext cx="1850583" cy="2664427"/>
            </a:xfrm>
            <a:custGeom>
              <a:avLst/>
              <a:pathLst>
                <a:path w="1850583" h="2664427">
                  <a:moveTo>
                    <a:pt x="1850583" y="0"/>
                  </a:moveTo>
                  <a:lnTo>
                    <a:pt x="1850583" y="0"/>
                  </a:lnTo>
                  <a:lnTo>
                    <a:pt x="1841813" y="0"/>
                  </a:lnTo>
                  <a:lnTo>
                    <a:pt x="1833042" y="0"/>
                  </a:lnTo>
                  <a:lnTo>
                    <a:pt x="1824271" y="0"/>
                  </a:lnTo>
                  <a:lnTo>
                    <a:pt x="1815501" y="0"/>
                  </a:lnTo>
                  <a:lnTo>
                    <a:pt x="1806730" y="0"/>
                  </a:lnTo>
                  <a:lnTo>
                    <a:pt x="1797960" y="0"/>
                  </a:lnTo>
                  <a:lnTo>
                    <a:pt x="1789189" y="0"/>
                  </a:lnTo>
                  <a:lnTo>
                    <a:pt x="1780419" y="0"/>
                  </a:lnTo>
                  <a:lnTo>
                    <a:pt x="1771648" y="0"/>
                  </a:lnTo>
                  <a:lnTo>
                    <a:pt x="1762878" y="0"/>
                  </a:lnTo>
                  <a:lnTo>
                    <a:pt x="1754107" y="0"/>
                  </a:lnTo>
                  <a:lnTo>
                    <a:pt x="1745337" y="0"/>
                  </a:lnTo>
                  <a:lnTo>
                    <a:pt x="1736566" y="0"/>
                  </a:lnTo>
                  <a:lnTo>
                    <a:pt x="1727796" y="0"/>
                  </a:lnTo>
                  <a:lnTo>
                    <a:pt x="1719025" y="0"/>
                  </a:lnTo>
                  <a:lnTo>
                    <a:pt x="1710254" y="0"/>
                  </a:lnTo>
                  <a:lnTo>
                    <a:pt x="1701484" y="0"/>
                  </a:lnTo>
                  <a:lnTo>
                    <a:pt x="1692713" y="0"/>
                  </a:lnTo>
                  <a:lnTo>
                    <a:pt x="1683943" y="0"/>
                  </a:lnTo>
                  <a:lnTo>
                    <a:pt x="1675172" y="0"/>
                  </a:lnTo>
                  <a:lnTo>
                    <a:pt x="1666402" y="100"/>
                  </a:lnTo>
                  <a:lnTo>
                    <a:pt x="1657631" y="378"/>
                  </a:lnTo>
                  <a:lnTo>
                    <a:pt x="1648861" y="684"/>
                  </a:lnTo>
                  <a:lnTo>
                    <a:pt x="1640090" y="1021"/>
                  </a:lnTo>
                  <a:lnTo>
                    <a:pt x="1631320" y="1391"/>
                  </a:lnTo>
                  <a:lnTo>
                    <a:pt x="1622549" y="1799"/>
                  </a:lnTo>
                  <a:lnTo>
                    <a:pt x="1613779" y="2248"/>
                  </a:lnTo>
                  <a:lnTo>
                    <a:pt x="1605008" y="2741"/>
                  </a:lnTo>
                  <a:lnTo>
                    <a:pt x="1596237" y="3284"/>
                  </a:lnTo>
                  <a:lnTo>
                    <a:pt x="1587467" y="3882"/>
                  </a:lnTo>
                  <a:lnTo>
                    <a:pt x="1578696" y="4539"/>
                  </a:lnTo>
                  <a:lnTo>
                    <a:pt x="1569926" y="5262"/>
                  </a:lnTo>
                  <a:lnTo>
                    <a:pt x="1561155" y="6057"/>
                  </a:lnTo>
                  <a:lnTo>
                    <a:pt x="1552385" y="6931"/>
                  </a:lnTo>
                  <a:lnTo>
                    <a:pt x="1543614" y="7893"/>
                  </a:lnTo>
                  <a:lnTo>
                    <a:pt x="1534844" y="8951"/>
                  </a:lnTo>
                  <a:lnTo>
                    <a:pt x="1526073" y="10115"/>
                  </a:lnTo>
                  <a:lnTo>
                    <a:pt x="1517303" y="11394"/>
                  </a:lnTo>
                  <a:lnTo>
                    <a:pt x="1508532" y="12801"/>
                  </a:lnTo>
                  <a:lnTo>
                    <a:pt x="1499762" y="14347"/>
                  </a:lnTo>
                  <a:lnTo>
                    <a:pt x="1490991" y="16047"/>
                  </a:lnTo>
                  <a:lnTo>
                    <a:pt x="1482220" y="17916"/>
                  </a:lnTo>
                  <a:lnTo>
                    <a:pt x="1473450" y="19969"/>
                  </a:lnTo>
                  <a:lnTo>
                    <a:pt x="1464679" y="22226"/>
                  </a:lnTo>
                  <a:lnTo>
                    <a:pt x="1455909" y="24705"/>
                  </a:lnTo>
                  <a:lnTo>
                    <a:pt x="1447138" y="27428"/>
                  </a:lnTo>
                  <a:lnTo>
                    <a:pt x="1438368" y="30419"/>
                  </a:lnTo>
                  <a:lnTo>
                    <a:pt x="1429597" y="33703"/>
                  </a:lnTo>
                  <a:lnTo>
                    <a:pt x="1420827" y="37309"/>
                  </a:lnTo>
                  <a:lnTo>
                    <a:pt x="1412056" y="41265"/>
                  </a:lnTo>
                  <a:lnTo>
                    <a:pt x="1403286" y="45607"/>
                  </a:lnTo>
                  <a:lnTo>
                    <a:pt x="1394515" y="50368"/>
                  </a:lnTo>
                  <a:lnTo>
                    <a:pt x="1385745" y="55589"/>
                  </a:lnTo>
                  <a:lnTo>
                    <a:pt x="1376974" y="61312"/>
                  </a:lnTo>
                  <a:lnTo>
                    <a:pt x="1368203" y="67582"/>
                  </a:lnTo>
                  <a:lnTo>
                    <a:pt x="1359433" y="74448"/>
                  </a:lnTo>
                  <a:lnTo>
                    <a:pt x="1350662" y="81963"/>
                  </a:lnTo>
                  <a:lnTo>
                    <a:pt x="1341892" y="90185"/>
                  </a:lnTo>
                  <a:lnTo>
                    <a:pt x="1333121" y="99175"/>
                  </a:lnTo>
                  <a:lnTo>
                    <a:pt x="1324351" y="108998"/>
                  </a:lnTo>
                  <a:lnTo>
                    <a:pt x="1315580" y="119723"/>
                  </a:lnTo>
                  <a:lnTo>
                    <a:pt x="1306810" y="131424"/>
                  </a:lnTo>
                  <a:lnTo>
                    <a:pt x="1298039" y="144181"/>
                  </a:lnTo>
                  <a:lnTo>
                    <a:pt x="1289269" y="158075"/>
                  </a:lnTo>
                  <a:lnTo>
                    <a:pt x="1280498" y="173193"/>
                  </a:lnTo>
                  <a:lnTo>
                    <a:pt x="1271728" y="189625"/>
                  </a:lnTo>
                  <a:lnTo>
                    <a:pt x="1262957" y="207463"/>
                  </a:lnTo>
                  <a:lnTo>
                    <a:pt x="1254186" y="226806"/>
                  </a:lnTo>
                  <a:lnTo>
                    <a:pt x="1245416" y="247749"/>
                  </a:lnTo>
                  <a:lnTo>
                    <a:pt x="1236645" y="270393"/>
                  </a:lnTo>
                  <a:lnTo>
                    <a:pt x="1227875" y="294835"/>
                  </a:lnTo>
                  <a:lnTo>
                    <a:pt x="1219104" y="321175"/>
                  </a:lnTo>
                  <a:lnTo>
                    <a:pt x="1210334" y="349505"/>
                  </a:lnTo>
                  <a:lnTo>
                    <a:pt x="1201563" y="379917"/>
                  </a:lnTo>
                  <a:lnTo>
                    <a:pt x="1192793" y="412502"/>
                  </a:lnTo>
                  <a:lnTo>
                    <a:pt x="1184022" y="447343"/>
                  </a:lnTo>
                  <a:lnTo>
                    <a:pt x="1175252" y="484517"/>
                  </a:lnTo>
                  <a:lnTo>
                    <a:pt x="1166481" y="524088"/>
                  </a:lnTo>
                  <a:lnTo>
                    <a:pt x="1157711" y="566107"/>
                  </a:lnTo>
                  <a:lnTo>
                    <a:pt x="1148940" y="610609"/>
                  </a:lnTo>
                  <a:lnTo>
                    <a:pt x="1140169" y="657609"/>
                  </a:lnTo>
                  <a:lnTo>
                    <a:pt x="1131399" y="707101"/>
                  </a:lnTo>
                  <a:lnTo>
                    <a:pt x="1122628" y="759057"/>
                  </a:lnTo>
                  <a:lnTo>
                    <a:pt x="1113858" y="813420"/>
                  </a:lnTo>
                  <a:lnTo>
                    <a:pt x="1105087" y="870110"/>
                  </a:lnTo>
                  <a:lnTo>
                    <a:pt x="1096317" y="929015"/>
                  </a:lnTo>
                  <a:lnTo>
                    <a:pt x="1087546" y="989996"/>
                  </a:lnTo>
                  <a:lnTo>
                    <a:pt x="1078776" y="1052887"/>
                  </a:lnTo>
                  <a:lnTo>
                    <a:pt x="1070005" y="1117494"/>
                  </a:lnTo>
                  <a:lnTo>
                    <a:pt x="1061235" y="1183594"/>
                  </a:lnTo>
                  <a:lnTo>
                    <a:pt x="1052464" y="1250943"/>
                  </a:lnTo>
                  <a:lnTo>
                    <a:pt x="1043694" y="1319267"/>
                  </a:lnTo>
                  <a:lnTo>
                    <a:pt x="1034923" y="1388266"/>
                  </a:lnTo>
                  <a:lnTo>
                    <a:pt x="1026152" y="1457608"/>
                  </a:lnTo>
                  <a:lnTo>
                    <a:pt x="1017382" y="1526924"/>
                  </a:lnTo>
                  <a:lnTo>
                    <a:pt x="1008611" y="1595813"/>
                  </a:lnTo>
                  <a:lnTo>
                    <a:pt x="999841" y="1663849"/>
                  </a:lnTo>
                  <a:lnTo>
                    <a:pt x="991070" y="1730597"/>
                  </a:lnTo>
                  <a:lnTo>
                    <a:pt x="982300" y="1795639"/>
                  </a:lnTo>
                  <a:lnTo>
                    <a:pt x="973529" y="1858598"/>
                  </a:lnTo>
                  <a:lnTo>
                    <a:pt x="964759" y="1919146"/>
                  </a:lnTo>
                  <a:lnTo>
                    <a:pt x="955988" y="1977022"/>
                  </a:lnTo>
                  <a:lnTo>
                    <a:pt x="947218" y="2032027"/>
                  </a:lnTo>
                  <a:lnTo>
                    <a:pt x="938447" y="2084029"/>
                  </a:lnTo>
                  <a:lnTo>
                    <a:pt x="929677" y="2132950"/>
                  </a:lnTo>
                  <a:lnTo>
                    <a:pt x="920906" y="2178767"/>
                  </a:lnTo>
                  <a:lnTo>
                    <a:pt x="912135" y="2221500"/>
                  </a:lnTo>
                  <a:lnTo>
                    <a:pt x="903365" y="2261206"/>
                  </a:lnTo>
                  <a:lnTo>
                    <a:pt x="894594" y="2297974"/>
                  </a:lnTo>
                  <a:lnTo>
                    <a:pt x="885824" y="2331917"/>
                  </a:lnTo>
                  <a:lnTo>
                    <a:pt x="877053" y="2363159"/>
                  </a:lnTo>
                  <a:lnTo>
                    <a:pt x="868283" y="2391841"/>
                  </a:lnTo>
                  <a:lnTo>
                    <a:pt x="859512" y="2418108"/>
                  </a:lnTo>
                  <a:lnTo>
                    <a:pt x="850742" y="2442112"/>
                  </a:lnTo>
                  <a:lnTo>
                    <a:pt x="841971" y="2464002"/>
                  </a:lnTo>
                  <a:lnTo>
                    <a:pt x="833201" y="2483930"/>
                  </a:lnTo>
                  <a:lnTo>
                    <a:pt x="824430" y="2502038"/>
                  </a:lnTo>
                  <a:lnTo>
                    <a:pt x="815660" y="2518468"/>
                  </a:lnTo>
                  <a:lnTo>
                    <a:pt x="806889" y="2533351"/>
                  </a:lnTo>
                  <a:lnTo>
                    <a:pt x="798118" y="2546812"/>
                  </a:lnTo>
                  <a:lnTo>
                    <a:pt x="789348" y="2558970"/>
                  </a:lnTo>
                  <a:lnTo>
                    <a:pt x="780577" y="2569934"/>
                  </a:lnTo>
                  <a:lnTo>
                    <a:pt x="771807" y="2579807"/>
                  </a:lnTo>
                  <a:lnTo>
                    <a:pt x="763036" y="2588685"/>
                  </a:lnTo>
                  <a:lnTo>
                    <a:pt x="754266" y="2596658"/>
                  </a:lnTo>
                  <a:lnTo>
                    <a:pt x="745495" y="2603808"/>
                  </a:lnTo>
                  <a:lnTo>
                    <a:pt x="736725" y="2610213"/>
                  </a:lnTo>
                  <a:lnTo>
                    <a:pt x="727954" y="2615945"/>
                  </a:lnTo>
                  <a:lnTo>
                    <a:pt x="719184" y="2621068"/>
                  </a:lnTo>
                  <a:lnTo>
                    <a:pt x="710413" y="2625645"/>
                  </a:lnTo>
                  <a:lnTo>
                    <a:pt x="701643" y="2629730"/>
                  </a:lnTo>
                  <a:lnTo>
                    <a:pt x="692872" y="2633375"/>
                  </a:lnTo>
                  <a:lnTo>
                    <a:pt x="684101" y="2636625"/>
                  </a:lnTo>
                  <a:lnTo>
                    <a:pt x="675331" y="2639522"/>
                  </a:lnTo>
                  <a:lnTo>
                    <a:pt x="666560" y="2642105"/>
                  </a:lnTo>
                  <a:lnTo>
                    <a:pt x="657790" y="2644407"/>
                  </a:lnTo>
                  <a:lnTo>
                    <a:pt x="649019" y="2646459"/>
                  </a:lnTo>
                  <a:lnTo>
                    <a:pt x="640249" y="2648289"/>
                  </a:lnTo>
                  <a:lnTo>
                    <a:pt x="631478" y="2649921"/>
                  </a:lnTo>
                  <a:lnTo>
                    <a:pt x="622708" y="2651378"/>
                  </a:lnTo>
                  <a:lnTo>
                    <a:pt x="613937" y="2652678"/>
                  </a:lnTo>
                  <a:lnTo>
                    <a:pt x="605167" y="2653840"/>
                  </a:lnTo>
                  <a:lnTo>
                    <a:pt x="596396" y="2654879"/>
                  </a:lnTo>
                  <a:lnTo>
                    <a:pt x="587626" y="2655810"/>
                  </a:lnTo>
                  <a:lnTo>
                    <a:pt x="578855" y="2656644"/>
                  </a:lnTo>
                  <a:lnTo>
                    <a:pt x="570084" y="2657393"/>
                  </a:lnTo>
                  <a:lnTo>
                    <a:pt x="561314" y="2658066"/>
                  </a:lnTo>
                  <a:lnTo>
                    <a:pt x="552543" y="2658673"/>
                  </a:lnTo>
                  <a:lnTo>
                    <a:pt x="543773" y="2659221"/>
                  </a:lnTo>
                  <a:lnTo>
                    <a:pt x="535002" y="2659716"/>
                  </a:lnTo>
                  <a:lnTo>
                    <a:pt x="526232" y="2660165"/>
                  </a:lnTo>
                  <a:lnTo>
                    <a:pt x="517461" y="2660571"/>
                  </a:lnTo>
                  <a:lnTo>
                    <a:pt x="508691" y="2660939"/>
                  </a:lnTo>
                  <a:lnTo>
                    <a:pt x="499920" y="2661272"/>
                  </a:lnTo>
                  <a:lnTo>
                    <a:pt x="491150" y="2661575"/>
                  </a:lnTo>
                  <a:lnTo>
                    <a:pt x="482379" y="2661849"/>
                  </a:lnTo>
                  <a:lnTo>
                    <a:pt x="473609" y="2662097"/>
                  </a:lnTo>
                  <a:lnTo>
                    <a:pt x="464838" y="2662322"/>
                  </a:lnTo>
                  <a:lnTo>
                    <a:pt x="456067" y="2662525"/>
                  </a:lnTo>
                  <a:lnTo>
                    <a:pt x="447297" y="2662709"/>
                  </a:lnTo>
                  <a:lnTo>
                    <a:pt x="438526" y="2662876"/>
                  </a:lnTo>
                  <a:lnTo>
                    <a:pt x="429756" y="2663027"/>
                  </a:lnTo>
                  <a:lnTo>
                    <a:pt x="420985" y="2663163"/>
                  </a:lnTo>
                  <a:lnTo>
                    <a:pt x="412215" y="2663286"/>
                  </a:lnTo>
                  <a:lnTo>
                    <a:pt x="403444" y="2663398"/>
                  </a:lnTo>
                  <a:lnTo>
                    <a:pt x="394674" y="2663498"/>
                  </a:lnTo>
                  <a:lnTo>
                    <a:pt x="385903" y="2663589"/>
                  </a:lnTo>
                  <a:lnTo>
                    <a:pt x="377133" y="2663671"/>
                  </a:lnTo>
                  <a:lnTo>
                    <a:pt x="368362" y="2663746"/>
                  </a:lnTo>
                  <a:lnTo>
                    <a:pt x="359592" y="2663813"/>
                  </a:lnTo>
                  <a:lnTo>
                    <a:pt x="350821" y="2663873"/>
                  </a:lnTo>
                  <a:lnTo>
                    <a:pt x="342050" y="2663928"/>
                  </a:lnTo>
                  <a:lnTo>
                    <a:pt x="333280" y="2663977"/>
                  </a:lnTo>
                  <a:lnTo>
                    <a:pt x="324509" y="2664022"/>
                  </a:lnTo>
                  <a:lnTo>
                    <a:pt x="315739" y="2664062"/>
                  </a:lnTo>
                  <a:lnTo>
                    <a:pt x="306968" y="2664099"/>
                  </a:lnTo>
                  <a:lnTo>
                    <a:pt x="298198" y="2664131"/>
                  </a:lnTo>
                  <a:lnTo>
                    <a:pt x="289427" y="2664161"/>
                  </a:lnTo>
                  <a:lnTo>
                    <a:pt x="280657" y="2664188"/>
                  </a:lnTo>
                  <a:lnTo>
                    <a:pt x="271886" y="2664212"/>
                  </a:lnTo>
                  <a:lnTo>
                    <a:pt x="263116" y="2664234"/>
                  </a:lnTo>
                  <a:lnTo>
                    <a:pt x="254345" y="2664254"/>
                  </a:lnTo>
                  <a:lnTo>
                    <a:pt x="245575" y="2664271"/>
                  </a:lnTo>
                  <a:lnTo>
                    <a:pt x="236804" y="2664287"/>
                  </a:lnTo>
                  <a:lnTo>
                    <a:pt x="228033" y="2664302"/>
                  </a:lnTo>
                  <a:lnTo>
                    <a:pt x="219263" y="2664315"/>
                  </a:lnTo>
                  <a:lnTo>
                    <a:pt x="210492" y="2664327"/>
                  </a:lnTo>
                  <a:lnTo>
                    <a:pt x="201722" y="2664337"/>
                  </a:lnTo>
                  <a:lnTo>
                    <a:pt x="192951" y="2664347"/>
                  </a:lnTo>
                  <a:lnTo>
                    <a:pt x="184181" y="2664356"/>
                  </a:lnTo>
                  <a:lnTo>
                    <a:pt x="175410" y="2664364"/>
                  </a:lnTo>
                  <a:lnTo>
                    <a:pt x="166640" y="2664371"/>
                  </a:lnTo>
                  <a:lnTo>
                    <a:pt x="157869" y="2664377"/>
                  </a:lnTo>
                  <a:lnTo>
                    <a:pt x="149099" y="2664383"/>
                  </a:lnTo>
                  <a:lnTo>
                    <a:pt x="140328" y="2664388"/>
                  </a:lnTo>
                  <a:lnTo>
                    <a:pt x="131558" y="2664393"/>
                  </a:lnTo>
                  <a:lnTo>
                    <a:pt x="122787" y="2664397"/>
                  </a:lnTo>
                  <a:lnTo>
                    <a:pt x="114016" y="2664401"/>
                  </a:lnTo>
                  <a:lnTo>
                    <a:pt x="105246" y="2664404"/>
                  </a:lnTo>
                  <a:lnTo>
                    <a:pt x="96475" y="2664407"/>
                  </a:lnTo>
                  <a:lnTo>
                    <a:pt x="87705" y="2664410"/>
                  </a:lnTo>
                  <a:lnTo>
                    <a:pt x="78934" y="2664413"/>
                  </a:lnTo>
                  <a:lnTo>
                    <a:pt x="70164" y="2664415"/>
                  </a:lnTo>
                  <a:lnTo>
                    <a:pt x="61393" y="2664417"/>
                  </a:lnTo>
                  <a:lnTo>
                    <a:pt x="52623" y="2664419"/>
                  </a:lnTo>
                  <a:lnTo>
                    <a:pt x="43852" y="2664421"/>
                  </a:lnTo>
                  <a:lnTo>
                    <a:pt x="35082" y="2664422"/>
                  </a:lnTo>
                  <a:lnTo>
                    <a:pt x="26311" y="2664423"/>
                  </a:lnTo>
                  <a:lnTo>
                    <a:pt x="17541" y="2664425"/>
                  </a:lnTo>
                  <a:lnTo>
                    <a:pt x="8770" y="2664426"/>
                  </a:lnTo>
                  <a:lnTo>
                    <a:pt x="0" y="2664427"/>
                  </a:lnTo>
                  <a:lnTo>
                    <a:pt x="0" y="2664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738986" y="897973"/>
              <a:ext cx="1850583" cy="2664289"/>
            </a:xfrm>
            <a:custGeom>
              <a:avLst/>
              <a:pathLst>
                <a:path w="1850583" h="2664289">
                  <a:moveTo>
                    <a:pt x="0" y="2663378"/>
                  </a:moveTo>
                  <a:lnTo>
                    <a:pt x="8770" y="2663360"/>
                  </a:lnTo>
                  <a:lnTo>
                    <a:pt x="17541" y="2663342"/>
                  </a:lnTo>
                  <a:lnTo>
                    <a:pt x="26311" y="2663323"/>
                  </a:lnTo>
                  <a:lnTo>
                    <a:pt x="35082" y="2663305"/>
                  </a:lnTo>
                  <a:lnTo>
                    <a:pt x="43852" y="2663285"/>
                  </a:lnTo>
                  <a:lnTo>
                    <a:pt x="52623" y="2663266"/>
                  </a:lnTo>
                  <a:lnTo>
                    <a:pt x="61393" y="2663246"/>
                  </a:lnTo>
                  <a:lnTo>
                    <a:pt x="70164" y="2663226"/>
                  </a:lnTo>
                  <a:lnTo>
                    <a:pt x="78934" y="2663205"/>
                  </a:lnTo>
                  <a:lnTo>
                    <a:pt x="87705" y="2663184"/>
                  </a:lnTo>
                  <a:lnTo>
                    <a:pt x="96475" y="2663163"/>
                  </a:lnTo>
                  <a:lnTo>
                    <a:pt x="105246" y="2663141"/>
                  </a:lnTo>
                  <a:lnTo>
                    <a:pt x="114016" y="2663119"/>
                  </a:lnTo>
                  <a:lnTo>
                    <a:pt x="122787" y="2663097"/>
                  </a:lnTo>
                  <a:lnTo>
                    <a:pt x="131558" y="2663074"/>
                  </a:lnTo>
                  <a:lnTo>
                    <a:pt x="140328" y="2663051"/>
                  </a:lnTo>
                  <a:lnTo>
                    <a:pt x="149099" y="2663027"/>
                  </a:lnTo>
                  <a:lnTo>
                    <a:pt x="157869" y="2663003"/>
                  </a:lnTo>
                  <a:lnTo>
                    <a:pt x="166640" y="2662978"/>
                  </a:lnTo>
                  <a:lnTo>
                    <a:pt x="175410" y="2662953"/>
                  </a:lnTo>
                  <a:lnTo>
                    <a:pt x="184181" y="2662927"/>
                  </a:lnTo>
                  <a:lnTo>
                    <a:pt x="192951" y="2662901"/>
                  </a:lnTo>
                  <a:lnTo>
                    <a:pt x="201722" y="2662875"/>
                  </a:lnTo>
                  <a:lnTo>
                    <a:pt x="210492" y="2662848"/>
                  </a:lnTo>
                  <a:lnTo>
                    <a:pt x="219263" y="2662820"/>
                  </a:lnTo>
                  <a:lnTo>
                    <a:pt x="228033" y="2662792"/>
                  </a:lnTo>
                  <a:lnTo>
                    <a:pt x="236804" y="2662763"/>
                  </a:lnTo>
                  <a:lnTo>
                    <a:pt x="245575" y="2662734"/>
                  </a:lnTo>
                  <a:lnTo>
                    <a:pt x="254345" y="2662704"/>
                  </a:lnTo>
                  <a:lnTo>
                    <a:pt x="263116" y="2662673"/>
                  </a:lnTo>
                  <a:lnTo>
                    <a:pt x="271886" y="2662642"/>
                  </a:lnTo>
                  <a:lnTo>
                    <a:pt x="280657" y="2662609"/>
                  </a:lnTo>
                  <a:lnTo>
                    <a:pt x="289427" y="2662576"/>
                  </a:lnTo>
                  <a:lnTo>
                    <a:pt x="298198" y="2662541"/>
                  </a:lnTo>
                  <a:lnTo>
                    <a:pt x="306968" y="2662505"/>
                  </a:lnTo>
                  <a:lnTo>
                    <a:pt x="315739" y="2662467"/>
                  </a:lnTo>
                  <a:lnTo>
                    <a:pt x="324509" y="2662427"/>
                  </a:lnTo>
                  <a:lnTo>
                    <a:pt x="333280" y="2662384"/>
                  </a:lnTo>
                  <a:lnTo>
                    <a:pt x="342050" y="2662338"/>
                  </a:lnTo>
                  <a:lnTo>
                    <a:pt x="350821" y="2662289"/>
                  </a:lnTo>
                  <a:lnTo>
                    <a:pt x="359592" y="2662237"/>
                  </a:lnTo>
                  <a:lnTo>
                    <a:pt x="368362" y="2662180"/>
                  </a:lnTo>
                  <a:lnTo>
                    <a:pt x="377133" y="2662119"/>
                  </a:lnTo>
                  <a:lnTo>
                    <a:pt x="385903" y="2662053"/>
                  </a:lnTo>
                  <a:lnTo>
                    <a:pt x="394674" y="2661981"/>
                  </a:lnTo>
                  <a:lnTo>
                    <a:pt x="403444" y="2661902"/>
                  </a:lnTo>
                  <a:lnTo>
                    <a:pt x="412215" y="2661816"/>
                  </a:lnTo>
                  <a:lnTo>
                    <a:pt x="420985" y="2661722"/>
                  </a:lnTo>
                  <a:lnTo>
                    <a:pt x="429756" y="2661618"/>
                  </a:lnTo>
                  <a:lnTo>
                    <a:pt x="438526" y="2661504"/>
                  </a:lnTo>
                  <a:lnTo>
                    <a:pt x="447297" y="2661379"/>
                  </a:lnTo>
                  <a:lnTo>
                    <a:pt x="456067" y="2661241"/>
                  </a:lnTo>
                  <a:lnTo>
                    <a:pt x="464838" y="2661088"/>
                  </a:lnTo>
                  <a:lnTo>
                    <a:pt x="473609" y="2660918"/>
                  </a:lnTo>
                  <a:lnTo>
                    <a:pt x="482379" y="2660731"/>
                  </a:lnTo>
                  <a:lnTo>
                    <a:pt x="491150" y="2660523"/>
                  </a:lnTo>
                  <a:lnTo>
                    <a:pt x="499920" y="2660292"/>
                  </a:lnTo>
                  <a:lnTo>
                    <a:pt x="508691" y="2660036"/>
                  </a:lnTo>
                  <a:lnTo>
                    <a:pt x="517461" y="2659751"/>
                  </a:lnTo>
                  <a:lnTo>
                    <a:pt x="526232" y="2659435"/>
                  </a:lnTo>
                  <a:lnTo>
                    <a:pt x="535002" y="2659083"/>
                  </a:lnTo>
                  <a:lnTo>
                    <a:pt x="543773" y="2658692"/>
                  </a:lnTo>
                  <a:lnTo>
                    <a:pt x="552543" y="2658257"/>
                  </a:lnTo>
                  <a:lnTo>
                    <a:pt x="561314" y="2657771"/>
                  </a:lnTo>
                  <a:lnTo>
                    <a:pt x="570084" y="2657230"/>
                  </a:lnTo>
                  <a:lnTo>
                    <a:pt x="578855" y="2656625"/>
                  </a:lnTo>
                  <a:lnTo>
                    <a:pt x="587626" y="2655949"/>
                  </a:lnTo>
                  <a:lnTo>
                    <a:pt x="596396" y="2655193"/>
                  </a:lnTo>
                  <a:lnTo>
                    <a:pt x="605167" y="2654347"/>
                  </a:lnTo>
                  <a:lnTo>
                    <a:pt x="613937" y="2653401"/>
                  </a:lnTo>
                  <a:lnTo>
                    <a:pt x="622708" y="2652341"/>
                  </a:lnTo>
                  <a:lnTo>
                    <a:pt x="631478" y="2651155"/>
                  </a:lnTo>
                  <a:lnTo>
                    <a:pt x="640249" y="2649824"/>
                  </a:lnTo>
                  <a:lnTo>
                    <a:pt x="649019" y="2648333"/>
                  </a:lnTo>
                  <a:lnTo>
                    <a:pt x="657790" y="2646659"/>
                  </a:lnTo>
                  <a:lnTo>
                    <a:pt x="666560" y="2644780"/>
                  </a:lnTo>
                  <a:lnTo>
                    <a:pt x="675331" y="2642669"/>
                  </a:lnTo>
                  <a:lnTo>
                    <a:pt x="684101" y="2640296"/>
                  </a:lnTo>
                  <a:lnTo>
                    <a:pt x="692872" y="2637627"/>
                  </a:lnTo>
                  <a:lnTo>
                    <a:pt x="701643" y="2634622"/>
                  </a:lnTo>
                  <a:lnTo>
                    <a:pt x="710413" y="2631240"/>
                  </a:lnTo>
                  <a:lnTo>
                    <a:pt x="719184" y="2627429"/>
                  </a:lnTo>
                  <a:lnTo>
                    <a:pt x="727954" y="2623134"/>
                  </a:lnTo>
                  <a:lnTo>
                    <a:pt x="736725" y="2618292"/>
                  </a:lnTo>
                  <a:lnTo>
                    <a:pt x="745495" y="2612830"/>
                  </a:lnTo>
                  <a:lnTo>
                    <a:pt x="754266" y="2606670"/>
                  </a:lnTo>
                  <a:lnTo>
                    <a:pt x="763036" y="2599720"/>
                  </a:lnTo>
                  <a:lnTo>
                    <a:pt x="771807" y="2591881"/>
                  </a:lnTo>
                  <a:lnTo>
                    <a:pt x="780577" y="2583039"/>
                  </a:lnTo>
                  <a:lnTo>
                    <a:pt x="789348" y="2573073"/>
                  </a:lnTo>
                  <a:lnTo>
                    <a:pt x="798118" y="2561847"/>
                  </a:lnTo>
                  <a:lnTo>
                    <a:pt x="806889" y="2549214"/>
                  </a:lnTo>
                  <a:lnTo>
                    <a:pt x="815660" y="2535018"/>
                  </a:lnTo>
                  <a:lnTo>
                    <a:pt x="824430" y="2519092"/>
                  </a:lnTo>
                  <a:lnTo>
                    <a:pt x="833201" y="2501262"/>
                  </a:lnTo>
                  <a:lnTo>
                    <a:pt x="841971" y="2481351"/>
                  </a:lnTo>
                  <a:lnTo>
                    <a:pt x="850742" y="2459178"/>
                  </a:lnTo>
                  <a:lnTo>
                    <a:pt x="859512" y="2434565"/>
                  </a:lnTo>
                  <a:lnTo>
                    <a:pt x="868283" y="2407342"/>
                  </a:lnTo>
                  <a:lnTo>
                    <a:pt x="877053" y="2377348"/>
                  </a:lnTo>
                  <a:lnTo>
                    <a:pt x="885824" y="2344444"/>
                  </a:lnTo>
                  <a:lnTo>
                    <a:pt x="894594" y="2308512"/>
                  </a:lnTo>
                  <a:lnTo>
                    <a:pt x="903365" y="2269459"/>
                  </a:lnTo>
                  <a:lnTo>
                    <a:pt x="912135" y="2227194"/>
                  </a:lnTo>
                  <a:lnTo>
                    <a:pt x="920906" y="2181643"/>
                  </a:lnTo>
                  <a:lnTo>
                    <a:pt x="929677" y="2132763"/>
                  </a:lnTo>
                  <a:lnTo>
                    <a:pt x="938447" y="2080544"/>
                  </a:lnTo>
                  <a:lnTo>
                    <a:pt x="947218" y="2025010"/>
                  </a:lnTo>
                  <a:lnTo>
                    <a:pt x="955988" y="1966223"/>
                  </a:lnTo>
                  <a:lnTo>
                    <a:pt x="964759" y="1904282"/>
                  </a:lnTo>
                  <a:lnTo>
                    <a:pt x="973529" y="1839323"/>
                  </a:lnTo>
                  <a:lnTo>
                    <a:pt x="982300" y="1771518"/>
                  </a:lnTo>
                  <a:lnTo>
                    <a:pt x="991070" y="1701073"/>
                  </a:lnTo>
                  <a:lnTo>
                    <a:pt x="999841" y="1628233"/>
                  </a:lnTo>
                  <a:lnTo>
                    <a:pt x="1008611" y="1553288"/>
                  </a:lnTo>
                  <a:lnTo>
                    <a:pt x="1017382" y="1476585"/>
                  </a:lnTo>
                  <a:lnTo>
                    <a:pt x="1026152" y="1398539"/>
                  </a:lnTo>
                  <a:lnTo>
                    <a:pt x="1034923" y="1319635"/>
                  </a:lnTo>
                  <a:lnTo>
                    <a:pt x="1043694" y="1240419"/>
                  </a:lnTo>
                  <a:lnTo>
                    <a:pt x="1052464" y="1161476"/>
                  </a:lnTo>
                  <a:lnTo>
                    <a:pt x="1061235" y="1083402"/>
                  </a:lnTo>
                  <a:lnTo>
                    <a:pt x="1070005" y="1006776"/>
                  </a:lnTo>
                  <a:lnTo>
                    <a:pt x="1078776" y="932135"/>
                  </a:lnTo>
                  <a:lnTo>
                    <a:pt x="1087546" y="859958"/>
                  </a:lnTo>
                  <a:lnTo>
                    <a:pt x="1096317" y="790655"/>
                  </a:lnTo>
                  <a:lnTo>
                    <a:pt x="1105087" y="724557"/>
                  </a:lnTo>
                  <a:lnTo>
                    <a:pt x="1113858" y="661918"/>
                  </a:lnTo>
                  <a:lnTo>
                    <a:pt x="1122628" y="602914"/>
                  </a:lnTo>
                  <a:lnTo>
                    <a:pt x="1131399" y="547646"/>
                  </a:lnTo>
                  <a:lnTo>
                    <a:pt x="1140169" y="496153"/>
                  </a:lnTo>
                  <a:lnTo>
                    <a:pt x="1148940" y="448411"/>
                  </a:lnTo>
                  <a:lnTo>
                    <a:pt x="1157711" y="404348"/>
                  </a:lnTo>
                  <a:lnTo>
                    <a:pt x="1166481" y="363851"/>
                  </a:lnTo>
                  <a:lnTo>
                    <a:pt x="1175252" y="326775"/>
                  </a:lnTo>
                  <a:lnTo>
                    <a:pt x="1184022" y="292951"/>
                  </a:lnTo>
                  <a:lnTo>
                    <a:pt x="1192793" y="262193"/>
                  </a:lnTo>
                  <a:lnTo>
                    <a:pt x="1201563" y="234304"/>
                  </a:lnTo>
                  <a:lnTo>
                    <a:pt x="1210334" y="209084"/>
                  </a:lnTo>
                  <a:lnTo>
                    <a:pt x="1219104" y="186332"/>
                  </a:lnTo>
                  <a:lnTo>
                    <a:pt x="1227875" y="165852"/>
                  </a:lnTo>
                  <a:lnTo>
                    <a:pt x="1236645" y="147453"/>
                  </a:lnTo>
                  <a:lnTo>
                    <a:pt x="1245416" y="130951"/>
                  </a:lnTo>
                  <a:lnTo>
                    <a:pt x="1254186" y="116175"/>
                  </a:lnTo>
                  <a:lnTo>
                    <a:pt x="1262957" y="102962"/>
                  </a:lnTo>
                  <a:lnTo>
                    <a:pt x="1271728" y="91163"/>
                  </a:lnTo>
                  <a:lnTo>
                    <a:pt x="1280498" y="80637"/>
                  </a:lnTo>
                  <a:lnTo>
                    <a:pt x="1289269" y="71257"/>
                  </a:lnTo>
                  <a:lnTo>
                    <a:pt x="1298039" y="62906"/>
                  </a:lnTo>
                  <a:lnTo>
                    <a:pt x="1306810" y="55476"/>
                  </a:lnTo>
                  <a:lnTo>
                    <a:pt x="1315580" y="48871"/>
                  </a:lnTo>
                  <a:lnTo>
                    <a:pt x="1324351" y="43002"/>
                  </a:lnTo>
                  <a:lnTo>
                    <a:pt x="1333121" y="37791"/>
                  </a:lnTo>
                  <a:lnTo>
                    <a:pt x="1341892" y="33167"/>
                  </a:lnTo>
                  <a:lnTo>
                    <a:pt x="1350662" y="29064"/>
                  </a:lnTo>
                  <a:lnTo>
                    <a:pt x="1359433" y="25426"/>
                  </a:lnTo>
                  <a:lnTo>
                    <a:pt x="1368203" y="22200"/>
                  </a:lnTo>
                  <a:lnTo>
                    <a:pt x="1376974" y="19342"/>
                  </a:lnTo>
                  <a:lnTo>
                    <a:pt x="1385745" y="16810"/>
                  </a:lnTo>
                  <a:lnTo>
                    <a:pt x="1394515" y="14567"/>
                  </a:lnTo>
                  <a:lnTo>
                    <a:pt x="1403286" y="12581"/>
                  </a:lnTo>
                  <a:lnTo>
                    <a:pt x="1412056" y="10822"/>
                  </a:lnTo>
                  <a:lnTo>
                    <a:pt x="1420827" y="9266"/>
                  </a:lnTo>
                  <a:lnTo>
                    <a:pt x="1429597" y="7888"/>
                  </a:lnTo>
                  <a:lnTo>
                    <a:pt x="1438368" y="6669"/>
                  </a:lnTo>
                  <a:lnTo>
                    <a:pt x="1447138" y="5590"/>
                  </a:lnTo>
                  <a:lnTo>
                    <a:pt x="1455909" y="4635"/>
                  </a:lnTo>
                  <a:lnTo>
                    <a:pt x="1464679" y="3791"/>
                  </a:lnTo>
                  <a:lnTo>
                    <a:pt x="1473450" y="3044"/>
                  </a:lnTo>
                  <a:lnTo>
                    <a:pt x="1482220" y="2383"/>
                  </a:lnTo>
                  <a:lnTo>
                    <a:pt x="1490991" y="1798"/>
                  </a:lnTo>
                  <a:lnTo>
                    <a:pt x="1499762" y="1281"/>
                  </a:lnTo>
                  <a:lnTo>
                    <a:pt x="1508532" y="824"/>
                  </a:lnTo>
                  <a:lnTo>
                    <a:pt x="1517303" y="420"/>
                  </a:lnTo>
                  <a:lnTo>
                    <a:pt x="1526073" y="62"/>
                  </a:lnTo>
                  <a:lnTo>
                    <a:pt x="1534844" y="0"/>
                  </a:lnTo>
                  <a:lnTo>
                    <a:pt x="1543614" y="0"/>
                  </a:lnTo>
                  <a:lnTo>
                    <a:pt x="1552385" y="0"/>
                  </a:lnTo>
                  <a:lnTo>
                    <a:pt x="1561155" y="0"/>
                  </a:lnTo>
                  <a:lnTo>
                    <a:pt x="1569926" y="0"/>
                  </a:lnTo>
                  <a:lnTo>
                    <a:pt x="1578696" y="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41813" y="0"/>
                  </a:lnTo>
                  <a:lnTo>
                    <a:pt x="1833042" y="0"/>
                  </a:lnTo>
                  <a:lnTo>
                    <a:pt x="1824271" y="0"/>
                  </a:lnTo>
                  <a:lnTo>
                    <a:pt x="1815501" y="0"/>
                  </a:lnTo>
                  <a:lnTo>
                    <a:pt x="1806730" y="0"/>
                  </a:lnTo>
                  <a:lnTo>
                    <a:pt x="1797960" y="0"/>
                  </a:lnTo>
                  <a:lnTo>
                    <a:pt x="1789189" y="0"/>
                  </a:lnTo>
                  <a:lnTo>
                    <a:pt x="1780419" y="0"/>
                  </a:lnTo>
                  <a:lnTo>
                    <a:pt x="1771648" y="0"/>
                  </a:lnTo>
                  <a:lnTo>
                    <a:pt x="1762878" y="0"/>
                  </a:lnTo>
                  <a:lnTo>
                    <a:pt x="1754107" y="0"/>
                  </a:lnTo>
                  <a:lnTo>
                    <a:pt x="1745337" y="0"/>
                  </a:lnTo>
                  <a:lnTo>
                    <a:pt x="1736566" y="0"/>
                  </a:lnTo>
                  <a:lnTo>
                    <a:pt x="1727796" y="0"/>
                  </a:lnTo>
                  <a:lnTo>
                    <a:pt x="1719025" y="0"/>
                  </a:lnTo>
                  <a:lnTo>
                    <a:pt x="1710254" y="0"/>
                  </a:lnTo>
                  <a:lnTo>
                    <a:pt x="1701484" y="0"/>
                  </a:lnTo>
                  <a:lnTo>
                    <a:pt x="1692713" y="0"/>
                  </a:lnTo>
                  <a:lnTo>
                    <a:pt x="1683943" y="0"/>
                  </a:lnTo>
                  <a:lnTo>
                    <a:pt x="1675172" y="0"/>
                  </a:lnTo>
                  <a:lnTo>
                    <a:pt x="1666402" y="0"/>
                  </a:lnTo>
                  <a:lnTo>
                    <a:pt x="1657631" y="0"/>
                  </a:lnTo>
                  <a:lnTo>
                    <a:pt x="1648861" y="0"/>
                  </a:lnTo>
                  <a:lnTo>
                    <a:pt x="1640090" y="0"/>
                  </a:lnTo>
                  <a:lnTo>
                    <a:pt x="1631320" y="0"/>
                  </a:lnTo>
                  <a:lnTo>
                    <a:pt x="1622549" y="0"/>
                  </a:lnTo>
                  <a:lnTo>
                    <a:pt x="1613779" y="256"/>
                  </a:lnTo>
                  <a:lnTo>
                    <a:pt x="1605008" y="575"/>
                  </a:lnTo>
                  <a:lnTo>
                    <a:pt x="1596237" y="928"/>
                  </a:lnTo>
                  <a:lnTo>
                    <a:pt x="1587467" y="1320"/>
                  </a:lnTo>
                  <a:lnTo>
                    <a:pt x="1578696" y="1754"/>
                  </a:lnTo>
                  <a:lnTo>
                    <a:pt x="1569926" y="2236"/>
                  </a:lnTo>
                  <a:lnTo>
                    <a:pt x="1561155" y="2770"/>
                  </a:lnTo>
                  <a:lnTo>
                    <a:pt x="1552385" y="3362"/>
                  </a:lnTo>
                  <a:lnTo>
                    <a:pt x="1543614" y="4018"/>
                  </a:lnTo>
                  <a:lnTo>
                    <a:pt x="1534844" y="4746"/>
                  </a:lnTo>
                  <a:lnTo>
                    <a:pt x="1526073" y="5552"/>
                  </a:lnTo>
                  <a:lnTo>
                    <a:pt x="1517303" y="6446"/>
                  </a:lnTo>
                  <a:lnTo>
                    <a:pt x="1508532" y="7437"/>
                  </a:lnTo>
                  <a:lnTo>
                    <a:pt x="1499762" y="8535"/>
                  </a:lnTo>
                  <a:lnTo>
                    <a:pt x="1490991" y="9752"/>
                  </a:lnTo>
                  <a:lnTo>
                    <a:pt x="1482220" y="11101"/>
                  </a:lnTo>
                  <a:lnTo>
                    <a:pt x="1473450" y="12595"/>
                  </a:lnTo>
                  <a:lnTo>
                    <a:pt x="1464679" y="14250"/>
                  </a:lnTo>
                  <a:lnTo>
                    <a:pt x="1455909" y="16084"/>
                  </a:lnTo>
                  <a:lnTo>
                    <a:pt x="1447138" y="18114"/>
                  </a:lnTo>
                  <a:lnTo>
                    <a:pt x="1438368" y="20363"/>
                  </a:lnTo>
                  <a:lnTo>
                    <a:pt x="1429597" y="22853"/>
                  </a:lnTo>
                  <a:lnTo>
                    <a:pt x="1420827" y="25609"/>
                  </a:lnTo>
                  <a:lnTo>
                    <a:pt x="1412056" y="28660"/>
                  </a:lnTo>
                  <a:lnTo>
                    <a:pt x="1403286" y="32035"/>
                  </a:lnTo>
                  <a:lnTo>
                    <a:pt x="1394515" y="35768"/>
                  </a:lnTo>
                  <a:lnTo>
                    <a:pt x="1385745" y="39897"/>
                  </a:lnTo>
                  <a:lnTo>
                    <a:pt x="1376974" y="44462"/>
                  </a:lnTo>
                  <a:lnTo>
                    <a:pt x="1368203" y="49506"/>
                  </a:lnTo>
                  <a:lnTo>
                    <a:pt x="1359433" y="55079"/>
                  </a:lnTo>
                  <a:lnTo>
                    <a:pt x="1350662" y="61232"/>
                  </a:lnTo>
                  <a:lnTo>
                    <a:pt x="1341892" y="68024"/>
                  </a:lnTo>
                  <a:lnTo>
                    <a:pt x="1333121" y="75516"/>
                  </a:lnTo>
                  <a:lnTo>
                    <a:pt x="1324351" y="83776"/>
                  </a:lnTo>
                  <a:lnTo>
                    <a:pt x="1315580" y="92877"/>
                  </a:lnTo>
                  <a:lnTo>
                    <a:pt x="1306810" y="102897"/>
                  </a:lnTo>
                  <a:lnTo>
                    <a:pt x="1298039" y="113921"/>
                  </a:lnTo>
                  <a:lnTo>
                    <a:pt x="1289269" y="126039"/>
                  </a:lnTo>
                  <a:lnTo>
                    <a:pt x="1280498" y="139348"/>
                  </a:lnTo>
                  <a:lnTo>
                    <a:pt x="1271728" y="153949"/>
                  </a:lnTo>
                  <a:lnTo>
                    <a:pt x="1262957" y="169949"/>
                  </a:lnTo>
                  <a:lnTo>
                    <a:pt x="1254186" y="187462"/>
                  </a:lnTo>
                  <a:lnTo>
                    <a:pt x="1245416" y="206604"/>
                  </a:lnTo>
                  <a:lnTo>
                    <a:pt x="1236645" y="227498"/>
                  </a:lnTo>
                  <a:lnTo>
                    <a:pt x="1227875" y="250266"/>
                  </a:lnTo>
                  <a:lnTo>
                    <a:pt x="1219104" y="275033"/>
                  </a:lnTo>
                  <a:lnTo>
                    <a:pt x="1210334" y="301925"/>
                  </a:lnTo>
                  <a:lnTo>
                    <a:pt x="1201563" y="331065"/>
                  </a:lnTo>
                  <a:lnTo>
                    <a:pt x="1192793" y="362578"/>
                  </a:lnTo>
                  <a:lnTo>
                    <a:pt x="1184022" y="396588"/>
                  </a:lnTo>
                  <a:lnTo>
                    <a:pt x="1175252" y="433207"/>
                  </a:lnTo>
                  <a:lnTo>
                    <a:pt x="1166481" y="472541"/>
                  </a:lnTo>
                  <a:lnTo>
                    <a:pt x="1157711" y="514679"/>
                  </a:lnTo>
                  <a:lnTo>
                    <a:pt x="1148940" y="559694"/>
                  </a:lnTo>
                  <a:lnTo>
                    <a:pt x="1140169" y="607636"/>
                  </a:lnTo>
                  <a:lnTo>
                    <a:pt x="1131399" y="658530"/>
                  </a:lnTo>
                  <a:lnTo>
                    <a:pt x="1122628" y="712372"/>
                  </a:lnTo>
                  <a:lnTo>
                    <a:pt x="1113858" y="769124"/>
                  </a:lnTo>
                  <a:lnTo>
                    <a:pt x="1105087" y="828713"/>
                  </a:lnTo>
                  <a:lnTo>
                    <a:pt x="1096317" y="891028"/>
                  </a:lnTo>
                  <a:lnTo>
                    <a:pt x="1087546" y="955915"/>
                  </a:lnTo>
                  <a:lnTo>
                    <a:pt x="1078776" y="1023183"/>
                  </a:lnTo>
                  <a:lnTo>
                    <a:pt x="1070005" y="1092599"/>
                  </a:lnTo>
                  <a:lnTo>
                    <a:pt x="1061235" y="1163892"/>
                  </a:lnTo>
                  <a:lnTo>
                    <a:pt x="1052464" y="1236752"/>
                  </a:lnTo>
                  <a:lnTo>
                    <a:pt x="1043694" y="1310832"/>
                  </a:lnTo>
                  <a:lnTo>
                    <a:pt x="1034923" y="1385744"/>
                  </a:lnTo>
                  <a:lnTo>
                    <a:pt x="1026152" y="1461056"/>
                  </a:lnTo>
                  <a:lnTo>
                    <a:pt x="1017382" y="1536293"/>
                  </a:lnTo>
                  <a:lnTo>
                    <a:pt x="1008611" y="1610939"/>
                  </a:lnTo>
                  <a:lnTo>
                    <a:pt x="999841" y="1684452"/>
                  </a:lnTo>
                  <a:lnTo>
                    <a:pt x="991070" y="1756296"/>
                  </a:lnTo>
                  <a:lnTo>
                    <a:pt x="982300" y="1825966"/>
                  </a:lnTo>
                  <a:lnTo>
                    <a:pt x="973529" y="1893017"/>
                  </a:lnTo>
                  <a:lnTo>
                    <a:pt x="964759" y="1957079"/>
                  </a:lnTo>
                  <a:lnTo>
                    <a:pt x="955988" y="2017870"/>
                  </a:lnTo>
                  <a:lnTo>
                    <a:pt x="947218" y="2075189"/>
                  </a:lnTo>
                  <a:lnTo>
                    <a:pt x="938447" y="2128917"/>
                  </a:lnTo>
                  <a:lnTo>
                    <a:pt x="929677" y="2179008"/>
                  </a:lnTo>
                  <a:lnTo>
                    <a:pt x="920906" y="2225475"/>
                  </a:lnTo>
                  <a:lnTo>
                    <a:pt x="912135" y="2268386"/>
                  </a:lnTo>
                  <a:lnTo>
                    <a:pt x="903365" y="2307850"/>
                  </a:lnTo>
                  <a:lnTo>
                    <a:pt x="894594" y="2344009"/>
                  </a:lnTo>
                  <a:lnTo>
                    <a:pt x="885824" y="2377026"/>
                  </a:lnTo>
                  <a:lnTo>
                    <a:pt x="877053" y="2407069"/>
                  </a:lnTo>
                  <a:lnTo>
                    <a:pt x="868283" y="2434318"/>
                  </a:lnTo>
                  <a:lnTo>
                    <a:pt x="859512" y="2458961"/>
                  </a:lnTo>
                  <a:lnTo>
                    <a:pt x="850742" y="2481190"/>
                  </a:lnTo>
                  <a:lnTo>
                    <a:pt x="841971" y="2501192"/>
                  </a:lnTo>
                  <a:lnTo>
                    <a:pt x="833201" y="2519153"/>
                  </a:lnTo>
                  <a:lnTo>
                    <a:pt x="824430" y="2535248"/>
                  </a:lnTo>
                  <a:lnTo>
                    <a:pt x="815660" y="2549646"/>
                  </a:lnTo>
                  <a:lnTo>
                    <a:pt x="806889" y="2562501"/>
                  </a:lnTo>
                  <a:lnTo>
                    <a:pt x="798118" y="2573962"/>
                  </a:lnTo>
                  <a:lnTo>
                    <a:pt x="789348" y="2584163"/>
                  </a:lnTo>
                  <a:lnTo>
                    <a:pt x="780577" y="2593230"/>
                  </a:lnTo>
                  <a:lnTo>
                    <a:pt x="771807" y="2601277"/>
                  </a:lnTo>
                  <a:lnTo>
                    <a:pt x="763036" y="2608410"/>
                  </a:lnTo>
                  <a:lnTo>
                    <a:pt x="754266" y="2614725"/>
                  </a:lnTo>
                  <a:lnTo>
                    <a:pt x="745495" y="2620310"/>
                  </a:lnTo>
                  <a:lnTo>
                    <a:pt x="736725" y="2625246"/>
                  </a:lnTo>
                  <a:lnTo>
                    <a:pt x="727954" y="2629604"/>
                  </a:lnTo>
                  <a:lnTo>
                    <a:pt x="719184" y="2633450"/>
                  </a:lnTo>
                  <a:lnTo>
                    <a:pt x="710413" y="2636842"/>
                  </a:lnTo>
                  <a:lnTo>
                    <a:pt x="701643" y="2639833"/>
                  </a:lnTo>
                  <a:lnTo>
                    <a:pt x="692872" y="2642471"/>
                  </a:lnTo>
                  <a:lnTo>
                    <a:pt x="684101" y="2644796"/>
                  </a:lnTo>
                  <a:lnTo>
                    <a:pt x="675331" y="2646847"/>
                  </a:lnTo>
                  <a:lnTo>
                    <a:pt x="666560" y="2648656"/>
                  </a:lnTo>
                  <a:lnTo>
                    <a:pt x="657790" y="2650252"/>
                  </a:lnTo>
                  <a:lnTo>
                    <a:pt x="649019" y="2651661"/>
                  </a:lnTo>
                  <a:lnTo>
                    <a:pt x="640249" y="2652905"/>
                  </a:lnTo>
                  <a:lnTo>
                    <a:pt x="631478" y="2654005"/>
                  </a:lnTo>
                  <a:lnTo>
                    <a:pt x="622708" y="2654977"/>
                  </a:lnTo>
                  <a:lnTo>
                    <a:pt x="613937" y="2655838"/>
                  </a:lnTo>
                  <a:lnTo>
                    <a:pt x="605167" y="2656600"/>
                  </a:lnTo>
                  <a:lnTo>
                    <a:pt x="596396" y="2657276"/>
                  </a:lnTo>
                  <a:lnTo>
                    <a:pt x="587626" y="2657876"/>
                  </a:lnTo>
                  <a:lnTo>
                    <a:pt x="578855" y="2658409"/>
                  </a:lnTo>
                  <a:lnTo>
                    <a:pt x="570084" y="2658883"/>
                  </a:lnTo>
                  <a:lnTo>
                    <a:pt x="561314" y="2659305"/>
                  </a:lnTo>
                  <a:lnTo>
                    <a:pt x="552543" y="2659684"/>
                  </a:lnTo>
                  <a:lnTo>
                    <a:pt x="543773" y="2660024"/>
                  </a:lnTo>
                  <a:lnTo>
                    <a:pt x="535002" y="2660332"/>
                  </a:lnTo>
                  <a:lnTo>
                    <a:pt x="526232" y="2660610"/>
                  </a:lnTo>
                  <a:lnTo>
                    <a:pt x="517461" y="2660862"/>
                  </a:lnTo>
                  <a:lnTo>
                    <a:pt x="508691" y="2661093"/>
                  </a:lnTo>
                  <a:lnTo>
                    <a:pt x="499920" y="2661304"/>
                  </a:lnTo>
                  <a:lnTo>
                    <a:pt x="491150" y="2661498"/>
                  </a:lnTo>
                  <a:lnTo>
                    <a:pt x="482379" y="2661677"/>
                  </a:lnTo>
                  <a:lnTo>
                    <a:pt x="473609" y="2661842"/>
                  </a:lnTo>
                  <a:lnTo>
                    <a:pt x="464838" y="2661995"/>
                  </a:lnTo>
                  <a:lnTo>
                    <a:pt x="456067" y="2662137"/>
                  </a:lnTo>
                  <a:lnTo>
                    <a:pt x="447297" y="2662269"/>
                  </a:lnTo>
                  <a:lnTo>
                    <a:pt x="438526" y="2662392"/>
                  </a:lnTo>
                  <a:lnTo>
                    <a:pt x="429756" y="2662506"/>
                  </a:lnTo>
                  <a:lnTo>
                    <a:pt x="420985" y="2662614"/>
                  </a:lnTo>
                  <a:lnTo>
                    <a:pt x="412215" y="2662714"/>
                  </a:lnTo>
                  <a:lnTo>
                    <a:pt x="403444" y="2662807"/>
                  </a:lnTo>
                  <a:lnTo>
                    <a:pt x="394674" y="2662895"/>
                  </a:lnTo>
                  <a:lnTo>
                    <a:pt x="385903" y="2662977"/>
                  </a:lnTo>
                  <a:lnTo>
                    <a:pt x="377133" y="2663055"/>
                  </a:lnTo>
                  <a:lnTo>
                    <a:pt x="368362" y="2663127"/>
                  </a:lnTo>
                  <a:lnTo>
                    <a:pt x="359592" y="2663196"/>
                  </a:lnTo>
                  <a:lnTo>
                    <a:pt x="350821" y="2663260"/>
                  </a:lnTo>
                  <a:lnTo>
                    <a:pt x="342050" y="2663320"/>
                  </a:lnTo>
                  <a:lnTo>
                    <a:pt x="333280" y="2663377"/>
                  </a:lnTo>
                  <a:lnTo>
                    <a:pt x="324509" y="2663431"/>
                  </a:lnTo>
                  <a:lnTo>
                    <a:pt x="315739" y="2663482"/>
                  </a:lnTo>
                  <a:lnTo>
                    <a:pt x="306968" y="2663530"/>
                  </a:lnTo>
                  <a:lnTo>
                    <a:pt x="298198" y="2663576"/>
                  </a:lnTo>
                  <a:lnTo>
                    <a:pt x="289427" y="2663619"/>
                  </a:lnTo>
                  <a:lnTo>
                    <a:pt x="280657" y="2663660"/>
                  </a:lnTo>
                  <a:lnTo>
                    <a:pt x="271886" y="2663699"/>
                  </a:lnTo>
                  <a:lnTo>
                    <a:pt x="263116" y="2663736"/>
                  </a:lnTo>
                  <a:lnTo>
                    <a:pt x="254345" y="2663771"/>
                  </a:lnTo>
                  <a:lnTo>
                    <a:pt x="245575" y="2663805"/>
                  </a:lnTo>
                  <a:lnTo>
                    <a:pt x="236804" y="2663836"/>
                  </a:lnTo>
                  <a:lnTo>
                    <a:pt x="228033" y="2663867"/>
                  </a:lnTo>
                  <a:lnTo>
                    <a:pt x="219263" y="2663895"/>
                  </a:lnTo>
                  <a:lnTo>
                    <a:pt x="210492" y="2663923"/>
                  </a:lnTo>
                  <a:lnTo>
                    <a:pt x="201722" y="2663949"/>
                  </a:lnTo>
                  <a:lnTo>
                    <a:pt x="192951" y="2663973"/>
                  </a:lnTo>
                  <a:lnTo>
                    <a:pt x="184181" y="2663997"/>
                  </a:lnTo>
                  <a:lnTo>
                    <a:pt x="175410" y="2664019"/>
                  </a:lnTo>
                  <a:lnTo>
                    <a:pt x="166640" y="2664040"/>
                  </a:lnTo>
                  <a:lnTo>
                    <a:pt x="157869" y="2664060"/>
                  </a:lnTo>
                  <a:lnTo>
                    <a:pt x="149099" y="2664079"/>
                  </a:lnTo>
                  <a:lnTo>
                    <a:pt x="140328" y="2664098"/>
                  </a:lnTo>
                  <a:lnTo>
                    <a:pt x="131558" y="2664115"/>
                  </a:lnTo>
                  <a:lnTo>
                    <a:pt x="122787" y="2664131"/>
                  </a:lnTo>
                  <a:lnTo>
                    <a:pt x="114016" y="2664147"/>
                  </a:lnTo>
                  <a:lnTo>
                    <a:pt x="105246" y="2664161"/>
                  </a:lnTo>
                  <a:lnTo>
                    <a:pt x="96475" y="2664175"/>
                  </a:lnTo>
                  <a:lnTo>
                    <a:pt x="87705" y="2664189"/>
                  </a:lnTo>
                  <a:lnTo>
                    <a:pt x="78934" y="2664201"/>
                  </a:lnTo>
                  <a:lnTo>
                    <a:pt x="70164" y="2664213"/>
                  </a:lnTo>
                  <a:lnTo>
                    <a:pt x="61393" y="2664225"/>
                  </a:lnTo>
                  <a:lnTo>
                    <a:pt x="52623" y="2664235"/>
                  </a:lnTo>
                  <a:lnTo>
                    <a:pt x="43852" y="2664246"/>
                  </a:lnTo>
                  <a:lnTo>
                    <a:pt x="35082" y="2664255"/>
                  </a:lnTo>
                  <a:lnTo>
                    <a:pt x="26311" y="2664264"/>
                  </a:lnTo>
                  <a:lnTo>
                    <a:pt x="17541" y="2664273"/>
                  </a:lnTo>
                  <a:lnTo>
                    <a:pt x="8770" y="2664282"/>
                  </a:lnTo>
                  <a:lnTo>
                    <a:pt x="0" y="2664289"/>
                  </a:lnTo>
                  <a:close/>
                </a:path>
              </a:pathLst>
            </a:custGeom>
            <a:solidFill>
              <a:srgbClr val="00A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738986" y="897973"/>
              <a:ext cx="1850583" cy="2663378"/>
            </a:xfrm>
            <a:custGeom>
              <a:avLst/>
              <a:pathLst>
                <a:path w="1850583" h="2663378">
                  <a:moveTo>
                    <a:pt x="0" y="2663378"/>
                  </a:moveTo>
                  <a:lnTo>
                    <a:pt x="8770" y="2663360"/>
                  </a:lnTo>
                  <a:lnTo>
                    <a:pt x="17541" y="2663342"/>
                  </a:lnTo>
                  <a:lnTo>
                    <a:pt x="26311" y="2663323"/>
                  </a:lnTo>
                  <a:lnTo>
                    <a:pt x="35082" y="2663305"/>
                  </a:lnTo>
                  <a:lnTo>
                    <a:pt x="43852" y="2663285"/>
                  </a:lnTo>
                  <a:lnTo>
                    <a:pt x="52623" y="2663266"/>
                  </a:lnTo>
                  <a:lnTo>
                    <a:pt x="61393" y="2663246"/>
                  </a:lnTo>
                  <a:lnTo>
                    <a:pt x="70164" y="2663226"/>
                  </a:lnTo>
                  <a:lnTo>
                    <a:pt x="78934" y="2663205"/>
                  </a:lnTo>
                  <a:lnTo>
                    <a:pt x="87705" y="2663184"/>
                  </a:lnTo>
                  <a:lnTo>
                    <a:pt x="96475" y="2663163"/>
                  </a:lnTo>
                  <a:lnTo>
                    <a:pt x="105246" y="2663141"/>
                  </a:lnTo>
                  <a:lnTo>
                    <a:pt x="114016" y="2663119"/>
                  </a:lnTo>
                  <a:lnTo>
                    <a:pt x="122787" y="2663097"/>
                  </a:lnTo>
                  <a:lnTo>
                    <a:pt x="131558" y="2663074"/>
                  </a:lnTo>
                  <a:lnTo>
                    <a:pt x="140328" y="2663051"/>
                  </a:lnTo>
                  <a:lnTo>
                    <a:pt x="149099" y="2663027"/>
                  </a:lnTo>
                  <a:lnTo>
                    <a:pt x="157869" y="2663003"/>
                  </a:lnTo>
                  <a:lnTo>
                    <a:pt x="166640" y="2662978"/>
                  </a:lnTo>
                  <a:lnTo>
                    <a:pt x="175410" y="2662953"/>
                  </a:lnTo>
                  <a:lnTo>
                    <a:pt x="184181" y="2662927"/>
                  </a:lnTo>
                  <a:lnTo>
                    <a:pt x="192951" y="2662901"/>
                  </a:lnTo>
                  <a:lnTo>
                    <a:pt x="201722" y="2662875"/>
                  </a:lnTo>
                  <a:lnTo>
                    <a:pt x="210492" y="2662848"/>
                  </a:lnTo>
                  <a:lnTo>
                    <a:pt x="219263" y="2662820"/>
                  </a:lnTo>
                  <a:lnTo>
                    <a:pt x="228033" y="2662792"/>
                  </a:lnTo>
                  <a:lnTo>
                    <a:pt x="236804" y="2662763"/>
                  </a:lnTo>
                  <a:lnTo>
                    <a:pt x="245575" y="2662734"/>
                  </a:lnTo>
                  <a:lnTo>
                    <a:pt x="254345" y="2662704"/>
                  </a:lnTo>
                  <a:lnTo>
                    <a:pt x="263116" y="2662673"/>
                  </a:lnTo>
                  <a:lnTo>
                    <a:pt x="271886" y="2662642"/>
                  </a:lnTo>
                  <a:lnTo>
                    <a:pt x="280657" y="2662609"/>
                  </a:lnTo>
                  <a:lnTo>
                    <a:pt x="289427" y="2662576"/>
                  </a:lnTo>
                  <a:lnTo>
                    <a:pt x="298198" y="2662541"/>
                  </a:lnTo>
                  <a:lnTo>
                    <a:pt x="306968" y="2662505"/>
                  </a:lnTo>
                  <a:lnTo>
                    <a:pt x="315739" y="2662467"/>
                  </a:lnTo>
                  <a:lnTo>
                    <a:pt x="324509" y="2662427"/>
                  </a:lnTo>
                  <a:lnTo>
                    <a:pt x="333280" y="2662384"/>
                  </a:lnTo>
                  <a:lnTo>
                    <a:pt x="342050" y="2662338"/>
                  </a:lnTo>
                  <a:lnTo>
                    <a:pt x="350821" y="2662289"/>
                  </a:lnTo>
                  <a:lnTo>
                    <a:pt x="359592" y="2662237"/>
                  </a:lnTo>
                  <a:lnTo>
                    <a:pt x="368362" y="2662180"/>
                  </a:lnTo>
                  <a:lnTo>
                    <a:pt x="377133" y="2662119"/>
                  </a:lnTo>
                  <a:lnTo>
                    <a:pt x="385903" y="2662053"/>
                  </a:lnTo>
                  <a:lnTo>
                    <a:pt x="394674" y="2661981"/>
                  </a:lnTo>
                  <a:lnTo>
                    <a:pt x="403444" y="2661902"/>
                  </a:lnTo>
                  <a:lnTo>
                    <a:pt x="412215" y="2661816"/>
                  </a:lnTo>
                  <a:lnTo>
                    <a:pt x="420985" y="2661722"/>
                  </a:lnTo>
                  <a:lnTo>
                    <a:pt x="429756" y="2661618"/>
                  </a:lnTo>
                  <a:lnTo>
                    <a:pt x="438526" y="2661504"/>
                  </a:lnTo>
                  <a:lnTo>
                    <a:pt x="447297" y="2661379"/>
                  </a:lnTo>
                  <a:lnTo>
                    <a:pt x="456067" y="2661241"/>
                  </a:lnTo>
                  <a:lnTo>
                    <a:pt x="464838" y="2661088"/>
                  </a:lnTo>
                  <a:lnTo>
                    <a:pt x="473609" y="2660918"/>
                  </a:lnTo>
                  <a:lnTo>
                    <a:pt x="482379" y="2660731"/>
                  </a:lnTo>
                  <a:lnTo>
                    <a:pt x="491150" y="2660523"/>
                  </a:lnTo>
                  <a:lnTo>
                    <a:pt x="499920" y="2660292"/>
                  </a:lnTo>
                  <a:lnTo>
                    <a:pt x="508691" y="2660036"/>
                  </a:lnTo>
                  <a:lnTo>
                    <a:pt x="517461" y="2659751"/>
                  </a:lnTo>
                  <a:lnTo>
                    <a:pt x="526232" y="2659435"/>
                  </a:lnTo>
                  <a:lnTo>
                    <a:pt x="535002" y="2659083"/>
                  </a:lnTo>
                  <a:lnTo>
                    <a:pt x="543773" y="2658692"/>
                  </a:lnTo>
                  <a:lnTo>
                    <a:pt x="552543" y="2658257"/>
                  </a:lnTo>
                  <a:lnTo>
                    <a:pt x="561314" y="2657771"/>
                  </a:lnTo>
                  <a:lnTo>
                    <a:pt x="570084" y="2657230"/>
                  </a:lnTo>
                  <a:lnTo>
                    <a:pt x="578855" y="2656625"/>
                  </a:lnTo>
                  <a:lnTo>
                    <a:pt x="587626" y="2655949"/>
                  </a:lnTo>
                  <a:lnTo>
                    <a:pt x="596396" y="2655193"/>
                  </a:lnTo>
                  <a:lnTo>
                    <a:pt x="605167" y="2654347"/>
                  </a:lnTo>
                  <a:lnTo>
                    <a:pt x="613937" y="2653401"/>
                  </a:lnTo>
                  <a:lnTo>
                    <a:pt x="622708" y="2652341"/>
                  </a:lnTo>
                  <a:lnTo>
                    <a:pt x="631478" y="2651155"/>
                  </a:lnTo>
                  <a:lnTo>
                    <a:pt x="640249" y="2649824"/>
                  </a:lnTo>
                  <a:lnTo>
                    <a:pt x="649019" y="2648333"/>
                  </a:lnTo>
                  <a:lnTo>
                    <a:pt x="657790" y="2646659"/>
                  </a:lnTo>
                  <a:lnTo>
                    <a:pt x="666560" y="2644780"/>
                  </a:lnTo>
                  <a:lnTo>
                    <a:pt x="675331" y="2642669"/>
                  </a:lnTo>
                  <a:lnTo>
                    <a:pt x="684101" y="2640296"/>
                  </a:lnTo>
                  <a:lnTo>
                    <a:pt x="692872" y="2637627"/>
                  </a:lnTo>
                  <a:lnTo>
                    <a:pt x="701643" y="2634622"/>
                  </a:lnTo>
                  <a:lnTo>
                    <a:pt x="710413" y="2631240"/>
                  </a:lnTo>
                  <a:lnTo>
                    <a:pt x="719184" y="2627429"/>
                  </a:lnTo>
                  <a:lnTo>
                    <a:pt x="727954" y="2623134"/>
                  </a:lnTo>
                  <a:lnTo>
                    <a:pt x="736725" y="2618292"/>
                  </a:lnTo>
                  <a:lnTo>
                    <a:pt x="745495" y="2612830"/>
                  </a:lnTo>
                  <a:lnTo>
                    <a:pt x="754266" y="2606670"/>
                  </a:lnTo>
                  <a:lnTo>
                    <a:pt x="763036" y="2599720"/>
                  </a:lnTo>
                  <a:lnTo>
                    <a:pt x="771807" y="2591881"/>
                  </a:lnTo>
                  <a:lnTo>
                    <a:pt x="780577" y="2583039"/>
                  </a:lnTo>
                  <a:lnTo>
                    <a:pt x="789348" y="2573073"/>
                  </a:lnTo>
                  <a:lnTo>
                    <a:pt x="798118" y="2561847"/>
                  </a:lnTo>
                  <a:lnTo>
                    <a:pt x="806889" y="2549214"/>
                  </a:lnTo>
                  <a:lnTo>
                    <a:pt x="815660" y="2535018"/>
                  </a:lnTo>
                  <a:lnTo>
                    <a:pt x="824430" y="2519092"/>
                  </a:lnTo>
                  <a:lnTo>
                    <a:pt x="833201" y="2501262"/>
                  </a:lnTo>
                  <a:lnTo>
                    <a:pt x="841971" y="2481351"/>
                  </a:lnTo>
                  <a:lnTo>
                    <a:pt x="850742" y="2459178"/>
                  </a:lnTo>
                  <a:lnTo>
                    <a:pt x="859512" y="2434565"/>
                  </a:lnTo>
                  <a:lnTo>
                    <a:pt x="868283" y="2407342"/>
                  </a:lnTo>
                  <a:lnTo>
                    <a:pt x="877053" y="2377348"/>
                  </a:lnTo>
                  <a:lnTo>
                    <a:pt x="885824" y="2344444"/>
                  </a:lnTo>
                  <a:lnTo>
                    <a:pt x="894594" y="2308512"/>
                  </a:lnTo>
                  <a:lnTo>
                    <a:pt x="903365" y="2269459"/>
                  </a:lnTo>
                  <a:lnTo>
                    <a:pt x="912135" y="2227194"/>
                  </a:lnTo>
                  <a:lnTo>
                    <a:pt x="920906" y="2181643"/>
                  </a:lnTo>
                  <a:lnTo>
                    <a:pt x="929677" y="2132763"/>
                  </a:lnTo>
                  <a:lnTo>
                    <a:pt x="938447" y="2080544"/>
                  </a:lnTo>
                  <a:lnTo>
                    <a:pt x="947218" y="2025010"/>
                  </a:lnTo>
                  <a:lnTo>
                    <a:pt x="955988" y="1966223"/>
                  </a:lnTo>
                  <a:lnTo>
                    <a:pt x="964759" y="1904282"/>
                  </a:lnTo>
                  <a:lnTo>
                    <a:pt x="973529" y="1839323"/>
                  </a:lnTo>
                  <a:lnTo>
                    <a:pt x="982300" y="1771518"/>
                  </a:lnTo>
                  <a:lnTo>
                    <a:pt x="991070" y="1701073"/>
                  </a:lnTo>
                  <a:lnTo>
                    <a:pt x="999841" y="1628233"/>
                  </a:lnTo>
                  <a:lnTo>
                    <a:pt x="1008611" y="1553288"/>
                  </a:lnTo>
                  <a:lnTo>
                    <a:pt x="1017382" y="1476585"/>
                  </a:lnTo>
                  <a:lnTo>
                    <a:pt x="1026152" y="1398539"/>
                  </a:lnTo>
                  <a:lnTo>
                    <a:pt x="1034923" y="1319635"/>
                  </a:lnTo>
                  <a:lnTo>
                    <a:pt x="1043694" y="1240419"/>
                  </a:lnTo>
                  <a:lnTo>
                    <a:pt x="1052464" y="1161476"/>
                  </a:lnTo>
                  <a:lnTo>
                    <a:pt x="1061235" y="1083402"/>
                  </a:lnTo>
                  <a:lnTo>
                    <a:pt x="1070005" y="1006776"/>
                  </a:lnTo>
                  <a:lnTo>
                    <a:pt x="1078776" y="932135"/>
                  </a:lnTo>
                  <a:lnTo>
                    <a:pt x="1087546" y="859958"/>
                  </a:lnTo>
                  <a:lnTo>
                    <a:pt x="1096317" y="790655"/>
                  </a:lnTo>
                  <a:lnTo>
                    <a:pt x="1105087" y="724557"/>
                  </a:lnTo>
                  <a:lnTo>
                    <a:pt x="1113858" y="661918"/>
                  </a:lnTo>
                  <a:lnTo>
                    <a:pt x="1122628" y="602914"/>
                  </a:lnTo>
                  <a:lnTo>
                    <a:pt x="1131399" y="547646"/>
                  </a:lnTo>
                  <a:lnTo>
                    <a:pt x="1140169" y="496153"/>
                  </a:lnTo>
                  <a:lnTo>
                    <a:pt x="1148940" y="448411"/>
                  </a:lnTo>
                  <a:lnTo>
                    <a:pt x="1157711" y="404348"/>
                  </a:lnTo>
                  <a:lnTo>
                    <a:pt x="1166481" y="363851"/>
                  </a:lnTo>
                  <a:lnTo>
                    <a:pt x="1175252" y="326775"/>
                  </a:lnTo>
                  <a:lnTo>
                    <a:pt x="1184022" y="292951"/>
                  </a:lnTo>
                  <a:lnTo>
                    <a:pt x="1192793" y="262193"/>
                  </a:lnTo>
                  <a:lnTo>
                    <a:pt x="1201563" y="234304"/>
                  </a:lnTo>
                  <a:lnTo>
                    <a:pt x="1210334" y="209084"/>
                  </a:lnTo>
                  <a:lnTo>
                    <a:pt x="1219104" y="186332"/>
                  </a:lnTo>
                  <a:lnTo>
                    <a:pt x="1227875" y="165852"/>
                  </a:lnTo>
                  <a:lnTo>
                    <a:pt x="1236645" y="147453"/>
                  </a:lnTo>
                  <a:lnTo>
                    <a:pt x="1245416" y="130951"/>
                  </a:lnTo>
                  <a:lnTo>
                    <a:pt x="1254186" y="116175"/>
                  </a:lnTo>
                  <a:lnTo>
                    <a:pt x="1262957" y="102962"/>
                  </a:lnTo>
                  <a:lnTo>
                    <a:pt x="1271728" y="91163"/>
                  </a:lnTo>
                  <a:lnTo>
                    <a:pt x="1280498" y="80637"/>
                  </a:lnTo>
                  <a:lnTo>
                    <a:pt x="1289269" y="71257"/>
                  </a:lnTo>
                  <a:lnTo>
                    <a:pt x="1298039" y="62906"/>
                  </a:lnTo>
                  <a:lnTo>
                    <a:pt x="1306810" y="55476"/>
                  </a:lnTo>
                  <a:lnTo>
                    <a:pt x="1315580" y="48871"/>
                  </a:lnTo>
                  <a:lnTo>
                    <a:pt x="1324351" y="43002"/>
                  </a:lnTo>
                  <a:lnTo>
                    <a:pt x="1333121" y="37791"/>
                  </a:lnTo>
                  <a:lnTo>
                    <a:pt x="1341892" y="33167"/>
                  </a:lnTo>
                  <a:lnTo>
                    <a:pt x="1350662" y="29064"/>
                  </a:lnTo>
                  <a:lnTo>
                    <a:pt x="1359433" y="25426"/>
                  </a:lnTo>
                  <a:lnTo>
                    <a:pt x="1368203" y="22200"/>
                  </a:lnTo>
                  <a:lnTo>
                    <a:pt x="1376974" y="19342"/>
                  </a:lnTo>
                  <a:lnTo>
                    <a:pt x="1385745" y="16810"/>
                  </a:lnTo>
                  <a:lnTo>
                    <a:pt x="1394515" y="14567"/>
                  </a:lnTo>
                  <a:lnTo>
                    <a:pt x="1403286" y="12581"/>
                  </a:lnTo>
                  <a:lnTo>
                    <a:pt x="1412056" y="10822"/>
                  </a:lnTo>
                  <a:lnTo>
                    <a:pt x="1420827" y="9266"/>
                  </a:lnTo>
                  <a:lnTo>
                    <a:pt x="1429597" y="7888"/>
                  </a:lnTo>
                  <a:lnTo>
                    <a:pt x="1438368" y="6669"/>
                  </a:lnTo>
                  <a:lnTo>
                    <a:pt x="1447138" y="5590"/>
                  </a:lnTo>
                  <a:lnTo>
                    <a:pt x="1455909" y="4635"/>
                  </a:lnTo>
                  <a:lnTo>
                    <a:pt x="1464679" y="3791"/>
                  </a:lnTo>
                  <a:lnTo>
                    <a:pt x="1473450" y="3044"/>
                  </a:lnTo>
                  <a:lnTo>
                    <a:pt x="1482220" y="2383"/>
                  </a:lnTo>
                  <a:lnTo>
                    <a:pt x="1490991" y="1798"/>
                  </a:lnTo>
                  <a:lnTo>
                    <a:pt x="1499762" y="1281"/>
                  </a:lnTo>
                  <a:lnTo>
                    <a:pt x="1508532" y="824"/>
                  </a:lnTo>
                  <a:lnTo>
                    <a:pt x="1517303" y="420"/>
                  </a:lnTo>
                  <a:lnTo>
                    <a:pt x="1526073" y="62"/>
                  </a:lnTo>
                  <a:lnTo>
                    <a:pt x="1534844" y="0"/>
                  </a:lnTo>
                  <a:lnTo>
                    <a:pt x="1543614" y="0"/>
                  </a:lnTo>
                  <a:lnTo>
                    <a:pt x="1552385" y="0"/>
                  </a:lnTo>
                  <a:lnTo>
                    <a:pt x="1561155" y="0"/>
                  </a:lnTo>
                  <a:lnTo>
                    <a:pt x="1569926" y="0"/>
                  </a:lnTo>
                  <a:lnTo>
                    <a:pt x="1578696" y="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738986" y="897973"/>
              <a:ext cx="1850583" cy="2664289"/>
            </a:xfrm>
            <a:custGeom>
              <a:avLst/>
              <a:pathLst>
                <a:path w="1850583" h="2664289">
                  <a:moveTo>
                    <a:pt x="1850583" y="0"/>
                  </a:moveTo>
                  <a:lnTo>
                    <a:pt x="1850583" y="0"/>
                  </a:lnTo>
                  <a:lnTo>
                    <a:pt x="1841813" y="0"/>
                  </a:lnTo>
                  <a:lnTo>
                    <a:pt x="1833042" y="0"/>
                  </a:lnTo>
                  <a:lnTo>
                    <a:pt x="1824271" y="0"/>
                  </a:lnTo>
                  <a:lnTo>
                    <a:pt x="1815501" y="0"/>
                  </a:lnTo>
                  <a:lnTo>
                    <a:pt x="1806730" y="0"/>
                  </a:lnTo>
                  <a:lnTo>
                    <a:pt x="1797960" y="0"/>
                  </a:lnTo>
                  <a:lnTo>
                    <a:pt x="1789189" y="0"/>
                  </a:lnTo>
                  <a:lnTo>
                    <a:pt x="1780419" y="0"/>
                  </a:lnTo>
                  <a:lnTo>
                    <a:pt x="1771648" y="0"/>
                  </a:lnTo>
                  <a:lnTo>
                    <a:pt x="1762878" y="0"/>
                  </a:lnTo>
                  <a:lnTo>
                    <a:pt x="1754107" y="0"/>
                  </a:lnTo>
                  <a:lnTo>
                    <a:pt x="1745337" y="0"/>
                  </a:lnTo>
                  <a:lnTo>
                    <a:pt x="1736566" y="0"/>
                  </a:lnTo>
                  <a:lnTo>
                    <a:pt x="1727796" y="0"/>
                  </a:lnTo>
                  <a:lnTo>
                    <a:pt x="1719025" y="0"/>
                  </a:lnTo>
                  <a:lnTo>
                    <a:pt x="1710254" y="0"/>
                  </a:lnTo>
                  <a:lnTo>
                    <a:pt x="1701484" y="0"/>
                  </a:lnTo>
                  <a:lnTo>
                    <a:pt x="1692713" y="0"/>
                  </a:lnTo>
                  <a:lnTo>
                    <a:pt x="1683943" y="0"/>
                  </a:lnTo>
                  <a:lnTo>
                    <a:pt x="1675172" y="0"/>
                  </a:lnTo>
                  <a:lnTo>
                    <a:pt x="1666402" y="0"/>
                  </a:lnTo>
                  <a:lnTo>
                    <a:pt x="1657631" y="0"/>
                  </a:lnTo>
                  <a:lnTo>
                    <a:pt x="1648861" y="0"/>
                  </a:lnTo>
                  <a:lnTo>
                    <a:pt x="1640090" y="0"/>
                  </a:lnTo>
                  <a:lnTo>
                    <a:pt x="1631320" y="0"/>
                  </a:lnTo>
                  <a:lnTo>
                    <a:pt x="1622549" y="0"/>
                  </a:lnTo>
                  <a:lnTo>
                    <a:pt x="1613779" y="256"/>
                  </a:lnTo>
                  <a:lnTo>
                    <a:pt x="1605008" y="575"/>
                  </a:lnTo>
                  <a:lnTo>
                    <a:pt x="1596237" y="928"/>
                  </a:lnTo>
                  <a:lnTo>
                    <a:pt x="1587467" y="1320"/>
                  </a:lnTo>
                  <a:lnTo>
                    <a:pt x="1578696" y="1754"/>
                  </a:lnTo>
                  <a:lnTo>
                    <a:pt x="1569926" y="2236"/>
                  </a:lnTo>
                  <a:lnTo>
                    <a:pt x="1561155" y="2770"/>
                  </a:lnTo>
                  <a:lnTo>
                    <a:pt x="1552385" y="3362"/>
                  </a:lnTo>
                  <a:lnTo>
                    <a:pt x="1543614" y="4018"/>
                  </a:lnTo>
                  <a:lnTo>
                    <a:pt x="1534844" y="4746"/>
                  </a:lnTo>
                  <a:lnTo>
                    <a:pt x="1526073" y="5552"/>
                  </a:lnTo>
                  <a:lnTo>
                    <a:pt x="1517303" y="6446"/>
                  </a:lnTo>
                  <a:lnTo>
                    <a:pt x="1508532" y="7437"/>
                  </a:lnTo>
                  <a:lnTo>
                    <a:pt x="1499762" y="8535"/>
                  </a:lnTo>
                  <a:lnTo>
                    <a:pt x="1490991" y="9752"/>
                  </a:lnTo>
                  <a:lnTo>
                    <a:pt x="1482220" y="11101"/>
                  </a:lnTo>
                  <a:lnTo>
                    <a:pt x="1473450" y="12595"/>
                  </a:lnTo>
                  <a:lnTo>
                    <a:pt x="1464679" y="14250"/>
                  </a:lnTo>
                  <a:lnTo>
                    <a:pt x="1455909" y="16084"/>
                  </a:lnTo>
                  <a:lnTo>
                    <a:pt x="1447138" y="18114"/>
                  </a:lnTo>
                  <a:lnTo>
                    <a:pt x="1438368" y="20363"/>
                  </a:lnTo>
                  <a:lnTo>
                    <a:pt x="1429597" y="22853"/>
                  </a:lnTo>
                  <a:lnTo>
                    <a:pt x="1420827" y="25609"/>
                  </a:lnTo>
                  <a:lnTo>
                    <a:pt x="1412056" y="28660"/>
                  </a:lnTo>
                  <a:lnTo>
                    <a:pt x="1403286" y="32035"/>
                  </a:lnTo>
                  <a:lnTo>
                    <a:pt x="1394515" y="35768"/>
                  </a:lnTo>
                  <a:lnTo>
                    <a:pt x="1385745" y="39897"/>
                  </a:lnTo>
                  <a:lnTo>
                    <a:pt x="1376974" y="44462"/>
                  </a:lnTo>
                  <a:lnTo>
                    <a:pt x="1368203" y="49506"/>
                  </a:lnTo>
                  <a:lnTo>
                    <a:pt x="1359433" y="55079"/>
                  </a:lnTo>
                  <a:lnTo>
                    <a:pt x="1350662" y="61232"/>
                  </a:lnTo>
                  <a:lnTo>
                    <a:pt x="1341892" y="68024"/>
                  </a:lnTo>
                  <a:lnTo>
                    <a:pt x="1333121" y="75516"/>
                  </a:lnTo>
                  <a:lnTo>
                    <a:pt x="1324351" y="83776"/>
                  </a:lnTo>
                  <a:lnTo>
                    <a:pt x="1315580" y="92877"/>
                  </a:lnTo>
                  <a:lnTo>
                    <a:pt x="1306810" y="102897"/>
                  </a:lnTo>
                  <a:lnTo>
                    <a:pt x="1298039" y="113921"/>
                  </a:lnTo>
                  <a:lnTo>
                    <a:pt x="1289269" y="126039"/>
                  </a:lnTo>
                  <a:lnTo>
                    <a:pt x="1280498" y="139348"/>
                  </a:lnTo>
                  <a:lnTo>
                    <a:pt x="1271728" y="153949"/>
                  </a:lnTo>
                  <a:lnTo>
                    <a:pt x="1262957" y="169949"/>
                  </a:lnTo>
                  <a:lnTo>
                    <a:pt x="1254186" y="187462"/>
                  </a:lnTo>
                  <a:lnTo>
                    <a:pt x="1245416" y="206604"/>
                  </a:lnTo>
                  <a:lnTo>
                    <a:pt x="1236645" y="227498"/>
                  </a:lnTo>
                  <a:lnTo>
                    <a:pt x="1227875" y="250266"/>
                  </a:lnTo>
                  <a:lnTo>
                    <a:pt x="1219104" y="275033"/>
                  </a:lnTo>
                  <a:lnTo>
                    <a:pt x="1210334" y="301925"/>
                  </a:lnTo>
                  <a:lnTo>
                    <a:pt x="1201563" y="331065"/>
                  </a:lnTo>
                  <a:lnTo>
                    <a:pt x="1192793" y="362578"/>
                  </a:lnTo>
                  <a:lnTo>
                    <a:pt x="1184022" y="396588"/>
                  </a:lnTo>
                  <a:lnTo>
                    <a:pt x="1175252" y="433207"/>
                  </a:lnTo>
                  <a:lnTo>
                    <a:pt x="1166481" y="472541"/>
                  </a:lnTo>
                  <a:lnTo>
                    <a:pt x="1157711" y="514679"/>
                  </a:lnTo>
                  <a:lnTo>
                    <a:pt x="1148940" y="559694"/>
                  </a:lnTo>
                  <a:lnTo>
                    <a:pt x="1140169" y="607636"/>
                  </a:lnTo>
                  <a:lnTo>
                    <a:pt x="1131399" y="658530"/>
                  </a:lnTo>
                  <a:lnTo>
                    <a:pt x="1122628" y="712372"/>
                  </a:lnTo>
                  <a:lnTo>
                    <a:pt x="1113858" y="769124"/>
                  </a:lnTo>
                  <a:lnTo>
                    <a:pt x="1105087" y="828713"/>
                  </a:lnTo>
                  <a:lnTo>
                    <a:pt x="1096317" y="891028"/>
                  </a:lnTo>
                  <a:lnTo>
                    <a:pt x="1087546" y="955915"/>
                  </a:lnTo>
                  <a:lnTo>
                    <a:pt x="1078776" y="1023183"/>
                  </a:lnTo>
                  <a:lnTo>
                    <a:pt x="1070005" y="1092599"/>
                  </a:lnTo>
                  <a:lnTo>
                    <a:pt x="1061235" y="1163892"/>
                  </a:lnTo>
                  <a:lnTo>
                    <a:pt x="1052464" y="1236752"/>
                  </a:lnTo>
                  <a:lnTo>
                    <a:pt x="1043694" y="1310832"/>
                  </a:lnTo>
                  <a:lnTo>
                    <a:pt x="1034923" y="1385744"/>
                  </a:lnTo>
                  <a:lnTo>
                    <a:pt x="1026152" y="1461056"/>
                  </a:lnTo>
                  <a:lnTo>
                    <a:pt x="1017382" y="1536293"/>
                  </a:lnTo>
                  <a:lnTo>
                    <a:pt x="1008611" y="1610939"/>
                  </a:lnTo>
                  <a:lnTo>
                    <a:pt x="999841" y="1684452"/>
                  </a:lnTo>
                  <a:lnTo>
                    <a:pt x="991070" y="1756296"/>
                  </a:lnTo>
                  <a:lnTo>
                    <a:pt x="982300" y="1825966"/>
                  </a:lnTo>
                  <a:lnTo>
                    <a:pt x="973529" y="1893017"/>
                  </a:lnTo>
                  <a:lnTo>
                    <a:pt x="964759" y="1957079"/>
                  </a:lnTo>
                  <a:lnTo>
                    <a:pt x="955988" y="2017870"/>
                  </a:lnTo>
                  <a:lnTo>
                    <a:pt x="947218" y="2075189"/>
                  </a:lnTo>
                  <a:lnTo>
                    <a:pt x="938447" y="2128917"/>
                  </a:lnTo>
                  <a:lnTo>
                    <a:pt x="929677" y="2179008"/>
                  </a:lnTo>
                  <a:lnTo>
                    <a:pt x="920906" y="2225475"/>
                  </a:lnTo>
                  <a:lnTo>
                    <a:pt x="912135" y="2268386"/>
                  </a:lnTo>
                  <a:lnTo>
                    <a:pt x="903365" y="2307850"/>
                  </a:lnTo>
                  <a:lnTo>
                    <a:pt x="894594" y="2344009"/>
                  </a:lnTo>
                  <a:lnTo>
                    <a:pt x="885824" y="2377026"/>
                  </a:lnTo>
                  <a:lnTo>
                    <a:pt x="877053" y="2407069"/>
                  </a:lnTo>
                  <a:lnTo>
                    <a:pt x="868283" y="2434318"/>
                  </a:lnTo>
                  <a:lnTo>
                    <a:pt x="859512" y="2458961"/>
                  </a:lnTo>
                  <a:lnTo>
                    <a:pt x="850742" y="2481190"/>
                  </a:lnTo>
                  <a:lnTo>
                    <a:pt x="841971" y="2501192"/>
                  </a:lnTo>
                  <a:lnTo>
                    <a:pt x="833201" y="2519153"/>
                  </a:lnTo>
                  <a:lnTo>
                    <a:pt x="824430" y="2535248"/>
                  </a:lnTo>
                  <a:lnTo>
                    <a:pt x="815660" y="2549646"/>
                  </a:lnTo>
                  <a:lnTo>
                    <a:pt x="806889" y="2562501"/>
                  </a:lnTo>
                  <a:lnTo>
                    <a:pt x="798118" y="2573962"/>
                  </a:lnTo>
                  <a:lnTo>
                    <a:pt x="789348" y="2584163"/>
                  </a:lnTo>
                  <a:lnTo>
                    <a:pt x="780577" y="2593230"/>
                  </a:lnTo>
                  <a:lnTo>
                    <a:pt x="771807" y="2601277"/>
                  </a:lnTo>
                  <a:lnTo>
                    <a:pt x="763036" y="2608410"/>
                  </a:lnTo>
                  <a:lnTo>
                    <a:pt x="754266" y="2614725"/>
                  </a:lnTo>
                  <a:lnTo>
                    <a:pt x="745495" y="2620310"/>
                  </a:lnTo>
                  <a:lnTo>
                    <a:pt x="736725" y="2625246"/>
                  </a:lnTo>
                  <a:lnTo>
                    <a:pt x="727954" y="2629604"/>
                  </a:lnTo>
                  <a:lnTo>
                    <a:pt x="719184" y="2633450"/>
                  </a:lnTo>
                  <a:lnTo>
                    <a:pt x="710413" y="2636842"/>
                  </a:lnTo>
                  <a:lnTo>
                    <a:pt x="701643" y="2639833"/>
                  </a:lnTo>
                  <a:lnTo>
                    <a:pt x="692872" y="2642471"/>
                  </a:lnTo>
                  <a:lnTo>
                    <a:pt x="684101" y="2644796"/>
                  </a:lnTo>
                  <a:lnTo>
                    <a:pt x="675331" y="2646847"/>
                  </a:lnTo>
                  <a:lnTo>
                    <a:pt x="666560" y="2648656"/>
                  </a:lnTo>
                  <a:lnTo>
                    <a:pt x="657790" y="2650252"/>
                  </a:lnTo>
                  <a:lnTo>
                    <a:pt x="649019" y="2651661"/>
                  </a:lnTo>
                  <a:lnTo>
                    <a:pt x="640249" y="2652905"/>
                  </a:lnTo>
                  <a:lnTo>
                    <a:pt x="631478" y="2654005"/>
                  </a:lnTo>
                  <a:lnTo>
                    <a:pt x="622708" y="2654977"/>
                  </a:lnTo>
                  <a:lnTo>
                    <a:pt x="613937" y="2655838"/>
                  </a:lnTo>
                  <a:lnTo>
                    <a:pt x="605167" y="2656600"/>
                  </a:lnTo>
                  <a:lnTo>
                    <a:pt x="596396" y="2657276"/>
                  </a:lnTo>
                  <a:lnTo>
                    <a:pt x="587626" y="2657876"/>
                  </a:lnTo>
                  <a:lnTo>
                    <a:pt x="578855" y="2658409"/>
                  </a:lnTo>
                  <a:lnTo>
                    <a:pt x="570084" y="2658883"/>
                  </a:lnTo>
                  <a:lnTo>
                    <a:pt x="561314" y="2659305"/>
                  </a:lnTo>
                  <a:lnTo>
                    <a:pt x="552543" y="2659684"/>
                  </a:lnTo>
                  <a:lnTo>
                    <a:pt x="543773" y="2660024"/>
                  </a:lnTo>
                  <a:lnTo>
                    <a:pt x="535002" y="2660332"/>
                  </a:lnTo>
                  <a:lnTo>
                    <a:pt x="526232" y="2660610"/>
                  </a:lnTo>
                  <a:lnTo>
                    <a:pt x="517461" y="2660862"/>
                  </a:lnTo>
                  <a:lnTo>
                    <a:pt x="508691" y="2661093"/>
                  </a:lnTo>
                  <a:lnTo>
                    <a:pt x="499920" y="2661304"/>
                  </a:lnTo>
                  <a:lnTo>
                    <a:pt x="491150" y="2661498"/>
                  </a:lnTo>
                  <a:lnTo>
                    <a:pt x="482379" y="2661677"/>
                  </a:lnTo>
                  <a:lnTo>
                    <a:pt x="473609" y="2661842"/>
                  </a:lnTo>
                  <a:lnTo>
                    <a:pt x="464838" y="2661995"/>
                  </a:lnTo>
                  <a:lnTo>
                    <a:pt x="456067" y="2662137"/>
                  </a:lnTo>
                  <a:lnTo>
                    <a:pt x="447297" y="2662269"/>
                  </a:lnTo>
                  <a:lnTo>
                    <a:pt x="438526" y="2662392"/>
                  </a:lnTo>
                  <a:lnTo>
                    <a:pt x="429756" y="2662506"/>
                  </a:lnTo>
                  <a:lnTo>
                    <a:pt x="420985" y="2662614"/>
                  </a:lnTo>
                  <a:lnTo>
                    <a:pt x="412215" y="2662714"/>
                  </a:lnTo>
                  <a:lnTo>
                    <a:pt x="403444" y="2662807"/>
                  </a:lnTo>
                  <a:lnTo>
                    <a:pt x="394674" y="2662895"/>
                  </a:lnTo>
                  <a:lnTo>
                    <a:pt x="385903" y="2662977"/>
                  </a:lnTo>
                  <a:lnTo>
                    <a:pt x="377133" y="2663055"/>
                  </a:lnTo>
                  <a:lnTo>
                    <a:pt x="368362" y="2663127"/>
                  </a:lnTo>
                  <a:lnTo>
                    <a:pt x="359592" y="2663196"/>
                  </a:lnTo>
                  <a:lnTo>
                    <a:pt x="350821" y="2663260"/>
                  </a:lnTo>
                  <a:lnTo>
                    <a:pt x="342050" y="2663320"/>
                  </a:lnTo>
                  <a:lnTo>
                    <a:pt x="333280" y="2663377"/>
                  </a:lnTo>
                  <a:lnTo>
                    <a:pt x="324509" y="2663431"/>
                  </a:lnTo>
                  <a:lnTo>
                    <a:pt x="315739" y="2663482"/>
                  </a:lnTo>
                  <a:lnTo>
                    <a:pt x="306968" y="2663530"/>
                  </a:lnTo>
                  <a:lnTo>
                    <a:pt x="298198" y="2663576"/>
                  </a:lnTo>
                  <a:lnTo>
                    <a:pt x="289427" y="2663619"/>
                  </a:lnTo>
                  <a:lnTo>
                    <a:pt x="280657" y="2663660"/>
                  </a:lnTo>
                  <a:lnTo>
                    <a:pt x="271886" y="2663699"/>
                  </a:lnTo>
                  <a:lnTo>
                    <a:pt x="263116" y="2663736"/>
                  </a:lnTo>
                  <a:lnTo>
                    <a:pt x="254345" y="2663771"/>
                  </a:lnTo>
                  <a:lnTo>
                    <a:pt x="245575" y="2663805"/>
                  </a:lnTo>
                  <a:lnTo>
                    <a:pt x="236804" y="2663836"/>
                  </a:lnTo>
                  <a:lnTo>
                    <a:pt x="228033" y="2663867"/>
                  </a:lnTo>
                  <a:lnTo>
                    <a:pt x="219263" y="2663895"/>
                  </a:lnTo>
                  <a:lnTo>
                    <a:pt x="210492" y="2663923"/>
                  </a:lnTo>
                  <a:lnTo>
                    <a:pt x="201722" y="2663949"/>
                  </a:lnTo>
                  <a:lnTo>
                    <a:pt x="192951" y="2663973"/>
                  </a:lnTo>
                  <a:lnTo>
                    <a:pt x="184181" y="2663997"/>
                  </a:lnTo>
                  <a:lnTo>
                    <a:pt x="175410" y="2664019"/>
                  </a:lnTo>
                  <a:lnTo>
                    <a:pt x="166640" y="2664040"/>
                  </a:lnTo>
                  <a:lnTo>
                    <a:pt x="157869" y="2664060"/>
                  </a:lnTo>
                  <a:lnTo>
                    <a:pt x="149099" y="2664079"/>
                  </a:lnTo>
                  <a:lnTo>
                    <a:pt x="140328" y="2664098"/>
                  </a:lnTo>
                  <a:lnTo>
                    <a:pt x="131558" y="2664115"/>
                  </a:lnTo>
                  <a:lnTo>
                    <a:pt x="122787" y="2664131"/>
                  </a:lnTo>
                  <a:lnTo>
                    <a:pt x="114016" y="2664147"/>
                  </a:lnTo>
                  <a:lnTo>
                    <a:pt x="105246" y="2664161"/>
                  </a:lnTo>
                  <a:lnTo>
                    <a:pt x="96475" y="2664175"/>
                  </a:lnTo>
                  <a:lnTo>
                    <a:pt x="87705" y="2664189"/>
                  </a:lnTo>
                  <a:lnTo>
                    <a:pt x="78934" y="2664201"/>
                  </a:lnTo>
                  <a:lnTo>
                    <a:pt x="70164" y="2664213"/>
                  </a:lnTo>
                  <a:lnTo>
                    <a:pt x="61393" y="2664225"/>
                  </a:lnTo>
                  <a:lnTo>
                    <a:pt x="52623" y="2664235"/>
                  </a:lnTo>
                  <a:lnTo>
                    <a:pt x="43852" y="2664246"/>
                  </a:lnTo>
                  <a:lnTo>
                    <a:pt x="35082" y="2664255"/>
                  </a:lnTo>
                  <a:lnTo>
                    <a:pt x="26311" y="2664264"/>
                  </a:lnTo>
                  <a:lnTo>
                    <a:pt x="17541" y="2664273"/>
                  </a:lnTo>
                  <a:lnTo>
                    <a:pt x="8770" y="2664282"/>
                  </a:lnTo>
                  <a:lnTo>
                    <a:pt x="0" y="2664289"/>
                  </a:lnTo>
                  <a:lnTo>
                    <a:pt x="0" y="2664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738986" y="898307"/>
              <a:ext cx="1850583" cy="2664031"/>
            </a:xfrm>
            <a:custGeom>
              <a:avLst/>
              <a:pathLst>
                <a:path w="1850583" h="2664031">
                  <a:moveTo>
                    <a:pt x="0" y="2664031"/>
                  </a:moveTo>
                  <a:lnTo>
                    <a:pt x="8770" y="2664021"/>
                  </a:lnTo>
                  <a:lnTo>
                    <a:pt x="17541" y="2664009"/>
                  </a:lnTo>
                  <a:lnTo>
                    <a:pt x="26311" y="2663997"/>
                  </a:lnTo>
                  <a:lnTo>
                    <a:pt x="35082" y="2663982"/>
                  </a:lnTo>
                  <a:lnTo>
                    <a:pt x="43852" y="2663966"/>
                  </a:lnTo>
                  <a:lnTo>
                    <a:pt x="52623" y="2663947"/>
                  </a:lnTo>
                  <a:lnTo>
                    <a:pt x="61393" y="2663925"/>
                  </a:lnTo>
                  <a:lnTo>
                    <a:pt x="70164" y="2663901"/>
                  </a:lnTo>
                  <a:lnTo>
                    <a:pt x="78934" y="2663873"/>
                  </a:lnTo>
                  <a:lnTo>
                    <a:pt x="87705" y="2663842"/>
                  </a:lnTo>
                  <a:lnTo>
                    <a:pt x="96475" y="2663806"/>
                  </a:lnTo>
                  <a:lnTo>
                    <a:pt x="105246" y="2663765"/>
                  </a:lnTo>
                  <a:lnTo>
                    <a:pt x="114016" y="2663719"/>
                  </a:lnTo>
                  <a:lnTo>
                    <a:pt x="122787" y="2663666"/>
                  </a:lnTo>
                  <a:lnTo>
                    <a:pt x="131558" y="2663606"/>
                  </a:lnTo>
                  <a:lnTo>
                    <a:pt x="140328" y="2663538"/>
                  </a:lnTo>
                  <a:lnTo>
                    <a:pt x="149099" y="2663460"/>
                  </a:lnTo>
                  <a:lnTo>
                    <a:pt x="157869" y="2663371"/>
                  </a:lnTo>
                  <a:lnTo>
                    <a:pt x="166640" y="2663271"/>
                  </a:lnTo>
                  <a:lnTo>
                    <a:pt x="175410" y="2663156"/>
                  </a:lnTo>
                  <a:lnTo>
                    <a:pt x="184181" y="2663026"/>
                  </a:lnTo>
                  <a:lnTo>
                    <a:pt x="192951" y="2662878"/>
                  </a:lnTo>
                  <a:lnTo>
                    <a:pt x="201722" y="2662709"/>
                  </a:lnTo>
                  <a:lnTo>
                    <a:pt x="210492" y="2662517"/>
                  </a:lnTo>
                  <a:lnTo>
                    <a:pt x="219263" y="2662299"/>
                  </a:lnTo>
                  <a:lnTo>
                    <a:pt x="228033" y="2662050"/>
                  </a:lnTo>
                  <a:lnTo>
                    <a:pt x="236804" y="2661768"/>
                  </a:lnTo>
                  <a:lnTo>
                    <a:pt x="245575" y="2661447"/>
                  </a:lnTo>
                  <a:lnTo>
                    <a:pt x="254345" y="2661081"/>
                  </a:lnTo>
                  <a:lnTo>
                    <a:pt x="263116" y="2660665"/>
                  </a:lnTo>
                  <a:lnTo>
                    <a:pt x="271886" y="2660192"/>
                  </a:lnTo>
                  <a:lnTo>
                    <a:pt x="280657" y="2659654"/>
                  </a:lnTo>
                  <a:lnTo>
                    <a:pt x="289427" y="2659043"/>
                  </a:lnTo>
                  <a:lnTo>
                    <a:pt x="298198" y="2658348"/>
                  </a:lnTo>
                  <a:lnTo>
                    <a:pt x="306968" y="2657559"/>
                  </a:lnTo>
                  <a:lnTo>
                    <a:pt x="315739" y="2656663"/>
                  </a:lnTo>
                  <a:lnTo>
                    <a:pt x="324509" y="2655646"/>
                  </a:lnTo>
                  <a:lnTo>
                    <a:pt x="333280" y="2654493"/>
                  </a:lnTo>
                  <a:lnTo>
                    <a:pt x="342050" y="2653185"/>
                  </a:lnTo>
                  <a:lnTo>
                    <a:pt x="350821" y="2651703"/>
                  </a:lnTo>
                  <a:lnTo>
                    <a:pt x="359592" y="2650025"/>
                  </a:lnTo>
                  <a:lnTo>
                    <a:pt x="368362" y="2648126"/>
                  </a:lnTo>
                  <a:lnTo>
                    <a:pt x="377133" y="2645979"/>
                  </a:lnTo>
                  <a:lnTo>
                    <a:pt x="385903" y="2643553"/>
                  </a:lnTo>
                  <a:lnTo>
                    <a:pt x="394674" y="2640814"/>
                  </a:lnTo>
                  <a:lnTo>
                    <a:pt x="403444" y="2637725"/>
                  </a:lnTo>
                  <a:lnTo>
                    <a:pt x="412215" y="2634243"/>
                  </a:lnTo>
                  <a:lnTo>
                    <a:pt x="420985" y="2630324"/>
                  </a:lnTo>
                  <a:lnTo>
                    <a:pt x="429756" y="2625918"/>
                  </a:lnTo>
                  <a:lnTo>
                    <a:pt x="438526" y="2620968"/>
                  </a:lnTo>
                  <a:lnTo>
                    <a:pt x="447297" y="2615416"/>
                  </a:lnTo>
                  <a:lnTo>
                    <a:pt x="456067" y="2609195"/>
                  </a:lnTo>
                  <a:lnTo>
                    <a:pt x="464838" y="2602236"/>
                  </a:lnTo>
                  <a:lnTo>
                    <a:pt x="473609" y="2594463"/>
                  </a:lnTo>
                  <a:lnTo>
                    <a:pt x="482379" y="2585793"/>
                  </a:lnTo>
                  <a:lnTo>
                    <a:pt x="491150" y="2576141"/>
                  </a:lnTo>
                  <a:lnTo>
                    <a:pt x="499920" y="2565414"/>
                  </a:lnTo>
                  <a:lnTo>
                    <a:pt x="508691" y="2553515"/>
                  </a:lnTo>
                  <a:lnTo>
                    <a:pt x="517461" y="2540344"/>
                  </a:lnTo>
                  <a:lnTo>
                    <a:pt x="526232" y="2525797"/>
                  </a:lnTo>
                  <a:lnTo>
                    <a:pt x="535002" y="2509766"/>
                  </a:lnTo>
                  <a:lnTo>
                    <a:pt x="543773" y="2492145"/>
                  </a:lnTo>
                  <a:lnTo>
                    <a:pt x="552543" y="2472825"/>
                  </a:lnTo>
                  <a:lnTo>
                    <a:pt x="561314" y="2451702"/>
                  </a:lnTo>
                  <a:lnTo>
                    <a:pt x="570084" y="2428673"/>
                  </a:lnTo>
                  <a:lnTo>
                    <a:pt x="578855" y="2403645"/>
                  </a:lnTo>
                  <a:lnTo>
                    <a:pt x="587626" y="2376531"/>
                  </a:lnTo>
                  <a:lnTo>
                    <a:pt x="596396" y="2347252"/>
                  </a:lnTo>
                  <a:lnTo>
                    <a:pt x="605167" y="2315739"/>
                  </a:lnTo>
                  <a:lnTo>
                    <a:pt x="613937" y="2281940"/>
                  </a:lnTo>
                  <a:lnTo>
                    <a:pt x="622708" y="2245820"/>
                  </a:lnTo>
                  <a:lnTo>
                    <a:pt x="631478" y="2207363"/>
                  </a:lnTo>
                  <a:lnTo>
                    <a:pt x="640249" y="2166576"/>
                  </a:lnTo>
                  <a:lnTo>
                    <a:pt x="649019" y="2123493"/>
                  </a:lnTo>
                  <a:lnTo>
                    <a:pt x="657790" y="2078169"/>
                  </a:lnTo>
                  <a:lnTo>
                    <a:pt x="666560" y="2030691"/>
                  </a:lnTo>
                  <a:lnTo>
                    <a:pt x="675331" y="1981171"/>
                  </a:lnTo>
                  <a:lnTo>
                    <a:pt x="684101" y="1929747"/>
                  </a:lnTo>
                  <a:lnTo>
                    <a:pt x="692872" y="1876585"/>
                  </a:lnTo>
                  <a:lnTo>
                    <a:pt x="701643" y="1821875"/>
                  </a:lnTo>
                  <a:lnTo>
                    <a:pt x="710413" y="1765826"/>
                  </a:lnTo>
                  <a:lnTo>
                    <a:pt x="719184" y="1708668"/>
                  </a:lnTo>
                  <a:lnTo>
                    <a:pt x="727954" y="1650644"/>
                  </a:lnTo>
                  <a:lnTo>
                    <a:pt x="736725" y="1592006"/>
                  </a:lnTo>
                  <a:lnTo>
                    <a:pt x="745495" y="1533013"/>
                  </a:lnTo>
                  <a:lnTo>
                    <a:pt x="754266" y="1473925"/>
                  </a:lnTo>
                  <a:lnTo>
                    <a:pt x="763036" y="1414996"/>
                  </a:lnTo>
                  <a:lnTo>
                    <a:pt x="771807" y="1356475"/>
                  </a:lnTo>
                  <a:lnTo>
                    <a:pt x="780577" y="1298596"/>
                  </a:lnTo>
                  <a:lnTo>
                    <a:pt x="789348" y="1241581"/>
                  </a:lnTo>
                  <a:lnTo>
                    <a:pt x="798118" y="1185630"/>
                  </a:lnTo>
                  <a:lnTo>
                    <a:pt x="806889" y="1130926"/>
                  </a:lnTo>
                  <a:lnTo>
                    <a:pt x="815660" y="1077628"/>
                  </a:lnTo>
                  <a:lnTo>
                    <a:pt x="824430" y="1025873"/>
                  </a:lnTo>
                  <a:lnTo>
                    <a:pt x="833201" y="975775"/>
                  </a:lnTo>
                  <a:lnTo>
                    <a:pt x="841971" y="927426"/>
                  </a:lnTo>
                  <a:lnTo>
                    <a:pt x="850742" y="880896"/>
                  </a:lnTo>
                  <a:lnTo>
                    <a:pt x="859512" y="836233"/>
                  </a:lnTo>
                  <a:lnTo>
                    <a:pt x="868283" y="793467"/>
                  </a:lnTo>
                  <a:lnTo>
                    <a:pt x="877053" y="752611"/>
                  </a:lnTo>
                  <a:lnTo>
                    <a:pt x="885824" y="713661"/>
                  </a:lnTo>
                  <a:lnTo>
                    <a:pt x="894594" y="676601"/>
                  </a:lnTo>
                  <a:lnTo>
                    <a:pt x="903365" y="641397"/>
                  </a:lnTo>
                  <a:lnTo>
                    <a:pt x="912135" y="607997"/>
                  </a:lnTo>
                  <a:lnTo>
                    <a:pt x="920906" y="576338"/>
                  </a:lnTo>
                  <a:lnTo>
                    <a:pt x="929677" y="546353"/>
                  </a:lnTo>
                  <a:lnTo>
                    <a:pt x="938447" y="517973"/>
                  </a:lnTo>
                  <a:lnTo>
                    <a:pt x="947218" y="491125"/>
                  </a:lnTo>
                  <a:lnTo>
                    <a:pt x="955988" y="465740"/>
                  </a:lnTo>
                  <a:lnTo>
                    <a:pt x="964759" y="441743"/>
                  </a:lnTo>
                  <a:lnTo>
                    <a:pt x="973529" y="419066"/>
                  </a:lnTo>
                  <a:lnTo>
                    <a:pt x="982300" y="397638"/>
                  </a:lnTo>
                  <a:lnTo>
                    <a:pt x="991070" y="377391"/>
                  </a:lnTo>
                  <a:lnTo>
                    <a:pt x="999841" y="358261"/>
                  </a:lnTo>
                  <a:lnTo>
                    <a:pt x="1008611" y="340184"/>
                  </a:lnTo>
                  <a:lnTo>
                    <a:pt x="1017382" y="323099"/>
                  </a:lnTo>
                  <a:lnTo>
                    <a:pt x="1026152" y="306950"/>
                  </a:lnTo>
                  <a:lnTo>
                    <a:pt x="1034923" y="291679"/>
                  </a:lnTo>
                  <a:lnTo>
                    <a:pt x="1043694" y="277237"/>
                  </a:lnTo>
                  <a:lnTo>
                    <a:pt x="1052464" y="263572"/>
                  </a:lnTo>
                  <a:lnTo>
                    <a:pt x="1061235" y="250638"/>
                  </a:lnTo>
                  <a:lnTo>
                    <a:pt x="1070005" y="238391"/>
                  </a:lnTo>
                  <a:lnTo>
                    <a:pt x="1078776" y="226790"/>
                  </a:lnTo>
                  <a:lnTo>
                    <a:pt x="1087546" y="215794"/>
                  </a:lnTo>
                  <a:lnTo>
                    <a:pt x="1096317" y="205368"/>
                  </a:lnTo>
                  <a:lnTo>
                    <a:pt x="1105087" y="195477"/>
                  </a:lnTo>
                  <a:lnTo>
                    <a:pt x="1113858" y="186088"/>
                  </a:lnTo>
                  <a:lnTo>
                    <a:pt x="1122628" y="177172"/>
                  </a:lnTo>
                  <a:lnTo>
                    <a:pt x="1131399" y="168700"/>
                  </a:lnTo>
                  <a:lnTo>
                    <a:pt x="1140169" y="160645"/>
                  </a:lnTo>
                  <a:lnTo>
                    <a:pt x="1148940" y="152983"/>
                  </a:lnTo>
                  <a:lnTo>
                    <a:pt x="1157711" y="145690"/>
                  </a:lnTo>
                  <a:lnTo>
                    <a:pt x="1166481" y="138746"/>
                  </a:lnTo>
                  <a:lnTo>
                    <a:pt x="1175252" y="132129"/>
                  </a:lnTo>
                  <a:lnTo>
                    <a:pt x="1184022" y="125822"/>
                  </a:lnTo>
                  <a:lnTo>
                    <a:pt x="1192793" y="119806"/>
                  </a:lnTo>
                  <a:lnTo>
                    <a:pt x="1201563" y="114066"/>
                  </a:lnTo>
                  <a:lnTo>
                    <a:pt x="1210334" y="108585"/>
                  </a:lnTo>
                  <a:lnTo>
                    <a:pt x="1219104" y="103351"/>
                  </a:lnTo>
                  <a:lnTo>
                    <a:pt x="1227875" y="98353"/>
                  </a:lnTo>
                  <a:lnTo>
                    <a:pt x="1236645" y="93580"/>
                  </a:lnTo>
                  <a:lnTo>
                    <a:pt x="1245416" y="89024"/>
                  </a:lnTo>
                  <a:lnTo>
                    <a:pt x="1254186" y="84676"/>
                  </a:lnTo>
                  <a:lnTo>
                    <a:pt x="1262957" y="80526"/>
                  </a:lnTo>
                  <a:lnTo>
                    <a:pt x="1271728" y="76567"/>
                  </a:lnTo>
                  <a:lnTo>
                    <a:pt x="1280498" y="72790"/>
                  </a:lnTo>
                  <a:lnTo>
                    <a:pt x="1289269" y="69187"/>
                  </a:lnTo>
                  <a:lnTo>
                    <a:pt x="1298039" y="65750"/>
                  </a:lnTo>
                  <a:lnTo>
                    <a:pt x="1306810" y="62474"/>
                  </a:lnTo>
                  <a:lnTo>
                    <a:pt x="1315580" y="59349"/>
                  </a:lnTo>
                  <a:lnTo>
                    <a:pt x="1324351" y="56370"/>
                  </a:lnTo>
                  <a:lnTo>
                    <a:pt x="1333121" y="53531"/>
                  </a:lnTo>
                  <a:lnTo>
                    <a:pt x="1341892" y="50824"/>
                  </a:lnTo>
                  <a:lnTo>
                    <a:pt x="1350662" y="48244"/>
                  </a:lnTo>
                  <a:lnTo>
                    <a:pt x="1359433" y="45786"/>
                  </a:lnTo>
                  <a:lnTo>
                    <a:pt x="1368203" y="43444"/>
                  </a:lnTo>
                  <a:lnTo>
                    <a:pt x="1376974" y="41212"/>
                  </a:lnTo>
                  <a:lnTo>
                    <a:pt x="1385745" y="39085"/>
                  </a:lnTo>
                  <a:lnTo>
                    <a:pt x="1394515" y="37060"/>
                  </a:lnTo>
                  <a:lnTo>
                    <a:pt x="1403286" y="35130"/>
                  </a:lnTo>
                  <a:lnTo>
                    <a:pt x="1412056" y="33292"/>
                  </a:lnTo>
                  <a:lnTo>
                    <a:pt x="1420827" y="31541"/>
                  </a:lnTo>
                  <a:lnTo>
                    <a:pt x="1429597" y="29874"/>
                  </a:lnTo>
                  <a:lnTo>
                    <a:pt x="1438368" y="28287"/>
                  </a:lnTo>
                  <a:lnTo>
                    <a:pt x="1447138" y="26775"/>
                  </a:lnTo>
                  <a:lnTo>
                    <a:pt x="1455909" y="25335"/>
                  </a:lnTo>
                  <a:lnTo>
                    <a:pt x="1464679" y="23964"/>
                  </a:lnTo>
                  <a:lnTo>
                    <a:pt x="1473450" y="22659"/>
                  </a:lnTo>
                  <a:lnTo>
                    <a:pt x="1482220" y="21417"/>
                  </a:lnTo>
                  <a:lnTo>
                    <a:pt x="1490991" y="20234"/>
                  </a:lnTo>
                  <a:lnTo>
                    <a:pt x="1499762" y="19108"/>
                  </a:lnTo>
                  <a:lnTo>
                    <a:pt x="1508532" y="18036"/>
                  </a:lnTo>
                  <a:lnTo>
                    <a:pt x="1517303" y="17015"/>
                  </a:lnTo>
                  <a:lnTo>
                    <a:pt x="1526073" y="16044"/>
                  </a:lnTo>
                  <a:lnTo>
                    <a:pt x="1534844" y="15120"/>
                  </a:lnTo>
                  <a:lnTo>
                    <a:pt x="1543614" y="14240"/>
                  </a:lnTo>
                  <a:lnTo>
                    <a:pt x="1552385" y="13402"/>
                  </a:lnTo>
                  <a:lnTo>
                    <a:pt x="1561155" y="12605"/>
                  </a:lnTo>
                  <a:lnTo>
                    <a:pt x="1569926" y="11847"/>
                  </a:lnTo>
                  <a:lnTo>
                    <a:pt x="1578696" y="11125"/>
                  </a:lnTo>
                  <a:lnTo>
                    <a:pt x="1587467" y="10438"/>
                  </a:lnTo>
                  <a:lnTo>
                    <a:pt x="1596237" y="9785"/>
                  </a:lnTo>
                  <a:lnTo>
                    <a:pt x="1605008" y="9163"/>
                  </a:lnTo>
                  <a:lnTo>
                    <a:pt x="1613779" y="8571"/>
                  </a:lnTo>
                  <a:lnTo>
                    <a:pt x="1622549" y="8008"/>
                  </a:lnTo>
                  <a:lnTo>
                    <a:pt x="1631320" y="7472"/>
                  </a:lnTo>
                  <a:lnTo>
                    <a:pt x="1640090" y="6962"/>
                  </a:lnTo>
                  <a:lnTo>
                    <a:pt x="1648861" y="6477"/>
                  </a:lnTo>
                  <a:lnTo>
                    <a:pt x="1657631" y="6015"/>
                  </a:lnTo>
                  <a:lnTo>
                    <a:pt x="1666402" y="5576"/>
                  </a:lnTo>
                  <a:lnTo>
                    <a:pt x="1675172" y="5158"/>
                  </a:lnTo>
                  <a:lnTo>
                    <a:pt x="1683943" y="4760"/>
                  </a:lnTo>
                  <a:lnTo>
                    <a:pt x="1692713" y="4382"/>
                  </a:lnTo>
                  <a:lnTo>
                    <a:pt x="1701484" y="4022"/>
                  </a:lnTo>
                  <a:lnTo>
                    <a:pt x="1710254" y="3680"/>
                  </a:lnTo>
                  <a:lnTo>
                    <a:pt x="1719025" y="3354"/>
                  </a:lnTo>
                  <a:lnTo>
                    <a:pt x="1727796" y="3044"/>
                  </a:lnTo>
                  <a:lnTo>
                    <a:pt x="1736566" y="2749"/>
                  </a:lnTo>
                  <a:lnTo>
                    <a:pt x="1745337" y="2469"/>
                  </a:lnTo>
                  <a:lnTo>
                    <a:pt x="1754107" y="2202"/>
                  </a:lnTo>
                  <a:lnTo>
                    <a:pt x="1762878" y="1948"/>
                  </a:lnTo>
                  <a:lnTo>
                    <a:pt x="1771648" y="1707"/>
                  </a:lnTo>
                  <a:lnTo>
                    <a:pt x="1780419" y="1477"/>
                  </a:lnTo>
                  <a:lnTo>
                    <a:pt x="1789189" y="1258"/>
                  </a:lnTo>
                  <a:lnTo>
                    <a:pt x="1797960" y="1050"/>
                  </a:lnTo>
                  <a:lnTo>
                    <a:pt x="1806730" y="853"/>
                  </a:lnTo>
                  <a:lnTo>
                    <a:pt x="1815501" y="665"/>
                  </a:lnTo>
                  <a:lnTo>
                    <a:pt x="1824271" y="486"/>
                  </a:lnTo>
                  <a:lnTo>
                    <a:pt x="1833042" y="315"/>
                  </a:lnTo>
                  <a:lnTo>
                    <a:pt x="1841813" y="154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38986" y="897973"/>
              <a:ext cx="1850583" cy="2664325"/>
            </a:xfrm>
            <a:custGeom>
              <a:avLst/>
              <a:pathLst>
                <a:path w="1850583" h="2664325">
                  <a:moveTo>
                    <a:pt x="0" y="2664325"/>
                  </a:moveTo>
                  <a:lnTo>
                    <a:pt x="8770" y="2664312"/>
                  </a:lnTo>
                  <a:lnTo>
                    <a:pt x="17541" y="2664299"/>
                  </a:lnTo>
                  <a:lnTo>
                    <a:pt x="26311" y="2664283"/>
                  </a:lnTo>
                  <a:lnTo>
                    <a:pt x="35082" y="2664266"/>
                  </a:lnTo>
                  <a:lnTo>
                    <a:pt x="43852" y="2664247"/>
                  </a:lnTo>
                  <a:lnTo>
                    <a:pt x="52623" y="2664226"/>
                  </a:lnTo>
                  <a:lnTo>
                    <a:pt x="61393" y="2664203"/>
                  </a:lnTo>
                  <a:lnTo>
                    <a:pt x="70164" y="2664177"/>
                  </a:lnTo>
                  <a:lnTo>
                    <a:pt x="78934" y="2664148"/>
                  </a:lnTo>
                  <a:lnTo>
                    <a:pt x="87705" y="2664115"/>
                  </a:lnTo>
                  <a:lnTo>
                    <a:pt x="96475" y="2664079"/>
                  </a:lnTo>
                  <a:lnTo>
                    <a:pt x="105246" y="2664040"/>
                  </a:lnTo>
                  <a:lnTo>
                    <a:pt x="114016" y="2663995"/>
                  </a:lnTo>
                  <a:lnTo>
                    <a:pt x="122787" y="2663946"/>
                  </a:lnTo>
                  <a:lnTo>
                    <a:pt x="131558" y="2663891"/>
                  </a:lnTo>
                  <a:lnTo>
                    <a:pt x="140328" y="2663831"/>
                  </a:lnTo>
                  <a:lnTo>
                    <a:pt x="149099" y="2663763"/>
                  </a:lnTo>
                  <a:lnTo>
                    <a:pt x="157869" y="2663688"/>
                  </a:lnTo>
                  <a:lnTo>
                    <a:pt x="166640" y="2663604"/>
                  </a:lnTo>
                  <a:lnTo>
                    <a:pt x="175410" y="2663511"/>
                  </a:lnTo>
                  <a:lnTo>
                    <a:pt x="184181" y="2663408"/>
                  </a:lnTo>
                  <a:lnTo>
                    <a:pt x="192951" y="2663293"/>
                  </a:lnTo>
                  <a:lnTo>
                    <a:pt x="201722" y="2663166"/>
                  </a:lnTo>
                  <a:lnTo>
                    <a:pt x="210492" y="2663024"/>
                  </a:lnTo>
                  <a:lnTo>
                    <a:pt x="219263" y="2662866"/>
                  </a:lnTo>
                  <a:lnTo>
                    <a:pt x="228033" y="2662691"/>
                  </a:lnTo>
                  <a:lnTo>
                    <a:pt x="236804" y="2662496"/>
                  </a:lnTo>
                  <a:lnTo>
                    <a:pt x="245575" y="2662280"/>
                  </a:lnTo>
                  <a:lnTo>
                    <a:pt x="254345" y="2662039"/>
                  </a:lnTo>
                  <a:lnTo>
                    <a:pt x="263116" y="2661771"/>
                  </a:lnTo>
                  <a:lnTo>
                    <a:pt x="271886" y="2661474"/>
                  </a:lnTo>
                  <a:lnTo>
                    <a:pt x="280657" y="2661144"/>
                  </a:lnTo>
                  <a:lnTo>
                    <a:pt x="289427" y="2660776"/>
                  </a:lnTo>
                  <a:lnTo>
                    <a:pt x="298198" y="2660368"/>
                  </a:lnTo>
                  <a:lnTo>
                    <a:pt x="306968" y="2659913"/>
                  </a:lnTo>
                  <a:lnTo>
                    <a:pt x="315739" y="2659408"/>
                  </a:lnTo>
                  <a:lnTo>
                    <a:pt x="324509" y="2658847"/>
                  </a:lnTo>
                  <a:lnTo>
                    <a:pt x="333280" y="2658222"/>
                  </a:lnTo>
                  <a:lnTo>
                    <a:pt x="342050" y="2657527"/>
                  </a:lnTo>
                  <a:lnTo>
                    <a:pt x="350821" y="2656754"/>
                  </a:lnTo>
                  <a:lnTo>
                    <a:pt x="359592" y="2655894"/>
                  </a:lnTo>
                  <a:lnTo>
                    <a:pt x="368362" y="2654937"/>
                  </a:lnTo>
                  <a:lnTo>
                    <a:pt x="377133" y="2653872"/>
                  </a:lnTo>
                  <a:lnTo>
                    <a:pt x="385903" y="2652686"/>
                  </a:lnTo>
                  <a:lnTo>
                    <a:pt x="394674" y="2651366"/>
                  </a:lnTo>
                  <a:lnTo>
                    <a:pt x="403444" y="2649897"/>
                  </a:lnTo>
                  <a:lnTo>
                    <a:pt x="412215" y="2648261"/>
                  </a:lnTo>
                  <a:lnTo>
                    <a:pt x="420985" y="2646438"/>
                  </a:lnTo>
                  <a:lnTo>
                    <a:pt x="429756" y="2644409"/>
                  </a:lnTo>
                  <a:lnTo>
                    <a:pt x="438526" y="2642148"/>
                  </a:lnTo>
                  <a:lnTo>
                    <a:pt x="447297" y="2639630"/>
                  </a:lnTo>
                  <a:lnTo>
                    <a:pt x="456067" y="2636824"/>
                  </a:lnTo>
                  <a:lnTo>
                    <a:pt x="464838" y="2633698"/>
                  </a:lnTo>
                  <a:lnTo>
                    <a:pt x="473609" y="2630215"/>
                  </a:lnTo>
                  <a:lnTo>
                    <a:pt x="482379" y="2626334"/>
                  </a:lnTo>
                  <a:lnTo>
                    <a:pt x="491150" y="2622010"/>
                  </a:lnTo>
                  <a:lnTo>
                    <a:pt x="499920" y="2617191"/>
                  </a:lnTo>
                  <a:lnTo>
                    <a:pt x="508691" y="2611823"/>
                  </a:lnTo>
                  <a:lnTo>
                    <a:pt x="517461" y="2605842"/>
                  </a:lnTo>
                  <a:lnTo>
                    <a:pt x="526232" y="2599179"/>
                  </a:lnTo>
                  <a:lnTo>
                    <a:pt x="535002" y="2591759"/>
                  </a:lnTo>
                  <a:lnTo>
                    <a:pt x="543773" y="2583498"/>
                  </a:lnTo>
                  <a:lnTo>
                    <a:pt x="552543" y="2574302"/>
                  </a:lnTo>
                  <a:lnTo>
                    <a:pt x="561314" y="2564071"/>
                  </a:lnTo>
                  <a:lnTo>
                    <a:pt x="570084" y="2552692"/>
                  </a:lnTo>
                  <a:lnTo>
                    <a:pt x="578855" y="2540044"/>
                  </a:lnTo>
                  <a:lnTo>
                    <a:pt x="587626" y="2525998"/>
                  </a:lnTo>
                  <a:lnTo>
                    <a:pt x="596396" y="2510416"/>
                  </a:lnTo>
                  <a:lnTo>
                    <a:pt x="605167" y="2493159"/>
                  </a:lnTo>
                  <a:lnTo>
                    <a:pt x="613937" y="2474079"/>
                  </a:lnTo>
                  <a:lnTo>
                    <a:pt x="622708" y="2453024"/>
                  </a:lnTo>
                  <a:lnTo>
                    <a:pt x="631478" y="2429839"/>
                  </a:lnTo>
                  <a:lnTo>
                    <a:pt x="640249" y="2404369"/>
                  </a:lnTo>
                  <a:lnTo>
                    <a:pt x="649019" y="2376460"/>
                  </a:lnTo>
                  <a:lnTo>
                    <a:pt x="657790" y="2345968"/>
                  </a:lnTo>
                  <a:lnTo>
                    <a:pt x="666560" y="2312756"/>
                  </a:lnTo>
                  <a:lnTo>
                    <a:pt x="675331" y="2276703"/>
                  </a:lnTo>
                  <a:lnTo>
                    <a:pt x="684101" y="2237709"/>
                  </a:lnTo>
                  <a:lnTo>
                    <a:pt x="692872" y="2195699"/>
                  </a:lnTo>
                  <a:lnTo>
                    <a:pt x="701643" y="2150628"/>
                  </a:lnTo>
                  <a:lnTo>
                    <a:pt x="710413" y="2102491"/>
                  </a:lnTo>
                  <a:lnTo>
                    <a:pt x="719184" y="2051320"/>
                  </a:lnTo>
                  <a:lnTo>
                    <a:pt x="727954" y="1997195"/>
                  </a:lnTo>
                  <a:lnTo>
                    <a:pt x="736725" y="1940246"/>
                  </a:lnTo>
                  <a:lnTo>
                    <a:pt x="745495" y="1880650"/>
                  </a:lnTo>
                  <a:lnTo>
                    <a:pt x="754266" y="1818637"/>
                  </a:lnTo>
                  <a:lnTo>
                    <a:pt x="763036" y="1754482"/>
                  </a:lnTo>
                  <a:lnTo>
                    <a:pt x="771807" y="1688507"/>
                  </a:lnTo>
                  <a:lnTo>
                    <a:pt x="780577" y="1621069"/>
                  </a:lnTo>
                  <a:lnTo>
                    <a:pt x="789348" y="1552558"/>
                  </a:lnTo>
                  <a:lnTo>
                    <a:pt x="798118" y="1483384"/>
                  </a:lnTo>
                  <a:lnTo>
                    <a:pt x="806889" y="1413968"/>
                  </a:lnTo>
                  <a:lnTo>
                    <a:pt x="815660" y="1344730"/>
                  </a:lnTo>
                  <a:lnTo>
                    <a:pt x="824430" y="1276084"/>
                  </a:lnTo>
                  <a:lnTo>
                    <a:pt x="833201" y="1208422"/>
                  </a:lnTo>
                  <a:lnTo>
                    <a:pt x="841971" y="1142107"/>
                  </a:lnTo>
                  <a:lnTo>
                    <a:pt x="850742" y="1077469"/>
                  </a:lnTo>
                  <a:lnTo>
                    <a:pt x="859512" y="1014796"/>
                  </a:lnTo>
                  <a:lnTo>
                    <a:pt x="868283" y="954335"/>
                  </a:lnTo>
                  <a:lnTo>
                    <a:pt x="877053" y="896282"/>
                  </a:lnTo>
                  <a:lnTo>
                    <a:pt x="885824" y="840792"/>
                  </a:lnTo>
                  <a:lnTo>
                    <a:pt x="894594" y="787974"/>
                  </a:lnTo>
                  <a:lnTo>
                    <a:pt x="903365" y="737888"/>
                  </a:lnTo>
                  <a:lnTo>
                    <a:pt x="912135" y="690525"/>
                  </a:lnTo>
                  <a:lnTo>
                    <a:pt x="920906" y="645844"/>
                  </a:lnTo>
                  <a:lnTo>
                    <a:pt x="929677" y="603779"/>
                  </a:lnTo>
                  <a:lnTo>
                    <a:pt x="938447" y="564251"/>
                  </a:lnTo>
                  <a:lnTo>
                    <a:pt x="947218" y="527167"/>
                  </a:lnTo>
                  <a:lnTo>
                    <a:pt x="955988" y="492424"/>
                  </a:lnTo>
                  <a:lnTo>
                    <a:pt x="964759" y="459911"/>
                  </a:lnTo>
                  <a:lnTo>
                    <a:pt x="973529" y="429517"/>
                  </a:lnTo>
                  <a:lnTo>
                    <a:pt x="982300" y="401126"/>
                  </a:lnTo>
                  <a:lnTo>
                    <a:pt x="991070" y="374624"/>
                  </a:lnTo>
                  <a:lnTo>
                    <a:pt x="999841" y="349899"/>
                  </a:lnTo>
                  <a:lnTo>
                    <a:pt x="1008611" y="326839"/>
                  </a:lnTo>
                  <a:lnTo>
                    <a:pt x="1017382" y="305339"/>
                  </a:lnTo>
                  <a:lnTo>
                    <a:pt x="1026152" y="285297"/>
                  </a:lnTo>
                  <a:lnTo>
                    <a:pt x="1034923" y="266615"/>
                  </a:lnTo>
                  <a:lnTo>
                    <a:pt x="1043694" y="249200"/>
                  </a:lnTo>
                  <a:lnTo>
                    <a:pt x="1052464" y="232965"/>
                  </a:lnTo>
                  <a:lnTo>
                    <a:pt x="1061235" y="217827"/>
                  </a:lnTo>
                  <a:lnTo>
                    <a:pt x="1070005" y="203710"/>
                  </a:lnTo>
                  <a:lnTo>
                    <a:pt x="1078776" y="190540"/>
                  </a:lnTo>
                  <a:lnTo>
                    <a:pt x="1087546" y="178251"/>
                  </a:lnTo>
                  <a:lnTo>
                    <a:pt x="1096317" y="166780"/>
                  </a:lnTo>
                  <a:lnTo>
                    <a:pt x="1105087" y="156068"/>
                  </a:lnTo>
                  <a:lnTo>
                    <a:pt x="1113858" y="146060"/>
                  </a:lnTo>
                  <a:lnTo>
                    <a:pt x="1122628" y="136707"/>
                  </a:lnTo>
                  <a:lnTo>
                    <a:pt x="1131399" y="127962"/>
                  </a:lnTo>
                  <a:lnTo>
                    <a:pt x="1140169" y="119781"/>
                  </a:lnTo>
                  <a:lnTo>
                    <a:pt x="1148940" y="112124"/>
                  </a:lnTo>
                  <a:lnTo>
                    <a:pt x="1157711" y="104955"/>
                  </a:lnTo>
                  <a:lnTo>
                    <a:pt x="1166481" y="98240"/>
                  </a:lnTo>
                  <a:lnTo>
                    <a:pt x="1175252" y="91946"/>
                  </a:lnTo>
                  <a:lnTo>
                    <a:pt x="1184022" y="86046"/>
                  </a:lnTo>
                  <a:lnTo>
                    <a:pt x="1192793" y="80511"/>
                  </a:lnTo>
                  <a:lnTo>
                    <a:pt x="1201563" y="75317"/>
                  </a:lnTo>
                  <a:lnTo>
                    <a:pt x="1210334" y="70440"/>
                  </a:lnTo>
                  <a:lnTo>
                    <a:pt x="1219104" y="65861"/>
                  </a:lnTo>
                  <a:lnTo>
                    <a:pt x="1227875" y="61562"/>
                  </a:lnTo>
                  <a:lnTo>
                    <a:pt x="1236645" y="57526"/>
                  </a:lnTo>
                  <a:lnTo>
                    <a:pt x="1245416" y="53738"/>
                  </a:lnTo>
                  <a:lnTo>
                    <a:pt x="1254186" y="50184"/>
                  </a:lnTo>
                  <a:lnTo>
                    <a:pt x="1262957" y="46849"/>
                  </a:lnTo>
                  <a:lnTo>
                    <a:pt x="1271728" y="43721"/>
                  </a:lnTo>
                  <a:lnTo>
                    <a:pt x="1280498" y="40788"/>
                  </a:lnTo>
                  <a:lnTo>
                    <a:pt x="1289269" y="38037"/>
                  </a:lnTo>
                  <a:lnTo>
                    <a:pt x="1298039" y="35457"/>
                  </a:lnTo>
                  <a:lnTo>
                    <a:pt x="1306810" y="33039"/>
                  </a:lnTo>
                  <a:lnTo>
                    <a:pt x="1315580" y="30772"/>
                  </a:lnTo>
                  <a:lnTo>
                    <a:pt x="1324351" y="28647"/>
                  </a:lnTo>
                  <a:lnTo>
                    <a:pt x="1333121" y="26656"/>
                  </a:lnTo>
                  <a:lnTo>
                    <a:pt x="1341892" y="24790"/>
                  </a:lnTo>
                  <a:lnTo>
                    <a:pt x="1350662" y="23042"/>
                  </a:lnTo>
                  <a:lnTo>
                    <a:pt x="1359433" y="21404"/>
                  </a:lnTo>
                  <a:lnTo>
                    <a:pt x="1368203" y="19869"/>
                  </a:lnTo>
                  <a:lnTo>
                    <a:pt x="1376974" y="18432"/>
                  </a:lnTo>
                  <a:lnTo>
                    <a:pt x="1385745" y="17085"/>
                  </a:lnTo>
                  <a:lnTo>
                    <a:pt x="1394515" y="15824"/>
                  </a:lnTo>
                  <a:lnTo>
                    <a:pt x="1403286" y="14643"/>
                  </a:lnTo>
                  <a:lnTo>
                    <a:pt x="1412056" y="13537"/>
                  </a:lnTo>
                  <a:lnTo>
                    <a:pt x="1420827" y="12501"/>
                  </a:lnTo>
                  <a:lnTo>
                    <a:pt x="1429597" y="11531"/>
                  </a:lnTo>
                  <a:lnTo>
                    <a:pt x="1438368" y="10622"/>
                  </a:lnTo>
                  <a:lnTo>
                    <a:pt x="1447138" y="9772"/>
                  </a:lnTo>
                  <a:lnTo>
                    <a:pt x="1455909" y="8975"/>
                  </a:lnTo>
                  <a:lnTo>
                    <a:pt x="1464679" y="8230"/>
                  </a:lnTo>
                  <a:lnTo>
                    <a:pt x="1473450" y="7532"/>
                  </a:lnTo>
                  <a:lnTo>
                    <a:pt x="1482220" y="6878"/>
                  </a:lnTo>
                  <a:lnTo>
                    <a:pt x="1490991" y="6267"/>
                  </a:lnTo>
                  <a:lnTo>
                    <a:pt x="1499762" y="5694"/>
                  </a:lnTo>
                  <a:lnTo>
                    <a:pt x="1508532" y="5158"/>
                  </a:lnTo>
                  <a:lnTo>
                    <a:pt x="1517303" y="4656"/>
                  </a:lnTo>
                  <a:lnTo>
                    <a:pt x="1526073" y="4187"/>
                  </a:lnTo>
                  <a:lnTo>
                    <a:pt x="1534844" y="3747"/>
                  </a:lnTo>
                  <a:lnTo>
                    <a:pt x="1543614" y="3335"/>
                  </a:lnTo>
                  <a:lnTo>
                    <a:pt x="1552385" y="2950"/>
                  </a:lnTo>
                  <a:lnTo>
                    <a:pt x="1561155" y="2590"/>
                  </a:lnTo>
                  <a:lnTo>
                    <a:pt x="1569926" y="2252"/>
                  </a:lnTo>
                  <a:lnTo>
                    <a:pt x="1578696" y="1937"/>
                  </a:lnTo>
                  <a:lnTo>
                    <a:pt x="1587467" y="1641"/>
                  </a:lnTo>
                  <a:lnTo>
                    <a:pt x="1596237" y="1364"/>
                  </a:lnTo>
                  <a:lnTo>
                    <a:pt x="1605008" y="1105"/>
                  </a:lnTo>
                  <a:lnTo>
                    <a:pt x="1613779" y="863"/>
                  </a:lnTo>
                  <a:lnTo>
                    <a:pt x="1622549" y="636"/>
                  </a:lnTo>
                  <a:lnTo>
                    <a:pt x="1631320" y="424"/>
                  </a:lnTo>
                  <a:lnTo>
                    <a:pt x="1640090" y="226"/>
                  </a:lnTo>
                  <a:lnTo>
                    <a:pt x="1648861" y="4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FC3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738986" y="899985"/>
              <a:ext cx="1850583" cy="2662069"/>
            </a:xfrm>
            <a:custGeom>
              <a:avLst/>
              <a:pathLst>
                <a:path w="1850583" h="2662069">
                  <a:moveTo>
                    <a:pt x="0" y="2662069"/>
                  </a:moveTo>
                  <a:lnTo>
                    <a:pt x="8770" y="2662038"/>
                  </a:lnTo>
                  <a:lnTo>
                    <a:pt x="17541" y="2662005"/>
                  </a:lnTo>
                  <a:lnTo>
                    <a:pt x="26311" y="2661969"/>
                  </a:lnTo>
                  <a:lnTo>
                    <a:pt x="35082" y="2661930"/>
                  </a:lnTo>
                  <a:lnTo>
                    <a:pt x="43852" y="2661887"/>
                  </a:lnTo>
                  <a:lnTo>
                    <a:pt x="52623" y="2661840"/>
                  </a:lnTo>
                  <a:lnTo>
                    <a:pt x="61393" y="2661790"/>
                  </a:lnTo>
                  <a:lnTo>
                    <a:pt x="70164" y="2661735"/>
                  </a:lnTo>
                  <a:lnTo>
                    <a:pt x="78934" y="2661676"/>
                  </a:lnTo>
                  <a:lnTo>
                    <a:pt x="87705" y="2661611"/>
                  </a:lnTo>
                  <a:lnTo>
                    <a:pt x="96475" y="2661541"/>
                  </a:lnTo>
                  <a:lnTo>
                    <a:pt x="105246" y="2661465"/>
                  </a:lnTo>
                  <a:lnTo>
                    <a:pt x="114016" y="2661382"/>
                  </a:lnTo>
                  <a:lnTo>
                    <a:pt x="122787" y="2661292"/>
                  </a:lnTo>
                  <a:lnTo>
                    <a:pt x="131558" y="2661194"/>
                  </a:lnTo>
                  <a:lnTo>
                    <a:pt x="140328" y="2661088"/>
                  </a:lnTo>
                  <a:lnTo>
                    <a:pt x="149099" y="2660972"/>
                  </a:lnTo>
                  <a:lnTo>
                    <a:pt x="157869" y="2660847"/>
                  </a:lnTo>
                  <a:lnTo>
                    <a:pt x="166640" y="2660711"/>
                  </a:lnTo>
                  <a:lnTo>
                    <a:pt x="175410" y="2660563"/>
                  </a:lnTo>
                  <a:lnTo>
                    <a:pt x="184181" y="2660402"/>
                  </a:lnTo>
                  <a:lnTo>
                    <a:pt x="192951" y="2660227"/>
                  </a:lnTo>
                  <a:lnTo>
                    <a:pt x="201722" y="2660038"/>
                  </a:lnTo>
                  <a:lnTo>
                    <a:pt x="210492" y="2659832"/>
                  </a:lnTo>
                  <a:lnTo>
                    <a:pt x="219263" y="2659608"/>
                  </a:lnTo>
                  <a:lnTo>
                    <a:pt x="228033" y="2659365"/>
                  </a:lnTo>
                  <a:lnTo>
                    <a:pt x="236804" y="2659101"/>
                  </a:lnTo>
                  <a:lnTo>
                    <a:pt x="245575" y="2658814"/>
                  </a:lnTo>
                  <a:lnTo>
                    <a:pt x="254345" y="2658503"/>
                  </a:lnTo>
                  <a:lnTo>
                    <a:pt x="263116" y="2658164"/>
                  </a:lnTo>
                  <a:lnTo>
                    <a:pt x="271886" y="2657797"/>
                  </a:lnTo>
                  <a:lnTo>
                    <a:pt x="280657" y="2657397"/>
                  </a:lnTo>
                  <a:lnTo>
                    <a:pt x="289427" y="2656963"/>
                  </a:lnTo>
                  <a:lnTo>
                    <a:pt x="298198" y="2656491"/>
                  </a:lnTo>
                  <a:lnTo>
                    <a:pt x="306968" y="2655977"/>
                  </a:lnTo>
                  <a:lnTo>
                    <a:pt x="315739" y="2655417"/>
                  </a:lnTo>
                  <a:lnTo>
                    <a:pt x="324509" y="2654806"/>
                  </a:lnTo>
                  <a:lnTo>
                    <a:pt x="333280" y="2654140"/>
                  </a:lnTo>
                  <a:lnTo>
                    <a:pt x="342050" y="2653414"/>
                  </a:lnTo>
                  <a:lnTo>
                    <a:pt x="350821" y="2652620"/>
                  </a:lnTo>
                  <a:lnTo>
                    <a:pt x="359592" y="2651752"/>
                  </a:lnTo>
                  <a:lnTo>
                    <a:pt x="368362" y="2650802"/>
                  </a:lnTo>
                  <a:lnTo>
                    <a:pt x="377133" y="2649762"/>
                  </a:lnTo>
                  <a:lnTo>
                    <a:pt x="385903" y="2648622"/>
                  </a:lnTo>
                  <a:lnTo>
                    <a:pt x="394674" y="2647371"/>
                  </a:lnTo>
                  <a:lnTo>
                    <a:pt x="403444" y="2645998"/>
                  </a:lnTo>
                  <a:lnTo>
                    <a:pt x="412215" y="2644488"/>
                  </a:lnTo>
                  <a:lnTo>
                    <a:pt x="420985" y="2642827"/>
                  </a:lnTo>
                  <a:lnTo>
                    <a:pt x="429756" y="2640998"/>
                  </a:lnTo>
                  <a:lnTo>
                    <a:pt x="438526" y="2638982"/>
                  </a:lnTo>
                  <a:lnTo>
                    <a:pt x="447297" y="2636756"/>
                  </a:lnTo>
                  <a:lnTo>
                    <a:pt x="456067" y="2634298"/>
                  </a:lnTo>
                  <a:lnTo>
                    <a:pt x="464838" y="2631579"/>
                  </a:lnTo>
                  <a:lnTo>
                    <a:pt x="473609" y="2628569"/>
                  </a:lnTo>
                  <a:lnTo>
                    <a:pt x="482379" y="2625233"/>
                  </a:lnTo>
                  <a:lnTo>
                    <a:pt x="491150" y="2621532"/>
                  </a:lnTo>
                  <a:lnTo>
                    <a:pt x="499920" y="2617422"/>
                  </a:lnTo>
                  <a:lnTo>
                    <a:pt x="508691" y="2612853"/>
                  </a:lnTo>
                  <a:lnTo>
                    <a:pt x="517461" y="2607768"/>
                  </a:lnTo>
                  <a:lnTo>
                    <a:pt x="526232" y="2602102"/>
                  </a:lnTo>
                  <a:lnTo>
                    <a:pt x="535002" y="2595785"/>
                  </a:lnTo>
                  <a:lnTo>
                    <a:pt x="543773" y="2588733"/>
                  </a:lnTo>
                  <a:lnTo>
                    <a:pt x="552543" y="2580854"/>
                  </a:lnTo>
                  <a:lnTo>
                    <a:pt x="561314" y="2572043"/>
                  </a:lnTo>
                  <a:lnTo>
                    <a:pt x="570084" y="2562184"/>
                  </a:lnTo>
                  <a:lnTo>
                    <a:pt x="578855" y="2551141"/>
                  </a:lnTo>
                  <a:lnTo>
                    <a:pt x="587626" y="2538770"/>
                  </a:lnTo>
                  <a:lnTo>
                    <a:pt x="596396" y="2524919"/>
                  </a:lnTo>
                  <a:lnTo>
                    <a:pt x="605167" y="2509429"/>
                  </a:lnTo>
                  <a:lnTo>
                    <a:pt x="613937" y="2492129"/>
                  </a:lnTo>
                  <a:lnTo>
                    <a:pt x="622708" y="2472839"/>
                  </a:lnTo>
                  <a:lnTo>
                    <a:pt x="631478" y="2451371"/>
                  </a:lnTo>
                  <a:lnTo>
                    <a:pt x="640249" y="2427529"/>
                  </a:lnTo>
                  <a:lnTo>
                    <a:pt x="649019" y="2401118"/>
                  </a:lnTo>
                  <a:lnTo>
                    <a:pt x="657790" y="2371940"/>
                  </a:lnTo>
                  <a:lnTo>
                    <a:pt x="666560" y="2339809"/>
                  </a:lnTo>
                  <a:lnTo>
                    <a:pt x="675331" y="2304549"/>
                  </a:lnTo>
                  <a:lnTo>
                    <a:pt x="684101" y="2266004"/>
                  </a:lnTo>
                  <a:lnTo>
                    <a:pt x="692872" y="2224048"/>
                  </a:lnTo>
                  <a:lnTo>
                    <a:pt x="701643" y="2178590"/>
                  </a:lnTo>
                  <a:lnTo>
                    <a:pt x="710413" y="2129584"/>
                  </a:lnTo>
                  <a:lnTo>
                    <a:pt x="719184" y="2077039"/>
                  </a:lnTo>
                  <a:lnTo>
                    <a:pt x="727954" y="2021024"/>
                  </a:lnTo>
                  <a:lnTo>
                    <a:pt x="736725" y="1961674"/>
                  </a:lnTo>
                  <a:lnTo>
                    <a:pt x="745495" y="1899196"/>
                  </a:lnTo>
                  <a:lnTo>
                    <a:pt x="754266" y="1833866"/>
                  </a:lnTo>
                  <a:lnTo>
                    <a:pt x="763036" y="1766030"/>
                  </a:lnTo>
                  <a:lnTo>
                    <a:pt x="771807" y="1696096"/>
                  </a:lnTo>
                  <a:lnTo>
                    <a:pt x="780577" y="1624527"/>
                  </a:lnTo>
                  <a:lnTo>
                    <a:pt x="789348" y="1551828"/>
                  </a:lnTo>
                  <a:lnTo>
                    <a:pt x="798118" y="1478528"/>
                  </a:lnTo>
                  <a:lnTo>
                    <a:pt x="806889" y="1405170"/>
                  </a:lnTo>
                  <a:lnTo>
                    <a:pt x="815660" y="1332292"/>
                  </a:lnTo>
                  <a:lnTo>
                    <a:pt x="824430" y="1260410"/>
                  </a:lnTo>
                  <a:lnTo>
                    <a:pt x="833201" y="1190005"/>
                  </a:lnTo>
                  <a:lnTo>
                    <a:pt x="841971" y="1121511"/>
                  </a:lnTo>
                  <a:lnTo>
                    <a:pt x="850742" y="1055308"/>
                  </a:lnTo>
                  <a:lnTo>
                    <a:pt x="859512" y="991711"/>
                  </a:lnTo>
                  <a:lnTo>
                    <a:pt x="868283" y="930975"/>
                  </a:lnTo>
                  <a:lnTo>
                    <a:pt x="877053" y="873288"/>
                  </a:lnTo>
                  <a:lnTo>
                    <a:pt x="885824" y="818779"/>
                  </a:lnTo>
                  <a:lnTo>
                    <a:pt x="894594" y="767519"/>
                  </a:lnTo>
                  <a:lnTo>
                    <a:pt x="903365" y="719515"/>
                  </a:lnTo>
                  <a:lnTo>
                    <a:pt x="912135" y="674669"/>
                  </a:lnTo>
                  <a:lnTo>
                    <a:pt x="920906" y="632847"/>
                  </a:lnTo>
                  <a:lnTo>
                    <a:pt x="929677" y="593900"/>
                  </a:lnTo>
                  <a:lnTo>
                    <a:pt x="938447" y="557670"/>
                  </a:lnTo>
                  <a:lnTo>
                    <a:pt x="947218" y="523995"/>
                  </a:lnTo>
                  <a:lnTo>
                    <a:pt x="955988" y="492712"/>
                  </a:lnTo>
                  <a:lnTo>
                    <a:pt x="964759" y="463661"/>
                  </a:lnTo>
                  <a:lnTo>
                    <a:pt x="973529" y="436686"/>
                  </a:lnTo>
                  <a:lnTo>
                    <a:pt x="982300" y="411636"/>
                  </a:lnTo>
                  <a:lnTo>
                    <a:pt x="991070" y="388369"/>
                  </a:lnTo>
                  <a:lnTo>
                    <a:pt x="999841" y="366749"/>
                  </a:lnTo>
                  <a:lnTo>
                    <a:pt x="1008611" y="346649"/>
                  </a:lnTo>
                  <a:lnTo>
                    <a:pt x="1017382" y="327949"/>
                  </a:lnTo>
                  <a:lnTo>
                    <a:pt x="1026152" y="310539"/>
                  </a:lnTo>
                  <a:lnTo>
                    <a:pt x="1034923" y="294315"/>
                  </a:lnTo>
                  <a:lnTo>
                    <a:pt x="1043694" y="279181"/>
                  </a:lnTo>
                  <a:lnTo>
                    <a:pt x="1052464" y="265050"/>
                  </a:lnTo>
                  <a:lnTo>
                    <a:pt x="1061235" y="251840"/>
                  </a:lnTo>
                  <a:lnTo>
                    <a:pt x="1070005" y="239476"/>
                  </a:lnTo>
                  <a:lnTo>
                    <a:pt x="1078776" y="227890"/>
                  </a:lnTo>
                  <a:lnTo>
                    <a:pt x="1087546" y="217017"/>
                  </a:lnTo>
                  <a:lnTo>
                    <a:pt x="1096317" y="206800"/>
                  </a:lnTo>
                  <a:lnTo>
                    <a:pt x="1105087" y="197185"/>
                  </a:lnTo>
                  <a:lnTo>
                    <a:pt x="1113858" y="188124"/>
                  </a:lnTo>
                  <a:lnTo>
                    <a:pt x="1122628" y="179572"/>
                  </a:lnTo>
                  <a:lnTo>
                    <a:pt x="1131399" y="171488"/>
                  </a:lnTo>
                  <a:lnTo>
                    <a:pt x="1140169" y="163834"/>
                  </a:lnTo>
                  <a:lnTo>
                    <a:pt x="1148940" y="156577"/>
                  </a:lnTo>
                  <a:lnTo>
                    <a:pt x="1157711" y="149684"/>
                  </a:lnTo>
                  <a:lnTo>
                    <a:pt x="1166481" y="143128"/>
                  </a:lnTo>
                  <a:lnTo>
                    <a:pt x="1175252" y="136881"/>
                  </a:lnTo>
                  <a:lnTo>
                    <a:pt x="1184022" y="130921"/>
                  </a:lnTo>
                  <a:lnTo>
                    <a:pt x="1192793" y="125224"/>
                  </a:lnTo>
                  <a:lnTo>
                    <a:pt x="1201563" y="119772"/>
                  </a:lnTo>
                  <a:lnTo>
                    <a:pt x="1210334" y="114545"/>
                  </a:lnTo>
                  <a:lnTo>
                    <a:pt x="1219104" y="109530"/>
                  </a:lnTo>
                  <a:lnTo>
                    <a:pt x="1227875" y="104716"/>
                  </a:lnTo>
                  <a:lnTo>
                    <a:pt x="1236645" y="100097"/>
                  </a:lnTo>
                  <a:lnTo>
                    <a:pt x="1245416" y="95665"/>
                  </a:lnTo>
                  <a:lnTo>
                    <a:pt x="1254186" y="91413"/>
                  </a:lnTo>
                  <a:lnTo>
                    <a:pt x="1262957" y="87336"/>
                  </a:lnTo>
                  <a:lnTo>
                    <a:pt x="1271728" y="83425"/>
                  </a:lnTo>
                  <a:lnTo>
                    <a:pt x="1280498" y="79675"/>
                  </a:lnTo>
                  <a:lnTo>
                    <a:pt x="1289269" y="76079"/>
                  </a:lnTo>
                  <a:lnTo>
                    <a:pt x="1298039" y="72632"/>
                  </a:lnTo>
                  <a:lnTo>
                    <a:pt x="1306810" y="69328"/>
                  </a:lnTo>
                  <a:lnTo>
                    <a:pt x="1315580" y="66162"/>
                  </a:lnTo>
                  <a:lnTo>
                    <a:pt x="1324351" y="63127"/>
                  </a:lnTo>
                  <a:lnTo>
                    <a:pt x="1333121" y="60219"/>
                  </a:lnTo>
                  <a:lnTo>
                    <a:pt x="1341892" y="57432"/>
                  </a:lnTo>
                  <a:lnTo>
                    <a:pt x="1350662" y="54763"/>
                  </a:lnTo>
                  <a:lnTo>
                    <a:pt x="1359433" y="52206"/>
                  </a:lnTo>
                  <a:lnTo>
                    <a:pt x="1368203" y="49756"/>
                  </a:lnTo>
                  <a:lnTo>
                    <a:pt x="1376974" y="47410"/>
                  </a:lnTo>
                  <a:lnTo>
                    <a:pt x="1385745" y="45163"/>
                  </a:lnTo>
                  <a:lnTo>
                    <a:pt x="1394515" y="43011"/>
                  </a:lnTo>
                  <a:lnTo>
                    <a:pt x="1403286" y="40950"/>
                  </a:lnTo>
                  <a:lnTo>
                    <a:pt x="1412056" y="38977"/>
                  </a:lnTo>
                  <a:lnTo>
                    <a:pt x="1420827" y="37088"/>
                  </a:lnTo>
                  <a:lnTo>
                    <a:pt x="1429597" y="35280"/>
                  </a:lnTo>
                  <a:lnTo>
                    <a:pt x="1438368" y="33548"/>
                  </a:lnTo>
                  <a:lnTo>
                    <a:pt x="1447138" y="31891"/>
                  </a:lnTo>
                  <a:lnTo>
                    <a:pt x="1455909" y="30304"/>
                  </a:lnTo>
                  <a:lnTo>
                    <a:pt x="1464679" y="28785"/>
                  </a:lnTo>
                  <a:lnTo>
                    <a:pt x="1473450" y="27332"/>
                  </a:lnTo>
                  <a:lnTo>
                    <a:pt x="1482220" y="25941"/>
                  </a:lnTo>
                  <a:lnTo>
                    <a:pt x="1490991" y="24609"/>
                  </a:lnTo>
                  <a:lnTo>
                    <a:pt x="1499762" y="23335"/>
                  </a:lnTo>
                  <a:lnTo>
                    <a:pt x="1508532" y="22116"/>
                  </a:lnTo>
                  <a:lnTo>
                    <a:pt x="1517303" y="20949"/>
                  </a:lnTo>
                  <a:lnTo>
                    <a:pt x="1526073" y="19833"/>
                  </a:lnTo>
                  <a:lnTo>
                    <a:pt x="1534844" y="18765"/>
                  </a:lnTo>
                  <a:lnTo>
                    <a:pt x="1543614" y="17743"/>
                  </a:lnTo>
                  <a:lnTo>
                    <a:pt x="1552385" y="16765"/>
                  </a:lnTo>
                  <a:lnTo>
                    <a:pt x="1561155" y="15829"/>
                  </a:lnTo>
                  <a:lnTo>
                    <a:pt x="1569926" y="14934"/>
                  </a:lnTo>
                  <a:lnTo>
                    <a:pt x="1578696" y="14078"/>
                  </a:lnTo>
                  <a:lnTo>
                    <a:pt x="1587467" y="13259"/>
                  </a:lnTo>
                  <a:lnTo>
                    <a:pt x="1596237" y="12475"/>
                  </a:lnTo>
                  <a:lnTo>
                    <a:pt x="1605008" y="11726"/>
                  </a:lnTo>
                  <a:lnTo>
                    <a:pt x="1613779" y="11009"/>
                  </a:lnTo>
                  <a:lnTo>
                    <a:pt x="1622549" y="10323"/>
                  </a:lnTo>
                  <a:lnTo>
                    <a:pt x="1631320" y="9667"/>
                  </a:lnTo>
                  <a:lnTo>
                    <a:pt x="1640090" y="9039"/>
                  </a:lnTo>
                  <a:lnTo>
                    <a:pt x="1648861" y="8439"/>
                  </a:lnTo>
                  <a:lnTo>
                    <a:pt x="1657631" y="7865"/>
                  </a:lnTo>
                  <a:lnTo>
                    <a:pt x="1666402" y="7316"/>
                  </a:lnTo>
                  <a:lnTo>
                    <a:pt x="1675172" y="6791"/>
                  </a:lnTo>
                  <a:lnTo>
                    <a:pt x="1683943" y="6289"/>
                  </a:lnTo>
                  <a:lnTo>
                    <a:pt x="1692713" y="5808"/>
                  </a:lnTo>
                  <a:lnTo>
                    <a:pt x="1701484" y="5349"/>
                  </a:lnTo>
                  <a:lnTo>
                    <a:pt x="1710254" y="4910"/>
                  </a:lnTo>
                  <a:lnTo>
                    <a:pt x="1719025" y="4490"/>
                  </a:lnTo>
                  <a:lnTo>
                    <a:pt x="1727796" y="4088"/>
                  </a:lnTo>
                  <a:lnTo>
                    <a:pt x="1736566" y="3703"/>
                  </a:lnTo>
                  <a:lnTo>
                    <a:pt x="1745337" y="3336"/>
                  </a:lnTo>
                  <a:lnTo>
                    <a:pt x="1754107" y="2985"/>
                  </a:lnTo>
                  <a:lnTo>
                    <a:pt x="1762878" y="2649"/>
                  </a:lnTo>
                  <a:lnTo>
                    <a:pt x="1771648" y="2327"/>
                  </a:lnTo>
                  <a:lnTo>
                    <a:pt x="1780419" y="2020"/>
                  </a:lnTo>
                  <a:lnTo>
                    <a:pt x="1789189" y="1726"/>
                  </a:lnTo>
                  <a:lnTo>
                    <a:pt x="1797960" y="1445"/>
                  </a:lnTo>
                  <a:lnTo>
                    <a:pt x="1806730" y="1176"/>
                  </a:lnTo>
                  <a:lnTo>
                    <a:pt x="1815501" y="920"/>
                  </a:lnTo>
                  <a:lnTo>
                    <a:pt x="1824271" y="674"/>
                  </a:lnTo>
                  <a:lnTo>
                    <a:pt x="1833042" y="439"/>
                  </a:lnTo>
                  <a:lnTo>
                    <a:pt x="1841813" y="214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E06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738986" y="897973"/>
              <a:ext cx="1850583" cy="2664413"/>
            </a:xfrm>
            <a:custGeom>
              <a:avLst/>
              <a:pathLst>
                <a:path w="1850583" h="2664413">
                  <a:moveTo>
                    <a:pt x="0" y="2664413"/>
                  </a:moveTo>
                  <a:lnTo>
                    <a:pt x="8770" y="2664411"/>
                  </a:lnTo>
                  <a:lnTo>
                    <a:pt x="17541" y="2664408"/>
                  </a:lnTo>
                  <a:lnTo>
                    <a:pt x="26311" y="2664405"/>
                  </a:lnTo>
                  <a:lnTo>
                    <a:pt x="35082" y="2664402"/>
                  </a:lnTo>
                  <a:lnTo>
                    <a:pt x="43852" y="2664399"/>
                  </a:lnTo>
                  <a:lnTo>
                    <a:pt x="52623" y="2664395"/>
                  </a:lnTo>
                  <a:lnTo>
                    <a:pt x="61393" y="2664391"/>
                  </a:lnTo>
                  <a:lnTo>
                    <a:pt x="70164" y="2664386"/>
                  </a:lnTo>
                  <a:lnTo>
                    <a:pt x="78934" y="2664381"/>
                  </a:lnTo>
                  <a:lnTo>
                    <a:pt x="87705" y="2664375"/>
                  </a:lnTo>
                  <a:lnTo>
                    <a:pt x="96475" y="2664369"/>
                  </a:lnTo>
                  <a:lnTo>
                    <a:pt x="105246" y="2664362"/>
                  </a:lnTo>
                  <a:lnTo>
                    <a:pt x="114016" y="2664354"/>
                  </a:lnTo>
                  <a:lnTo>
                    <a:pt x="122787" y="2664346"/>
                  </a:lnTo>
                  <a:lnTo>
                    <a:pt x="131558" y="2664337"/>
                  </a:lnTo>
                  <a:lnTo>
                    <a:pt x="140328" y="2664327"/>
                  </a:lnTo>
                  <a:lnTo>
                    <a:pt x="149099" y="2664315"/>
                  </a:lnTo>
                  <a:lnTo>
                    <a:pt x="157869" y="2664303"/>
                  </a:lnTo>
                  <a:lnTo>
                    <a:pt x="166640" y="2664289"/>
                  </a:lnTo>
                  <a:lnTo>
                    <a:pt x="175410" y="2664274"/>
                  </a:lnTo>
                  <a:lnTo>
                    <a:pt x="184181" y="2664258"/>
                  </a:lnTo>
                  <a:lnTo>
                    <a:pt x="192951" y="2664239"/>
                  </a:lnTo>
                  <a:lnTo>
                    <a:pt x="201722" y="2664219"/>
                  </a:lnTo>
                  <a:lnTo>
                    <a:pt x="210492" y="2664197"/>
                  </a:lnTo>
                  <a:lnTo>
                    <a:pt x="219263" y="2664173"/>
                  </a:lnTo>
                  <a:lnTo>
                    <a:pt x="228033" y="2664146"/>
                  </a:lnTo>
                  <a:lnTo>
                    <a:pt x="236804" y="2664116"/>
                  </a:lnTo>
                  <a:lnTo>
                    <a:pt x="245575" y="2664083"/>
                  </a:lnTo>
                  <a:lnTo>
                    <a:pt x="254345" y="2664047"/>
                  </a:lnTo>
                  <a:lnTo>
                    <a:pt x="263116" y="2664007"/>
                  </a:lnTo>
                  <a:lnTo>
                    <a:pt x="271886" y="2663963"/>
                  </a:lnTo>
                  <a:lnTo>
                    <a:pt x="280657" y="2663914"/>
                  </a:lnTo>
                  <a:lnTo>
                    <a:pt x="289427" y="2663861"/>
                  </a:lnTo>
                  <a:lnTo>
                    <a:pt x="298198" y="2663802"/>
                  </a:lnTo>
                  <a:lnTo>
                    <a:pt x="306968" y="2663737"/>
                  </a:lnTo>
                  <a:lnTo>
                    <a:pt x="315739" y="2663665"/>
                  </a:lnTo>
                  <a:lnTo>
                    <a:pt x="324509" y="2663585"/>
                  </a:lnTo>
                  <a:lnTo>
                    <a:pt x="333280" y="2663497"/>
                  </a:lnTo>
                  <a:lnTo>
                    <a:pt x="342050" y="2663400"/>
                  </a:lnTo>
                  <a:lnTo>
                    <a:pt x="350821" y="2663293"/>
                  </a:lnTo>
                  <a:lnTo>
                    <a:pt x="359592" y="2663174"/>
                  </a:lnTo>
                  <a:lnTo>
                    <a:pt x="368362" y="2663043"/>
                  </a:lnTo>
                  <a:lnTo>
                    <a:pt x="377133" y="2662897"/>
                  </a:lnTo>
                  <a:lnTo>
                    <a:pt x="385903" y="2662736"/>
                  </a:lnTo>
                  <a:lnTo>
                    <a:pt x="394674" y="2662557"/>
                  </a:lnTo>
                  <a:lnTo>
                    <a:pt x="403444" y="2662359"/>
                  </a:lnTo>
                  <a:lnTo>
                    <a:pt x="412215" y="2662139"/>
                  </a:lnTo>
                  <a:lnTo>
                    <a:pt x="420985" y="2661895"/>
                  </a:lnTo>
                  <a:lnTo>
                    <a:pt x="429756" y="2661623"/>
                  </a:lnTo>
                  <a:lnTo>
                    <a:pt x="438526" y="2661321"/>
                  </a:lnTo>
                  <a:lnTo>
                    <a:pt x="447297" y="2660986"/>
                  </a:lnTo>
                  <a:lnTo>
                    <a:pt x="456067" y="2660612"/>
                  </a:lnTo>
                  <a:lnTo>
                    <a:pt x="464838" y="2660196"/>
                  </a:lnTo>
                  <a:lnTo>
                    <a:pt x="473609" y="2659732"/>
                  </a:lnTo>
                  <a:lnTo>
                    <a:pt x="482379" y="2659215"/>
                  </a:lnTo>
                  <a:lnTo>
                    <a:pt x="491150" y="2658638"/>
                  </a:lnTo>
                  <a:lnTo>
                    <a:pt x="499920" y="2657992"/>
                  </a:lnTo>
                  <a:lnTo>
                    <a:pt x="508691" y="2657271"/>
                  </a:lnTo>
                  <a:lnTo>
                    <a:pt x="517461" y="2656465"/>
                  </a:lnTo>
                  <a:lnTo>
                    <a:pt x="526232" y="2655562"/>
                  </a:lnTo>
                  <a:lnTo>
                    <a:pt x="535002" y="2654550"/>
                  </a:lnTo>
                  <a:lnTo>
                    <a:pt x="543773" y="2653415"/>
                  </a:lnTo>
                  <a:lnTo>
                    <a:pt x="552543" y="2652142"/>
                  </a:lnTo>
                  <a:lnTo>
                    <a:pt x="561314" y="2650712"/>
                  </a:lnTo>
                  <a:lnTo>
                    <a:pt x="570084" y="2649104"/>
                  </a:lnTo>
                  <a:lnTo>
                    <a:pt x="578855" y="2647296"/>
                  </a:lnTo>
                  <a:lnTo>
                    <a:pt x="587626" y="2645261"/>
                  </a:lnTo>
                  <a:lnTo>
                    <a:pt x="596396" y="2642969"/>
                  </a:lnTo>
                  <a:lnTo>
                    <a:pt x="605167" y="2640389"/>
                  </a:lnTo>
                  <a:lnTo>
                    <a:pt x="613937" y="2637486"/>
                  </a:lnTo>
                  <a:lnTo>
                    <a:pt x="622708" y="2634218"/>
                  </a:lnTo>
                  <a:lnTo>
                    <a:pt x="631478" y="2630542"/>
                  </a:lnTo>
                  <a:lnTo>
                    <a:pt x="640249" y="2626409"/>
                  </a:lnTo>
                  <a:lnTo>
                    <a:pt x="649019" y="2621764"/>
                  </a:lnTo>
                  <a:lnTo>
                    <a:pt x="657790" y="2616547"/>
                  </a:lnTo>
                  <a:lnTo>
                    <a:pt x="666560" y="2610692"/>
                  </a:lnTo>
                  <a:lnTo>
                    <a:pt x="675331" y="2604126"/>
                  </a:lnTo>
                  <a:lnTo>
                    <a:pt x="684101" y="2596770"/>
                  </a:lnTo>
                  <a:lnTo>
                    <a:pt x="692872" y="2588539"/>
                  </a:lnTo>
                  <a:lnTo>
                    <a:pt x="701643" y="2579340"/>
                  </a:lnTo>
                  <a:lnTo>
                    <a:pt x="710413" y="2569072"/>
                  </a:lnTo>
                  <a:lnTo>
                    <a:pt x="719184" y="2557630"/>
                  </a:lnTo>
                  <a:lnTo>
                    <a:pt x="727954" y="2544902"/>
                  </a:lnTo>
                  <a:lnTo>
                    <a:pt x="736725" y="2530769"/>
                  </a:lnTo>
                  <a:lnTo>
                    <a:pt x="745495" y="2515109"/>
                  </a:lnTo>
                  <a:lnTo>
                    <a:pt x="754266" y="2497795"/>
                  </a:lnTo>
                  <a:lnTo>
                    <a:pt x="763036" y="2478701"/>
                  </a:lnTo>
                  <a:lnTo>
                    <a:pt x="771807" y="2457698"/>
                  </a:lnTo>
                  <a:lnTo>
                    <a:pt x="780577" y="2434662"/>
                  </a:lnTo>
                  <a:lnTo>
                    <a:pt x="789348" y="2409475"/>
                  </a:lnTo>
                  <a:lnTo>
                    <a:pt x="798118" y="2382026"/>
                  </a:lnTo>
                  <a:lnTo>
                    <a:pt x="806889" y="2352219"/>
                  </a:lnTo>
                  <a:lnTo>
                    <a:pt x="815660" y="2319971"/>
                  </a:lnTo>
                  <a:lnTo>
                    <a:pt x="824430" y="2285224"/>
                  </a:lnTo>
                  <a:lnTo>
                    <a:pt x="833201" y="2247942"/>
                  </a:lnTo>
                  <a:lnTo>
                    <a:pt x="841971" y="2208115"/>
                  </a:lnTo>
                  <a:lnTo>
                    <a:pt x="850742" y="2165769"/>
                  </a:lnTo>
                  <a:lnTo>
                    <a:pt x="859512" y="2120961"/>
                  </a:lnTo>
                  <a:lnTo>
                    <a:pt x="868283" y="2073788"/>
                  </a:lnTo>
                  <a:lnTo>
                    <a:pt x="877053" y="2024381"/>
                  </a:lnTo>
                  <a:lnTo>
                    <a:pt x="885824" y="1972911"/>
                  </a:lnTo>
                  <a:lnTo>
                    <a:pt x="894594" y="1919582"/>
                  </a:lnTo>
                  <a:lnTo>
                    <a:pt x="903365" y="1864624"/>
                  </a:lnTo>
                  <a:lnTo>
                    <a:pt x="912135" y="1808253"/>
                  </a:lnTo>
                  <a:lnTo>
                    <a:pt x="920906" y="1750692"/>
                  </a:lnTo>
                  <a:lnTo>
                    <a:pt x="929677" y="1692175"/>
                  </a:lnTo>
                  <a:lnTo>
                    <a:pt x="938447" y="1632946"/>
                  </a:lnTo>
                  <a:lnTo>
                    <a:pt x="947218" y="1573250"/>
                  </a:lnTo>
                  <a:lnTo>
                    <a:pt x="955988" y="1513334"/>
                  </a:lnTo>
                  <a:lnTo>
                    <a:pt x="964759" y="1453441"/>
                  </a:lnTo>
                  <a:lnTo>
                    <a:pt x="973529" y="1393806"/>
                  </a:lnTo>
                  <a:lnTo>
                    <a:pt x="982300" y="1334651"/>
                  </a:lnTo>
                  <a:lnTo>
                    <a:pt x="991070" y="1276186"/>
                  </a:lnTo>
                  <a:lnTo>
                    <a:pt x="999841" y="1218604"/>
                  </a:lnTo>
                  <a:lnTo>
                    <a:pt x="1008611" y="1162082"/>
                  </a:lnTo>
                  <a:lnTo>
                    <a:pt x="1017382" y="1106775"/>
                  </a:lnTo>
                  <a:lnTo>
                    <a:pt x="1026152" y="1052820"/>
                  </a:lnTo>
                  <a:lnTo>
                    <a:pt x="1034923" y="1000333"/>
                  </a:lnTo>
                  <a:lnTo>
                    <a:pt x="1043694" y="949412"/>
                  </a:lnTo>
                  <a:lnTo>
                    <a:pt x="1052464" y="900134"/>
                  </a:lnTo>
                  <a:lnTo>
                    <a:pt x="1061235" y="852558"/>
                  </a:lnTo>
                  <a:lnTo>
                    <a:pt x="1070005" y="806728"/>
                  </a:lnTo>
                  <a:lnTo>
                    <a:pt x="1078776" y="762670"/>
                  </a:lnTo>
                  <a:lnTo>
                    <a:pt x="1087546" y="720396"/>
                  </a:lnTo>
                  <a:lnTo>
                    <a:pt x="1096317" y="679907"/>
                  </a:lnTo>
                  <a:lnTo>
                    <a:pt x="1105087" y="641190"/>
                  </a:lnTo>
                  <a:lnTo>
                    <a:pt x="1113858" y="604225"/>
                  </a:lnTo>
                  <a:lnTo>
                    <a:pt x="1122628" y="568982"/>
                  </a:lnTo>
                  <a:lnTo>
                    <a:pt x="1131399" y="535423"/>
                  </a:lnTo>
                  <a:lnTo>
                    <a:pt x="1140169" y="503508"/>
                  </a:lnTo>
                  <a:lnTo>
                    <a:pt x="1148940" y="473187"/>
                  </a:lnTo>
                  <a:lnTo>
                    <a:pt x="1157711" y="444412"/>
                  </a:lnTo>
                  <a:lnTo>
                    <a:pt x="1166481" y="417128"/>
                  </a:lnTo>
                  <a:lnTo>
                    <a:pt x="1175252" y="391281"/>
                  </a:lnTo>
                  <a:lnTo>
                    <a:pt x="1184022" y="366814"/>
                  </a:lnTo>
                  <a:lnTo>
                    <a:pt x="1192793" y="343670"/>
                  </a:lnTo>
                  <a:lnTo>
                    <a:pt x="1201563" y="321793"/>
                  </a:lnTo>
                  <a:lnTo>
                    <a:pt x="1210334" y="301128"/>
                  </a:lnTo>
                  <a:lnTo>
                    <a:pt x="1219104" y="281619"/>
                  </a:lnTo>
                  <a:lnTo>
                    <a:pt x="1227875" y="263221"/>
                  </a:lnTo>
                  <a:lnTo>
                    <a:pt x="1236645" y="245889"/>
                  </a:lnTo>
                  <a:lnTo>
                    <a:pt x="1245416" y="229577"/>
                  </a:lnTo>
                  <a:lnTo>
                    <a:pt x="1254186" y="214238"/>
                  </a:lnTo>
                  <a:lnTo>
                    <a:pt x="1262957" y="199828"/>
                  </a:lnTo>
                  <a:lnTo>
                    <a:pt x="1271728" y="186301"/>
                  </a:lnTo>
                  <a:lnTo>
                    <a:pt x="1280498" y="173612"/>
                  </a:lnTo>
                  <a:lnTo>
                    <a:pt x="1289269" y="161718"/>
                  </a:lnTo>
                  <a:lnTo>
                    <a:pt x="1298039" y="150577"/>
                  </a:lnTo>
                  <a:lnTo>
                    <a:pt x="1306810" y="140148"/>
                  </a:lnTo>
                  <a:lnTo>
                    <a:pt x="1315580" y="130390"/>
                  </a:lnTo>
                  <a:lnTo>
                    <a:pt x="1324351" y="121266"/>
                  </a:lnTo>
                  <a:lnTo>
                    <a:pt x="1333121" y="112739"/>
                  </a:lnTo>
                  <a:lnTo>
                    <a:pt x="1341892" y="104774"/>
                  </a:lnTo>
                  <a:lnTo>
                    <a:pt x="1350662" y="97337"/>
                  </a:lnTo>
                  <a:lnTo>
                    <a:pt x="1359433" y="90396"/>
                  </a:lnTo>
                  <a:lnTo>
                    <a:pt x="1368203" y="83920"/>
                  </a:lnTo>
                  <a:lnTo>
                    <a:pt x="1376974" y="77880"/>
                  </a:lnTo>
                  <a:lnTo>
                    <a:pt x="1385745" y="72250"/>
                  </a:lnTo>
                  <a:lnTo>
                    <a:pt x="1394515" y="67002"/>
                  </a:lnTo>
                  <a:lnTo>
                    <a:pt x="1403286" y="62113"/>
                  </a:lnTo>
                  <a:lnTo>
                    <a:pt x="1412056" y="57559"/>
                  </a:lnTo>
                  <a:lnTo>
                    <a:pt x="1420827" y="53318"/>
                  </a:lnTo>
                  <a:lnTo>
                    <a:pt x="1429597" y="49369"/>
                  </a:lnTo>
                  <a:lnTo>
                    <a:pt x="1438368" y="45694"/>
                  </a:lnTo>
                  <a:lnTo>
                    <a:pt x="1447138" y="42274"/>
                  </a:lnTo>
                  <a:lnTo>
                    <a:pt x="1455909" y="39092"/>
                  </a:lnTo>
                  <a:lnTo>
                    <a:pt x="1464679" y="36132"/>
                  </a:lnTo>
                  <a:lnTo>
                    <a:pt x="1473450" y="33379"/>
                  </a:lnTo>
                  <a:lnTo>
                    <a:pt x="1482220" y="30818"/>
                  </a:lnTo>
                  <a:lnTo>
                    <a:pt x="1490991" y="28438"/>
                  </a:lnTo>
                  <a:lnTo>
                    <a:pt x="1499762" y="26224"/>
                  </a:lnTo>
                  <a:lnTo>
                    <a:pt x="1508532" y="24167"/>
                  </a:lnTo>
                  <a:lnTo>
                    <a:pt x="1517303" y="22255"/>
                  </a:lnTo>
                  <a:lnTo>
                    <a:pt x="1526073" y="20477"/>
                  </a:lnTo>
                  <a:lnTo>
                    <a:pt x="1534844" y="18826"/>
                  </a:lnTo>
                  <a:lnTo>
                    <a:pt x="1543614" y="17291"/>
                  </a:lnTo>
                  <a:lnTo>
                    <a:pt x="1552385" y="15865"/>
                  </a:lnTo>
                  <a:lnTo>
                    <a:pt x="1561155" y="14541"/>
                  </a:lnTo>
                  <a:lnTo>
                    <a:pt x="1569926" y="13310"/>
                  </a:lnTo>
                  <a:lnTo>
                    <a:pt x="1578696" y="12167"/>
                  </a:lnTo>
                  <a:lnTo>
                    <a:pt x="1587467" y="11106"/>
                  </a:lnTo>
                  <a:lnTo>
                    <a:pt x="1596237" y="10120"/>
                  </a:lnTo>
                  <a:lnTo>
                    <a:pt x="1605008" y="9204"/>
                  </a:lnTo>
                  <a:lnTo>
                    <a:pt x="1613779" y="8353"/>
                  </a:lnTo>
                  <a:lnTo>
                    <a:pt x="1622549" y="7563"/>
                  </a:lnTo>
                  <a:lnTo>
                    <a:pt x="1631320" y="6830"/>
                  </a:lnTo>
                  <a:lnTo>
                    <a:pt x="1640090" y="6149"/>
                  </a:lnTo>
                  <a:lnTo>
                    <a:pt x="1648861" y="5517"/>
                  </a:lnTo>
                  <a:lnTo>
                    <a:pt x="1657631" y="4930"/>
                  </a:lnTo>
                  <a:lnTo>
                    <a:pt x="1666402" y="4385"/>
                  </a:lnTo>
                  <a:lnTo>
                    <a:pt x="1675172" y="3878"/>
                  </a:lnTo>
                  <a:lnTo>
                    <a:pt x="1683943" y="3409"/>
                  </a:lnTo>
                  <a:lnTo>
                    <a:pt x="1692713" y="2972"/>
                  </a:lnTo>
                  <a:lnTo>
                    <a:pt x="1701484" y="2567"/>
                  </a:lnTo>
                  <a:lnTo>
                    <a:pt x="1710254" y="2192"/>
                  </a:lnTo>
                  <a:lnTo>
                    <a:pt x="1719025" y="1843"/>
                  </a:lnTo>
                  <a:lnTo>
                    <a:pt x="1727796" y="1519"/>
                  </a:lnTo>
                  <a:lnTo>
                    <a:pt x="1736566" y="1218"/>
                  </a:lnTo>
                  <a:lnTo>
                    <a:pt x="1745337" y="939"/>
                  </a:lnTo>
                  <a:lnTo>
                    <a:pt x="1754107" y="680"/>
                  </a:lnTo>
                  <a:lnTo>
                    <a:pt x="1762878" y="439"/>
                  </a:lnTo>
                  <a:lnTo>
                    <a:pt x="1771648" y="216"/>
                  </a:lnTo>
                  <a:lnTo>
                    <a:pt x="1780419" y="9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C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738986" y="897973"/>
              <a:ext cx="1850583" cy="2664318"/>
            </a:xfrm>
            <a:custGeom>
              <a:avLst/>
              <a:pathLst>
                <a:path w="1850583" h="2664318">
                  <a:moveTo>
                    <a:pt x="0" y="2664318"/>
                  </a:moveTo>
                  <a:lnTo>
                    <a:pt x="8770" y="2664309"/>
                  </a:lnTo>
                  <a:lnTo>
                    <a:pt x="17541" y="2664300"/>
                  </a:lnTo>
                  <a:lnTo>
                    <a:pt x="26311" y="2664290"/>
                  </a:lnTo>
                  <a:lnTo>
                    <a:pt x="35082" y="2664280"/>
                  </a:lnTo>
                  <a:lnTo>
                    <a:pt x="43852" y="2664268"/>
                  </a:lnTo>
                  <a:lnTo>
                    <a:pt x="52623" y="2664256"/>
                  </a:lnTo>
                  <a:lnTo>
                    <a:pt x="61393" y="2664243"/>
                  </a:lnTo>
                  <a:lnTo>
                    <a:pt x="70164" y="2664228"/>
                  </a:lnTo>
                  <a:lnTo>
                    <a:pt x="78934" y="2664213"/>
                  </a:lnTo>
                  <a:lnTo>
                    <a:pt x="87705" y="2664197"/>
                  </a:lnTo>
                  <a:lnTo>
                    <a:pt x="96475" y="2664179"/>
                  </a:lnTo>
                  <a:lnTo>
                    <a:pt x="105246" y="2664160"/>
                  </a:lnTo>
                  <a:lnTo>
                    <a:pt x="114016" y="2664140"/>
                  </a:lnTo>
                  <a:lnTo>
                    <a:pt x="122787" y="2664119"/>
                  </a:lnTo>
                  <a:lnTo>
                    <a:pt x="131558" y="2664095"/>
                  </a:lnTo>
                  <a:lnTo>
                    <a:pt x="140328" y="2664070"/>
                  </a:lnTo>
                  <a:lnTo>
                    <a:pt x="149099" y="2664043"/>
                  </a:lnTo>
                  <a:lnTo>
                    <a:pt x="157869" y="2664015"/>
                  </a:lnTo>
                  <a:lnTo>
                    <a:pt x="166640" y="2663984"/>
                  </a:lnTo>
                  <a:lnTo>
                    <a:pt x="175410" y="2663951"/>
                  </a:lnTo>
                  <a:lnTo>
                    <a:pt x="184181" y="2663915"/>
                  </a:lnTo>
                  <a:lnTo>
                    <a:pt x="192951" y="2663877"/>
                  </a:lnTo>
                  <a:lnTo>
                    <a:pt x="201722" y="2663836"/>
                  </a:lnTo>
                  <a:lnTo>
                    <a:pt x="210492" y="2663792"/>
                  </a:lnTo>
                  <a:lnTo>
                    <a:pt x="219263" y="2663745"/>
                  </a:lnTo>
                  <a:lnTo>
                    <a:pt x="228033" y="2663694"/>
                  </a:lnTo>
                  <a:lnTo>
                    <a:pt x="236804" y="2663639"/>
                  </a:lnTo>
                  <a:lnTo>
                    <a:pt x="245575" y="2663581"/>
                  </a:lnTo>
                  <a:lnTo>
                    <a:pt x="254345" y="2663518"/>
                  </a:lnTo>
                  <a:lnTo>
                    <a:pt x="263116" y="2663451"/>
                  </a:lnTo>
                  <a:lnTo>
                    <a:pt x="271886" y="2663379"/>
                  </a:lnTo>
                  <a:lnTo>
                    <a:pt x="280657" y="2663301"/>
                  </a:lnTo>
                  <a:lnTo>
                    <a:pt x="289427" y="2663218"/>
                  </a:lnTo>
                  <a:lnTo>
                    <a:pt x="298198" y="2663129"/>
                  </a:lnTo>
                  <a:lnTo>
                    <a:pt x="306968" y="2663033"/>
                  </a:lnTo>
                  <a:lnTo>
                    <a:pt x="315739" y="2662929"/>
                  </a:lnTo>
                  <a:lnTo>
                    <a:pt x="324509" y="2662818"/>
                  </a:lnTo>
                  <a:lnTo>
                    <a:pt x="333280" y="2662698"/>
                  </a:lnTo>
                  <a:lnTo>
                    <a:pt x="342050" y="2662568"/>
                  </a:lnTo>
                  <a:lnTo>
                    <a:pt x="350821" y="2662429"/>
                  </a:lnTo>
                  <a:lnTo>
                    <a:pt x="359592" y="2662279"/>
                  </a:lnTo>
                  <a:lnTo>
                    <a:pt x="368362" y="2662116"/>
                  </a:lnTo>
                  <a:lnTo>
                    <a:pt x="377133" y="2661941"/>
                  </a:lnTo>
                  <a:lnTo>
                    <a:pt x="385903" y="2661751"/>
                  </a:lnTo>
                  <a:lnTo>
                    <a:pt x="394674" y="2661546"/>
                  </a:lnTo>
                  <a:lnTo>
                    <a:pt x="403444" y="2661324"/>
                  </a:lnTo>
                  <a:lnTo>
                    <a:pt x="412215" y="2661084"/>
                  </a:lnTo>
                  <a:lnTo>
                    <a:pt x="420985" y="2660823"/>
                  </a:lnTo>
                  <a:lnTo>
                    <a:pt x="429756" y="2660540"/>
                  </a:lnTo>
                  <a:lnTo>
                    <a:pt x="438526" y="2660232"/>
                  </a:lnTo>
                  <a:lnTo>
                    <a:pt x="447297" y="2659898"/>
                  </a:lnTo>
                  <a:lnTo>
                    <a:pt x="456067" y="2659534"/>
                  </a:lnTo>
                  <a:lnTo>
                    <a:pt x="464838" y="2659138"/>
                  </a:lnTo>
                  <a:lnTo>
                    <a:pt x="473609" y="2658707"/>
                  </a:lnTo>
                  <a:lnTo>
                    <a:pt x="482379" y="2658236"/>
                  </a:lnTo>
                  <a:lnTo>
                    <a:pt x="491150" y="2657722"/>
                  </a:lnTo>
                  <a:lnTo>
                    <a:pt x="499920" y="2657160"/>
                  </a:lnTo>
                  <a:lnTo>
                    <a:pt x="508691" y="2656545"/>
                  </a:lnTo>
                  <a:lnTo>
                    <a:pt x="517461" y="2655872"/>
                  </a:lnTo>
                  <a:lnTo>
                    <a:pt x="526232" y="2655134"/>
                  </a:lnTo>
                  <a:lnTo>
                    <a:pt x="535002" y="2654325"/>
                  </a:lnTo>
                  <a:lnTo>
                    <a:pt x="543773" y="2653435"/>
                  </a:lnTo>
                  <a:lnTo>
                    <a:pt x="552543" y="2652458"/>
                  </a:lnTo>
                  <a:lnTo>
                    <a:pt x="561314" y="2651381"/>
                  </a:lnTo>
                  <a:lnTo>
                    <a:pt x="570084" y="2650196"/>
                  </a:lnTo>
                  <a:lnTo>
                    <a:pt x="578855" y="2648888"/>
                  </a:lnTo>
                  <a:lnTo>
                    <a:pt x="587626" y="2647443"/>
                  </a:lnTo>
                  <a:lnTo>
                    <a:pt x="596396" y="2645848"/>
                  </a:lnTo>
                  <a:lnTo>
                    <a:pt x="605167" y="2644083"/>
                  </a:lnTo>
                  <a:lnTo>
                    <a:pt x="613937" y="2642132"/>
                  </a:lnTo>
                  <a:lnTo>
                    <a:pt x="622708" y="2639971"/>
                  </a:lnTo>
                  <a:lnTo>
                    <a:pt x="631478" y="2637579"/>
                  </a:lnTo>
                  <a:lnTo>
                    <a:pt x="640249" y="2634928"/>
                  </a:lnTo>
                  <a:lnTo>
                    <a:pt x="649019" y="2631990"/>
                  </a:lnTo>
                  <a:lnTo>
                    <a:pt x="657790" y="2628731"/>
                  </a:lnTo>
                  <a:lnTo>
                    <a:pt x="666560" y="2625115"/>
                  </a:lnTo>
                  <a:lnTo>
                    <a:pt x="675331" y="2621101"/>
                  </a:lnTo>
                  <a:lnTo>
                    <a:pt x="684101" y="2616645"/>
                  </a:lnTo>
                  <a:lnTo>
                    <a:pt x="692872" y="2611695"/>
                  </a:lnTo>
                  <a:lnTo>
                    <a:pt x="701643" y="2606197"/>
                  </a:lnTo>
                  <a:lnTo>
                    <a:pt x="710413" y="2600088"/>
                  </a:lnTo>
                  <a:lnTo>
                    <a:pt x="719184" y="2593299"/>
                  </a:lnTo>
                  <a:lnTo>
                    <a:pt x="727954" y="2585754"/>
                  </a:lnTo>
                  <a:lnTo>
                    <a:pt x="736725" y="2577369"/>
                  </a:lnTo>
                  <a:lnTo>
                    <a:pt x="745495" y="2568053"/>
                  </a:lnTo>
                  <a:lnTo>
                    <a:pt x="754266" y="2557703"/>
                  </a:lnTo>
                  <a:lnTo>
                    <a:pt x="763036" y="2546207"/>
                  </a:lnTo>
                  <a:lnTo>
                    <a:pt x="771807" y="2533446"/>
                  </a:lnTo>
                  <a:lnTo>
                    <a:pt x="780577" y="2519287"/>
                  </a:lnTo>
                  <a:lnTo>
                    <a:pt x="789348" y="2503587"/>
                  </a:lnTo>
                  <a:lnTo>
                    <a:pt x="798118" y="2486193"/>
                  </a:lnTo>
                  <a:lnTo>
                    <a:pt x="806889" y="2466942"/>
                  </a:lnTo>
                  <a:lnTo>
                    <a:pt x="815660" y="2445661"/>
                  </a:lnTo>
                  <a:lnTo>
                    <a:pt x="824430" y="2422166"/>
                  </a:lnTo>
                  <a:lnTo>
                    <a:pt x="833201" y="2396270"/>
                  </a:lnTo>
                  <a:lnTo>
                    <a:pt x="841971" y="2367778"/>
                  </a:lnTo>
                  <a:lnTo>
                    <a:pt x="850742" y="2336497"/>
                  </a:lnTo>
                  <a:lnTo>
                    <a:pt x="859512" y="2302232"/>
                  </a:lnTo>
                  <a:lnTo>
                    <a:pt x="868283" y="2264799"/>
                  </a:lnTo>
                  <a:lnTo>
                    <a:pt x="877053" y="2224024"/>
                  </a:lnTo>
                  <a:lnTo>
                    <a:pt x="885824" y="2179756"/>
                  </a:lnTo>
                  <a:lnTo>
                    <a:pt x="894594" y="2131867"/>
                  </a:lnTo>
                  <a:lnTo>
                    <a:pt x="903365" y="2080270"/>
                  </a:lnTo>
                  <a:lnTo>
                    <a:pt x="912135" y="2024917"/>
                  </a:lnTo>
                  <a:lnTo>
                    <a:pt x="920906" y="1965818"/>
                  </a:lnTo>
                  <a:lnTo>
                    <a:pt x="929677" y="1903042"/>
                  </a:lnTo>
                  <a:lnTo>
                    <a:pt x="938447" y="1836724"/>
                  </a:lnTo>
                  <a:lnTo>
                    <a:pt x="947218" y="1767076"/>
                  </a:lnTo>
                  <a:lnTo>
                    <a:pt x="955988" y="1694381"/>
                  </a:lnTo>
                  <a:lnTo>
                    <a:pt x="964759" y="1619000"/>
                  </a:lnTo>
                  <a:lnTo>
                    <a:pt x="973529" y="1541365"/>
                  </a:lnTo>
                  <a:lnTo>
                    <a:pt x="982300" y="1461971"/>
                  </a:lnTo>
                  <a:lnTo>
                    <a:pt x="991070" y="1381367"/>
                  </a:lnTo>
                  <a:lnTo>
                    <a:pt x="999841" y="1300139"/>
                  </a:lnTo>
                  <a:lnTo>
                    <a:pt x="1008611" y="1218897"/>
                  </a:lnTo>
                  <a:lnTo>
                    <a:pt x="1017382" y="1138253"/>
                  </a:lnTo>
                  <a:lnTo>
                    <a:pt x="1026152" y="1058806"/>
                  </a:lnTo>
                  <a:lnTo>
                    <a:pt x="1034923" y="981121"/>
                  </a:lnTo>
                  <a:lnTo>
                    <a:pt x="1043694" y="905718"/>
                  </a:lnTo>
                  <a:lnTo>
                    <a:pt x="1052464" y="833052"/>
                  </a:lnTo>
                  <a:lnTo>
                    <a:pt x="1061235" y="763510"/>
                  </a:lnTo>
                  <a:lnTo>
                    <a:pt x="1070005" y="697402"/>
                  </a:lnTo>
                  <a:lnTo>
                    <a:pt x="1078776" y="634960"/>
                  </a:lnTo>
                  <a:lnTo>
                    <a:pt x="1087546" y="576338"/>
                  </a:lnTo>
                  <a:lnTo>
                    <a:pt x="1096317" y="521617"/>
                  </a:lnTo>
                  <a:lnTo>
                    <a:pt x="1105087" y="470812"/>
                  </a:lnTo>
                  <a:lnTo>
                    <a:pt x="1113858" y="423880"/>
                  </a:lnTo>
                  <a:lnTo>
                    <a:pt x="1122628" y="380727"/>
                  </a:lnTo>
                  <a:lnTo>
                    <a:pt x="1131399" y="341220"/>
                  </a:lnTo>
                  <a:lnTo>
                    <a:pt x="1140169" y="305194"/>
                  </a:lnTo>
                  <a:lnTo>
                    <a:pt x="1148940" y="272463"/>
                  </a:lnTo>
                  <a:lnTo>
                    <a:pt x="1157711" y="242823"/>
                  </a:lnTo>
                  <a:lnTo>
                    <a:pt x="1166481" y="216064"/>
                  </a:lnTo>
                  <a:lnTo>
                    <a:pt x="1175252" y="191972"/>
                  </a:lnTo>
                  <a:lnTo>
                    <a:pt x="1184022" y="170334"/>
                  </a:lnTo>
                  <a:lnTo>
                    <a:pt x="1192793" y="150945"/>
                  </a:lnTo>
                  <a:lnTo>
                    <a:pt x="1201563" y="133605"/>
                  </a:lnTo>
                  <a:lnTo>
                    <a:pt x="1210334" y="118126"/>
                  </a:lnTo>
                  <a:lnTo>
                    <a:pt x="1219104" y="104330"/>
                  </a:lnTo>
                  <a:lnTo>
                    <a:pt x="1227875" y="92051"/>
                  </a:lnTo>
                  <a:lnTo>
                    <a:pt x="1236645" y="81134"/>
                  </a:lnTo>
                  <a:lnTo>
                    <a:pt x="1245416" y="71439"/>
                  </a:lnTo>
                  <a:lnTo>
                    <a:pt x="1254186" y="62837"/>
                  </a:lnTo>
                  <a:lnTo>
                    <a:pt x="1262957" y="55211"/>
                  </a:lnTo>
                  <a:lnTo>
                    <a:pt x="1271728" y="48455"/>
                  </a:lnTo>
                  <a:lnTo>
                    <a:pt x="1280498" y="42474"/>
                  </a:lnTo>
                  <a:lnTo>
                    <a:pt x="1289269" y="37182"/>
                  </a:lnTo>
                  <a:lnTo>
                    <a:pt x="1298039" y="32502"/>
                  </a:lnTo>
                  <a:lnTo>
                    <a:pt x="1306810" y="28365"/>
                  </a:lnTo>
                  <a:lnTo>
                    <a:pt x="1315580" y="24709"/>
                  </a:lnTo>
                  <a:lnTo>
                    <a:pt x="1324351" y="21480"/>
                  </a:lnTo>
                  <a:lnTo>
                    <a:pt x="1333121" y="18629"/>
                  </a:lnTo>
                  <a:lnTo>
                    <a:pt x="1341892" y="16112"/>
                  </a:lnTo>
                  <a:lnTo>
                    <a:pt x="1350662" y="13891"/>
                  </a:lnTo>
                  <a:lnTo>
                    <a:pt x="1359433" y="11931"/>
                  </a:lnTo>
                  <a:lnTo>
                    <a:pt x="1368203" y="10202"/>
                  </a:lnTo>
                  <a:lnTo>
                    <a:pt x="1376974" y="8677"/>
                  </a:lnTo>
                  <a:lnTo>
                    <a:pt x="1385745" y="7331"/>
                  </a:lnTo>
                  <a:lnTo>
                    <a:pt x="1394515" y="6145"/>
                  </a:lnTo>
                  <a:lnTo>
                    <a:pt x="1403286" y="5099"/>
                  </a:lnTo>
                  <a:lnTo>
                    <a:pt x="1412056" y="4177"/>
                  </a:lnTo>
                  <a:lnTo>
                    <a:pt x="1420827" y="3364"/>
                  </a:lnTo>
                  <a:lnTo>
                    <a:pt x="1429597" y="2648"/>
                  </a:lnTo>
                  <a:lnTo>
                    <a:pt x="1438368" y="2016"/>
                  </a:lnTo>
                  <a:lnTo>
                    <a:pt x="1447138" y="1460"/>
                  </a:lnTo>
                  <a:lnTo>
                    <a:pt x="1455909" y="969"/>
                  </a:lnTo>
                  <a:lnTo>
                    <a:pt x="1464679" y="537"/>
                  </a:lnTo>
                  <a:lnTo>
                    <a:pt x="1473450" y="156"/>
                  </a:lnTo>
                  <a:lnTo>
                    <a:pt x="1482220" y="0"/>
                  </a:lnTo>
                  <a:lnTo>
                    <a:pt x="1490991" y="0"/>
                  </a:lnTo>
                  <a:lnTo>
                    <a:pt x="1499762" y="0"/>
                  </a:lnTo>
                  <a:lnTo>
                    <a:pt x="1508532" y="0"/>
                  </a:lnTo>
                  <a:lnTo>
                    <a:pt x="1517303" y="0"/>
                  </a:lnTo>
                  <a:lnTo>
                    <a:pt x="1526073" y="0"/>
                  </a:lnTo>
                  <a:lnTo>
                    <a:pt x="1534844" y="0"/>
                  </a:lnTo>
                  <a:lnTo>
                    <a:pt x="1543614" y="0"/>
                  </a:lnTo>
                  <a:lnTo>
                    <a:pt x="1552385" y="0"/>
                  </a:lnTo>
                  <a:lnTo>
                    <a:pt x="1561155" y="0"/>
                  </a:lnTo>
                  <a:lnTo>
                    <a:pt x="1569926" y="0"/>
                  </a:lnTo>
                  <a:lnTo>
                    <a:pt x="1578696" y="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95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38986" y="897973"/>
              <a:ext cx="1850583" cy="2664404"/>
            </a:xfrm>
            <a:custGeom>
              <a:avLst/>
              <a:pathLst>
                <a:path w="1850583" h="2664404">
                  <a:moveTo>
                    <a:pt x="0" y="2664404"/>
                  </a:moveTo>
                  <a:lnTo>
                    <a:pt x="8770" y="2664401"/>
                  </a:lnTo>
                  <a:lnTo>
                    <a:pt x="17541" y="2664398"/>
                  </a:lnTo>
                  <a:lnTo>
                    <a:pt x="26311" y="2664395"/>
                  </a:lnTo>
                  <a:lnTo>
                    <a:pt x="35082" y="2664391"/>
                  </a:lnTo>
                  <a:lnTo>
                    <a:pt x="43852" y="2664387"/>
                  </a:lnTo>
                  <a:lnTo>
                    <a:pt x="52623" y="2664383"/>
                  </a:lnTo>
                  <a:lnTo>
                    <a:pt x="61393" y="2664379"/>
                  </a:lnTo>
                  <a:lnTo>
                    <a:pt x="70164" y="2664374"/>
                  </a:lnTo>
                  <a:lnTo>
                    <a:pt x="78934" y="2664369"/>
                  </a:lnTo>
                  <a:lnTo>
                    <a:pt x="87705" y="2664363"/>
                  </a:lnTo>
                  <a:lnTo>
                    <a:pt x="96475" y="2664357"/>
                  </a:lnTo>
                  <a:lnTo>
                    <a:pt x="105246" y="2664350"/>
                  </a:lnTo>
                  <a:lnTo>
                    <a:pt x="114016" y="2664343"/>
                  </a:lnTo>
                  <a:lnTo>
                    <a:pt x="122787" y="2664335"/>
                  </a:lnTo>
                  <a:lnTo>
                    <a:pt x="131558" y="2664326"/>
                  </a:lnTo>
                  <a:lnTo>
                    <a:pt x="140328" y="2664317"/>
                  </a:lnTo>
                  <a:lnTo>
                    <a:pt x="149099" y="2664307"/>
                  </a:lnTo>
                  <a:lnTo>
                    <a:pt x="157869" y="2664296"/>
                  </a:lnTo>
                  <a:lnTo>
                    <a:pt x="166640" y="2664284"/>
                  </a:lnTo>
                  <a:lnTo>
                    <a:pt x="175410" y="2664271"/>
                  </a:lnTo>
                  <a:lnTo>
                    <a:pt x="184181" y="2664257"/>
                  </a:lnTo>
                  <a:lnTo>
                    <a:pt x="192951" y="2664242"/>
                  </a:lnTo>
                  <a:lnTo>
                    <a:pt x="201722" y="2664226"/>
                  </a:lnTo>
                  <a:lnTo>
                    <a:pt x="210492" y="2664208"/>
                  </a:lnTo>
                  <a:lnTo>
                    <a:pt x="219263" y="2664188"/>
                  </a:lnTo>
                  <a:lnTo>
                    <a:pt x="228033" y="2664167"/>
                  </a:lnTo>
                  <a:lnTo>
                    <a:pt x="236804" y="2664145"/>
                  </a:lnTo>
                  <a:lnTo>
                    <a:pt x="245575" y="2664120"/>
                  </a:lnTo>
                  <a:lnTo>
                    <a:pt x="254345" y="2664093"/>
                  </a:lnTo>
                  <a:lnTo>
                    <a:pt x="263116" y="2664064"/>
                  </a:lnTo>
                  <a:lnTo>
                    <a:pt x="271886" y="2664033"/>
                  </a:lnTo>
                  <a:lnTo>
                    <a:pt x="280657" y="2663998"/>
                  </a:lnTo>
                  <a:lnTo>
                    <a:pt x="289427" y="2663961"/>
                  </a:lnTo>
                  <a:lnTo>
                    <a:pt x="298198" y="2663921"/>
                  </a:lnTo>
                  <a:lnTo>
                    <a:pt x="306968" y="2663877"/>
                  </a:lnTo>
                  <a:lnTo>
                    <a:pt x="315739" y="2663829"/>
                  </a:lnTo>
                  <a:lnTo>
                    <a:pt x="324509" y="2663777"/>
                  </a:lnTo>
                  <a:lnTo>
                    <a:pt x="333280" y="2663721"/>
                  </a:lnTo>
                  <a:lnTo>
                    <a:pt x="342050" y="2663659"/>
                  </a:lnTo>
                  <a:lnTo>
                    <a:pt x="350821" y="2663593"/>
                  </a:lnTo>
                  <a:lnTo>
                    <a:pt x="359592" y="2663520"/>
                  </a:lnTo>
                  <a:lnTo>
                    <a:pt x="368362" y="2663440"/>
                  </a:lnTo>
                  <a:lnTo>
                    <a:pt x="377133" y="2663353"/>
                  </a:lnTo>
                  <a:lnTo>
                    <a:pt x="385903" y="2663258"/>
                  </a:lnTo>
                  <a:lnTo>
                    <a:pt x="394674" y="2663155"/>
                  </a:lnTo>
                  <a:lnTo>
                    <a:pt x="403444" y="2663041"/>
                  </a:lnTo>
                  <a:lnTo>
                    <a:pt x="412215" y="2662917"/>
                  </a:lnTo>
                  <a:lnTo>
                    <a:pt x="420985" y="2662782"/>
                  </a:lnTo>
                  <a:lnTo>
                    <a:pt x="429756" y="2662633"/>
                  </a:lnTo>
                  <a:lnTo>
                    <a:pt x="438526" y="2662469"/>
                  </a:lnTo>
                  <a:lnTo>
                    <a:pt x="447297" y="2662290"/>
                  </a:lnTo>
                  <a:lnTo>
                    <a:pt x="456067" y="2662093"/>
                  </a:lnTo>
                  <a:lnTo>
                    <a:pt x="464838" y="2661876"/>
                  </a:lnTo>
                  <a:lnTo>
                    <a:pt x="473609" y="2661638"/>
                  </a:lnTo>
                  <a:lnTo>
                    <a:pt x="482379" y="2661375"/>
                  </a:lnTo>
                  <a:lnTo>
                    <a:pt x="491150" y="2661085"/>
                  </a:lnTo>
                  <a:lnTo>
                    <a:pt x="499920" y="2660765"/>
                  </a:lnTo>
                  <a:lnTo>
                    <a:pt x="508691" y="2660412"/>
                  </a:lnTo>
                  <a:lnTo>
                    <a:pt x="517461" y="2660021"/>
                  </a:lnTo>
                  <a:lnTo>
                    <a:pt x="526232" y="2659588"/>
                  </a:lnTo>
                  <a:lnTo>
                    <a:pt x="535002" y="2659109"/>
                  </a:lnTo>
                  <a:lnTo>
                    <a:pt x="543773" y="2658577"/>
                  </a:lnTo>
                  <a:lnTo>
                    <a:pt x="552543" y="2657986"/>
                  </a:lnTo>
                  <a:lnTo>
                    <a:pt x="561314" y="2657330"/>
                  </a:lnTo>
                  <a:lnTo>
                    <a:pt x="570084" y="2656599"/>
                  </a:lnTo>
                  <a:lnTo>
                    <a:pt x="578855" y="2655785"/>
                  </a:lnTo>
                  <a:lnTo>
                    <a:pt x="587626" y="2654877"/>
                  </a:lnTo>
                  <a:lnTo>
                    <a:pt x="596396" y="2653864"/>
                  </a:lnTo>
                  <a:lnTo>
                    <a:pt x="605167" y="2652733"/>
                  </a:lnTo>
                  <a:lnTo>
                    <a:pt x="613937" y="2651471"/>
                  </a:lnTo>
                  <a:lnTo>
                    <a:pt x="622708" y="2650060"/>
                  </a:lnTo>
                  <a:lnTo>
                    <a:pt x="631478" y="2648484"/>
                  </a:lnTo>
                  <a:lnTo>
                    <a:pt x="640249" y="2646723"/>
                  </a:lnTo>
                  <a:lnTo>
                    <a:pt x="649019" y="2644753"/>
                  </a:lnTo>
                  <a:lnTo>
                    <a:pt x="657790" y="2642552"/>
                  </a:lnTo>
                  <a:lnTo>
                    <a:pt x="666560" y="2640090"/>
                  </a:lnTo>
                  <a:lnTo>
                    <a:pt x="675331" y="2637337"/>
                  </a:lnTo>
                  <a:lnTo>
                    <a:pt x="684101" y="2634259"/>
                  </a:lnTo>
                  <a:lnTo>
                    <a:pt x="692872" y="2630817"/>
                  </a:lnTo>
                  <a:lnTo>
                    <a:pt x="701643" y="2626968"/>
                  </a:lnTo>
                  <a:lnTo>
                    <a:pt x="710413" y="2622667"/>
                  </a:lnTo>
                  <a:lnTo>
                    <a:pt x="719184" y="2617860"/>
                  </a:lnTo>
                  <a:lnTo>
                    <a:pt x="727954" y="2612490"/>
                  </a:lnTo>
                  <a:lnTo>
                    <a:pt x="736725" y="2606494"/>
                  </a:lnTo>
                  <a:lnTo>
                    <a:pt x="745495" y="2599803"/>
                  </a:lnTo>
                  <a:lnTo>
                    <a:pt x="754266" y="2592339"/>
                  </a:lnTo>
                  <a:lnTo>
                    <a:pt x="763036" y="2584021"/>
                  </a:lnTo>
                  <a:lnTo>
                    <a:pt x="771807" y="2574757"/>
                  </a:lnTo>
                  <a:lnTo>
                    <a:pt x="780577" y="2564450"/>
                  </a:lnTo>
                  <a:lnTo>
                    <a:pt x="789348" y="2552996"/>
                  </a:lnTo>
                  <a:lnTo>
                    <a:pt x="798118" y="2540280"/>
                  </a:lnTo>
                  <a:lnTo>
                    <a:pt x="806889" y="2526184"/>
                  </a:lnTo>
                  <a:lnTo>
                    <a:pt x="815660" y="2510582"/>
                  </a:lnTo>
                  <a:lnTo>
                    <a:pt x="824430" y="2493340"/>
                  </a:lnTo>
                  <a:lnTo>
                    <a:pt x="833201" y="2474321"/>
                  </a:lnTo>
                  <a:lnTo>
                    <a:pt x="841971" y="2453384"/>
                  </a:lnTo>
                  <a:lnTo>
                    <a:pt x="850742" y="2430388"/>
                  </a:lnTo>
                  <a:lnTo>
                    <a:pt x="859512" y="2405189"/>
                  </a:lnTo>
                  <a:lnTo>
                    <a:pt x="868283" y="2377650"/>
                  </a:lnTo>
                  <a:lnTo>
                    <a:pt x="877053" y="2347640"/>
                  </a:lnTo>
                  <a:lnTo>
                    <a:pt x="885824" y="2315035"/>
                  </a:lnTo>
                  <a:lnTo>
                    <a:pt x="894594" y="2279730"/>
                  </a:lnTo>
                  <a:lnTo>
                    <a:pt x="903365" y="2241634"/>
                  </a:lnTo>
                  <a:lnTo>
                    <a:pt x="912135" y="2200666"/>
                  </a:lnTo>
                  <a:lnTo>
                    <a:pt x="920906" y="2156766"/>
                  </a:lnTo>
                  <a:lnTo>
                    <a:pt x="929677" y="2109902"/>
                  </a:lnTo>
                  <a:lnTo>
                    <a:pt x="938447" y="2060073"/>
                  </a:lnTo>
                  <a:lnTo>
                    <a:pt x="947218" y="2007314"/>
                  </a:lnTo>
                  <a:lnTo>
                    <a:pt x="955988" y="1951698"/>
                  </a:lnTo>
                  <a:lnTo>
                    <a:pt x="964759" y="1893341"/>
                  </a:lnTo>
                  <a:lnTo>
                    <a:pt x="973529" y="1832402"/>
                  </a:lnTo>
                  <a:lnTo>
                    <a:pt x="982300" y="1769081"/>
                  </a:lnTo>
                  <a:lnTo>
                    <a:pt x="991070" y="1703625"/>
                  </a:lnTo>
                  <a:lnTo>
                    <a:pt x="999841" y="1636319"/>
                  </a:lnTo>
                  <a:lnTo>
                    <a:pt x="1008611" y="1567483"/>
                  </a:lnTo>
                  <a:lnTo>
                    <a:pt x="1017382" y="1497469"/>
                  </a:lnTo>
                  <a:lnTo>
                    <a:pt x="1026152" y="1426654"/>
                  </a:lnTo>
                  <a:lnTo>
                    <a:pt x="1034923" y="1355428"/>
                  </a:lnTo>
                  <a:lnTo>
                    <a:pt x="1043694" y="1284190"/>
                  </a:lnTo>
                  <a:lnTo>
                    <a:pt x="1052464" y="1213340"/>
                  </a:lnTo>
                  <a:lnTo>
                    <a:pt x="1061235" y="1143265"/>
                  </a:lnTo>
                  <a:lnTo>
                    <a:pt x="1070005" y="1074334"/>
                  </a:lnTo>
                  <a:lnTo>
                    <a:pt x="1078776" y="1006892"/>
                  </a:lnTo>
                  <a:lnTo>
                    <a:pt x="1087546" y="941251"/>
                  </a:lnTo>
                  <a:lnTo>
                    <a:pt x="1096317" y="877687"/>
                  </a:lnTo>
                  <a:lnTo>
                    <a:pt x="1105087" y="816436"/>
                  </a:lnTo>
                  <a:lnTo>
                    <a:pt x="1113858" y="757691"/>
                  </a:lnTo>
                  <a:lnTo>
                    <a:pt x="1122628" y="701605"/>
                  </a:lnTo>
                  <a:lnTo>
                    <a:pt x="1131399" y="648286"/>
                  </a:lnTo>
                  <a:lnTo>
                    <a:pt x="1140169" y="597805"/>
                  </a:lnTo>
                  <a:lnTo>
                    <a:pt x="1148940" y="550195"/>
                  </a:lnTo>
                  <a:lnTo>
                    <a:pt x="1157711" y="505455"/>
                  </a:lnTo>
                  <a:lnTo>
                    <a:pt x="1166481" y="463556"/>
                  </a:lnTo>
                  <a:lnTo>
                    <a:pt x="1175252" y="424442"/>
                  </a:lnTo>
                  <a:lnTo>
                    <a:pt x="1184022" y="388037"/>
                  </a:lnTo>
                  <a:lnTo>
                    <a:pt x="1192793" y="354246"/>
                  </a:lnTo>
                  <a:lnTo>
                    <a:pt x="1201563" y="322963"/>
                  </a:lnTo>
                  <a:lnTo>
                    <a:pt x="1210334" y="294070"/>
                  </a:lnTo>
                  <a:lnTo>
                    <a:pt x="1219104" y="267444"/>
                  </a:lnTo>
                  <a:lnTo>
                    <a:pt x="1227875" y="242957"/>
                  </a:lnTo>
                  <a:lnTo>
                    <a:pt x="1236645" y="220482"/>
                  </a:lnTo>
                  <a:lnTo>
                    <a:pt x="1245416" y="199890"/>
                  </a:lnTo>
                  <a:lnTo>
                    <a:pt x="1254186" y="181055"/>
                  </a:lnTo>
                  <a:lnTo>
                    <a:pt x="1262957" y="163851"/>
                  </a:lnTo>
                  <a:lnTo>
                    <a:pt x="1271728" y="148160"/>
                  </a:lnTo>
                  <a:lnTo>
                    <a:pt x="1280498" y="133867"/>
                  </a:lnTo>
                  <a:lnTo>
                    <a:pt x="1289269" y="120860"/>
                  </a:lnTo>
                  <a:lnTo>
                    <a:pt x="1298039" y="109038"/>
                  </a:lnTo>
                  <a:lnTo>
                    <a:pt x="1306810" y="98302"/>
                  </a:lnTo>
                  <a:lnTo>
                    <a:pt x="1315580" y="88560"/>
                  </a:lnTo>
                  <a:lnTo>
                    <a:pt x="1324351" y="79728"/>
                  </a:lnTo>
                  <a:lnTo>
                    <a:pt x="1333121" y="71726"/>
                  </a:lnTo>
                  <a:lnTo>
                    <a:pt x="1341892" y="64481"/>
                  </a:lnTo>
                  <a:lnTo>
                    <a:pt x="1350662" y="57925"/>
                  </a:lnTo>
                  <a:lnTo>
                    <a:pt x="1359433" y="51995"/>
                  </a:lnTo>
                  <a:lnTo>
                    <a:pt x="1368203" y="46635"/>
                  </a:lnTo>
                  <a:lnTo>
                    <a:pt x="1376974" y="41791"/>
                  </a:lnTo>
                  <a:lnTo>
                    <a:pt x="1385745" y="37416"/>
                  </a:lnTo>
                  <a:lnTo>
                    <a:pt x="1394515" y="33465"/>
                  </a:lnTo>
                  <a:lnTo>
                    <a:pt x="1403286" y="29899"/>
                  </a:lnTo>
                  <a:lnTo>
                    <a:pt x="1412056" y="26681"/>
                  </a:lnTo>
                  <a:lnTo>
                    <a:pt x="1420827" y="23778"/>
                  </a:lnTo>
                  <a:lnTo>
                    <a:pt x="1429597" y="21159"/>
                  </a:lnTo>
                  <a:lnTo>
                    <a:pt x="1438368" y="18797"/>
                  </a:lnTo>
                  <a:lnTo>
                    <a:pt x="1447138" y="16668"/>
                  </a:lnTo>
                  <a:lnTo>
                    <a:pt x="1455909" y="14749"/>
                  </a:lnTo>
                  <a:lnTo>
                    <a:pt x="1464679" y="13019"/>
                  </a:lnTo>
                  <a:lnTo>
                    <a:pt x="1473450" y="11459"/>
                  </a:lnTo>
                  <a:lnTo>
                    <a:pt x="1482220" y="10055"/>
                  </a:lnTo>
                  <a:lnTo>
                    <a:pt x="1490991" y="8789"/>
                  </a:lnTo>
                  <a:lnTo>
                    <a:pt x="1499762" y="7648"/>
                  </a:lnTo>
                  <a:lnTo>
                    <a:pt x="1508532" y="6621"/>
                  </a:lnTo>
                  <a:lnTo>
                    <a:pt x="1517303" y="5696"/>
                  </a:lnTo>
                  <a:lnTo>
                    <a:pt x="1526073" y="4863"/>
                  </a:lnTo>
                  <a:lnTo>
                    <a:pt x="1534844" y="4112"/>
                  </a:lnTo>
                  <a:lnTo>
                    <a:pt x="1543614" y="3436"/>
                  </a:lnTo>
                  <a:lnTo>
                    <a:pt x="1552385" y="2827"/>
                  </a:lnTo>
                  <a:lnTo>
                    <a:pt x="1561155" y="2279"/>
                  </a:lnTo>
                  <a:lnTo>
                    <a:pt x="1569926" y="1786"/>
                  </a:lnTo>
                  <a:lnTo>
                    <a:pt x="1578696" y="1342"/>
                  </a:lnTo>
                  <a:lnTo>
                    <a:pt x="1587467" y="941"/>
                  </a:lnTo>
                  <a:lnTo>
                    <a:pt x="1596237" y="581"/>
                  </a:lnTo>
                  <a:lnTo>
                    <a:pt x="1605008" y="257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509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738986" y="897973"/>
              <a:ext cx="1850583" cy="2664042"/>
            </a:xfrm>
            <a:custGeom>
              <a:avLst/>
              <a:pathLst>
                <a:path w="1850583" h="2664042">
                  <a:moveTo>
                    <a:pt x="0" y="2664042"/>
                  </a:moveTo>
                  <a:lnTo>
                    <a:pt x="8770" y="2664028"/>
                  </a:lnTo>
                  <a:lnTo>
                    <a:pt x="17541" y="2664014"/>
                  </a:lnTo>
                  <a:lnTo>
                    <a:pt x="26311" y="2663999"/>
                  </a:lnTo>
                  <a:lnTo>
                    <a:pt x="35082" y="2663984"/>
                  </a:lnTo>
                  <a:lnTo>
                    <a:pt x="43852" y="2663968"/>
                  </a:lnTo>
                  <a:lnTo>
                    <a:pt x="52623" y="2663951"/>
                  </a:lnTo>
                  <a:lnTo>
                    <a:pt x="61393" y="2663934"/>
                  </a:lnTo>
                  <a:lnTo>
                    <a:pt x="70164" y="2663917"/>
                  </a:lnTo>
                  <a:lnTo>
                    <a:pt x="78934" y="2663898"/>
                  </a:lnTo>
                  <a:lnTo>
                    <a:pt x="87705" y="2663879"/>
                  </a:lnTo>
                  <a:lnTo>
                    <a:pt x="96475" y="2663860"/>
                  </a:lnTo>
                  <a:lnTo>
                    <a:pt x="105246" y="2663840"/>
                  </a:lnTo>
                  <a:lnTo>
                    <a:pt x="114016" y="2663819"/>
                  </a:lnTo>
                  <a:lnTo>
                    <a:pt x="122787" y="2663797"/>
                  </a:lnTo>
                  <a:lnTo>
                    <a:pt x="131558" y="2663775"/>
                  </a:lnTo>
                  <a:lnTo>
                    <a:pt x="140328" y="2663751"/>
                  </a:lnTo>
                  <a:lnTo>
                    <a:pt x="149099" y="2663727"/>
                  </a:lnTo>
                  <a:lnTo>
                    <a:pt x="157869" y="2663702"/>
                  </a:lnTo>
                  <a:lnTo>
                    <a:pt x="166640" y="2663676"/>
                  </a:lnTo>
                  <a:lnTo>
                    <a:pt x="175410" y="2663650"/>
                  </a:lnTo>
                  <a:lnTo>
                    <a:pt x="184181" y="2663622"/>
                  </a:lnTo>
                  <a:lnTo>
                    <a:pt x="192951" y="2663593"/>
                  </a:lnTo>
                  <a:lnTo>
                    <a:pt x="201722" y="2663564"/>
                  </a:lnTo>
                  <a:lnTo>
                    <a:pt x="210492" y="2663533"/>
                  </a:lnTo>
                  <a:lnTo>
                    <a:pt x="219263" y="2663501"/>
                  </a:lnTo>
                  <a:lnTo>
                    <a:pt x="228033" y="2663468"/>
                  </a:lnTo>
                  <a:lnTo>
                    <a:pt x="236804" y="2663434"/>
                  </a:lnTo>
                  <a:lnTo>
                    <a:pt x="245575" y="2663399"/>
                  </a:lnTo>
                  <a:lnTo>
                    <a:pt x="254345" y="2663363"/>
                  </a:lnTo>
                  <a:lnTo>
                    <a:pt x="263116" y="2663325"/>
                  </a:lnTo>
                  <a:lnTo>
                    <a:pt x="271886" y="2663286"/>
                  </a:lnTo>
                  <a:lnTo>
                    <a:pt x="280657" y="2663245"/>
                  </a:lnTo>
                  <a:lnTo>
                    <a:pt x="289427" y="2663203"/>
                  </a:lnTo>
                  <a:lnTo>
                    <a:pt x="298198" y="2663159"/>
                  </a:lnTo>
                  <a:lnTo>
                    <a:pt x="306968" y="2663113"/>
                  </a:lnTo>
                  <a:lnTo>
                    <a:pt x="315739" y="2663065"/>
                  </a:lnTo>
                  <a:lnTo>
                    <a:pt x="324509" y="2663015"/>
                  </a:lnTo>
                  <a:lnTo>
                    <a:pt x="333280" y="2662962"/>
                  </a:lnTo>
                  <a:lnTo>
                    <a:pt x="342050" y="2662906"/>
                  </a:lnTo>
                  <a:lnTo>
                    <a:pt x="350821" y="2662847"/>
                  </a:lnTo>
                  <a:lnTo>
                    <a:pt x="359592" y="2662784"/>
                  </a:lnTo>
                  <a:lnTo>
                    <a:pt x="368362" y="2662718"/>
                  </a:lnTo>
                  <a:lnTo>
                    <a:pt x="377133" y="2662647"/>
                  </a:lnTo>
                  <a:lnTo>
                    <a:pt x="385903" y="2662572"/>
                  </a:lnTo>
                  <a:lnTo>
                    <a:pt x="394674" y="2662491"/>
                  </a:lnTo>
                  <a:lnTo>
                    <a:pt x="403444" y="2662404"/>
                  </a:lnTo>
                  <a:lnTo>
                    <a:pt x="412215" y="2662312"/>
                  </a:lnTo>
                  <a:lnTo>
                    <a:pt x="420985" y="2662212"/>
                  </a:lnTo>
                  <a:lnTo>
                    <a:pt x="429756" y="2662104"/>
                  </a:lnTo>
                  <a:lnTo>
                    <a:pt x="438526" y="2661988"/>
                  </a:lnTo>
                  <a:lnTo>
                    <a:pt x="447297" y="2661862"/>
                  </a:lnTo>
                  <a:lnTo>
                    <a:pt x="456067" y="2661725"/>
                  </a:lnTo>
                  <a:lnTo>
                    <a:pt x="464838" y="2661577"/>
                  </a:lnTo>
                  <a:lnTo>
                    <a:pt x="473609" y="2661415"/>
                  </a:lnTo>
                  <a:lnTo>
                    <a:pt x="482379" y="2661238"/>
                  </a:lnTo>
                  <a:lnTo>
                    <a:pt x="491150" y="2661045"/>
                  </a:lnTo>
                  <a:lnTo>
                    <a:pt x="499920" y="2660833"/>
                  </a:lnTo>
                  <a:lnTo>
                    <a:pt x="508691" y="2660600"/>
                  </a:lnTo>
                  <a:lnTo>
                    <a:pt x="517461" y="2660344"/>
                  </a:lnTo>
                  <a:lnTo>
                    <a:pt x="526232" y="2660061"/>
                  </a:lnTo>
                  <a:lnTo>
                    <a:pt x="535002" y="2659749"/>
                  </a:lnTo>
                  <a:lnTo>
                    <a:pt x="543773" y="2659402"/>
                  </a:lnTo>
                  <a:lnTo>
                    <a:pt x="552543" y="2659017"/>
                  </a:lnTo>
                  <a:lnTo>
                    <a:pt x="561314" y="2658588"/>
                  </a:lnTo>
                  <a:lnTo>
                    <a:pt x="570084" y="2658110"/>
                  </a:lnTo>
                  <a:lnTo>
                    <a:pt x="578855" y="2657575"/>
                  </a:lnTo>
                  <a:lnTo>
                    <a:pt x="587626" y="2656974"/>
                  </a:lnTo>
                  <a:lnTo>
                    <a:pt x="596396" y="2656301"/>
                  </a:lnTo>
                  <a:lnTo>
                    <a:pt x="605167" y="2655545"/>
                  </a:lnTo>
                  <a:lnTo>
                    <a:pt x="613937" y="2654695"/>
                  </a:lnTo>
                  <a:lnTo>
                    <a:pt x="622708" y="2653740"/>
                  </a:lnTo>
                  <a:lnTo>
                    <a:pt x="631478" y="2652665"/>
                  </a:lnTo>
                  <a:lnTo>
                    <a:pt x="640249" y="2651455"/>
                  </a:lnTo>
                  <a:lnTo>
                    <a:pt x="649019" y="2650093"/>
                  </a:lnTo>
                  <a:lnTo>
                    <a:pt x="657790" y="2648556"/>
                  </a:lnTo>
                  <a:lnTo>
                    <a:pt x="666560" y="2646824"/>
                  </a:lnTo>
                  <a:lnTo>
                    <a:pt x="675331" y="2644869"/>
                  </a:lnTo>
                  <a:lnTo>
                    <a:pt x="684101" y="2642661"/>
                  </a:lnTo>
                  <a:lnTo>
                    <a:pt x="692872" y="2640168"/>
                  </a:lnTo>
                  <a:lnTo>
                    <a:pt x="701643" y="2637352"/>
                  </a:lnTo>
                  <a:lnTo>
                    <a:pt x="710413" y="2634169"/>
                  </a:lnTo>
                  <a:lnTo>
                    <a:pt x="719184" y="2630571"/>
                  </a:lnTo>
                  <a:lnTo>
                    <a:pt x="727954" y="2626505"/>
                  </a:lnTo>
                  <a:lnTo>
                    <a:pt x="736725" y="2621908"/>
                  </a:lnTo>
                  <a:lnTo>
                    <a:pt x="745495" y="2616714"/>
                  </a:lnTo>
                  <a:lnTo>
                    <a:pt x="754266" y="2610846"/>
                  </a:lnTo>
                  <a:lnTo>
                    <a:pt x="763036" y="2604218"/>
                  </a:lnTo>
                  <a:lnTo>
                    <a:pt x="771807" y="2596737"/>
                  </a:lnTo>
                  <a:lnTo>
                    <a:pt x="780577" y="2588300"/>
                  </a:lnTo>
                  <a:lnTo>
                    <a:pt x="789348" y="2578792"/>
                  </a:lnTo>
                  <a:lnTo>
                    <a:pt x="798118" y="2568088"/>
                  </a:lnTo>
                  <a:lnTo>
                    <a:pt x="806889" y="2556052"/>
                  </a:lnTo>
                  <a:lnTo>
                    <a:pt x="815660" y="2542540"/>
                  </a:lnTo>
                  <a:lnTo>
                    <a:pt x="824430" y="2527395"/>
                  </a:lnTo>
                  <a:lnTo>
                    <a:pt x="833201" y="2510451"/>
                  </a:lnTo>
                  <a:lnTo>
                    <a:pt x="841971" y="2491536"/>
                  </a:lnTo>
                  <a:lnTo>
                    <a:pt x="850742" y="2470471"/>
                  </a:lnTo>
                  <a:lnTo>
                    <a:pt x="859512" y="2447075"/>
                  </a:lnTo>
                  <a:lnTo>
                    <a:pt x="868283" y="2421166"/>
                  </a:lnTo>
                  <a:lnTo>
                    <a:pt x="877053" y="2392568"/>
                  </a:lnTo>
                  <a:lnTo>
                    <a:pt x="885824" y="2361115"/>
                  </a:lnTo>
                  <a:lnTo>
                    <a:pt x="894594" y="2326659"/>
                  </a:lnTo>
                  <a:lnTo>
                    <a:pt x="903365" y="2289065"/>
                  </a:lnTo>
                  <a:lnTo>
                    <a:pt x="912135" y="2248205"/>
                  </a:lnTo>
                  <a:lnTo>
                    <a:pt x="920906" y="2203971"/>
                  </a:lnTo>
                  <a:lnTo>
                    <a:pt x="929677" y="2156287"/>
                  </a:lnTo>
                  <a:lnTo>
                    <a:pt x="938447" y="2105114"/>
                  </a:lnTo>
                  <a:lnTo>
                    <a:pt x="947218" y="2050458"/>
                  </a:lnTo>
                  <a:lnTo>
                    <a:pt x="955988" y="1992375"/>
                  </a:lnTo>
                  <a:lnTo>
                    <a:pt x="964759" y="1930975"/>
                  </a:lnTo>
                  <a:lnTo>
                    <a:pt x="973529" y="1866428"/>
                  </a:lnTo>
                  <a:lnTo>
                    <a:pt x="982300" y="1798964"/>
                  </a:lnTo>
                  <a:lnTo>
                    <a:pt x="991070" y="1728872"/>
                  </a:lnTo>
                  <a:lnTo>
                    <a:pt x="999841" y="1656496"/>
                  </a:lnTo>
                  <a:lnTo>
                    <a:pt x="1008611" y="1582235"/>
                  </a:lnTo>
                  <a:lnTo>
                    <a:pt x="1017382" y="1506529"/>
                  </a:lnTo>
                  <a:lnTo>
                    <a:pt x="1026152" y="1429852"/>
                  </a:lnTo>
                  <a:lnTo>
                    <a:pt x="1034923" y="1352703"/>
                  </a:lnTo>
                  <a:lnTo>
                    <a:pt x="1043694" y="1275587"/>
                  </a:lnTo>
                  <a:lnTo>
                    <a:pt x="1052464" y="1199008"/>
                  </a:lnTo>
                  <a:lnTo>
                    <a:pt x="1061235" y="1123454"/>
                  </a:lnTo>
                  <a:lnTo>
                    <a:pt x="1070005" y="1049383"/>
                  </a:lnTo>
                  <a:lnTo>
                    <a:pt x="1078776" y="977216"/>
                  </a:lnTo>
                  <a:lnTo>
                    <a:pt x="1087546" y="907328"/>
                  </a:lnTo>
                  <a:lnTo>
                    <a:pt x="1096317" y="840039"/>
                  </a:lnTo>
                  <a:lnTo>
                    <a:pt x="1105087" y="775613"/>
                  </a:lnTo>
                  <a:lnTo>
                    <a:pt x="1113858" y="714257"/>
                  </a:lnTo>
                  <a:lnTo>
                    <a:pt x="1122628" y="656119"/>
                  </a:lnTo>
                  <a:lnTo>
                    <a:pt x="1131399" y="601293"/>
                  </a:lnTo>
                  <a:lnTo>
                    <a:pt x="1140169" y="549823"/>
                  </a:lnTo>
                  <a:lnTo>
                    <a:pt x="1148940" y="501707"/>
                  </a:lnTo>
                  <a:lnTo>
                    <a:pt x="1157711" y="456901"/>
                  </a:lnTo>
                  <a:lnTo>
                    <a:pt x="1166481" y="415332"/>
                  </a:lnTo>
                  <a:lnTo>
                    <a:pt x="1175252" y="376894"/>
                  </a:lnTo>
                  <a:lnTo>
                    <a:pt x="1184022" y="341463"/>
                  </a:lnTo>
                  <a:lnTo>
                    <a:pt x="1192793" y="308898"/>
                  </a:lnTo>
                  <a:lnTo>
                    <a:pt x="1201563" y="279044"/>
                  </a:lnTo>
                  <a:lnTo>
                    <a:pt x="1210334" y="251744"/>
                  </a:lnTo>
                  <a:lnTo>
                    <a:pt x="1219104" y="226833"/>
                  </a:lnTo>
                  <a:lnTo>
                    <a:pt x="1227875" y="204151"/>
                  </a:lnTo>
                  <a:lnTo>
                    <a:pt x="1236645" y="183538"/>
                  </a:lnTo>
                  <a:lnTo>
                    <a:pt x="1245416" y="164838"/>
                  </a:lnTo>
                  <a:lnTo>
                    <a:pt x="1254186" y="147902"/>
                  </a:lnTo>
                  <a:lnTo>
                    <a:pt x="1262957" y="132584"/>
                  </a:lnTo>
                  <a:lnTo>
                    <a:pt x="1271728" y="118749"/>
                  </a:lnTo>
                  <a:lnTo>
                    <a:pt x="1280498" y="106268"/>
                  </a:lnTo>
                  <a:lnTo>
                    <a:pt x="1289269" y="95020"/>
                  </a:lnTo>
                  <a:lnTo>
                    <a:pt x="1298039" y="84894"/>
                  </a:lnTo>
                  <a:lnTo>
                    <a:pt x="1306810" y="75785"/>
                  </a:lnTo>
                  <a:lnTo>
                    <a:pt x="1315580" y="67597"/>
                  </a:lnTo>
                  <a:lnTo>
                    <a:pt x="1324351" y="60243"/>
                  </a:lnTo>
                  <a:lnTo>
                    <a:pt x="1333121" y="53642"/>
                  </a:lnTo>
                  <a:lnTo>
                    <a:pt x="1341892" y="47720"/>
                  </a:lnTo>
                  <a:lnTo>
                    <a:pt x="1350662" y="42410"/>
                  </a:lnTo>
                  <a:lnTo>
                    <a:pt x="1359433" y="37651"/>
                  </a:lnTo>
                  <a:lnTo>
                    <a:pt x="1368203" y="33387"/>
                  </a:lnTo>
                  <a:lnTo>
                    <a:pt x="1376974" y="29569"/>
                  </a:lnTo>
                  <a:lnTo>
                    <a:pt x="1385745" y="26150"/>
                  </a:lnTo>
                  <a:lnTo>
                    <a:pt x="1394515" y="23091"/>
                  </a:lnTo>
                  <a:lnTo>
                    <a:pt x="1403286" y="20353"/>
                  </a:lnTo>
                  <a:lnTo>
                    <a:pt x="1412056" y="17904"/>
                  </a:lnTo>
                  <a:lnTo>
                    <a:pt x="1420827" y="15714"/>
                  </a:lnTo>
                  <a:lnTo>
                    <a:pt x="1429597" y="13756"/>
                  </a:lnTo>
                  <a:lnTo>
                    <a:pt x="1438368" y="12005"/>
                  </a:lnTo>
                  <a:lnTo>
                    <a:pt x="1447138" y="10439"/>
                  </a:lnTo>
                  <a:lnTo>
                    <a:pt x="1455909" y="9040"/>
                  </a:lnTo>
                  <a:lnTo>
                    <a:pt x="1464679" y="7790"/>
                  </a:lnTo>
                  <a:lnTo>
                    <a:pt x="1473450" y="6673"/>
                  </a:lnTo>
                  <a:lnTo>
                    <a:pt x="1482220" y="5675"/>
                  </a:lnTo>
                  <a:lnTo>
                    <a:pt x="1490991" y="4783"/>
                  </a:lnTo>
                  <a:lnTo>
                    <a:pt x="1499762" y="3986"/>
                  </a:lnTo>
                  <a:lnTo>
                    <a:pt x="1508532" y="3274"/>
                  </a:lnTo>
                  <a:lnTo>
                    <a:pt x="1517303" y="2638"/>
                  </a:lnTo>
                  <a:lnTo>
                    <a:pt x="1526073" y="2071"/>
                  </a:lnTo>
                  <a:lnTo>
                    <a:pt x="1534844" y="1563"/>
                  </a:lnTo>
                  <a:lnTo>
                    <a:pt x="1543614" y="1110"/>
                  </a:lnTo>
                  <a:lnTo>
                    <a:pt x="1552385" y="706"/>
                  </a:lnTo>
                  <a:lnTo>
                    <a:pt x="1561155" y="345"/>
                  </a:lnTo>
                  <a:lnTo>
                    <a:pt x="1569926" y="22"/>
                  </a:lnTo>
                  <a:lnTo>
                    <a:pt x="1578696" y="0"/>
                  </a:lnTo>
                  <a:lnTo>
                    <a:pt x="1587467" y="0"/>
                  </a:lnTo>
                  <a:lnTo>
                    <a:pt x="1596237" y="0"/>
                  </a:lnTo>
                  <a:lnTo>
                    <a:pt x="1605008" y="0"/>
                  </a:lnTo>
                  <a:lnTo>
                    <a:pt x="1613779" y="0"/>
                  </a:lnTo>
                  <a:lnTo>
                    <a:pt x="1622549" y="0"/>
                  </a:lnTo>
                  <a:lnTo>
                    <a:pt x="1631320" y="0"/>
                  </a:lnTo>
                  <a:lnTo>
                    <a:pt x="1640090" y="0"/>
                  </a:lnTo>
                  <a:lnTo>
                    <a:pt x="1648861" y="0"/>
                  </a:lnTo>
                  <a:lnTo>
                    <a:pt x="1657631" y="0"/>
                  </a:lnTo>
                  <a:lnTo>
                    <a:pt x="1666402" y="0"/>
                  </a:lnTo>
                  <a:lnTo>
                    <a:pt x="1675172" y="0"/>
                  </a:lnTo>
                  <a:lnTo>
                    <a:pt x="1683943" y="0"/>
                  </a:lnTo>
                  <a:lnTo>
                    <a:pt x="1692713" y="0"/>
                  </a:lnTo>
                  <a:lnTo>
                    <a:pt x="1701484" y="0"/>
                  </a:lnTo>
                  <a:lnTo>
                    <a:pt x="1710254" y="0"/>
                  </a:lnTo>
                  <a:lnTo>
                    <a:pt x="1719025" y="0"/>
                  </a:lnTo>
                  <a:lnTo>
                    <a:pt x="1727796" y="0"/>
                  </a:lnTo>
                  <a:lnTo>
                    <a:pt x="1736566" y="0"/>
                  </a:lnTo>
                  <a:lnTo>
                    <a:pt x="1745337" y="0"/>
                  </a:lnTo>
                  <a:lnTo>
                    <a:pt x="1754107" y="0"/>
                  </a:lnTo>
                  <a:lnTo>
                    <a:pt x="1762878" y="0"/>
                  </a:lnTo>
                  <a:lnTo>
                    <a:pt x="1771648" y="0"/>
                  </a:lnTo>
                  <a:lnTo>
                    <a:pt x="1780419" y="0"/>
                  </a:lnTo>
                  <a:lnTo>
                    <a:pt x="1789189" y="0"/>
                  </a:lnTo>
                  <a:lnTo>
                    <a:pt x="1797960" y="0"/>
                  </a:lnTo>
                  <a:lnTo>
                    <a:pt x="1806730" y="0"/>
                  </a:lnTo>
                  <a:lnTo>
                    <a:pt x="1815501" y="0"/>
                  </a:lnTo>
                  <a:lnTo>
                    <a:pt x="1824271" y="0"/>
                  </a:lnTo>
                  <a:lnTo>
                    <a:pt x="1833042" y="0"/>
                  </a:lnTo>
                  <a:lnTo>
                    <a:pt x="1841813" y="0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00A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82301" y="3538345"/>
              <a:ext cx="39601" cy="3960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80685" y="3538142"/>
              <a:ext cx="42833" cy="4283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80353" y="3540223"/>
              <a:ext cx="43496" cy="4349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77908" y="3537985"/>
              <a:ext cx="48388" cy="4838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77614" y="3537386"/>
              <a:ext cx="48975" cy="4897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82038" y="3537128"/>
              <a:ext cx="40128" cy="4012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82125" y="3542087"/>
              <a:ext cx="39953" cy="3995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91231" y="3536103"/>
              <a:ext cx="39282" cy="3928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89984" y="3538742"/>
              <a:ext cx="41776" cy="4177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88990" y="3540139"/>
              <a:ext cx="43764" cy="4376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86512" y="3537900"/>
              <a:ext cx="48720" cy="4872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86519" y="3537416"/>
              <a:ext cx="48706" cy="4870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90640" y="3537799"/>
              <a:ext cx="40464" cy="4046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90922" y="3541984"/>
              <a:ext cx="39900" cy="3990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000417" y="3540297"/>
              <a:ext cx="38450" cy="3845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99696" y="3540259"/>
              <a:ext cx="39893" cy="3989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98780" y="3541014"/>
              <a:ext cx="41725" cy="4172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95940" y="3538428"/>
              <a:ext cx="47405" cy="4740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96295" y="3538412"/>
              <a:ext cx="46696" cy="4669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000174" y="3537945"/>
              <a:ext cx="38938" cy="3893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00174" y="3542469"/>
              <a:ext cx="38938" cy="3893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009028" y="3538062"/>
              <a:ext cx="38771" cy="3877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007816" y="3538251"/>
              <a:ext cx="41194" cy="4119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07248" y="3540762"/>
              <a:ext cx="42331" cy="4233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04344" y="3538073"/>
              <a:ext cx="48139" cy="4813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004503" y="3537910"/>
              <a:ext cx="47820" cy="4782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008601" y="3535925"/>
              <a:ext cx="39625" cy="3962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08786" y="3542003"/>
              <a:ext cx="39255" cy="3925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017468" y="3539745"/>
              <a:ext cx="39432" cy="3943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016350" y="3536226"/>
              <a:ext cx="41668" cy="4166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014642" y="3539095"/>
              <a:ext cx="45083" cy="4508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012812" y="3537648"/>
              <a:ext cx="48743" cy="4874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12231" y="3536625"/>
              <a:ext cx="49906" cy="4990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017226" y="3534691"/>
              <a:ext cx="39915" cy="3991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017315" y="3542067"/>
              <a:ext cx="39738" cy="3973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025585" y="3532252"/>
              <a:ext cx="40739" cy="4073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24363" y="3536398"/>
              <a:ext cx="43182" cy="4318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023482" y="3539347"/>
              <a:ext cx="44945" cy="4494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021124" y="3537209"/>
              <a:ext cx="49660" cy="4966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020897" y="3536626"/>
              <a:ext cx="50115" cy="5011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25269" y="3537502"/>
              <a:ext cx="41371" cy="4137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025329" y="3541225"/>
              <a:ext cx="41250" cy="4125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34362" y="3530415"/>
              <a:ext cx="40726" cy="4072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033302" y="3534407"/>
              <a:ext cx="42845" cy="4284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031995" y="3539059"/>
              <a:ext cx="45460" cy="4546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29711" y="3536999"/>
              <a:ext cx="50029" cy="5002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29687" y="3536399"/>
              <a:ext cx="50076" cy="5007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033875" y="3535494"/>
              <a:ext cx="41699" cy="416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033787" y="3540686"/>
              <a:ext cx="41876" cy="4187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043154" y="3531504"/>
              <a:ext cx="40682" cy="4068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041763" y="3535178"/>
              <a:ext cx="43465" cy="4346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041089" y="3538881"/>
              <a:ext cx="44814" cy="4481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039008" y="3537432"/>
              <a:ext cx="48975" cy="4897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039072" y="3537085"/>
              <a:ext cx="48847" cy="4884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042535" y="3534122"/>
              <a:ext cx="41921" cy="4192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42674" y="3541167"/>
              <a:ext cx="41643" cy="4164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052718" y="3534158"/>
              <a:ext cx="39096" cy="3909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051915" y="3531682"/>
              <a:ext cx="40701" cy="4070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50749" y="3539829"/>
              <a:ext cx="43035" cy="4303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49057" y="3538587"/>
              <a:ext cx="46418" cy="4641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49123" y="3538015"/>
              <a:ext cx="46287" cy="4628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052782" y="3532730"/>
              <a:ext cx="38969" cy="389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052429" y="3541544"/>
              <a:ext cx="39674" cy="3967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62267" y="3543640"/>
              <a:ext cx="37540" cy="3754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062012" y="3534959"/>
              <a:ext cx="38049" cy="3804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060591" y="3540826"/>
              <a:ext cx="40891" cy="4089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58262" y="3538900"/>
              <a:ext cx="45548" cy="4554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58170" y="3538690"/>
              <a:ext cx="45732" cy="4573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62164" y="3530887"/>
              <a:ext cx="37745" cy="3774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62027" y="3543043"/>
              <a:ext cx="38019" cy="3801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70812" y="3536815"/>
              <a:ext cx="37989" cy="3798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69736" y="3534129"/>
              <a:ext cx="40142" cy="4014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69314" y="3539896"/>
              <a:ext cx="40986" cy="4098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66975" y="3539053"/>
              <a:ext cx="45663" cy="4566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65985" y="3537719"/>
              <a:ext cx="47644" cy="4764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70438" y="3537556"/>
              <a:ext cx="38739" cy="3873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0303" y="3541863"/>
              <a:ext cx="39008" cy="3900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78737" y="3532342"/>
              <a:ext cx="39682" cy="3968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77503" y="3533762"/>
              <a:ext cx="42149" cy="4214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75646" y="3537962"/>
              <a:ext cx="45863" cy="4586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74034" y="3537184"/>
              <a:ext cx="49086" cy="4908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73286" y="3536021"/>
              <a:ext cx="50583" cy="5058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78590" y="3530237"/>
              <a:ext cx="39975" cy="399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77986" y="3540930"/>
              <a:ext cx="41182" cy="4118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86734" y="3531884"/>
              <a:ext cx="41227" cy="4122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085407" y="3527478"/>
              <a:ext cx="43883" cy="4388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84522" y="3538219"/>
              <a:ext cx="45651" cy="4565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82640" y="3536808"/>
              <a:ext cx="49416" cy="4941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82443" y="3536122"/>
              <a:ext cx="49810" cy="4981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86506" y="3532116"/>
              <a:ext cx="41684" cy="4168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87581" y="3540795"/>
              <a:ext cx="39534" cy="3953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96009" y="3524494"/>
              <a:ext cx="40220" cy="4022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94292" y="3528755"/>
              <a:ext cx="43654" cy="4365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94544" y="3539383"/>
              <a:ext cx="43150" cy="4315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91468" y="3536554"/>
              <a:ext cx="49301" cy="4930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91424" y="3536547"/>
              <a:ext cx="49388" cy="4938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95593" y="3527983"/>
              <a:ext cx="41050" cy="4105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96840" y="3540140"/>
              <a:ext cx="38558" cy="3855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104016" y="3527259"/>
              <a:ext cx="41745" cy="4174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102474" y="3527271"/>
              <a:ext cx="44830" cy="4483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102033" y="3537825"/>
              <a:ext cx="45711" cy="4571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00312" y="3536824"/>
              <a:ext cx="49155" cy="4915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100060" y="3536370"/>
              <a:ext cx="49658" cy="4965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104107" y="3515318"/>
              <a:ext cx="41564" cy="4156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105610" y="3542024"/>
              <a:ext cx="38558" cy="3855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113235" y="3526666"/>
              <a:ext cx="40849" cy="4084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111559" y="3527608"/>
              <a:ext cx="44201" cy="4420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12260" y="3539580"/>
              <a:ext cx="42798" cy="4279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111291" y="3538526"/>
              <a:ext cx="44737" cy="4473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109286" y="3536289"/>
              <a:ext cx="48747" cy="4874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113029" y="3521001"/>
              <a:ext cx="41261" cy="4126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114465" y="3540385"/>
              <a:ext cx="38388" cy="3838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123670" y="3492733"/>
              <a:ext cx="37520" cy="3752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123421" y="3530481"/>
              <a:ext cx="38019" cy="3801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121344" y="3537958"/>
              <a:ext cx="42172" cy="4217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119937" y="3538646"/>
              <a:ext cx="44987" cy="4498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117967" y="3536202"/>
              <a:ext cx="48926" cy="4892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123712" y="3519260"/>
              <a:ext cx="37436" cy="3743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23757" y="3542016"/>
              <a:ext cx="37347" cy="3734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132402" y="3533578"/>
              <a:ext cx="37598" cy="3759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132051" y="3536023"/>
              <a:ext cx="38299" cy="3829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130131" y="3537583"/>
              <a:ext cx="42139" cy="4213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128797" y="3538854"/>
              <a:ext cx="44807" cy="4480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126963" y="3535994"/>
              <a:ext cx="48476" cy="4847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132328" y="3534634"/>
              <a:ext cx="37745" cy="3774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132575" y="3543784"/>
              <a:ext cx="37251" cy="3725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138706" y="3527742"/>
              <a:ext cx="42531" cy="4253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136889" y="3521511"/>
              <a:ext cx="46164" cy="4616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135991" y="3534970"/>
              <a:ext cx="47961" cy="4796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134091" y="3534788"/>
              <a:ext cx="51761" cy="5176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133515" y="3533695"/>
              <a:ext cx="52913" cy="5291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138564" y="3516045"/>
              <a:ext cx="42816" cy="4281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140404" y="3538794"/>
              <a:ext cx="39134" cy="3913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147811" y="3523259"/>
              <a:ext cx="41861" cy="4186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145704" y="3521416"/>
              <a:ext cx="46075" cy="4607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145020" y="3535444"/>
              <a:ext cx="47443" cy="4744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143134" y="3534837"/>
              <a:ext cx="51215" cy="5121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142862" y="3534788"/>
              <a:ext cx="51761" cy="5176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147082" y="3504322"/>
              <a:ext cx="43319" cy="433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149298" y="3539583"/>
              <a:ext cx="38887" cy="3888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156715" y="3522773"/>
              <a:ext cx="41596" cy="4159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154310" y="3516839"/>
              <a:ext cx="46404" cy="4640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153706" y="3534736"/>
              <a:ext cx="47612" cy="4761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151941" y="3535190"/>
              <a:ext cx="51142" cy="5114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151639" y="3534030"/>
              <a:ext cx="51746" cy="5174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155803" y="3490270"/>
              <a:ext cx="43418" cy="434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157733" y="3537400"/>
              <a:ext cx="39559" cy="3955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165511" y="3525149"/>
              <a:ext cx="41543" cy="4154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163195" y="3517259"/>
              <a:ext cx="46176" cy="4617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162588" y="3535649"/>
              <a:ext cx="47390" cy="4739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161074" y="3535273"/>
              <a:ext cx="50418" cy="5041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60923" y="3534393"/>
              <a:ext cx="50720" cy="5072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164700" y="3497988"/>
              <a:ext cx="43166" cy="431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165775" y="3538449"/>
              <a:ext cx="41016" cy="4101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174412" y="3516769"/>
              <a:ext cx="41283" cy="4128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172399" y="3515839"/>
              <a:ext cx="45308" cy="4530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72013" y="3535056"/>
              <a:ext cx="46081" cy="4608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170844" y="3535624"/>
              <a:ext cx="48418" cy="4841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170076" y="3533896"/>
              <a:ext cx="49954" cy="4995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173616" y="3491295"/>
              <a:ext cx="42875" cy="428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175342" y="3539916"/>
              <a:ext cx="39424" cy="3942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184074" y="3516239"/>
              <a:ext cx="39501" cy="3950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182805" y="3512234"/>
              <a:ext cx="42038" cy="4203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181110" y="3534270"/>
              <a:ext cx="45429" cy="4542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179734" y="3535958"/>
              <a:ext cx="48180" cy="4818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179544" y="3534355"/>
              <a:ext cx="48560" cy="4856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183521" y="3498373"/>
              <a:ext cx="40606" cy="4060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83796" y="3538388"/>
              <a:ext cx="40056" cy="4005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193731" y="3482165"/>
              <a:ext cx="37727" cy="3772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193247" y="3494529"/>
              <a:ext cx="38695" cy="3869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189874" y="3534630"/>
              <a:ext cx="45441" cy="4544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188568" y="3535943"/>
              <a:ext cx="48053" cy="4805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188386" y="3536077"/>
              <a:ext cx="48418" cy="4841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193688" y="3499691"/>
              <a:ext cx="37813" cy="3781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193679" y="3537284"/>
              <a:ext cx="37830" cy="3783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200269" y="3493139"/>
              <a:ext cx="42191" cy="4219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197983" y="3499424"/>
              <a:ext cx="46764" cy="4676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197297" y="3532967"/>
              <a:ext cx="48137" cy="4813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195567" y="3533141"/>
              <a:ext cx="51596" cy="5159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195379" y="3532208"/>
              <a:ext cx="51972" cy="5197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199411" y="3453373"/>
              <a:ext cx="43909" cy="439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201217" y="3533956"/>
              <a:ext cx="40296" cy="4029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209412" y="3511420"/>
              <a:ext cx="41447" cy="4144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207349" y="3491726"/>
              <a:ext cx="45573" cy="4557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205571" y="3531195"/>
              <a:ext cx="49128" cy="4912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204564" y="3533646"/>
              <a:ext cx="51142" cy="5114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204621" y="3533671"/>
              <a:ext cx="51029" cy="5102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208387" y="3433644"/>
              <a:ext cx="43496" cy="4349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209453" y="3531160"/>
              <a:ext cx="41366" cy="4136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18051" y="3510383"/>
              <a:ext cx="41710" cy="4171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216206" y="3495676"/>
              <a:ext cx="45401" cy="4540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214819" y="3530723"/>
              <a:ext cx="48175" cy="4817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213603" y="3532746"/>
              <a:ext cx="50607" cy="5060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214188" y="3532906"/>
              <a:ext cx="49436" cy="4943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217247" y="3414161"/>
              <a:ext cx="43319" cy="433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19089" y="3531696"/>
              <a:ext cx="39633" cy="3963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227267" y="3504775"/>
              <a:ext cx="40818" cy="4081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226043" y="3494204"/>
              <a:ext cx="43267" cy="4326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224264" y="3526335"/>
              <a:ext cx="46826" cy="4682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222539" y="3533555"/>
              <a:ext cx="50276" cy="5027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222543" y="3532983"/>
              <a:ext cx="50268" cy="5026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227049" y="3426635"/>
              <a:ext cx="41255" cy="412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228091" y="3528905"/>
              <a:ext cx="39172" cy="3917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235697" y="3499136"/>
              <a:ext cx="41501" cy="4150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234110" y="3497106"/>
              <a:ext cx="44674" cy="4467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232505" y="3530056"/>
              <a:ext cx="47883" cy="4788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231108" y="3532135"/>
              <a:ext cx="50678" cy="5067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231473" y="3532791"/>
              <a:ext cx="49948" cy="4994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234885" y="3422250"/>
              <a:ext cx="43125" cy="4312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236714" y="3534443"/>
              <a:ext cx="39467" cy="3946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244790" y="3486348"/>
              <a:ext cx="40855" cy="4085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243140" y="3474405"/>
              <a:ext cx="44155" cy="4415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241913" y="3531731"/>
              <a:ext cx="46609" cy="4660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240703" y="3531074"/>
              <a:ext cx="49029" cy="4902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241092" y="3530199"/>
              <a:ext cx="48251" cy="4825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244006" y="3415054"/>
              <a:ext cx="42423" cy="4242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246043" y="3536498"/>
              <a:ext cx="38350" cy="3835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253910" y="3497695"/>
              <a:ext cx="40156" cy="4015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252804" y="3463060"/>
              <a:ext cx="42368" cy="4236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252991" y="3527177"/>
              <a:ext cx="41995" cy="4199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249185" y="3531260"/>
              <a:ext cx="49607" cy="4960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250060" y="3531480"/>
              <a:ext cx="47857" cy="4785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253238" y="3341732"/>
              <a:ext cx="41501" cy="4150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254004" y="3531452"/>
              <a:ext cx="39968" cy="3996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261375" y="3470868"/>
              <a:ext cx="42768" cy="4276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259282" y="3465959"/>
              <a:ext cx="46954" cy="4695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257446" y="3522382"/>
              <a:ext cx="50625" cy="5062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256333" y="3530316"/>
              <a:ext cx="52852" cy="5285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256693" y="3529946"/>
              <a:ext cx="52131" cy="5213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260133" y="3366900"/>
              <a:ext cx="45252" cy="4525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262092" y="3528515"/>
              <a:ext cx="41333" cy="4133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270657" y="3475738"/>
              <a:ext cx="41745" cy="4174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268988" y="3452413"/>
              <a:ext cx="45083" cy="4508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267088" y="3522752"/>
              <a:ext cx="48883" cy="4888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265686" y="3529621"/>
              <a:ext cx="51687" cy="5168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266681" y="3531384"/>
              <a:ext cx="49696" cy="4969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269793" y="3368190"/>
              <a:ext cx="43473" cy="4347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271709" y="3536491"/>
              <a:ext cx="39642" cy="3964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279560" y="3457127"/>
              <a:ext cx="41479" cy="4147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277867" y="3438888"/>
              <a:ext cx="44866" cy="4486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276663" y="3521230"/>
              <a:ext cx="47275" cy="4727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274803" y="3530587"/>
              <a:ext cx="50994" cy="5099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275780" y="3529810"/>
              <a:ext cx="49040" cy="4904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278550" y="3321888"/>
              <a:ext cx="43500" cy="4350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280545" y="3525298"/>
              <a:ext cx="39509" cy="3950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288423" y="3418822"/>
              <a:ext cx="41294" cy="4129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286963" y="3420779"/>
              <a:ext cx="44216" cy="4421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285038" y="3518545"/>
              <a:ext cx="48065" cy="4806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283452" y="3527040"/>
              <a:ext cx="51238" cy="5123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284506" y="3529477"/>
              <a:ext cx="49128" cy="4912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287730" y="3292472"/>
              <a:ext cx="42681" cy="426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289143" y="3525443"/>
              <a:ext cx="39854" cy="3985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297112" y="3432673"/>
              <a:ext cx="41458" cy="4145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295315" y="3414358"/>
              <a:ext cx="45051" cy="4505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293679" y="3520610"/>
              <a:ext cx="48324" cy="4832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292262" y="3527516"/>
              <a:ext cx="51158" cy="5115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294141" y="3531301"/>
              <a:ext cx="47400" cy="4740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296120" y="3298472"/>
              <a:ext cx="43442" cy="4344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298112" y="3517546"/>
              <a:ext cx="39458" cy="3945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306403" y="3420472"/>
              <a:ext cx="40417" cy="4041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305448" y="3391329"/>
              <a:ext cx="42327" cy="4232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303220" y="3520588"/>
              <a:ext cx="46783" cy="4678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301485" y="3527856"/>
              <a:ext cx="50254" cy="5025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303038" y="3529306"/>
              <a:ext cx="47148" cy="4714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305434" y="3257533"/>
              <a:ext cx="42354" cy="423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307399" y="3510571"/>
              <a:ext cx="38426" cy="3842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14605" y="3334632"/>
              <a:ext cx="41554" cy="4155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313276" y="3381299"/>
              <a:ext cx="44212" cy="4421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311664" y="3510157"/>
              <a:ext cx="47436" cy="4743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310281" y="3523159"/>
              <a:ext cx="50203" cy="5020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311549" y="3527300"/>
              <a:ext cx="47667" cy="4766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312884" y="3246692"/>
              <a:ext cx="44997" cy="449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313909" y="3511851"/>
              <a:ext cx="42947" cy="4294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323222" y="3360467"/>
              <a:ext cx="41861" cy="4186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321068" y="3360243"/>
              <a:ext cx="46170" cy="4617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319663" y="3512085"/>
              <a:ext cx="48980" cy="4898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317485" y="3521780"/>
              <a:ext cx="53336" cy="5333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319195" y="3526944"/>
              <a:ext cx="49915" cy="4991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321936" y="3148278"/>
              <a:ext cx="44432" cy="444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324154" y="3516208"/>
              <a:ext cx="39997" cy="3999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332545" y="3283217"/>
              <a:ext cx="40757" cy="4075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330688" y="3324330"/>
              <a:ext cx="44470" cy="4447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328735" y="3501778"/>
              <a:ext cx="48376" cy="4837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327095" y="3522552"/>
              <a:ext cx="51656" cy="5165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328676" y="3529256"/>
              <a:ext cx="48495" cy="4849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330554" y="3198766"/>
              <a:ext cx="44737" cy="4473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331298" y="3506184"/>
              <a:ext cx="43251" cy="4325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340547" y="3290581"/>
              <a:ext cx="42294" cy="4229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338617" y="3328537"/>
              <a:ext cx="46153" cy="4615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37148" y="3498745"/>
              <a:ext cx="49091" cy="4909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335756" y="3520914"/>
              <a:ext cx="51876" cy="5187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337452" y="3524945"/>
              <a:ext cx="48483" cy="4848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339332" y="3032844"/>
              <a:ext cx="44724" cy="4472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41254" y="3517115"/>
              <a:ext cx="40879" cy="4087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349669" y="3284772"/>
              <a:ext cx="41590" cy="4159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347799" y="3283341"/>
              <a:ext cx="45330" cy="4533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346373" y="3513651"/>
              <a:ext cx="48182" cy="4818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345019" y="3522993"/>
              <a:ext cx="50890" cy="5089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346604" y="3524595"/>
              <a:ext cx="47721" cy="4772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348159" y="3023246"/>
              <a:ext cx="44610" cy="4461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349455" y="3511052"/>
              <a:ext cx="42019" cy="4201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358445" y="3242479"/>
              <a:ext cx="41580" cy="4158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356848" y="3241807"/>
              <a:ext cx="44774" cy="4477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355453" y="3510954"/>
              <a:ext cx="47564" cy="4756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353945" y="3516224"/>
              <a:ext cx="50579" cy="5057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355555" y="3522981"/>
              <a:ext cx="47359" cy="4735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356836" y="3096080"/>
              <a:ext cx="44797" cy="447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357938" y="3498760"/>
              <a:ext cx="42594" cy="4259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367425" y="3348099"/>
              <a:ext cx="41160" cy="4116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365917" y="3236847"/>
              <a:ext cx="44177" cy="4417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364364" y="3502882"/>
              <a:ext cx="47282" cy="4728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363469" y="3517079"/>
              <a:ext cx="49073" cy="4907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364906" y="3516414"/>
              <a:ext cx="46199" cy="4619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366062" y="3059212"/>
              <a:ext cx="43886" cy="438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366998" y="3503421"/>
              <a:ext cx="42014" cy="4201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376652" y="3253836"/>
              <a:ext cx="40248" cy="4024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375334" y="3254740"/>
              <a:ext cx="42884" cy="4288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373715" y="3508996"/>
              <a:ext cx="46121" cy="4612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372815" y="3520527"/>
              <a:ext cx="47922" cy="4792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373997" y="3521000"/>
              <a:ext cx="45558" cy="4555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75298" y="3073769"/>
              <a:ext cx="42955" cy="429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376248" y="3501203"/>
              <a:ext cx="41056" cy="4105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384633" y="3227623"/>
              <a:ext cx="41826" cy="4182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382944" y="3194753"/>
              <a:ext cx="45204" cy="4520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380853" y="3501091"/>
              <a:ext cx="49386" cy="4938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380292" y="3515619"/>
              <a:ext cx="50510" cy="5051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381778" y="3520790"/>
              <a:ext cx="47537" cy="4753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383017" y="2977200"/>
              <a:ext cx="45058" cy="450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384376" y="3493120"/>
              <a:ext cx="42341" cy="4234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393191" y="3165436"/>
              <a:ext cx="42252" cy="4225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391992" y="3141477"/>
              <a:ext cx="44650" cy="4465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389477" y="3495357"/>
              <a:ext cx="49679" cy="4967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389368" y="3499513"/>
              <a:ext cx="49898" cy="4989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390931" y="3521379"/>
              <a:ext cx="46772" cy="4677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392250" y="2921653"/>
              <a:ext cx="44134" cy="4413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393593" y="3483590"/>
              <a:ext cx="41447" cy="4144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402194" y="3116318"/>
              <a:ext cx="41786" cy="4178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400894" y="3112241"/>
              <a:ext cx="44387" cy="4438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398431" y="3484605"/>
              <a:ext cx="49312" cy="4931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398602" y="3502981"/>
              <a:ext cx="48971" cy="4897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399951" y="3518099"/>
              <a:ext cx="46272" cy="4627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401144" y="2848557"/>
              <a:ext cx="43886" cy="438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402820" y="3481844"/>
              <a:ext cx="40536" cy="4053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411230" y="3039560"/>
              <a:ext cx="41255" cy="4125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409779" y="3101687"/>
              <a:ext cx="44159" cy="4415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407719" y="3502376"/>
              <a:ext cx="48277" cy="4827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408040" y="3502541"/>
              <a:ext cx="47637" cy="4763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409245" y="3512383"/>
              <a:ext cx="45226" cy="4522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410253" y="2802242"/>
              <a:ext cx="43211" cy="432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411597" y="3492023"/>
              <a:ext cx="40523" cy="4052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420256" y="3106826"/>
              <a:ext cx="40745" cy="4074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418752" y="3071419"/>
              <a:ext cx="43752" cy="4375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416703" y="3484810"/>
              <a:ext cx="47852" cy="4785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417202" y="3498109"/>
              <a:ext cx="46852" cy="4685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418135" y="3517378"/>
              <a:ext cx="44987" cy="4498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19058" y="2730790"/>
              <a:ext cx="43142" cy="4314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420536" y="3435431"/>
              <a:ext cx="40185" cy="4018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29170" y="3068227"/>
              <a:ext cx="40457" cy="4045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428052" y="3010940"/>
              <a:ext cx="42695" cy="4269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426297" y="3476160"/>
              <a:ext cx="46204" cy="4620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426714" y="3504515"/>
              <a:ext cx="45370" cy="4537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27557" y="3510273"/>
              <a:ext cx="43684" cy="4368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428006" y="2659507"/>
              <a:ext cx="42786" cy="427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429595" y="3441768"/>
              <a:ext cx="39609" cy="3960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437742" y="2960257"/>
              <a:ext cx="40855" cy="4085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436805" y="2951420"/>
              <a:ext cx="42729" cy="4272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435224" y="3466709"/>
              <a:ext cx="45892" cy="4589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435717" y="3496787"/>
              <a:ext cx="44906" cy="4490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436322" y="3511159"/>
              <a:ext cx="43696" cy="4369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436933" y="2705066"/>
              <a:ext cx="42473" cy="4247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438626" y="3441982"/>
              <a:ext cx="39086" cy="3908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446324" y="2798867"/>
              <a:ext cx="41233" cy="4123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444759" y="2895238"/>
              <a:ext cx="44363" cy="4436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442934" y="3467509"/>
              <a:ext cx="48012" cy="4801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443553" y="3489038"/>
              <a:ext cx="46775" cy="4677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444288" y="3502301"/>
              <a:ext cx="45305" cy="4530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445085" y="2424686"/>
              <a:ext cx="43711" cy="437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446779" y="3414575"/>
              <a:ext cx="40323" cy="4032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455301" y="2856811"/>
              <a:ext cx="40818" cy="4081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453709" y="2859114"/>
              <a:ext cx="44004" cy="4400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452184" y="3469718"/>
              <a:ext cx="47054" cy="4705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452861" y="3486231"/>
              <a:ext cx="45699" cy="4569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453472" y="3501644"/>
              <a:ext cx="44477" cy="4447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454445" y="2473925"/>
              <a:ext cx="42531" cy="4253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455973" y="3434017"/>
              <a:ext cx="39475" cy="3947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463879" y="2848886"/>
              <a:ext cx="41205" cy="4120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462411" y="2702212"/>
              <a:ext cx="44141" cy="4414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460920" y="3450965"/>
              <a:ext cx="47122" cy="4712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461571" y="3481282"/>
              <a:ext cx="45821" cy="4582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462236" y="3479346"/>
              <a:ext cx="44491" cy="4449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462972" y="2314477"/>
              <a:ext cx="43018" cy="430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464706" y="3385411"/>
              <a:ext cx="39551" cy="3955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472572" y="2746089"/>
              <a:ext cx="41360" cy="4136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471425" y="2620022"/>
              <a:ext cx="43654" cy="4365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470068" y="3435801"/>
              <a:ext cx="46368" cy="4636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470686" y="3483612"/>
              <a:ext cx="45131" cy="4513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471396" y="3505739"/>
              <a:ext cx="43711" cy="4371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471865" y="2325067"/>
              <a:ext cx="42773" cy="4277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473387" y="3360934"/>
              <a:ext cx="39730" cy="3973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481395" y="2764949"/>
              <a:ext cx="41255" cy="4125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479964" y="2548223"/>
              <a:ext cx="44116" cy="4411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479141" y="3466447"/>
              <a:ext cx="45762" cy="4576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479659" y="3443982"/>
              <a:ext cx="44727" cy="4472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480292" y="3482442"/>
              <a:ext cx="43461" cy="4346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480263" y="2210728"/>
              <a:ext cx="43520" cy="4352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482230" y="3432176"/>
              <a:ext cx="39584" cy="3958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490816" y="2766027"/>
              <a:ext cx="39953" cy="3995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489204" y="2589636"/>
              <a:ext cx="43178" cy="4317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88378" y="3410066"/>
              <a:ext cx="44830" cy="4483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488915" y="3457992"/>
              <a:ext cx="43756" cy="4375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489366" y="3494794"/>
              <a:ext cx="42854" cy="4285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489552" y="2187948"/>
              <a:ext cx="42482" cy="4248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491329" y="3275361"/>
              <a:ext cx="38928" cy="3892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499478" y="2538869"/>
              <a:ext cx="40171" cy="4017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497960" y="2563440"/>
              <a:ext cx="43207" cy="4320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497274" y="3427403"/>
              <a:ext cx="44580" cy="4458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497710" y="3478009"/>
              <a:ext cx="43707" cy="4370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498384" y="3470279"/>
              <a:ext cx="42359" cy="4235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498356" y="1979672"/>
              <a:ext cx="42414" cy="4241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500064" y="3335349"/>
              <a:ext cx="38998" cy="3899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507208" y="2510510"/>
              <a:ext cx="42252" cy="4225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505754" y="2466540"/>
              <a:ext cx="45160" cy="4516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04984" y="3396105"/>
              <a:ext cx="46699" cy="4669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05490" y="3451116"/>
              <a:ext cx="45687" cy="4568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506119" y="3495676"/>
              <a:ext cx="44429" cy="4442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506394" y="1982669"/>
              <a:ext cx="43879" cy="4387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508554" y="3306903"/>
              <a:ext cx="39559" cy="3955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516061" y="2531683"/>
              <a:ext cx="42087" cy="4208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514684" y="2323753"/>
              <a:ext cx="44840" cy="4484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514042" y="3357271"/>
              <a:ext cx="46124" cy="4612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514660" y="3438963"/>
              <a:ext cx="44889" cy="4488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515211" y="3478534"/>
              <a:ext cx="43786" cy="4378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515226" y="2127577"/>
              <a:ext cx="43756" cy="4375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517450" y="3289722"/>
              <a:ext cx="39309" cy="3930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524849" y="2387156"/>
              <a:ext cx="42053" cy="4205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523287" y="2315009"/>
              <a:ext cx="45176" cy="4517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522920" y="3324308"/>
              <a:ext cx="45910" cy="4591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523510" y="3405955"/>
              <a:ext cx="44731" cy="4473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524182" y="3448228"/>
              <a:ext cx="43387" cy="4338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523848" y="2014200"/>
              <a:ext cx="44055" cy="440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526376" y="3312487"/>
              <a:ext cx="38998" cy="3899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533683" y="2386999"/>
              <a:ext cx="41926" cy="4192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532395" y="2259981"/>
              <a:ext cx="44501" cy="4450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31794" y="3348327"/>
              <a:ext cx="45702" cy="4570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532606" y="3405778"/>
              <a:ext cx="44080" cy="4408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2533081" y="3456451"/>
              <a:ext cx="43129" cy="4312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532726" y="1925651"/>
              <a:ext cx="43838" cy="4383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535013" y="3265750"/>
              <a:ext cx="39264" cy="3926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542676" y="2258583"/>
              <a:ext cx="41479" cy="4147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2541606" y="2160583"/>
              <a:ext cx="43620" cy="4362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540630" y="3330238"/>
              <a:ext cx="45573" cy="4557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541780" y="3349010"/>
              <a:ext cx="43271" cy="4327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541872" y="3429319"/>
              <a:ext cx="43088" cy="4308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541517" y="1979215"/>
              <a:ext cx="43797" cy="437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543657" y="3229880"/>
              <a:ext cx="39518" cy="3951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551117" y="2105278"/>
              <a:ext cx="42139" cy="4213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549640" y="2110164"/>
              <a:ext cx="45093" cy="4509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549677" y="3299756"/>
              <a:ext cx="45019" cy="4501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550850" y="3394337"/>
              <a:ext cx="42673" cy="4267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550982" y="3392461"/>
              <a:ext cx="42409" cy="4240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550075" y="1762128"/>
              <a:ext cx="44223" cy="4422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552707" y="3128040"/>
              <a:ext cx="38958" cy="3895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559586" y="2039924"/>
              <a:ext cx="42742" cy="4274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558087" y="2104728"/>
              <a:ext cx="45741" cy="4574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558305" y="3272230"/>
              <a:ext cx="45305" cy="4530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559534" y="3318203"/>
              <a:ext cx="42845" cy="4284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559582" y="3427805"/>
              <a:ext cx="42751" cy="4275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558681" y="1746692"/>
              <a:ext cx="44552" cy="4455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561448" y="3078925"/>
              <a:ext cx="39018" cy="3901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567857" y="1843397"/>
              <a:ext cx="43741" cy="4374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566072" y="1993620"/>
              <a:ext cx="47311" cy="4731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566230" y="3237032"/>
              <a:ext cx="46996" cy="4699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567356" y="3324204"/>
              <a:ext cx="44744" cy="4474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567677" y="3371397"/>
              <a:ext cx="44101" cy="4410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566448" y="1710611"/>
              <a:ext cx="46560" cy="4656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569711" y="2995217"/>
              <a:ext cx="40034" cy="4003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576709" y="1790224"/>
              <a:ext cx="43577" cy="4357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575429" y="1890672"/>
              <a:ext cx="46139" cy="4613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575368" y="3212042"/>
              <a:ext cx="46261" cy="4626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576424" y="3321744"/>
              <a:ext cx="44148" cy="4414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576762" y="3347837"/>
              <a:ext cx="43473" cy="4347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575552" y="1663196"/>
              <a:ext cx="45892" cy="4589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578669" y="2900093"/>
              <a:ext cx="39658" cy="3965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585374" y="1762121"/>
              <a:ext cx="43790" cy="4379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2583625" y="1816973"/>
              <a:ext cx="47288" cy="4728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583868" y="3153668"/>
              <a:ext cx="46801" cy="4680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585120" y="3308585"/>
              <a:ext cx="44297" cy="4429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85411" y="3355906"/>
              <a:ext cx="43715" cy="4371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584451" y="1652271"/>
              <a:ext cx="45636" cy="4563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587266" y="2898337"/>
              <a:ext cx="40005" cy="4000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594953" y="1758800"/>
              <a:ext cx="42172" cy="4217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2593299" y="1848276"/>
              <a:ext cx="45481" cy="4548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592753" y="3106661"/>
              <a:ext cx="46573" cy="4657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594057" y="3243908"/>
              <a:ext cx="43964" cy="4396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594094" y="3263323"/>
              <a:ext cx="43890" cy="4389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593604" y="1704396"/>
              <a:ext cx="44870" cy="4487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596074" y="2870702"/>
              <a:ext cx="39930" cy="3993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2602663" y="1731344"/>
              <a:ext cx="44293" cy="4429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600224" y="1696761"/>
              <a:ext cx="49172" cy="4917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601431" y="3083243"/>
              <a:ext cx="46758" cy="4675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602757" y="3195321"/>
              <a:ext cx="44105" cy="4410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603015" y="3218237"/>
              <a:ext cx="43589" cy="4358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601416" y="1589687"/>
              <a:ext cx="46788" cy="4678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604910" y="2879137"/>
              <a:ext cx="39800" cy="3980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611159" y="1680247"/>
              <a:ext cx="44843" cy="4484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608600" y="1674725"/>
              <a:ext cx="49960" cy="4996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610701" y="2991470"/>
              <a:ext cx="45759" cy="4575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2611838" y="3173768"/>
              <a:ext cx="43485" cy="4348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2612030" y="3217378"/>
              <a:ext cx="43101" cy="4310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10048" y="1483628"/>
              <a:ext cx="47064" cy="4706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613864" y="2894069"/>
              <a:ext cx="39432" cy="3943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619485" y="1548688"/>
              <a:ext cx="45732" cy="4573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616583" y="1572309"/>
              <a:ext cx="51537" cy="5153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619470" y="2889924"/>
              <a:ext cx="45762" cy="4576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620484" y="3117133"/>
              <a:ext cx="43734" cy="4373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20707" y="3201122"/>
              <a:ext cx="43287" cy="4328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618234" y="1485905"/>
              <a:ext cx="48235" cy="482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622478" y="2830394"/>
              <a:ext cx="39746" cy="3974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2627649" y="1607264"/>
              <a:ext cx="46946" cy="4694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624373" y="1523028"/>
              <a:ext cx="53497" cy="5349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2626811" y="2878602"/>
              <a:ext cx="48622" cy="4862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2628376" y="3075286"/>
              <a:ext cx="45490" cy="4549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628471" y="3118042"/>
              <a:ext cx="45302" cy="4530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626280" y="1451733"/>
              <a:ext cx="49684" cy="4968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2630873" y="2656443"/>
              <a:ext cx="40497" cy="4049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36763" y="1429928"/>
              <a:ext cx="46258" cy="4625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632977" y="1473607"/>
              <a:ext cx="53829" cy="5382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635915" y="2827549"/>
              <a:ext cx="47954" cy="4795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2637287" y="3011597"/>
              <a:ext cx="45211" cy="4521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2637533" y="2997628"/>
              <a:ext cx="44717" cy="4471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2635485" y="1448298"/>
              <a:ext cx="48813" cy="4881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639640" y="2528275"/>
              <a:ext cx="40503" cy="4050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646356" y="1416678"/>
              <a:ext cx="44613" cy="4461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641763" y="1451963"/>
              <a:ext cx="53798" cy="5379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646052" y="2692055"/>
              <a:ext cx="45220" cy="4522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646249" y="2961875"/>
              <a:ext cx="44827" cy="4482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2646211" y="2987513"/>
              <a:ext cx="44902" cy="4490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644416" y="1447069"/>
              <a:ext cx="48492" cy="4849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648272" y="2476774"/>
              <a:ext cx="40782" cy="4078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655020" y="1325574"/>
              <a:ext cx="44827" cy="4482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650878" y="1396428"/>
              <a:ext cx="53111" cy="5311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656004" y="2638110"/>
              <a:ext cx="42858" cy="4285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2655388" y="2857435"/>
              <a:ext cx="44091" cy="4409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655301" y="2925077"/>
              <a:ext cx="44265" cy="4426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653803" y="1357597"/>
              <a:ext cx="47259" cy="4725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657302" y="2541154"/>
              <a:ext cx="40261" cy="4026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2664131" y="1340491"/>
              <a:ext cx="44144" cy="4414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661745" y="1392160"/>
              <a:ext cx="48917" cy="4891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664885" y="2661510"/>
              <a:ext cx="42638" cy="4263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665275" y="2689975"/>
              <a:ext cx="41856" cy="4185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663850" y="2914290"/>
              <a:ext cx="44707" cy="4470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662727" y="1526629"/>
              <a:ext cx="46954" cy="469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665968" y="2500542"/>
              <a:ext cx="40470" cy="4047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672607" y="1347007"/>
              <a:ext cx="44734" cy="4473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670743" y="1376916"/>
              <a:ext cx="48462" cy="4846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672945" y="2494659"/>
              <a:ext cx="44058" cy="4405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673938" y="2847768"/>
              <a:ext cx="42072" cy="4207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674099" y="2849228"/>
              <a:ext cx="41750" cy="4175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2672333" y="1293330"/>
              <a:ext cx="45283" cy="4528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675199" y="2426881"/>
              <a:ext cx="39551" cy="3955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2680439" y="1314033"/>
              <a:ext cx="46612" cy="4661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679355" y="1292274"/>
              <a:ext cx="48779" cy="4877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682166" y="2492843"/>
              <a:ext cx="43158" cy="4315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81225" y="2653185"/>
              <a:ext cx="45038" cy="4503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681619" y="2766648"/>
              <a:ext cx="44251" cy="4425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2679383" y="1392833"/>
              <a:ext cx="48722" cy="4872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2683240" y="2130555"/>
              <a:ext cx="41010" cy="4101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2689269" y="1247430"/>
              <a:ext cx="46493" cy="4649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688227" y="1287611"/>
              <a:ext cx="48576" cy="4857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688783" y="2342668"/>
              <a:ext cx="47464" cy="4746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689088" y="2712533"/>
              <a:ext cx="46855" cy="4685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689639" y="2581931"/>
              <a:ext cx="45753" cy="4575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2689178" y="1338003"/>
              <a:ext cx="46674" cy="4667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691813" y="2304217"/>
              <a:ext cx="41404" cy="4140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697540" y="1325222"/>
              <a:ext cx="47491" cy="4749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2697405" y="1270305"/>
              <a:ext cx="47761" cy="4776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697398" y="2228585"/>
              <a:ext cx="47776" cy="4777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697546" y="2661510"/>
              <a:ext cx="47479" cy="4747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2698548" y="2647402"/>
              <a:ext cx="45475" cy="4547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698469" y="1252880"/>
              <a:ext cx="45633" cy="456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2701743" y="2386831"/>
              <a:ext cx="39086" cy="3908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707472" y="1212934"/>
              <a:ext cx="45169" cy="4516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2706719" y="1256857"/>
              <a:ext cx="46674" cy="4667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706614" y="2156197"/>
              <a:ext cx="46884" cy="4688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2706839" y="2487326"/>
              <a:ext cx="46435" cy="4643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707659" y="2564471"/>
              <a:ext cx="44794" cy="4479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706488" y="1357091"/>
              <a:ext cx="47137" cy="4713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708385" y="2193321"/>
              <a:ext cx="43343" cy="4334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2715347" y="1196252"/>
              <a:ext cx="46959" cy="4695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712485" y="1217059"/>
              <a:ext cx="52684" cy="5268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2715564" y="2078766"/>
              <a:ext cx="46527" cy="4652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716244" y="2459801"/>
              <a:ext cx="45166" cy="4516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16063" y="2489234"/>
              <a:ext cx="45527" cy="4552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2713799" y="1248247"/>
              <a:ext cx="50055" cy="500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717752" y="2052402"/>
              <a:ext cx="42149" cy="4214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725014" y="1279562"/>
              <a:ext cx="45166" cy="4516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2722762" y="1218376"/>
              <a:ext cx="49671" cy="4967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2725468" y="2150510"/>
              <a:ext cx="44258" cy="4425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726416" y="2466058"/>
              <a:ext cx="42364" cy="4236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2726787" y="2228255"/>
              <a:ext cx="41622" cy="4162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2725140" y="1241120"/>
              <a:ext cx="44915" cy="4491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729208" y="1828382"/>
              <a:ext cx="36779" cy="3677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731926" y="1183890"/>
              <a:ext cx="48883" cy="4888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729378" y="1145833"/>
              <a:ext cx="53979" cy="5397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732429" y="1909773"/>
              <a:ext cx="47879" cy="4787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2733191" y="2305834"/>
              <a:ext cx="46354" cy="4635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2734075" y="2341354"/>
              <a:ext cx="44586" cy="4458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731141" y="1186747"/>
              <a:ext cx="50454" cy="504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2737272" y="2235250"/>
              <a:ext cx="38191" cy="3819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741191" y="1204473"/>
              <a:ext cx="47896" cy="4789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2738192" y="1161231"/>
              <a:ext cx="53892" cy="5389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2740818" y="1926706"/>
              <a:ext cx="48640" cy="4864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741346" y="2233299"/>
              <a:ext cx="47584" cy="4758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741974" y="2291099"/>
              <a:ext cx="46329" cy="4632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740134" y="1200584"/>
              <a:ext cx="50008" cy="5000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2744228" y="1946078"/>
              <a:ext cx="41821" cy="4182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2751839" y="1205221"/>
              <a:ext cx="44141" cy="4414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2750743" y="1142739"/>
              <a:ext cx="46332" cy="4633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2750052" y="1785774"/>
              <a:ext cx="47714" cy="4771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2750050" y="2241490"/>
              <a:ext cx="47719" cy="4771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2750793" y="2187624"/>
              <a:ext cx="46233" cy="4623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2750693" y="1209238"/>
              <a:ext cx="46432" cy="464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753392" y="1789244"/>
              <a:ext cx="41033" cy="4103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757883" y="1175270"/>
              <a:ext cx="49592" cy="4959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757150" y="1147277"/>
              <a:ext cx="51060" cy="5106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756626" y="1754652"/>
              <a:ext cx="52107" cy="5210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57064" y="2067537"/>
              <a:ext cx="51230" cy="5123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757103" y="2105244"/>
              <a:ext cx="51154" cy="5115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2756932" y="1194708"/>
              <a:ext cx="51496" cy="5149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761238" y="1771713"/>
              <a:ext cx="42884" cy="4288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2768084" y="1109972"/>
              <a:ext cx="46731" cy="4673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2764363" y="1132576"/>
              <a:ext cx="54175" cy="5417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2765634" y="1710911"/>
              <a:ext cx="51631" cy="5163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765837" y="2117566"/>
              <a:ext cx="51226" cy="5122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765082" y="2062604"/>
              <a:ext cx="52736" cy="5273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2765931" y="1094101"/>
              <a:ext cx="51039" cy="5103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2769960" y="1772649"/>
              <a:ext cx="42981" cy="4298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777595" y="1108774"/>
              <a:ext cx="45252" cy="4525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773074" y="1081722"/>
              <a:ext cx="54294" cy="5429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774882" y="1603670"/>
              <a:ext cx="50676" cy="5067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2775890" y="2052426"/>
              <a:ext cx="48661" cy="4866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775975" y="1945255"/>
              <a:ext cx="48490" cy="4849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2775880" y="1068042"/>
              <a:ext cx="48681" cy="486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2778856" y="1823922"/>
              <a:ext cx="42729" cy="4272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785018" y="1146031"/>
              <a:ext cx="47947" cy="4794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784142" y="1088547"/>
              <a:ext cx="49699" cy="4969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784638" y="1671898"/>
              <a:ext cx="48706" cy="4870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785849" y="1988232"/>
              <a:ext cx="46284" cy="4628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785717" y="1971947"/>
              <a:ext cx="46549" cy="4654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2785390" y="1091597"/>
              <a:ext cx="47202" cy="4720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2788260" y="1568849"/>
              <a:ext cx="41463" cy="4146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793531" y="1120291"/>
              <a:ext cx="48462" cy="4846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789548" y="1066853"/>
              <a:ext cx="56427" cy="5642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2791455" y="1576144"/>
              <a:ext cx="52613" cy="5261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2792629" y="1967935"/>
              <a:ext cx="50266" cy="5026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792567" y="1921176"/>
              <a:ext cx="50389" cy="5038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91826" y="1075211"/>
              <a:ext cx="51872" cy="5187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796086" y="1715298"/>
              <a:ext cx="43351" cy="4335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803821" y="1081219"/>
              <a:ext cx="45423" cy="4542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801584" y="1061093"/>
              <a:ext cx="49896" cy="4989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801474" y="1513326"/>
              <a:ext cx="50117" cy="5011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801772" y="1888798"/>
              <a:ext cx="49520" cy="4952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800975" y="1914378"/>
              <a:ext cx="51114" cy="5111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2802864" y="1077060"/>
              <a:ext cx="47336" cy="4733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05271" y="1599579"/>
              <a:ext cx="42522" cy="4252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812109" y="1130617"/>
              <a:ext cx="46388" cy="4638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809530" y="1012057"/>
              <a:ext cx="51546" cy="5154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808774" y="1455811"/>
              <a:ext cx="53058" cy="5305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809334" y="1781393"/>
              <a:ext cx="51938" cy="5193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2808886" y="1833232"/>
              <a:ext cx="52833" cy="5283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2810775" y="1073397"/>
              <a:ext cx="49055" cy="490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2813261" y="1557195"/>
              <a:ext cx="44083" cy="4408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1738986" y="6543795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1738986" y="5877019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1738986" y="5210243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1738986" y="4543467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1738986" y="3876691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1738986" y="3964036"/>
              <a:ext cx="1850583" cy="2579754"/>
            </a:xfrm>
            <a:custGeom>
              <a:avLst/>
              <a:pathLst>
                <a:path w="1850583" h="2579754">
                  <a:moveTo>
                    <a:pt x="0" y="2579744"/>
                  </a:moveTo>
                  <a:lnTo>
                    <a:pt x="8770" y="2579742"/>
                  </a:lnTo>
                  <a:lnTo>
                    <a:pt x="17541" y="2579741"/>
                  </a:lnTo>
                  <a:lnTo>
                    <a:pt x="26311" y="2579740"/>
                  </a:lnTo>
                  <a:lnTo>
                    <a:pt x="35082" y="2579739"/>
                  </a:lnTo>
                  <a:lnTo>
                    <a:pt x="43852" y="2579737"/>
                  </a:lnTo>
                  <a:lnTo>
                    <a:pt x="52623" y="2579735"/>
                  </a:lnTo>
                  <a:lnTo>
                    <a:pt x="61393" y="2579734"/>
                  </a:lnTo>
                  <a:lnTo>
                    <a:pt x="70164" y="2579732"/>
                  </a:lnTo>
                  <a:lnTo>
                    <a:pt x="78934" y="2579730"/>
                  </a:lnTo>
                  <a:lnTo>
                    <a:pt x="87705" y="2579728"/>
                  </a:lnTo>
                  <a:lnTo>
                    <a:pt x="96475" y="2579726"/>
                  </a:lnTo>
                  <a:lnTo>
                    <a:pt x="105246" y="2579723"/>
                  </a:lnTo>
                  <a:lnTo>
                    <a:pt x="114016" y="2579720"/>
                  </a:lnTo>
                  <a:lnTo>
                    <a:pt x="122787" y="2579718"/>
                  </a:lnTo>
                  <a:lnTo>
                    <a:pt x="131558" y="2579714"/>
                  </a:lnTo>
                  <a:lnTo>
                    <a:pt x="140328" y="2579711"/>
                  </a:lnTo>
                  <a:lnTo>
                    <a:pt x="149099" y="2579708"/>
                  </a:lnTo>
                  <a:lnTo>
                    <a:pt x="157869" y="2579704"/>
                  </a:lnTo>
                  <a:lnTo>
                    <a:pt x="166640" y="2579700"/>
                  </a:lnTo>
                  <a:lnTo>
                    <a:pt x="175410" y="2579695"/>
                  </a:lnTo>
                  <a:lnTo>
                    <a:pt x="184181" y="2579691"/>
                  </a:lnTo>
                  <a:lnTo>
                    <a:pt x="192951" y="2579686"/>
                  </a:lnTo>
                  <a:lnTo>
                    <a:pt x="201722" y="2579680"/>
                  </a:lnTo>
                  <a:lnTo>
                    <a:pt x="210492" y="2579674"/>
                  </a:lnTo>
                  <a:lnTo>
                    <a:pt x="219263" y="2579668"/>
                  </a:lnTo>
                  <a:lnTo>
                    <a:pt x="228033" y="2579661"/>
                  </a:lnTo>
                  <a:lnTo>
                    <a:pt x="236804" y="2579654"/>
                  </a:lnTo>
                  <a:lnTo>
                    <a:pt x="245575" y="2579646"/>
                  </a:lnTo>
                  <a:lnTo>
                    <a:pt x="254345" y="2579637"/>
                  </a:lnTo>
                  <a:lnTo>
                    <a:pt x="263116" y="2579628"/>
                  </a:lnTo>
                  <a:lnTo>
                    <a:pt x="271886" y="2579618"/>
                  </a:lnTo>
                  <a:lnTo>
                    <a:pt x="280657" y="2579608"/>
                  </a:lnTo>
                  <a:lnTo>
                    <a:pt x="289427" y="2579597"/>
                  </a:lnTo>
                  <a:lnTo>
                    <a:pt x="298198" y="2579584"/>
                  </a:lnTo>
                  <a:lnTo>
                    <a:pt x="306968" y="2579571"/>
                  </a:lnTo>
                  <a:lnTo>
                    <a:pt x="315739" y="2579557"/>
                  </a:lnTo>
                  <a:lnTo>
                    <a:pt x="324509" y="2579542"/>
                  </a:lnTo>
                  <a:lnTo>
                    <a:pt x="333280" y="2579526"/>
                  </a:lnTo>
                  <a:lnTo>
                    <a:pt x="342050" y="2579508"/>
                  </a:lnTo>
                  <a:lnTo>
                    <a:pt x="350821" y="2579489"/>
                  </a:lnTo>
                  <a:lnTo>
                    <a:pt x="359592" y="2579469"/>
                  </a:lnTo>
                  <a:lnTo>
                    <a:pt x="368362" y="2579447"/>
                  </a:lnTo>
                  <a:lnTo>
                    <a:pt x="377133" y="2579424"/>
                  </a:lnTo>
                  <a:lnTo>
                    <a:pt x="385903" y="2579399"/>
                  </a:lnTo>
                  <a:lnTo>
                    <a:pt x="394674" y="2579372"/>
                  </a:lnTo>
                  <a:lnTo>
                    <a:pt x="403444" y="2579343"/>
                  </a:lnTo>
                  <a:lnTo>
                    <a:pt x="412215" y="2579311"/>
                  </a:lnTo>
                  <a:lnTo>
                    <a:pt x="420985" y="2579278"/>
                  </a:lnTo>
                  <a:lnTo>
                    <a:pt x="429756" y="2579241"/>
                  </a:lnTo>
                  <a:lnTo>
                    <a:pt x="438526" y="2579202"/>
                  </a:lnTo>
                  <a:lnTo>
                    <a:pt x="447297" y="2579161"/>
                  </a:lnTo>
                  <a:lnTo>
                    <a:pt x="456067" y="2579115"/>
                  </a:lnTo>
                  <a:lnTo>
                    <a:pt x="464838" y="2579067"/>
                  </a:lnTo>
                  <a:lnTo>
                    <a:pt x="473609" y="2579015"/>
                  </a:lnTo>
                  <a:lnTo>
                    <a:pt x="482379" y="2578959"/>
                  </a:lnTo>
                  <a:lnTo>
                    <a:pt x="491150" y="2578899"/>
                  </a:lnTo>
                  <a:lnTo>
                    <a:pt x="499920" y="2578834"/>
                  </a:lnTo>
                  <a:lnTo>
                    <a:pt x="508691" y="2578764"/>
                  </a:lnTo>
                  <a:lnTo>
                    <a:pt x="517461" y="2578689"/>
                  </a:lnTo>
                  <a:lnTo>
                    <a:pt x="526232" y="2578609"/>
                  </a:lnTo>
                  <a:lnTo>
                    <a:pt x="535002" y="2578522"/>
                  </a:lnTo>
                  <a:lnTo>
                    <a:pt x="543773" y="2578429"/>
                  </a:lnTo>
                  <a:lnTo>
                    <a:pt x="552543" y="2578329"/>
                  </a:lnTo>
                  <a:lnTo>
                    <a:pt x="561314" y="2578221"/>
                  </a:lnTo>
                  <a:lnTo>
                    <a:pt x="570084" y="2578105"/>
                  </a:lnTo>
                  <a:lnTo>
                    <a:pt x="578855" y="2577980"/>
                  </a:lnTo>
                  <a:lnTo>
                    <a:pt x="587626" y="2577846"/>
                  </a:lnTo>
                  <a:lnTo>
                    <a:pt x="596396" y="2577702"/>
                  </a:lnTo>
                  <a:lnTo>
                    <a:pt x="605167" y="2577547"/>
                  </a:lnTo>
                  <a:lnTo>
                    <a:pt x="613937" y="2577381"/>
                  </a:lnTo>
                  <a:lnTo>
                    <a:pt x="622708" y="2577201"/>
                  </a:lnTo>
                  <a:lnTo>
                    <a:pt x="631478" y="2577009"/>
                  </a:lnTo>
                  <a:lnTo>
                    <a:pt x="640249" y="2576801"/>
                  </a:lnTo>
                  <a:lnTo>
                    <a:pt x="649019" y="2576579"/>
                  </a:lnTo>
                  <a:lnTo>
                    <a:pt x="657790" y="2576339"/>
                  </a:lnTo>
                  <a:lnTo>
                    <a:pt x="666560" y="2576081"/>
                  </a:lnTo>
                  <a:lnTo>
                    <a:pt x="675331" y="2575804"/>
                  </a:lnTo>
                  <a:lnTo>
                    <a:pt x="684101" y="2575506"/>
                  </a:lnTo>
                  <a:lnTo>
                    <a:pt x="692872" y="2575186"/>
                  </a:lnTo>
                  <a:lnTo>
                    <a:pt x="701643" y="2574841"/>
                  </a:lnTo>
                  <a:lnTo>
                    <a:pt x="710413" y="2574470"/>
                  </a:lnTo>
                  <a:lnTo>
                    <a:pt x="719184" y="2574072"/>
                  </a:lnTo>
                  <a:lnTo>
                    <a:pt x="727954" y="2573643"/>
                  </a:lnTo>
                  <a:lnTo>
                    <a:pt x="736725" y="2573183"/>
                  </a:lnTo>
                  <a:lnTo>
                    <a:pt x="745495" y="2572687"/>
                  </a:lnTo>
                  <a:lnTo>
                    <a:pt x="754266" y="2572155"/>
                  </a:lnTo>
                  <a:lnTo>
                    <a:pt x="763036" y="2571582"/>
                  </a:lnTo>
                  <a:lnTo>
                    <a:pt x="771807" y="2570966"/>
                  </a:lnTo>
                  <a:lnTo>
                    <a:pt x="780577" y="2570304"/>
                  </a:lnTo>
                  <a:lnTo>
                    <a:pt x="789348" y="2569593"/>
                  </a:lnTo>
                  <a:lnTo>
                    <a:pt x="798118" y="2568827"/>
                  </a:lnTo>
                  <a:lnTo>
                    <a:pt x="806889" y="2568005"/>
                  </a:lnTo>
                  <a:lnTo>
                    <a:pt x="815660" y="2567120"/>
                  </a:lnTo>
                  <a:lnTo>
                    <a:pt x="824430" y="2566170"/>
                  </a:lnTo>
                  <a:lnTo>
                    <a:pt x="833201" y="2565148"/>
                  </a:lnTo>
                  <a:lnTo>
                    <a:pt x="841971" y="2564049"/>
                  </a:lnTo>
                  <a:lnTo>
                    <a:pt x="850742" y="2562869"/>
                  </a:lnTo>
                  <a:lnTo>
                    <a:pt x="859512" y="2561599"/>
                  </a:lnTo>
                  <a:lnTo>
                    <a:pt x="868283" y="2560235"/>
                  </a:lnTo>
                  <a:lnTo>
                    <a:pt x="877053" y="2558770"/>
                  </a:lnTo>
                  <a:lnTo>
                    <a:pt x="885824" y="2557195"/>
                  </a:lnTo>
                  <a:lnTo>
                    <a:pt x="894594" y="2555502"/>
                  </a:lnTo>
                  <a:lnTo>
                    <a:pt x="903365" y="2553683"/>
                  </a:lnTo>
                  <a:lnTo>
                    <a:pt x="912135" y="2551729"/>
                  </a:lnTo>
                  <a:lnTo>
                    <a:pt x="920906" y="2549630"/>
                  </a:lnTo>
                  <a:lnTo>
                    <a:pt x="929677" y="2547375"/>
                  </a:lnTo>
                  <a:lnTo>
                    <a:pt x="938447" y="2544953"/>
                  </a:lnTo>
                  <a:lnTo>
                    <a:pt x="947218" y="2542352"/>
                  </a:lnTo>
                  <a:lnTo>
                    <a:pt x="955988" y="2539559"/>
                  </a:lnTo>
                  <a:lnTo>
                    <a:pt x="964759" y="2536560"/>
                  </a:lnTo>
                  <a:lnTo>
                    <a:pt x="973529" y="2533340"/>
                  </a:lnTo>
                  <a:lnTo>
                    <a:pt x="982300" y="2529884"/>
                  </a:lnTo>
                  <a:lnTo>
                    <a:pt x="991070" y="2526175"/>
                  </a:lnTo>
                  <a:lnTo>
                    <a:pt x="999841" y="2522194"/>
                  </a:lnTo>
                  <a:lnTo>
                    <a:pt x="1008611" y="2517923"/>
                  </a:lnTo>
                  <a:lnTo>
                    <a:pt x="1017382" y="2513342"/>
                  </a:lnTo>
                  <a:lnTo>
                    <a:pt x="1026152" y="2508429"/>
                  </a:lnTo>
                  <a:lnTo>
                    <a:pt x="1034923" y="2503161"/>
                  </a:lnTo>
                  <a:lnTo>
                    <a:pt x="1043694" y="2497514"/>
                  </a:lnTo>
                  <a:lnTo>
                    <a:pt x="1052464" y="2491461"/>
                  </a:lnTo>
                  <a:lnTo>
                    <a:pt x="1061235" y="2484977"/>
                  </a:lnTo>
                  <a:lnTo>
                    <a:pt x="1070005" y="2478031"/>
                  </a:lnTo>
                  <a:lnTo>
                    <a:pt x="1078776" y="2470594"/>
                  </a:lnTo>
                  <a:lnTo>
                    <a:pt x="1087546" y="2462633"/>
                  </a:lnTo>
                  <a:lnTo>
                    <a:pt x="1096317" y="2454115"/>
                  </a:lnTo>
                  <a:lnTo>
                    <a:pt x="1105087" y="2445004"/>
                  </a:lnTo>
                  <a:lnTo>
                    <a:pt x="1113858" y="2435264"/>
                  </a:lnTo>
                  <a:lnTo>
                    <a:pt x="1122628" y="2424855"/>
                  </a:lnTo>
                  <a:lnTo>
                    <a:pt x="1131399" y="2413738"/>
                  </a:lnTo>
                  <a:lnTo>
                    <a:pt x="1140169" y="2401870"/>
                  </a:lnTo>
                  <a:lnTo>
                    <a:pt x="1148940" y="2389209"/>
                  </a:lnTo>
                  <a:lnTo>
                    <a:pt x="1157711" y="2375712"/>
                  </a:lnTo>
                  <a:lnTo>
                    <a:pt x="1166481" y="2361332"/>
                  </a:lnTo>
                  <a:lnTo>
                    <a:pt x="1175252" y="2346025"/>
                  </a:lnTo>
                  <a:lnTo>
                    <a:pt x="1184022" y="2329745"/>
                  </a:lnTo>
                  <a:lnTo>
                    <a:pt x="1192793" y="2312446"/>
                  </a:lnTo>
                  <a:lnTo>
                    <a:pt x="1201563" y="2294085"/>
                  </a:lnTo>
                  <a:lnTo>
                    <a:pt x="1210334" y="2274618"/>
                  </a:lnTo>
                  <a:lnTo>
                    <a:pt x="1219104" y="2254005"/>
                  </a:lnTo>
                  <a:lnTo>
                    <a:pt x="1227875" y="2232206"/>
                  </a:lnTo>
                  <a:lnTo>
                    <a:pt x="1236645" y="2209189"/>
                  </a:lnTo>
                  <a:lnTo>
                    <a:pt x="1245416" y="2184922"/>
                  </a:lnTo>
                  <a:lnTo>
                    <a:pt x="1254186" y="2159381"/>
                  </a:lnTo>
                  <a:lnTo>
                    <a:pt x="1262957" y="2132548"/>
                  </a:lnTo>
                  <a:lnTo>
                    <a:pt x="1271728" y="2104411"/>
                  </a:lnTo>
                  <a:lnTo>
                    <a:pt x="1280498" y="2074964"/>
                  </a:lnTo>
                  <a:lnTo>
                    <a:pt x="1289269" y="2044213"/>
                  </a:lnTo>
                  <a:lnTo>
                    <a:pt x="1298039" y="2012169"/>
                  </a:lnTo>
                  <a:lnTo>
                    <a:pt x="1306810" y="1978854"/>
                  </a:lnTo>
                  <a:lnTo>
                    <a:pt x="1315580" y="1944298"/>
                  </a:lnTo>
                  <a:lnTo>
                    <a:pt x="1324351" y="1908538"/>
                  </a:lnTo>
                  <a:lnTo>
                    <a:pt x="1333121" y="1871624"/>
                  </a:lnTo>
                  <a:lnTo>
                    <a:pt x="1341892" y="1833608"/>
                  </a:lnTo>
                  <a:lnTo>
                    <a:pt x="1350662" y="1794554"/>
                  </a:lnTo>
                  <a:lnTo>
                    <a:pt x="1359433" y="1754528"/>
                  </a:lnTo>
                  <a:lnTo>
                    <a:pt x="1368203" y="1713605"/>
                  </a:lnTo>
                  <a:lnTo>
                    <a:pt x="1376974" y="1671859"/>
                  </a:lnTo>
                  <a:lnTo>
                    <a:pt x="1385745" y="1629371"/>
                  </a:lnTo>
                  <a:lnTo>
                    <a:pt x="1394515" y="1586219"/>
                  </a:lnTo>
                  <a:lnTo>
                    <a:pt x="1403286" y="1542485"/>
                  </a:lnTo>
                  <a:lnTo>
                    <a:pt x="1412056" y="1498246"/>
                  </a:lnTo>
                  <a:lnTo>
                    <a:pt x="1420827" y="1453581"/>
                  </a:lnTo>
                  <a:lnTo>
                    <a:pt x="1429597" y="1408565"/>
                  </a:lnTo>
                  <a:lnTo>
                    <a:pt x="1438368" y="1363270"/>
                  </a:lnTo>
                  <a:lnTo>
                    <a:pt x="1447138" y="1317768"/>
                  </a:lnTo>
                  <a:lnTo>
                    <a:pt x="1455909" y="1272128"/>
                  </a:lnTo>
                  <a:lnTo>
                    <a:pt x="1464679" y="1226418"/>
                  </a:lnTo>
                  <a:lnTo>
                    <a:pt x="1473450" y="1180705"/>
                  </a:lnTo>
                  <a:lnTo>
                    <a:pt x="1482220" y="1135058"/>
                  </a:lnTo>
                  <a:lnTo>
                    <a:pt x="1490991" y="1089546"/>
                  </a:lnTo>
                  <a:lnTo>
                    <a:pt x="1499762" y="1044240"/>
                  </a:lnTo>
                  <a:lnTo>
                    <a:pt x="1508532" y="999215"/>
                  </a:lnTo>
                  <a:lnTo>
                    <a:pt x="1517303" y="954546"/>
                  </a:lnTo>
                  <a:lnTo>
                    <a:pt x="1526073" y="910313"/>
                  </a:lnTo>
                  <a:lnTo>
                    <a:pt x="1534844" y="866596"/>
                  </a:lnTo>
                  <a:lnTo>
                    <a:pt x="1543614" y="823480"/>
                  </a:lnTo>
                  <a:lnTo>
                    <a:pt x="1552385" y="781047"/>
                  </a:lnTo>
                  <a:lnTo>
                    <a:pt x="1561155" y="739381"/>
                  </a:lnTo>
                  <a:lnTo>
                    <a:pt x="1569926" y="698563"/>
                  </a:lnTo>
                  <a:lnTo>
                    <a:pt x="1578696" y="658672"/>
                  </a:lnTo>
                  <a:lnTo>
                    <a:pt x="1587467" y="619783"/>
                  </a:lnTo>
                  <a:lnTo>
                    <a:pt x="1596237" y="581964"/>
                  </a:lnTo>
                  <a:lnTo>
                    <a:pt x="1605008" y="545278"/>
                  </a:lnTo>
                  <a:lnTo>
                    <a:pt x="1613779" y="509780"/>
                  </a:lnTo>
                  <a:lnTo>
                    <a:pt x="1622549" y="475517"/>
                  </a:lnTo>
                  <a:lnTo>
                    <a:pt x="1631320" y="442526"/>
                  </a:lnTo>
                  <a:lnTo>
                    <a:pt x="1640090" y="410837"/>
                  </a:lnTo>
                  <a:lnTo>
                    <a:pt x="1648861" y="380471"/>
                  </a:lnTo>
                  <a:lnTo>
                    <a:pt x="1657631" y="351438"/>
                  </a:lnTo>
                  <a:lnTo>
                    <a:pt x="1666402" y="323742"/>
                  </a:lnTo>
                  <a:lnTo>
                    <a:pt x="1675172" y="297377"/>
                  </a:lnTo>
                  <a:lnTo>
                    <a:pt x="1683943" y="272331"/>
                  </a:lnTo>
                  <a:lnTo>
                    <a:pt x="1692713" y="248586"/>
                  </a:lnTo>
                  <a:lnTo>
                    <a:pt x="1701484" y="226114"/>
                  </a:lnTo>
                  <a:lnTo>
                    <a:pt x="1710254" y="204887"/>
                  </a:lnTo>
                  <a:lnTo>
                    <a:pt x="1719025" y="184870"/>
                  </a:lnTo>
                  <a:lnTo>
                    <a:pt x="1727796" y="166023"/>
                  </a:lnTo>
                  <a:lnTo>
                    <a:pt x="1736566" y="148305"/>
                  </a:lnTo>
                  <a:lnTo>
                    <a:pt x="1745337" y="131673"/>
                  </a:lnTo>
                  <a:lnTo>
                    <a:pt x="1754107" y="116080"/>
                  </a:lnTo>
                  <a:lnTo>
                    <a:pt x="1762878" y="101481"/>
                  </a:lnTo>
                  <a:lnTo>
                    <a:pt x="1771648" y="87829"/>
                  </a:lnTo>
                  <a:lnTo>
                    <a:pt x="1780419" y="75075"/>
                  </a:lnTo>
                  <a:lnTo>
                    <a:pt x="1789189" y="63174"/>
                  </a:lnTo>
                  <a:lnTo>
                    <a:pt x="1797960" y="52079"/>
                  </a:lnTo>
                  <a:lnTo>
                    <a:pt x="1806730" y="41746"/>
                  </a:lnTo>
                  <a:lnTo>
                    <a:pt x="1815501" y="32129"/>
                  </a:lnTo>
                  <a:lnTo>
                    <a:pt x="1824271" y="23186"/>
                  </a:lnTo>
                  <a:lnTo>
                    <a:pt x="1833042" y="14876"/>
                  </a:lnTo>
                  <a:lnTo>
                    <a:pt x="1841813" y="7160"/>
                  </a:lnTo>
                  <a:lnTo>
                    <a:pt x="1850583" y="0"/>
                  </a:lnTo>
                  <a:lnTo>
                    <a:pt x="1850583" y="89822"/>
                  </a:lnTo>
                  <a:lnTo>
                    <a:pt x="1841813" y="101949"/>
                  </a:lnTo>
                  <a:lnTo>
                    <a:pt x="1833042" y="114817"/>
                  </a:lnTo>
                  <a:lnTo>
                    <a:pt x="1824271" y="128459"/>
                  </a:lnTo>
                  <a:lnTo>
                    <a:pt x="1815501" y="142907"/>
                  </a:lnTo>
                  <a:lnTo>
                    <a:pt x="1806730" y="158194"/>
                  </a:lnTo>
                  <a:lnTo>
                    <a:pt x="1797960" y="174351"/>
                  </a:lnTo>
                  <a:lnTo>
                    <a:pt x="1789189" y="191408"/>
                  </a:lnTo>
                  <a:lnTo>
                    <a:pt x="1780419" y="209393"/>
                  </a:lnTo>
                  <a:lnTo>
                    <a:pt x="1771648" y="228335"/>
                  </a:lnTo>
                  <a:lnTo>
                    <a:pt x="1762878" y="248256"/>
                  </a:lnTo>
                  <a:lnTo>
                    <a:pt x="1754107" y="269179"/>
                  </a:lnTo>
                  <a:lnTo>
                    <a:pt x="1745337" y="291123"/>
                  </a:lnTo>
                  <a:lnTo>
                    <a:pt x="1736566" y="314103"/>
                  </a:lnTo>
                  <a:lnTo>
                    <a:pt x="1727796" y="338130"/>
                  </a:lnTo>
                  <a:lnTo>
                    <a:pt x="1719025" y="363210"/>
                  </a:lnTo>
                  <a:lnTo>
                    <a:pt x="1710254" y="389347"/>
                  </a:lnTo>
                  <a:lnTo>
                    <a:pt x="1701484" y="416538"/>
                  </a:lnTo>
                  <a:lnTo>
                    <a:pt x="1692713" y="444774"/>
                  </a:lnTo>
                  <a:lnTo>
                    <a:pt x="1683943" y="474042"/>
                  </a:lnTo>
                  <a:lnTo>
                    <a:pt x="1675172" y="504324"/>
                  </a:lnTo>
                  <a:lnTo>
                    <a:pt x="1666402" y="535594"/>
                  </a:lnTo>
                  <a:lnTo>
                    <a:pt x="1657631" y="567824"/>
                  </a:lnTo>
                  <a:lnTo>
                    <a:pt x="1648861" y="600979"/>
                  </a:lnTo>
                  <a:lnTo>
                    <a:pt x="1640090" y="635019"/>
                  </a:lnTo>
                  <a:lnTo>
                    <a:pt x="1631320" y="669899"/>
                  </a:lnTo>
                  <a:lnTo>
                    <a:pt x="1622549" y="705573"/>
                  </a:lnTo>
                  <a:lnTo>
                    <a:pt x="1613779" y="741989"/>
                  </a:lnTo>
                  <a:lnTo>
                    <a:pt x="1605008" y="779094"/>
                  </a:lnTo>
                  <a:lnTo>
                    <a:pt x="1596237" y="816832"/>
                  </a:lnTo>
                  <a:lnTo>
                    <a:pt x="1587467" y="855147"/>
                  </a:lnTo>
                  <a:lnTo>
                    <a:pt x="1578696" y="893982"/>
                  </a:lnTo>
                  <a:lnTo>
                    <a:pt x="1569926" y="933280"/>
                  </a:lnTo>
                  <a:lnTo>
                    <a:pt x="1561155" y="972985"/>
                  </a:lnTo>
                  <a:lnTo>
                    <a:pt x="1552385" y="1013044"/>
                  </a:lnTo>
                  <a:lnTo>
                    <a:pt x="1543614" y="1053402"/>
                  </a:lnTo>
                  <a:lnTo>
                    <a:pt x="1534844" y="1094008"/>
                  </a:lnTo>
                  <a:lnTo>
                    <a:pt x="1526073" y="1134812"/>
                  </a:lnTo>
                  <a:lnTo>
                    <a:pt x="1517303" y="1175767"/>
                  </a:lnTo>
                  <a:lnTo>
                    <a:pt x="1508532" y="1216823"/>
                  </a:lnTo>
                  <a:lnTo>
                    <a:pt x="1499762" y="1257936"/>
                  </a:lnTo>
                  <a:lnTo>
                    <a:pt x="1490991" y="1299059"/>
                  </a:lnTo>
                  <a:lnTo>
                    <a:pt x="1482220" y="1340145"/>
                  </a:lnTo>
                  <a:lnTo>
                    <a:pt x="1473450" y="1381148"/>
                  </a:lnTo>
                  <a:lnTo>
                    <a:pt x="1464679" y="1422020"/>
                  </a:lnTo>
                  <a:lnTo>
                    <a:pt x="1455909" y="1462710"/>
                  </a:lnTo>
                  <a:lnTo>
                    <a:pt x="1447138" y="1503168"/>
                  </a:lnTo>
                  <a:lnTo>
                    <a:pt x="1438368" y="1543340"/>
                  </a:lnTo>
                  <a:lnTo>
                    <a:pt x="1429597" y="1583171"/>
                  </a:lnTo>
                  <a:lnTo>
                    <a:pt x="1420827" y="1622604"/>
                  </a:lnTo>
                  <a:lnTo>
                    <a:pt x="1412056" y="1661582"/>
                  </a:lnTo>
                  <a:lnTo>
                    <a:pt x="1403286" y="1700045"/>
                  </a:lnTo>
                  <a:lnTo>
                    <a:pt x="1394515" y="1737934"/>
                  </a:lnTo>
                  <a:lnTo>
                    <a:pt x="1385745" y="1775191"/>
                  </a:lnTo>
                  <a:lnTo>
                    <a:pt x="1376974" y="1811759"/>
                  </a:lnTo>
                  <a:lnTo>
                    <a:pt x="1368203" y="1847581"/>
                  </a:lnTo>
                  <a:lnTo>
                    <a:pt x="1359433" y="1882605"/>
                  </a:lnTo>
                  <a:lnTo>
                    <a:pt x="1350662" y="1916782"/>
                  </a:lnTo>
                  <a:lnTo>
                    <a:pt x="1341892" y="1950065"/>
                  </a:lnTo>
                  <a:lnTo>
                    <a:pt x="1333121" y="1982414"/>
                  </a:lnTo>
                  <a:lnTo>
                    <a:pt x="1324351" y="2013792"/>
                  </a:lnTo>
                  <a:lnTo>
                    <a:pt x="1315580" y="2044169"/>
                  </a:lnTo>
                  <a:lnTo>
                    <a:pt x="1306810" y="2073517"/>
                  </a:lnTo>
                  <a:lnTo>
                    <a:pt x="1298039" y="2101818"/>
                  </a:lnTo>
                  <a:lnTo>
                    <a:pt x="1289269" y="2129055"/>
                  </a:lnTo>
                  <a:lnTo>
                    <a:pt x="1280498" y="2155220"/>
                  </a:lnTo>
                  <a:lnTo>
                    <a:pt x="1271728" y="2180308"/>
                  </a:lnTo>
                  <a:lnTo>
                    <a:pt x="1262957" y="2204319"/>
                  </a:lnTo>
                  <a:lnTo>
                    <a:pt x="1254186" y="2227259"/>
                  </a:lnTo>
                  <a:lnTo>
                    <a:pt x="1245416" y="2249137"/>
                  </a:lnTo>
                  <a:lnTo>
                    <a:pt x="1236645" y="2269966"/>
                  </a:lnTo>
                  <a:lnTo>
                    <a:pt x="1227875" y="2289763"/>
                  </a:lnTo>
                  <a:lnTo>
                    <a:pt x="1219104" y="2308549"/>
                  </a:lnTo>
                  <a:lnTo>
                    <a:pt x="1210334" y="2326347"/>
                  </a:lnTo>
                  <a:lnTo>
                    <a:pt x="1201563" y="2343183"/>
                  </a:lnTo>
                  <a:lnTo>
                    <a:pt x="1192793" y="2359084"/>
                  </a:lnTo>
                  <a:lnTo>
                    <a:pt x="1184022" y="2374081"/>
                  </a:lnTo>
                  <a:lnTo>
                    <a:pt x="1175252" y="2388204"/>
                  </a:lnTo>
                  <a:lnTo>
                    <a:pt x="1166481" y="2401487"/>
                  </a:lnTo>
                  <a:lnTo>
                    <a:pt x="1157711" y="2413964"/>
                  </a:lnTo>
                  <a:lnTo>
                    <a:pt x="1148940" y="2425668"/>
                  </a:lnTo>
                  <a:lnTo>
                    <a:pt x="1140169" y="2436634"/>
                  </a:lnTo>
                  <a:lnTo>
                    <a:pt x="1131399" y="2446897"/>
                  </a:lnTo>
                  <a:lnTo>
                    <a:pt x="1122628" y="2456492"/>
                  </a:lnTo>
                  <a:lnTo>
                    <a:pt x="1113858" y="2465453"/>
                  </a:lnTo>
                  <a:lnTo>
                    <a:pt x="1105087" y="2473814"/>
                  </a:lnTo>
                  <a:lnTo>
                    <a:pt x="1096317" y="2481608"/>
                  </a:lnTo>
                  <a:lnTo>
                    <a:pt x="1087546" y="2488867"/>
                  </a:lnTo>
                  <a:lnTo>
                    <a:pt x="1078776" y="2495622"/>
                  </a:lnTo>
                  <a:lnTo>
                    <a:pt x="1070005" y="2501904"/>
                  </a:lnTo>
                  <a:lnTo>
                    <a:pt x="1061235" y="2507742"/>
                  </a:lnTo>
                  <a:lnTo>
                    <a:pt x="1052464" y="2513164"/>
                  </a:lnTo>
                  <a:lnTo>
                    <a:pt x="1043694" y="2518196"/>
                  </a:lnTo>
                  <a:lnTo>
                    <a:pt x="1034923" y="2522863"/>
                  </a:lnTo>
                  <a:lnTo>
                    <a:pt x="1026152" y="2527190"/>
                  </a:lnTo>
                  <a:lnTo>
                    <a:pt x="1017382" y="2531200"/>
                  </a:lnTo>
                  <a:lnTo>
                    <a:pt x="1008611" y="2534914"/>
                  </a:lnTo>
                  <a:lnTo>
                    <a:pt x="999841" y="2538352"/>
                  </a:lnTo>
                  <a:lnTo>
                    <a:pt x="991070" y="2541535"/>
                  </a:lnTo>
                  <a:lnTo>
                    <a:pt x="982300" y="2544478"/>
                  </a:lnTo>
                  <a:lnTo>
                    <a:pt x="973529" y="2547201"/>
                  </a:lnTo>
                  <a:lnTo>
                    <a:pt x="964759" y="2549718"/>
                  </a:lnTo>
                  <a:lnTo>
                    <a:pt x="955988" y="2552045"/>
                  </a:lnTo>
                  <a:lnTo>
                    <a:pt x="947218" y="2554194"/>
                  </a:lnTo>
                  <a:lnTo>
                    <a:pt x="938447" y="2556180"/>
                  </a:lnTo>
                  <a:lnTo>
                    <a:pt x="929677" y="2558014"/>
                  </a:lnTo>
                  <a:lnTo>
                    <a:pt x="920906" y="2559708"/>
                  </a:lnTo>
                  <a:lnTo>
                    <a:pt x="912135" y="2561271"/>
                  </a:lnTo>
                  <a:lnTo>
                    <a:pt x="903365" y="2562715"/>
                  </a:lnTo>
                  <a:lnTo>
                    <a:pt x="894594" y="2564046"/>
                  </a:lnTo>
                  <a:lnTo>
                    <a:pt x="885824" y="2565275"/>
                  </a:lnTo>
                  <a:lnTo>
                    <a:pt x="877053" y="2566409"/>
                  </a:lnTo>
                  <a:lnTo>
                    <a:pt x="868283" y="2567455"/>
                  </a:lnTo>
                  <a:lnTo>
                    <a:pt x="859512" y="2568420"/>
                  </a:lnTo>
                  <a:lnTo>
                    <a:pt x="850742" y="2569309"/>
                  </a:lnTo>
                  <a:lnTo>
                    <a:pt x="841971" y="2570130"/>
                  </a:lnTo>
                  <a:lnTo>
                    <a:pt x="833201" y="2570886"/>
                  </a:lnTo>
                  <a:lnTo>
                    <a:pt x="824430" y="2571583"/>
                  </a:lnTo>
                  <a:lnTo>
                    <a:pt x="815660" y="2572226"/>
                  </a:lnTo>
                  <a:lnTo>
                    <a:pt x="806889" y="2572819"/>
                  </a:lnTo>
                  <a:lnTo>
                    <a:pt x="798118" y="2573365"/>
                  </a:lnTo>
                  <a:lnTo>
                    <a:pt x="789348" y="2573869"/>
                  </a:lnTo>
                  <a:lnTo>
                    <a:pt x="780577" y="2574333"/>
                  </a:lnTo>
                  <a:lnTo>
                    <a:pt x="771807" y="2574760"/>
                  </a:lnTo>
                  <a:lnTo>
                    <a:pt x="763036" y="2575154"/>
                  </a:lnTo>
                  <a:lnTo>
                    <a:pt x="754266" y="2575517"/>
                  </a:lnTo>
                  <a:lnTo>
                    <a:pt x="745495" y="2575852"/>
                  </a:lnTo>
                  <a:lnTo>
                    <a:pt x="736725" y="2576160"/>
                  </a:lnTo>
                  <a:lnTo>
                    <a:pt x="727954" y="2576444"/>
                  </a:lnTo>
                  <a:lnTo>
                    <a:pt x="719184" y="2576706"/>
                  </a:lnTo>
                  <a:lnTo>
                    <a:pt x="710413" y="2576947"/>
                  </a:lnTo>
                  <a:lnTo>
                    <a:pt x="701643" y="2577169"/>
                  </a:lnTo>
                  <a:lnTo>
                    <a:pt x="692872" y="2577373"/>
                  </a:lnTo>
                  <a:lnTo>
                    <a:pt x="684101" y="2577562"/>
                  </a:lnTo>
                  <a:lnTo>
                    <a:pt x="675331" y="2577735"/>
                  </a:lnTo>
                  <a:lnTo>
                    <a:pt x="666560" y="2577895"/>
                  </a:lnTo>
                  <a:lnTo>
                    <a:pt x="657790" y="2578043"/>
                  </a:lnTo>
                  <a:lnTo>
                    <a:pt x="649019" y="2578178"/>
                  </a:lnTo>
                  <a:lnTo>
                    <a:pt x="640249" y="2578303"/>
                  </a:lnTo>
                  <a:lnTo>
                    <a:pt x="631478" y="2578418"/>
                  </a:lnTo>
                  <a:lnTo>
                    <a:pt x="622708" y="2578524"/>
                  </a:lnTo>
                  <a:lnTo>
                    <a:pt x="613937" y="2578622"/>
                  </a:lnTo>
                  <a:lnTo>
                    <a:pt x="605167" y="2578712"/>
                  </a:lnTo>
                  <a:lnTo>
                    <a:pt x="596396" y="2578795"/>
                  </a:lnTo>
                  <a:lnTo>
                    <a:pt x="587626" y="2578871"/>
                  </a:lnTo>
                  <a:lnTo>
                    <a:pt x="578855" y="2578941"/>
                  </a:lnTo>
                  <a:lnTo>
                    <a:pt x="570084" y="2579006"/>
                  </a:lnTo>
                  <a:lnTo>
                    <a:pt x="561314" y="2579065"/>
                  </a:lnTo>
                  <a:lnTo>
                    <a:pt x="552543" y="2579120"/>
                  </a:lnTo>
                  <a:lnTo>
                    <a:pt x="543773" y="2579171"/>
                  </a:lnTo>
                  <a:lnTo>
                    <a:pt x="535002" y="2579217"/>
                  </a:lnTo>
                  <a:lnTo>
                    <a:pt x="526232" y="2579260"/>
                  </a:lnTo>
                  <a:lnTo>
                    <a:pt x="517461" y="2579300"/>
                  </a:lnTo>
                  <a:lnTo>
                    <a:pt x="508691" y="2579336"/>
                  </a:lnTo>
                  <a:lnTo>
                    <a:pt x="499920" y="2579369"/>
                  </a:lnTo>
                  <a:lnTo>
                    <a:pt x="491150" y="2579400"/>
                  </a:lnTo>
                  <a:lnTo>
                    <a:pt x="482379" y="2579428"/>
                  </a:lnTo>
                  <a:lnTo>
                    <a:pt x="473609" y="2579455"/>
                  </a:lnTo>
                  <a:lnTo>
                    <a:pt x="464838" y="2579479"/>
                  </a:lnTo>
                  <a:lnTo>
                    <a:pt x="456067" y="2579501"/>
                  </a:lnTo>
                  <a:lnTo>
                    <a:pt x="447297" y="2579521"/>
                  </a:lnTo>
                  <a:lnTo>
                    <a:pt x="438526" y="2579540"/>
                  </a:lnTo>
                  <a:lnTo>
                    <a:pt x="429756" y="2579557"/>
                  </a:lnTo>
                  <a:lnTo>
                    <a:pt x="420985" y="2579573"/>
                  </a:lnTo>
                  <a:lnTo>
                    <a:pt x="412215" y="2579588"/>
                  </a:lnTo>
                  <a:lnTo>
                    <a:pt x="403444" y="2579601"/>
                  </a:lnTo>
                  <a:lnTo>
                    <a:pt x="394674" y="2579614"/>
                  </a:lnTo>
                  <a:lnTo>
                    <a:pt x="385903" y="2579625"/>
                  </a:lnTo>
                  <a:lnTo>
                    <a:pt x="377133" y="2579636"/>
                  </a:lnTo>
                  <a:lnTo>
                    <a:pt x="368362" y="2579645"/>
                  </a:lnTo>
                  <a:lnTo>
                    <a:pt x="359592" y="2579654"/>
                  </a:lnTo>
                  <a:lnTo>
                    <a:pt x="350821" y="2579663"/>
                  </a:lnTo>
                  <a:lnTo>
                    <a:pt x="342050" y="2579670"/>
                  </a:lnTo>
                  <a:lnTo>
                    <a:pt x="333280" y="2579677"/>
                  </a:lnTo>
                  <a:lnTo>
                    <a:pt x="324509" y="2579684"/>
                  </a:lnTo>
                  <a:lnTo>
                    <a:pt x="315739" y="2579690"/>
                  </a:lnTo>
                  <a:lnTo>
                    <a:pt x="306968" y="2579695"/>
                  </a:lnTo>
                  <a:lnTo>
                    <a:pt x="298198" y="2579700"/>
                  </a:lnTo>
                  <a:lnTo>
                    <a:pt x="289427" y="2579705"/>
                  </a:lnTo>
                  <a:lnTo>
                    <a:pt x="280657" y="2579709"/>
                  </a:lnTo>
                  <a:lnTo>
                    <a:pt x="271886" y="2579713"/>
                  </a:lnTo>
                  <a:lnTo>
                    <a:pt x="263116" y="2579716"/>
                  </a:lnTo>
                  <a:lnTo>
                    <a:pt x="254345" y="2579720"/>
                  </a:lnTo>
                  <a:lnTo>
                    <a:pt x="245575" y="2579723"/>
                  </a:lnTo>
                  <a:lnTo>
                    <a:pt x="236804" y="2579726"/>
                  </a:lnTo>
                  <a:lnTo>
                    <a:pt x="228033" y="2579728"/>
                  </a:lnTo>
                  <a:lnTo>
                    <a:pt x="219263" y="2579731"/>
                  </a:lnTo>
                  <a:lnTo>
                    <a:pt x="210492" y="2579733"/>
                  </a:lnTo>
                  <a:lnTo>
                    <a:pt x="201722" y="2579735"/>
                  </a:lnTo>
                  <a:lnTo>
                    <a:pt x="192951" y="2579737"/>
                  </a:lnTo>
                  <a:lnTo>
                    <a:pt x="184181" y="2579738"/>
                  </a:lnTo>
                  <a:lnTo>
                    <a:pt x="175410" y="2579740"/>
                  </a:lnTo>
                  <a:lnTo>
                    <a:pt x="166640" y="2579741"/>
                  </a:lnTo>
                  <a:lnTo>
                    <a:pt x="157869" y="2579743"/>
                  </a:lnTo>
                  <a:lnTo>
                    <a:pt x="149099" y="2579744"/>
                  </a:lnTo>
                  <a:lnTo>
                    <a:pt x="140328" y="2579745"/>
                  </a:lnTo>
                  <a:lnTo>
                    <a:pt x="131558" y="2579746"/>
                  </a:lnTo>
                  <a:lnTo>
                    <a:pt x="122787" y="2579747"/>
                  </a:lnTo>
                  <a:lnTo>
                    <a:pt x="114016" y="2579748"/>
                  </a:lnTo>
                  <a:lnTo>
                    <a:pt x="105246" y="2579749"/>
                  </a:lnTo>
                  <a:lnTo>
                    <a:pt x="96475" y="2579750"/>
                  </a:lnTo>
                  <a:lnTo>
                    <a:pt x="87705" y="2579750"/>
                  </a:lnTo>
                  <a:lnTo>
                    <a:pt x="78934" y="2579751"/>
                  </a:lnTo>
                  <a:lnTo>
                    <a:pt x="70164" y="2579751"/>
                  </a:lnTo>
                  <a:lnTo>
                    <a:pt x="61393" y="2579752"/>
                  </a:lnTo>
                  <a:lnTo>
                    <a:pt x="52623" y="2579752"/>
                  </a:lnTo>
                  <a:lnTo>
                    <a:pt x="43852" y="2579753"/>
                  </a:lnTo>
                  <a:lnTo>
                    <a:pt x="35082" y="2579753"/>
                  </a:lnTo>
                  <a:lnTo>
                    <a:pt x="26311" y="2579754"/>
                  </a:lnTo>
                  <a:lnTo>
                    <a:pt x="17541" y="2579754"/>
                  </a:lnTo>
                  <a:lnTo>
                    <a:pt x="8770" y="2579754"/>
                  </a:lnTo>
                  <a:close/>
                </a:path>
              </a:pathLst>
            </a:custGeom>
            <a:solidFill>
              <a:srgbClr val="8044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1738986" y="3964036"/>
              <a:ext cx="1850583" cy="2579744"/>
            </a:xfrm>
            <a:custGeom>
              <a:avLst/>
              <a:pathLst>
                <a:path w="1850583" h="2579744">
                  <a:moveTo>
                    <a:pt x="0" y="2579744"/>
                  </a:moveTo>
                  <a:lnTo>
                    <a:pt x="8770" y="2579742"/>
                  </a:lnTo>
                  <a:lnTo>
                    <a:pt x="17541" y="2579741"/>
                  </a:lnTo>
                  <a:lnTo>
                    <a:pt x="26311" y="2579740"/>
                  </a:lnTo>
                  <a:lnTo>
                    <a:pt x="35082" y="2579739"/>
                  </a:lnTo>
                  <a:lnTo>
                    <a:pt x="43852" y="2579737"/>
                  </a:lnTo>
                  <a:lnTo>
                    <a:pt x="52623" y="2579735"/>
                  </a:lnTo>
                  <a:lnTo>
                    <a:pt x="61393" y="2579734"/>
                  </a:lnTo>
                  <a:lnTo>
                    <a:pt x="70164" y="2579732"/>
                  </a:lnTo>
                  <a:lnTo>
                    <a:pt x="78934" y="2579730"/>
                  </a:lnTo>
                  <a:lnTo>
                    <a:pt x="87705" y="2579728"/>
                  </a:lnTo>
                  <a:lnTo>
                    <a:pt x="96475" y="2579726"/>
                  </a:lnTo>
                  <a:lnTo>
                    <a:pt x="105246" y="2579723"/>
                  </a:lnTo>
                  <a:lnTo>
                    <a:pt x="114016" y="2579720"/>
                  </a:lnTo>
                  <a:lnTo>
                    <a:pt x="122787" y="2579718"/>
                  </a:lnTo>
                  <a:lnTo>
                    <a:pt x="131558" y="2579714"/>
                  </a:lnTo>
                  <a:lnTo>
                    <a:pt x="140328" y="2579711"/>
                  </a:lnTo>
                  <a:lnTo>
                    <a:pt x="149099" y="2579708"/>
                  </a:lnTo>
                  <a:lnTo>
                    <a:pt x="157869" y="2579704"/>
                  </a:lnTo>
                  <a:lnTo>
                    <a:pt x="166640" y="2579700"/>
                  </a:lnTo>
                  <a:lnTo>
                    <a:pt x="175410" y="2579695"/>
                  </a:lnTo>
                  <a:lnTo>
                    <a:pt x="184181" y="2579691"/>
                  </a:lnTo>
                  <a:lnTo>
                    <a:pt x="192951" y="2579686"/>
                  </a:lnTo>
                  <a:lnTo>
                    <a:pt x="201722" y="2579680"/>
                  </a:lnTo>
                  <a:lnTo>
                    <a:pt x="210492" y="2579674"/>
                  </a:lnTo>
                  <a:lnTo>
                    <a:pt x="219263" y="2579668"/>
                  </a:lnTo>
                  <a:lnTo>
                    <a:pt x="228033" y="2579661"/>
                  </a:lnTo>
                  <a:lnTo>
                    <a:pt x="236804" y="2579654"/>
                  </a:lnTo>
                  <a:lnTo>
                    <a:pt x="245575" y="2579646"/>
                  </a:lnTo>
                  <a:lnTo>
                    <a:pt x="254345" y="2579637"/>
                  </a:lnTo>
                  <a:lnTo>
                    <a:pt x="263116" y="2579628"/>
                  </a:lnTo>
                  <a:lnTo>
                    <a:pt x="271886" y="2579618"/>
                  </a:lnTo>
                  <a:lnTo>
                    <a:pt x="280657" y="2579608"/>
                  </a:lnTo>
                  <a:lnTo>
                    <a:pt x="289427" y="2579597"/>
                  </a:lnTo>
                  <a:lnTo>
                    <a:pt x="298198" y="2579584"/>
                  </a:lnTo>
                  <a:lnTo>
                    <a:pt x="306968" y="2579571"/>
                  </a:lnTo>
                  <a:lnTo>
                    <a:pt x="315739" y="2579557"/>
                  </a:lnTo>
                  <a:lnTo>
                    <a:pt x="324509" y="2579542"/>
                  </a:lnTo>
                  <a:lnTo>
                    <a:pt x="333280" y="2579526"/>
                  </a:lnTo>
                  <a:lnTo>
                    <a:pt x="342050" y="2579508"/>
                  </a:lnTo>
                  <a:lnTo>
                    <a:pt x="350821" y="2579489"/>
                  </a:lnTo>
                  <a:lnTo>
                    <a:pt x="359592" y="2579469"/>
                  </a:lnTo>
                  <a:lnTo>
                    <a:pt x="368362" y="2579447"/>
                  </a:lnTo>
                  <a:lnTo>
                    <a:pt x="377133" y="2579424"/>
                  </a:lnTo>
                  <a:lnTo>
                    <a:pt x="385903" y="2579399"/>
                  </a:lnTo>
                  <a:lnTo>
                    <a:pt x="394674" y="2579372"/>
                  </a:lnTo>
                  <a:lnTo>
                    <a:pt x="403444" y="2579343"/>
                  </a:lnTo>
                  <a:lnTo>
                    <a:pt x="412215" y="2579311"/>
                  </a:lnTo>
                  <a:lnTo>
                    <a:pt x="420985" y="2579278"/>
                  </a:lnTo>
                  <a:lnTo>
                    <a:pt x="429756" y="2579241"/>
                  </a:lnTo>
                  <a:lnTo>
                    <a:pt x="438526" y="2579202"/>
                  </a:lnTo>
                  <a:lnTo>
                    <a:pt x="447297" y="2579161"/>
                  </a:lnTo>
                  <a:lnTo>
                    <a:pt x="456067" y="2579115"/>
                  </a:lnTo>
                  <a:lnTo>
                    <a:pt x="464838" y="2579067"/>
                  </a:lnTo>
                  <a:lnTo>
                    <a:pt x="473609" y="2579015"/>
                  </a:lnTo>
                  <a:lnTo>
                    <a:pt x="482379" y="2578959"/>
                  </a:lnTo>
                  <a:lnTo>
                    <a:pt x="491150" y="2578899"/>
                  </a:lnTo>
                  <a:lnTo>
                    <a:pt x="499920" y="2578834"/>
                  </a:lnTo>
                  <a:lnTo>
                    <a:pt x="508691" y="2578764"/>
                  </a:lnTo>
                  <a:lnTo>
                    <a:pt x="517461" y="2578689"/>
                  </a:lnTo>
                  <a:lnTo>
                    <a:pt x="526232" y="2578609"/>
                  </a:lnTo>
                  <a:lnTo>
                    <a:pt x="535002" y="2578522"/>
                  </a:lnTo>
                  <a:lnTo>
                    <a:pt x="543773" y="2578429"/>
                  </a:lnTo>
                  <a:lnTo>
                    <a:pt x="552543" y="2578329"/>
                  </a:lnTo>
                  <a:lnTo>
                    <a:pt x="561314" y="2578221"/>
                  </a:lnTo>
                  <a:lnTo>
                    <a:pt x="570084" y="2578105"/>
                  </a:lnTo>
                  <a:lnTo>
                    <a:pt x="578855" y="2577980"/>
                  </a:lnTo>
                  <a:lnTo>
                    <a:pt x="587626" y="2577846"/>
                  </a:lnTo>
                  <a:lnTo>
                    <a:pt x="596396" y="2577702"/>
                  </a:lnTo>
                  <a:lnTo>
                    <a:pt x="605167" y="2577547"/>
                  </a:lnTo>
                  <a:lnTo>
                    <a:pt x="613937" y="2577381"/>
                  </a:lnTo>
                  <a:lnTo>
                    <a:pt x="622708" y="2577201"/>
                  </a:lnTo>
                  <a:lnTo>
                    <a:pt x="631478" y="2577009"/>
                  </a:lnTo>
                  <a:lnTo>
                    <a:pt x="640249" y="2576801"/>
                  </a:lnTo>
                  <a:lnTo>
                    <a:pt x="649019" y="2576579"/>
                  </a:lnTo>
                  <a:lnTo>
                    <a:pt x="657790" y="2576339"/>
                  </a:lnTo>
                  <a:lnTo>
                    <a:pt x="666560" y="2576081"/>
                  </a:lnTo>
                  <a:lnTo>
                    <a:pt x="675331" y="2575804"/>
                  </a:lnTo>
                  <a:lnTo>
                    <a:pt x="684101" y="2575506"/>
                  </a:lnTo>
                  <a:lnTo>
                    <a:pt x="692872" y="2575186"/>
                  </a:lnTo>
                  <a:lnTo>
                    <a:pt x="701643" y="2574841"/>
                  </a:lnTo>
                  <a:lnTo>
                    <a:pt x="710413" y="2574470"/>
                  </a:lnTo>
                  <a:lnTo>
                    <a:pt x="719184" y="2574072"/>
                  </a:lnTo>
                  <a:lnTo>
                    <a:pt x="727954" y="2573643"/>
                  </a:lnTo>
                  <a:lnTo>
                    <a:pt x="736725" y="2573183"/>
                  </a:lnTo>
                  <a:lnTo>
                    <a:pt x="745495" y="2572687"/>
                  </a:lnTo>
                  <a:lnTo>
                    <a:pt x="754266" y="2572155"/>
                  </a:lnTo>
                  <a:lnTo>
                    <a:pt x="763036" y="2571582"/>
                  </a:lnTo>
                  <a:lnTo>
                    <a:pt x="771807" y="2570966"/>
                  </a:lnTo>
                  <a:lnTo>
                    <a:pt x="780577" y="2570304"/>
                  </a:lnTo>
                  <a:lnTo>
                    <a:pt x="789348" y="2569593"/>
                  </a:lnTo>
                  <a:lnTo>
                    <a:pt x="798118" y="2568827"/>
                  </a:lnTo>
                  <a:lnTo>
                    <a:pt x="806889" y="2568005"/>
                  </a:lnTo>
                  <a:lnTo>
                    <a:pt x="815660" y="2567120"/>
                  </a:lnTo>
                  <a:lnTo>
                    <a:pt x="824430" y="2566170"/>
                  </a:lnTo>
                  <a:lnTo>
                    <a:pt x="833201" y="2565148"/>
                  </a:lnTo>
                  <a:lnTo>
                    <a:pt x="841971" y="2564049"/>
                  </a:lnTo>
                  <a:lnTo>
                    <a:pt x="850742" y="2562869"/>
                  </a:lnTo>
                  <a:lnTo>
                    <a:pt x="859512" y="2561599"/>
                  </a:lnTo>
                  <a:lnTo>
                    <a:pt x="868283" y="2560235"/>
                  </a:lnTo>
                  <a:lnTo>
                    <a:pt x="877053" y="2558770"/>
                  </a:lnTo>
                  <a:lnTo>
                    <a:pt x="885824" y="2557195"/>
                  </a:lnTo>
                  <a:lnTo>
                    <a:pt x="894594" y="2555502"/>
                  </a:lnTo>
                  <a:lnTo>
                    <a:pt x="903365" y="2553683"/>
                  </a:lnTo>
                  <a:lnTo>
                    <a:pt x="912135" y="2551729"/>
                  </a:lnTo>
                  <a:lnTo>
                    <a:pt x="920906" y="2549630"/>
                  </a:lnTo>
                  <a:lnTo>
                    <a:pt x="929677" y="2547375"/>
                  </a:lnTo>
                  <a:lnTo>
                    <a:pt x="938447" y="2544953"/>
                  </a:lnTo>
                  <a:lnTo>
                    <a:pt x="947218" y="2542352"/>
                  </a:lnTo>
                  <a:lnTo>
                    <a:pt x="955988" y="2539559"/>
                  </a:lnTo>
                  <a:lnTo>
                    <a:pt x="964759" y="2536560"/>
                  </a:lnTo>
                  <a:lnTo>
                    <a:pt x="973529" y="2533340"/>
                  </a:lnTo>
                  <a:lnTo>
                    <a:pt x="982300" y="2529884"/>
                  </a:lnTo>
                  <a:lnTo>
                    <a:pt x="991070" y="2526175"/>
                  </a:lnTo>
                  <a:lnTo>
                    <a:pt x="999841" y="2522194"/>
                  </a:lnTo>
                  <a:lnTo>
                    <a:pt x="1008611" y="2517923"/>
                  </a:lnTo>
                  <a:lnTo>
                    <a:pt x="1017382" y="2513342"/>
                  </a:lnTo>
                  <a:lnTo>
                    <a:pt x="1026152" y="2508429"/>
                  </a:lnTo>
                  <a:lnTo>
                    <a:pt x="1034923" y="2503161"/>
                  </a:lnTo>
                  <a:lnTo>
                    <a:pt x="1043694" y="2497514"/>
                  </a:lnTo>
                  <a:lnTo>
                    <a:pt x="1052464" y="2491461"/>
                  </a:lnTo>
                  <a:lnTo>
                    <a:pt x="1061235" y="2484977"/>
                  </a:lnTo>
                  <a:lnTo>
                    <a:pt x="1070005" y="2478031"/>
                  </a:lnTo>
                  <a:lnTo>
                    <a:pt x="1078776" y="2470594"/>
                  </a:lnTo>
                  <a:lnTo>
                    <a:pt x="1087546" y="2462633"/>
                  </a:lnTo>
                  <a:lnTo>
                    <a:pt x="1096317" y="2454115"/>
                  </a:lnTo>
                  <a:lnTo>
                    <a:pt x="1105087" y="2445004"/>
                  </a:lnTo>
                  <a:lnTo>
                    <a:pt x="1113858" y="2435264"/>
                  </a:lnTo>
                  <a:lnTo>
                    <a:pt x="1122628" y="2424855"/>
                  </a:lnTo>
                  <a:lnTo>
                    <a:pt x="1131399" y="2413738"/>
                  </a:lnTo>
                  <a:lnTo>
                    <a:pt x="1140169" y="2401870"/>
                  </a:lnTo>
                  <a:lnTo>
                    <a:pt x="1148940" y="2389209"/>
                  </a:lnTo>
                  <a:lnTo>
                    <a:pt x="1157711" y="2375712"/>
                  </a:lnTo>
                  <a:lnTo>
                    <a:pt x="1166481" y="2361332"/>
                  </a:lnTo>
                  <a:lnTo>
                    <a:pt x="1175252" y="2346025"/>
                  </a:lnTo>
                  <a:lnTo>
                    <a:pt x="1184022" y="2329745"/>
                  </a:lnTo>
                  <a:lnTo>
                    <a:pt x="1192793" y="2312446"/>
                  </a:lnTo>
                  <a:lnTo>
                    <a:pt x="1201563" y="2294085"/>
                  </a:lnTo>
                  <a:lnTo>
                    <a:pt x="1210334" y="2274618"/>
                  </a:lnTo>
                  <a:lnTo>
                    <a:pt x="1219104" y="2254005"/>
                  </a:lnTo>
                  <a:lnTo>
                    <a:pt x="1227875" y="2232206"/>
                  </a:lnTo>
                  <a:lnTo>
                    <a:pt x="1236645" y="2209189"/>
                  </a:lnTo>
                  <a:lnTo>
                    <a:pt x="1245416" y="2184922"/>
                  </a:lnTo>
                  <a:lnTo>
                    <a:pt x="1254186" y="2159381"/>
                  </a:lnTo>
                  <a:lnTo>
                    <a:pt x="1262957" y="2132548"/>
                  </a:lnTo>
                  <a:lnTo>
                    <a:pt x="1271728" y="2104411"/>
                  </a:lnTo>
                  <a:lnTo>
                    <a:pt x="1280498" y="2074964"/>
                  </a:lnTo>
                  <a:lnTo>
                    <a:pt x="1289269" y="2044213"/>
                  </a:lnTo>
                  <a:lnTo>
                    <a:pt x="1298039" y="2012169"/>
                  </a:lnTo>
                  <a:lnTo>
                    <a:pt x="1306810" y="1978854"/>
                  </a:lnTo>
                  <a:lnTo>
                    <a:pt x="1315580" y="1944298"/>
                  </a:lnTo>
                  <a:lnTo>
                    <a:pt x="1324351" y="1908538"/>
                  </a:lnTo>
                  <a:lnTo>
                    <a:pt x="1333121" y="1871624"/>
                  </a:lnTo>
                  <a:lnTo>
                    <a:pt x="1341892" y="1833608"/>
                  </a:lnTo>
                  <a:lnTo>
                    <a:pt x="1350662" y="1794554"/>
                  </a:lnTo>
                  <a:lnTo>
                    <a:pt x="1359433" y="1754528"/>
                  </a:lnTo>
                  <a:lnTo>
                    <a:pt x="1368203" y="1713605"/>
                  </a:lnTo>
                  <a:lnTo>
                    <a:pt x="1376974" y="1671859"/>
                  </a:lnTo>
                  <a:lnTo>
                    <a:pt x="1385745" y="1629371"/>
                  </a:lnTo>
                  <a:lnTo>
                    <a:pt x="1394515" y="1586219"/>
                  </a:lnTo>
                  <a:lnTo>
                    <a:pt x="1403286" y="1542485"/>
                  </a:lnTo>
                  <a:lnTo>
                    <a:pt x="1412056" y="1498246"/>
                  </a:lnTo>
                  <a:lnTo>
                    <a:pt x="1420827" y="1453581"/>
                  </a:lnTo>
                  <a:lnTo>
                    <a:pt x="1429597" y="1408565"/>
                  </a:lnTo>
                  <a:lnTo>
                    <a:pt x="1438368" y="1363270"/>
                  </a:lnTo>
                  <a:lnTo>
                    <a:pt x="1447138" y="1317768"/>
                  </a:lnTo>
                  <a:lnTo>
                    <a:pt x="1455909" y="1272128"/>
                  </a:lnTo>
                  <a:lnTo>
                    <a:pt x="1464679" y="1226418"/>
                  </a:lnTo>
                  <a:lnTo>
                    <a:pt x="1473450" y="1180705"/>
                  </a:lnTo>
                  <a:lnTo>
                    <a:pt x="1482220" y="1135058"/>
                  </a:lnTo>
                  <a:lnTo>
                    <a:pt x="1490991" y="1089546"/>
                  </a:lnTo>
                  <a:lnTo>
                    <a:pt x="1499762" y="1044240"/>
                  </a:lnTo>
                  <a:lnTo>
                    <a:pt x="1508532" y="999215"/>
                  </a:lnTo>
                  <a:lnTo>
                    <a:pt x="1517303" y="954546"/>
                  </a:lnTo>
                  <a:lnTo>
                    <a:pt x="1526073" y="910313"/>
                  </a:lnTo>
                  <a:lnTo>
                    <a:pt x="1534844" y="866596"/>
                  </a:lnTo>
                  <a:lnTo>
                    <a:pt x="1543614" y="823480"/>
                  </a:lnTo>
                  <a:lnTo>
                    <a:pt x="1552385" y="781047"/>
                  </a:lnTo>
                  <a:lnTo>
                    <a:pt x="1561155" y="739381"/>
                  </a:lnTo>
                  <a:lnTo>
                    <a:pt x="1569926" y="698563"/>
                  </a:lnTo>
                  <a:lnTo>
                    <a:pt x="1578696" y="658672"/>
                  </a:lnTo>
                  <a:lnTo>
                    <a:pt x="1587467" y="619783"/>
                  </a:lnTo>
                  <a:lnTo>
                    <a:pt x="1596237" y="581964"/>
                  </a:lnTo>
                  <a:lnTo>
                    <a:pt x="1605008" y="545278"/>
                  </a:lnTo>
                  <a:lnTo>
                    <a:pt x="1613779" y="509780"/>
                  </a:lnTo>
                  <a:lnTo>
                    <a:pt x="1622549" y="475517"/>
                  </a:lnTo>
                  <a:lnTo>
                    <a:pt x="1631320" y="442526"/>
                  </a:lnTo>
                  <a:lnTo>
                    <a:pt x="1640090" y="410837"/>
                  </a:lnTo>
                  <a:lnTo>
                    <a:pt x="1648861" y="380471"/>
                  </a:lnTo>
                  <a:lnTo>
                    <a:pt x="1657631" y="351438"/>
                  </a:lnTo>
                  <a:lnTo>
                    <a:pt x="1666402" y="323742"/>
                  </a:lnTo>
                  <a:lnTo>
                    <a:pt x="1675172" y="297377"/>
                  </a:lnTo>
                  <a:lnTo>
                    <a:pt x="1683943" y="272331"/>
                  </a:lnTo>
                  <a:lnTo>
                    <a:pt x="1692713" y="248586"/>
                  </a:lnTo>
                  <a:lnTo>
                    <a:pt x="1701484" y="226114"/>
                  </a:lnTo>
                  <a:lnTo>
                    <a:pt x="1710254" y="204887"/>
                  </a:lnTo>
                  <a:lnTo>
                    <a:pt x="1719025" y="184870"/>
                  </a:lnTo>
                  <a:lnTo>
                    <a:pt x="1727796" y="166023"/>
                  </a:lnTo>
                  <a:lnTo>
                    <a:pt x="1736566" y="148305"/>
                  </a:lnTo>
                  <a:lnTo>
                    <a:pt x="1745337" y="131673"/>
                  </a:lnTo>
                  <a:lnTo>
                    <a:pt x="1754107" y="116080"/>
                  </a:lnTo>
                  <a:lnTo>
                    <a:pt x="1762878" y="101481"/>
                  </a:lnTo>
                  <a:lnTo>
                    <a:pt x="1771648" y="87829"/>
                  </a:lnTo>
                  <a:lnTo>
                    <a:pt x="1780419" y="75075"/>
                  </a:lnTo>
                  <a:lnTo>
                    <a:pt x="1789189" y="63174"/>
                  </a:lnTo>
                  <a:lnTo>
                    <a:pt x="1797960" y="52079"/>
                  </a:lnTo>
                  <a:lnTo>
                    <a:pt x="1806730" y="41746"/>
                  </a:lnTo>
                  <a:lnTo>
                    <a:pt x="1815501" y="32129"/>
                  </a:lnTo>
                  <a:lnTo>
                    <a:pt x="1824271" y="23186"/>
                  </a:lnTo>
                  <a:lnTo>
                    <a:pt x="1833042" y="14876"/>
                  </a:lnTo>
                  <a:lnTo>
                    <a:pt x="1841813" y="716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1738986" y="4053858"/>
              <a:ext cx="1850583" cy="2489932"/>
            </a:xfrm>
            <a:custGeom>
              <a:avLst/>
              <a:pathLst>
                <a:path w="1850583" h="2489932">
                  <a:moveTo>
                    <a:pt x="1850583" y="0"/>
                  </a:moveTo>
                  <a:lnTo>
                    <a:pt x="1850583" y="0"/>
                  </a:lnTo>
                  <a:lnTo>
                    <a:pt x="1841813" y="12127"/>
                  </a:lnTo>
                  <a:lnTo>
                    <a:pt x="1833042" y="24994"/>
                  </a:lnTo>
                  <a:lnTo>
                    <a:pt x="1824271" y="38636"/>
                  </a:lnTo>
                  <a:lnTo>
                    <a:pt x="1815501" y="53085"/>
                  </a:lnTo>
                  <a:lnTo>
                    <a:pt x="1806730" y="68372"/>
                  </a:lnTo>
                  <a:lnTo>
                    <a:pt x="1797960" y="84528"/>
                  </a:lnTo>
                  <a:lnTo>
                    <a:pt x="1789189" y="101585"/>
                  </a:lnTo>
                  <a:lnTo>
                    <a:pt x="1780419" y="119571"/>
                  </a:lnTo>
                  <a:lnTo>
                    <a:pt x="1771648" y="138512"/>
                  </a:lnTo>
                  <a:lnTo>
                    <a:pt x="1762878" y="158434"/>
                  </a:lnTo>
                  <a:lnTo>
                    <a:pt x="1754107" y="179357"/>
                  </a:lnTo>
                  <a:lnTo>
                    <a:pt x="1745337" y="201301"/>
                  </a:lnTo>
                  <a:lnTo>
                    <a:pt x="1736566" y="224281"/>
                  </a:lnTo>
                  <a:lnTo>
                    <a:pt x="1727796" y="248307"/>
                  </a:lnTo>
                  <a:lnTo>
                    <a:pt x="1719025" y="273388"/>
                  </a:lnTo>
                  <a:lnTo>
                    <a:pt x="1710254" y="299525"/>
                  </a:lnTo>
                  <a:lnTo>
                    <a:pt x="1701484" y="326716"/>
                  </a:lnTo>
                  <a:lnTo>
                    <a:pt x="1692713" y="354952"/>
                  </a:lnTo>
                  <a:lnTo>
                    <a:pt x="1683943" y="384220"/>
                  </a:lnTo>
                  <a:lnTo>
                    <a:pt x="1675172" y="414501"/>
                  </a:lnTo>
                  <a:lnTo>
                    <a:pt x="1666402" y="445772"/>
                  </a:lnTo>
                  <a:lnTo>
                    <a:pt x="1657631" y="478002"/>
                  </a:lnTo>
                  <a:lnTo>
                    <a:pt x="1648861" y="511157"/>
                  </a:lnTo>
                  <a:lnTo>
                    <a:pt x="1640090" y="545196"/>
                  </a:lnTo>
                  <a:lnTo>
                    <a:pt x="1631320" y="580077"/>
                  </a:lnTo>
                  <a:lnTo>
                    <a:pt x="1622549" y="615751"/>
                  </a:lnTo>
                  <a:lnTo>
                    <a:pt x="1613779" y="652167"/>
                  </a:lnTo>
                  <a:lnTo>
                    <a:pt x="1605008" y="689272"/>
                  </a:lnTo>
                  <a:lnTo>
                    <a:pt x="1596237" y="727010"/>
                  </a:lnTo>
                  <a:lnTo>
                    <a:pt x="1587467" y="765325"/>
                  </a:lnTo>
                  <a:lnTo>
                    <a:pt x="1578696" y="804159"/>
                  </a:lnTo>
                  <a:lnTo>
                    <a:pt x="1569926" y="843458"/>
                  </a:lnTo>
                  <a:lnTo>
                    <a:pt x="1561155" y="883163"/>
                  </a:lnTo>
                  <a:lnTo>
                    <a:pt x="1552385" y="923222"/>
                  </a:lnTo>
                  <a:lnTo>
                    <a:pt x="1543614" y="963580"/>
                  </a:lnTo>
                  <a:lnTo>
                    <a:pt x="1534844" y="1004186"/>
                  </a:lnTo>
                  <a:lnTo>
                    <a:pt x="1526073" y="1044990"/>
                  </a:lnTo>
                  <a:lnTo>
                    <a:pt x="1517303" y="1085944"/>
                  </a:lnTo>
                  <a:lnTo>
                    <a:pt x="1508532" y="1127001"/>
                  </a:lnTo>
                  <a:lnTo>
                    <a:pt x="1499762" y="1168114"/>
                  </a:lnTo>
                  <a:lnTo>
                    <a:pt x="1490991" y="1209236"/>
                  </a:lnTo>
                  <a:lnTo>
                    <a:pt x="1482220" y="1250323"/>
                  </a:lnTo>
                  <a:lnTo>
                    <a:pt x="1473450" y="1291326"/>
                  </a:lnTo>
                  <a:lnTo>
                    <a:pt x="1464679" y="1332198"/>
                  </a:lnTo>
                  <a:lnTo>
                    <a:pt x="1455909" y="1372888"/>
                  </a:lnTo>
                  <a:lnTo>
                    <a:pt x="1447138" y="1413346"/>
                  </a:lnTo>
                  <a:lnTo>
                    <a:pt x="1438368" y="1453518"/>
                  </a:lnTo>
                  <a:lnTo>
                    <a:pt x="1429597" y="1493349"/>
                  </a:lnTo>
                  <a:lnTo>
                    <a:pt x="1420827" y="1532782"/>
                  </a:lnTo>
                  <a:lnTo>
                    <a:pt x="1412056" y="1571760"/>
                  </a:lnTo>
                  <a:lnTo>
                    <a:pt x="1403286" y="1610223"/>
                  </a:lnTo>
                  <a:lnTo>
                    <a:pt x="1394515" y="1648112"/>
                  </a:lnTo>
                  <a:lnTo>
                    <a:pt x="1385745" y="1685369"/>
                  </a:lnTo>
                  <a:lnTo>
                    <a:pt x="1376974" y="1721937"/>
                  </a:lnTo>
                  <a:lnTo>
                    <a:pt x="1368203" y="1757759"/>
                  </a:lnTo>
                  <a:lnTo>
                    <a:pt x="1359433" y="1792783"/>
                  </a:lnTo>
                  <a:lnTo>
                    <a:pt x="1350662" y="1826960"/>
                  </a:lnTo>
                  <a:lnTo>
                    <a:pt x="1341892" y="1860243"/>
                  </a:lnTo>
                  <a:lnTo>
                    <a:pt x="1333121" y="1892592"/>
                  </a:lnTo>
                  <a:lnTo>
                    <a:pt x="1324351" y="1923970"/>
                  </a:lnTo>
                  <a:lnTo>
                    <a:pt x="1315580" y="1954347"/>
                  </a:lnTo>
                  <a:lnTo>
                    <a:pt x="1306810" y="1983695"/>
                  </a:lnTo>
                  <a:lnTo>
                    <a:pt x="1298039" y="2011996"/>
                  </a:lnTo>
                  <a:lnTo>
                    <a:pt x="1289269" y="2039233"/>
                  </a:lnTo>
                  <a:lnTo>
                    <a:pt x="1280498" y="2065398"/>
                  </a:lnTo>
                  <a:lnTo>
                    <a:pt x="1271728" y="2090486"/>
                  </a:lnTo>
                  <a:lnTo>
                    <a:pt x="1262957" y="2114497"/>
                  </a:lnTo>
                  <a:lnTo>
                    <a:pt x="1254186" y="2137437"/>
                  </a:lnTo>
                  <a:lnTo>
                    <a:pt x="1245416" y="2159315"/>
                  </a:lnTo>
                  <a:lnTo>
                    <a:pt x="1236645" y="2180144"/>
                  </a:lnTo>
                  <a:lnTo>
                    <a:pt x="1227875" y="2199941"/>
                  </a:lnTo>
                  <a:lnTo>
                    <a:pt x="1219104" y="2218727"/>
                  </a:lnTo>
                  <a:lnTo>
                    <a:pt x="1210334" y="2236525"/>
                  </a:lnTo>
                  <a:lnTo>
                    <a:pt x="1201563" y="2253361"/>
                  </a:lnTo>
                  <a:lnTo>
                    <a:pt x="1192793" y="2269262"/>
                  </a:lnTo>
                  <a:lnTo>
                    <a:pt x="1184022" y="2284258"/>
                  </a:lnTo>
                  <a:lnTo>
                    <a:pt x="1175252" y="2298382"/>
                  </a:lnTo>
                  <a:lnTo>
                    <a:pt x="1166481" y="2311665"/>
                  </a:lnTo>
                  <a:lnTo>
                    <a:pt x="1157711" y="2324141"/>
                  </a:lnTo>
                  <a:lnTo>
                    <a:pt x="1148940" y="2335845"/>
                  </a:lnTo>
                  <a:lnTo>
                    <a:pt x="1140169" y="2346812"/>
                  </a:lnTo>
                  <a:lnTo>
                    <a:pt x="1131399" y="2357075"/>
                  </a:lnTo>
                  <a:lnTo>
                    <a:pt x="1122628" y="2366670"/>
                  </a:lnTo>
                  <a:lnTo>
                    <a:pt x="1113858" y="2375631"/>
                  </a:lnTo>
                  <a:lnTo>
                    <a:pt x="1105087" y="2383992"/>
                  </a:lnTo>
                  <a:lnTo>
                    <a:pt x="1096317" y="2391786"/>
                  </a:lnTo>
                  <a:lnTo>
                    <a:pt x="1087546" y="2399045"/>
                  </a:lnTo>
                  <a:lnTo>
                    <a:pt x="1078776" y="2405800"/>
                  </a:lnTo>
                  <a:lnTo>
                    <a:pt x="1070005" y="2412082"/>
                  </a:lnTo>
                  <a:lnTo>
                    <a:pt x="1061235" y="2417920"/>
                  </a:lnTo>
                  <a:lnTo>
                    <a:pt x="1052464" y="2423342"/>
                  </a:lnTo>
                  <a:lnTo>
                    <a:pt x="1043694" y="2428373"/>
                  </a:lnTo>
                  <a:lnTo>
                    <a:pt x="1034923" y="2433041"/>
                  </a:lnTo>
                  <a:lnTo>
                    <a:pt x="1026152" y="2437368"/>
                  </a:lnTo>
                  <a:lnTo>
                    <a:pt x="1017382" y="2441378"/>
                  </a:lnTo>
                  <a:lnTo>
                    <a:pt x="1008611" y="2445092"/>
                  </a:lnTo>
                  <a:lnTo>
                    <a:pt x="999841" y="2448530"/>
                  </a:lnTo>
                  <a:lnTo>
                    <a:pt x="991070" y="2451712"/>
                  </a:lnTo>
                  <a:lnTo>
                    <a:pt x="982300" y="2454656"/>
                  </a:lnTo>
                  <a:lnTo>
                    <a:pt x="973529" y="2457379"/>
                  </a:lnTo>
                  <a:lnTo>
                    <a:pt x="964759" y="2459896"/>
                  </a:lnTo>
                  <a:lnTo>
                    <a:pt x="955988" y="2462222"/>
                  </a:lnTo>
                  <a:lnTo>
                    <a:pt x="947218" y="2464372"/>
                  </a:lnTo>
                  <a:lnTo>
                    <a:pt x="938447" y="2466358"/>
                  </a:lnTo>
                  <a:lnTo>
                    <a:pt x="929677" y="2468192"/>
                  </a:lnTo>
                  <a:lnTo>
                    <a:pt x="920906" y="2469886"/>
                  </a:lnTo>
                  <a:lnTo>
                    <a:pt x="912135" y="2471449"/>
                  </a:lnTo>
                  <a:lnTo>
                    <a:pt x="903365" y="2472892"/>
                  </a:lnTo>
                  <a:lnTo>
                    <a:pt x="894594" y="2474224"/>
                  </a:lnTo>
                  <a:lnTo>
                    <a:pt x="885824" y="2475453"/>
                  </a:lnTo>
                  <a:lnTo>
                    <a:pt x="877053" y="2476587"/>
                  </a:lnTo>
                  <a:lnTo>
                    <a:pt x="868283" y="2477633"/>
                  </a:lnTo>
                  <a:lnTo>
                    <a:pt x="859512" y="2478597"/>
                  </a:lnTo>
                  <a:lnTo>
                    <a:pt x="850742" y="2479487"/>
                  </a:lnTo>
                  <a:lnTo>
                    <a:pt x="841971" y="2480307"/>
                  </a:lnTo>
                  <a:lnTo>
                    <a:pt x="833201" y="2481064"/>
                  </a:lnTo>
                  <a:lnTo>
                    <a:pt x="824430" y="2481761"/>
                  </a:lnTo>
                  <a:lnTo>
                    <a:pt x="815660" y="2482404"/>
                  </a:lnTo>
                  <a:lnTo>
                    <a:pt x="806889" y="2482997"/>
                  </a:lnTo>
                  <a:lnTo>
                    <a:pt x="798118" y="2483543"/>
                  </a:lnTo>
                  <a:lnTo>
                    <a:pt x="789348" y="2484046"/>
                  </a:lnTo>
                  <a:lnTo>
                    <a:pt x="780577" y="2484510"/>
                  </a:lnTo>
                  <a:lnTo>
                    <a:pt x="771807" y="2484938"/>
                  </a:lnTo>
                  <a:lnTo>
                    <a:pt x="763036" y="2485332"/>
                  </a:lnTo>
                  <a:lnTo>
                    <a:pt x="754266" y="2485695"/>
                  </a:lnTo>
                  <a:lnTo>
                    <a:pt x="745495" y="2486030"/>
                  </a:lnTo>
                  <a:lnTo>
                    <a:pt x="736725" y="2486338"/>
                  </a:lnTo>
                  <a:lnTo>
                    <a:pt x="727954" y="2486622"/>
                  </a:lnTo>
                  <a:lnTo>
                    <a:pt x="719184" y="2486884"/>
                  </a:lnTo>
                  <a:lnTo>
                    <a:pt x="710413" y="2487125"/>
                  </a:lnTo>
                  <a:lnTo>
                    <a:pt x="701643" y="2487347"/>
                  </a:lnTo>
                  <a:lnTo>
                    <a:pt x="692872" y="2487551"/>
                  </a:lnTo>
                  <a:lnTo>
                    <a:pt x="684101" y="2487740"/>
                  </a:lnTo>
                  <a:lnTo>
                    <a:pt x="675331" y="2487913"/>
                  </a:lnTo>
                  <a:lnTo>
                    <a:pt x="666560" y="2488073"/>
                  </a:lnTo>
                  <a:lnTo>
                    <a:pt x="657790" y="2488220"/>
                  </a:lnTo>
                  <a:lnTo>
                    <a:pt x="649019" y="2488356"/>
                  </a:lnTo>
                  <a:lnTo>
                    <a:pt x="640249" y="2488481"/>
                  </a:lnTo>
                  <a:lnTo>
                    <a:pt x="631478" y="2488596"/>
                  </a:lnTo>
                  <a:lnTo>
                    <a:pt x="622708" y="2488702"/>
                  </a:lnTo>
                  <a:lnTo>
                    <a:pt x="613937" y="2488800"/>
                  </a:lnTo>
                  <a:lnTo>
                    <a:pt x="605167" y="2488890"/>
                  </a:lnTo>
                  <a:lnTo>
                    <a:pt x="596396" y="2488972"/>
                  </a:lnTo>
                  <a:lnTo>
                    <a:pt x="587626" y="2489049"/>
                  </a:lnTo>
                  <a:lnTo>
                    <a:pt x="578855" y="2489119"/>
                  </a:lnTo>
                  <a:lnTo>
                    <a:pt x="570084" y="2489184"/>
                  </a:lnTo>
                  <a:lnTo>
                    <a:pt x="561314" y="2489243"/>
                  </a:lnTo>
                  <a:lnTo>
                    <a:pt x="552543" y="2489298"/>
                  </a:lnTo>
                  <a:lnTo>
                    <a:pt x="543773" y="2489348"/>
                  </a:lnTo>
                  <a:lnTo>
                    <a:pt x="535002" y="2489395"/>
                  </a:lnTo>
                  <a:lnTo>
                    <a:pt x="526232" y="2489438"/>
                  </a:lnTo>
                  <a:lnTo>
                    <a:pt x="517461" y="2489477"/>
                  </a:lnTo>
                  <a:lnTo>
                    <a:pt x="508691" y="2489514"/>
                  </a:lnTo>
                  <a:lnTo>
                    <a:pt x="499920" y="2489547"/>
                  </a:lnTo>
                  <a:lnTo>
                    <a:pt x="491150" y="2489578"/>
                  </a:lnTo>
                  <a:lnTo>
                    <a:pt x="482379" y="2489606"/>
                  </a:lnTo>
                  <a:lnTo>
                    <a:pt x="473609" y="2489632"/>
                  </a:lnTo>
                  <a:lnTo>
                    <a:pt x="464838" y="2489656"/>
                  </a:lnTo>
                  <a:lnTo>
                    <a:pt x="456067" y="2489679"/>
                  </a:lnTo>
                  <a:lnTo>
                    <a:pt x="447297" y="2489699"/>
                  </a:lnTo>
                  <a:lnTo>
                    <a:pt x="438526" y="2489718"/>
                  </a:lnTo>
                  <a:lnTo>
                    <a:pt x="429756" y="2489735"/>
                  </a:lnTo>
                  <a:lnTo>
                    <a:pt x="420985" y="2489751"/>
                  </a:lnTo>
                  <a:lnTo>
                    <a:pt x="412215" y="2489766"/>
                  </a:lnTo>
                  <a:lnTo>
                    <a:pt x="403444" y="2489779"/>
                  </a:lnTo>
                  <a:lnTo>
                    <a:pt x="394674" y="2489792"/>
                  </a:lnTo>
                  <a:lnTo>
                    <a:pt x="385903" y="2489803"/>
                  </a:lnTo>
                  <a:lnTo>
                    <a:pt x="377133" y="2489814"/>
                  </a:lnTo>
                  <a:lnTo>
                    <a:pt x="368362" y="2489823"/>
                  </a:lnTo>
                  <a:lnTo>
                    <a:pt x="359592" y="2489832"/>
                  </a:lnTo>
                  <a:lnTo>
                    <a:pt x="350821" y="2489840"/>
                  </a:lnTo>
                  <a:lnTo>
                    <a:pt x="342050" y="2489848"/>
                  </a:lnTo>
                  <a:lnTo>
                    <a:pt x="333280" y="2489855"/>
                  </a:lnTo>
                  <a:lnTo>
                    <a:pt x="324509" y="2489861"/>
                  </a:lnTo>
                  <a:lnTo>
                    <a:pt x="315739" y="2489867"/>
                  </a:lnTo>
                  <a:lnTo>
                    <a:pt x="306968" y="2489873"/>
                  </a:lnTo>
                  <a:lnTo>
                    <a:pt x="298198" y="2489878"/>
                  </a:lnTo>
                  <a:lnTo>
                    <a:pt x="289427" y="2489882"/>
                  </a:lnTo>
                  <a:lnTo>
                    <a:pt x="280657" y="2489887"/>
                  </a:lnTo>
                  <a:lnTo>
                    <a:pt x="271886" y="2489891"/>
                  </a:lnTo>
                  <a:lnTo>
                    <a:pt x="263116" y="2489894"/>
                  </a:lnTo>
                  <a:lnTo>
                    <a:pt x="254345" y="2489897"/>
                  </a:lnTo>
                  <a:lnTo>
                    <a:pt x="245575" y="2489901"/>
                  </a:lnTo>
                  <a:lnTo>
                    <a:pt x="236804" y="2489903"/>
                  </a:lnTo>
                  <a:lnTo>
                    <a:pt x="228033" y="2489906"/>
                  </a:lnTo>
                  <a:lnTo>
                    <a:pt x="219263" y="2489908"/>
                  </a:lnTo>
                  <a:lnTo>
                    <a:pt x="210492" y="2489910"/>
                  </a:lnTo>
                  <a:lnTo>
                    <a:pt x="201722" y="2489913"/>
                  </a:lnTo>
                  <a:lnTo>
                    <a:pt x="192951" y="2489914"/>
                  </a:lnTo>
                  <a:lnTo>
                    <a:pt x="184181" y="2489916"/>
                  </a:lnTo>
                  <a:lnTo>
                    <a:pt x="175410" y="2489918"/>
                  </a:lnTo>
                  <a:lnTo>
                    <a:pt x="166640" y="2489919"/>
                  </a:lnTo>
                  <a:lnTo>
                    <a:pt x="157869" y="2489920"/>
                  </a:lnTo>
                  <a:lnTo>
                    <a:pt x="149099" y="2489922"/>
                  </a:lnTo>
                  <a:lnTo>
                    <a:pt x="140328" y="2489923"/>
                  </a:lnTo>
                  <a:lnTo>
                    <a:pt x="131558" y="2489924"/>
                  </a:lnTo>
                  <a:lnTo>
                    <a:pt x="122787" y="2489925"/>
                  </a:lnTo>
                  <a:lnTo>
                    <a:pt x="114016" y="2489926"/>
                  </a:lnTo>
                  <a:lnTo>
                    <a:pt x="105246" y="2489927"/>
                  </a:lnTo>
                  <a:lnTo>
                    <a:pt x="96475" y="2489927"/>
                  </a:lnTo>
                  <a:lnTo>
                    <a:pt x="87705" y="2489928"/>
                  </a:lnTo>
                  <a:lnTo>
                    <a:pt x="78934" y="2489929"/>
                  </a:lnTo>
                  <a:lnTo>
                    <a:pt x="70164" y="2489929"/>
                  </a:lnTo>
                  <a:lnTo>
                    <a:pt x="61393" y="2489930"/>
                  </a:lnTo>
                  <a:lnTo>
                    <a:pt x="52623" y="2489930"/>
                  </a:lnTo>
                  <a:lnTo>
                    <a:pt x="43852" y="2489931"/>
                  </a:lnTo>
                  <a:lnTo>
                    <a:pt x="35082" y="2489931"/>
                  </a:lnTo>
                  <a:lnTo>
                    <a:pt x="26311" y="2489931"/>
                  </a:lnTo>
                  <a:lnTo>
                    <a:pt x="17541" y="2489932"/>
                  </a:lnTo>
                  <a:lnTo>
                    <a:pt x="8770" y="2489932"/>
                  </a:lnTo>
                  <a:lnTo>
                    <a:pt x="0" y="2489932"/>
                  </a:lnTo>
                  <a:lnTo>
                    <a:pt x="0" y="24899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1738986" y="4001603"/>
              <a:ext cx="1850583" cy="2542184"/>
            </a:xfrm>
            <a:custGeom>
              <a:avLst/>
              <a:pathLst>
                <a:path w="1850583" h="2542184">
                  <a:moveTo>
                    <a:pt x="0" y="2542184"/>
                  </a:moveTo>
                  <a:lnTo>
                    <a:pt x="8770" y="2542184"/>
                  </a:lnTo>
                  <a:lnTo>
                    <a:pt x="17541" y="2542183"/>
                  </a:lnTo>
                  <a:lnTo>
                    <a:pt x="26311" y="2542182"/>
                  </a:lnTo>
                  <a:lnTo>
                    <a:pt x="35082" y="2542182"/>
                  </a:lnTo>
                  <a:lnTo>
                    <a:pt x="43852" y="2542181"/>
                  </a:lnTo>
                  <a:lnTo>
                    <a:pt x="52623" y="2542180"/>
                  </a:lnTo>
                  <a:lnTo>
                    <a:pt x="61393" y="2542179"/>
                  </a:lnTo>
                  <a:lnTo>
                    <a:pt x="70164" y="2542178"/>
                  </a:lnTo>
                  <a:lnTo>
                    <a:pt x="78934" y="2542177"/>
                  </a:lnTo>
                  <a:lnTo>
                    <a:pt x="87705" y="2542176"/>
                  </a:lnTo>
                  <a:lnTo>
                    <a:pt x="96475" y="2542174"/>
                  </a:lnTo>
                  <a:lnTo>
                    <a:pt x="105246" y="2542173"/>
                  </a:lnTo>
                  <a:lnTo>
                    <a:pt x="114016" y="2542172"/>
                  </a:lnTo>
                  <a:lnTo>
                    <a:pt x="122787" y="2542170"/>
                  </a:lnTo>
                  <a:lnTo>
                    <a:pt x="131558" y="2542168"/>
                  </a:lnTo>
                  <a:lnTo>
                    <a:pt x="140328" y="2542166"/>
                  </a:lnTo>
                  <a:lnTo>
                    <a:pt x="149099" y="2542164"/>
                  </a:lnTo>
                  <a:lnTo>
                    <a:pt x="157869" y="2542162"/>
                  </a:lnTo>
                  <a:lnTo>
                    <a:pt x="166640" y="2542160"/>
                  </a:lnTo>
                  <a:lnTo>
                    <a:pt x="175410" y="2542157"/>
                  </a:lnTo>
                  <a:lnTo>
                    <a:pt x="184181" y="2542155"/>
                  </a:lnTo>
                  <a:lnTo>
                    <a:pt x="192951" y="2542152"/>
                  </a:lnTo>
                  <a:lnTo>
                    <a:pt x="201722" y="2542148"/>
                  </a:lnTo>
                  <a:lnTo>
                    <a:pt x="210492" y="2542145"/>
                  </a:lnTo>
                  <a:lnTo>
                    <a:pt x="219263" y="2542141"/>
                  </a:lnTo>
                  <a:lnTo>
                    <a:pt x="228033" y="2542137"/>
                  </a:lnTo>
                  <a:lnTo>
                    <a:pt x="236804" y="2542133"/>
                  </a:lnTo>
                  <a:lnTo>
                    <a:pt x="245575" y="2542128"/>
                  </a:lnTo>
                  <a:lnTo>
                    <a:pt x="254345" y="2542123"/>
                  </a:lnTo>
                  <a:lnTo>
                    <a:pt x="263116" y="2542118"/>
                  </a:lnTo>
                  <a:lnTo>
                    <a:pt x="271886" y="2542112"/>
                  </a:lnTo>
                  <a:lnTo>
                    <a:pt x="280657" y="2542105"/>
                  </a:lnTo>
                  <a:lnTo>
                    <a:pt x="289427" y="2542098"/>
                  </a:lnTo>
                  <a:lnTo>
                    <a:pt x="298198" y="2542091"/>
                  </a:lnTo>
                  <a:lnTo>
                    <a:pt x="306968" y="2542083"/>
                  </a:lnTo>
                  <a:lnTo>
                    <a:pt x="315739" y="2542074"/>
                  </a:lnTo>
                  <a:lnTo>
                    <a:pt x="324509" y="2542064"/>
                  </a:lnTo>
                  <a:lnTo>
                    <a:pt x="333280" y="2542054"/>
                  </a:lnTo>
                  <a:lnTo>
                    <a:pt x="342050" y="2542043"/>
                  </a:lnTo>
                  <a:lnTo>
                    <a:pt x="350821" y="2542031"/>
                  </a:lnTo>
                  <a:lnTo>
                    <a:pt x="359592" y="2542018"/>
                  </a:lnTo>
                  <a:lnTo>
                    <a:pt x="368362" y="2542004"/>
                  </a:lnTo>
                  <a:lnTo>
                    <a:pt x="377133" y="2541989"/>
                  </a:lnTo>
                  <a:lnTo>
                    <a:pt x="385903" y="2541973"/>
                  </a:lnTo>
                  <a:lnTo>
                    <a:pt x="394674" y="2541955"/>
                  </a:lnTo>
                  <a:lnTo>
                    <a:pt x="403444" y="2541936"/>
                  </a:lnTo>
                  <a:lnTo>
                    <a:pt x="412215" y="2541915"/>
                  </a:lnTo>
                  <a:lnTo>
                    <a:pt x="420985" y="2541893"/>
                  </a:lnTo>
                  <a:lnTo>
                    <a:pt x="429756" y="2541869"/>
                  </a:lnTo>
                  <a:lnTo>
                    <a:pt x="438526" y="2541843"/>
                  </a:lnTo>
                  <a:lnTo>
                    <a:pt x="447297" y="2541815"/>
                  </a:lnTo>
                  <a:lnTo>
                    <a:pt x="456067" y="2541785"/>
                  </a:lnTo>
                  <a:lnTo>
                    <a:pt x="464838" y="2541752"/>
                  </a:lnTo>
                  <a:lnTo>
                    <a:pt x="473609" y="2541716"/>
                  </a:lnTo>
                  <a:lnTo>
                    <a:pt x="482379" y="2541678"/>
                  </a:lnTo>
                  <a:lnTo>
                    <a:pt x="491150" y="2541636"/>
                  </a:lnTo>
                  <a:lnTo>
                    <a:pt x="499920" y="2541592"/>
                  </a:lnTo>
                  <a:lnTo>
                    <a:pt x="508691" y="2541543"/>
                  </a:lnTo>
                  <a:lnTo>
                    <a:pt x="517461" y="2541491"/>
                  </a:lnTo>
                  <a:lnTo>
                    <a:pt x="526232" y="2541435"/>
                  </a:lnTo>
                  <a:lnTo>
                    <a:pt x="535002" y="2541374"/>
                  </a:lnTo>
                  <a:lnTo>
                    <a:pt x="543773" y="2541308"/>
                  </a:lnTo>
                  <a:lnTo>
                    <a:pt x="552543" y="2541236"/>
                  </a:lnTo>
                  <a:lnTo>
                    <a:pt x="561314" y="2541159"/>
                  </a:lnTo>
                  <a:lnTo>
                    <a:pt x="570084" y="2541076"/>
                  </a:lnTo>
                  <a:lnTo>
                    <a:pt x="578855" y="2540986"/>
                  </a:lnTo>
                  <a:lnTo>
                    <a:pt x="587626" y="2540889"/>
                  </a:lnTo>
                  <a:lnTo>
                    <a:pt x="596396" y="2540784"/>
                  </a:lnTo>
                  <a:lnTo>
                    <a:pt x="605167" y="2540670"/>
                  </a:lnTo>
                  <a:lnTo>
                    <a:pt x="613937" y="2540548"/>
                  </a:lnTo>
                  <a:lnTo>
                    <a:pt x="622708" y="2540415"/>
                  </a:lnTo>
                  <a:lnTo>
                    <a:pt x="631478" y="2540272"/>
                  </a:lnTo>
                  <a:lnTo>
                    <a:pt x="640249" y="2540117"/>
                  </a:lnTo>
                  <a:lnTo>
                    <a:pt x="649019" y="2539950"/>
                  </a:lnTo>
                  <a:lnTo>
                    <a:pt x="657790" y="2539769"/>
                  </a:lnTo>
                  <a:lnTo>
                    <a:pt x="666560" y="2539574"/>
                  </a:lnTo>
                  <a:lnTo>
                    <a:pt x="675331" y="2539363"/>
                  </a:lnTo>
                  <a:lnTo>
                    <a:pt x="684101" y="2539135"/>
                  </a:lnTo>
                  <a:lnTo>
                    <a:pt x="692872" y="2538889"/>
                  </a:lnTo>
                  <a:lnTo>
                    <a:pt x="701643" y="2538623"/>
                  </a:lnTo>
                  <a:lnTo>
                    <a:pt x="710413" y="2538335"/>
                  </a:lnTo>
                  <a:lnTo>
                    <a:pt x="719184" y="2538025"/>
                  </a:lnTo>
                  <a:lnTo>
                    <a:pt x="727954" y="2537689"/>
                  </a:lnTo>
                  <a:lnTo>
                    <a:pt x="736725" y="2537327"/>
                  </a:lnTo>
                  <a:lnTo>
                    <a:pt x="745495" y="2536935"/>
                  </a:lnTo>
                  <a:lnTo>
                    <a:pt x="754266" y="2536512"/>
                  </a:lnTo>
                  <a:lnTo>
                    <a:pt x="763036" y="2536055"/>
                  </a:lnTo>
                  <a:lnTo>
                    <a:pt x="771807" y="2535562"/>
                  </a:lnTo>
                  <a:lnTo>
                    <a:pt x="780577" y="2535028"/>
                  </a:lnTo>
                  <a:lnTo>
                    <a:pt x="789348" y="2534453"/>
                  </a:lnTo>
                  <a:lnTo>
                    <a:pt x="798118" y="2533831"/>
                  </a:lnTo>
                  <a:lnTo>
                    <a:pt x="806889" y="2533159"/>
                  </a:lnTo>
                  <a:lnTo>
                    <a:pt x="815660" y="2532433"/>
                  </a:lnTo>
                  <a:lnTo>
                    <a:pt x="824430" y="2531650"/>
                  </a:lnTo>
                  <a:lnTo>
                    <a:pt x="833201" y="2530804"/>
                  </a:lnTo>
                  <a:lnTo>
                    <a:pt x="841971" y="2529890"/>
                  </a:lnTo>
                  <a:lnTo>
                    <a:pt x="850742" y="2528904"/>
                  </a:lnTo>
                  <a:lnTo>
                    <a:pt x="859512" y="2527839"/>
                  </a:lnTo>
                  <a:lnTo>
                    <a:pt x="868283" y="2526690"/>
                  </a:lnTo>
                  <a:lnTo>
                    <a:pt x="877053" y="2525449"/>
                  </a:lnTo>
                  <a:lnTo>
                    <a:pt x="885824" y="2524110"/>
                  </a:lnTo>
                  <a:lnTo>
                    <a:pt x="894594" y="2522665"/>
                  </a:lnTo>
                  <a:lnTo>
                    <a:pt x="903365" y="2521105"/>
                  </a:lnTo>
                  <a:lnTo>
                    <a:pt x="912135" y="2519422"/>
                  </a:lnTo>
                  <a:lnTo>
                    <a:pt x="920906" y="2517607"/>
                  </a:lnTo>
                  <a:lnTo>
                    <a:pt x="929677" y="2515649"/>
                  </a:lnTo>
                  <a:lnTo>
                    <a:pt x="938447" y="2513537"/>
                  </a:lnTo>
                  <a:lnTo>
                    <a:pt x="947218" y="2511260"/>
                  </a:lnTo>
                  <a:lnTo>
                    <a:pt x="955988" y="2508804"/>
                  </a:lnTo>
                  <a:lnTo>
                    <a:pt x="964759" y="2506157"/>
                  </a:lnTo>
                  <a:lnTo>
                    <a:pt x="973529" y="2503305"/>
                  </a:lnTo>
                  <a:lnTo>
                    <a:pt x="982300" y="2500231"/>
                  </a:lnTo>
                  <a:lnTo>
                    <a:pt x="991070" y="2496920"/>
                  </a:lnTo>
                  <a:lnTo>
                    <a:pt x="999841" y="2493354"/>
                  </a:lnTo>
                  <a:lnTo>
                    <a:pt x="1008611" y="2489514"/>
                  </a:lnTo>
                  <a:lnTo>
                    <a:pt x="1017382" y="2485382"/>
                  </a:lnTo>
                  <a:lnTo>
                    <a:pt x="1026152" y="2480935"/>
                  </a:lnTo>
                  <a:lnTo>
                    <a:pt x="1034923" y="2476152"/>
                  </a:lnTo>
                  <a:lnTo>
                    <a:pt x="1043694" y="2471008"/>
                  </a:lnTo>
                  <a:lnTo>
                    <a:pt x="1052464" y="2465480"/>
                  </a:lnTo>
                  <a:lnTo>
                    <a:pt x="1061235" y="2459540"/>
                  </a:lnTo>
                  <a:lnTo>
                    <a:pt x="1070005" y="2453161"/>
                  </a:lnTo>
                  <a:lnTo>
                    <a:pt x="1078776" y="2446315"/>
                  </a:lnTo>
                  <a:lnTo>
                    <a:pt x="1087546" y="2438969"/>
                  </a:lnTo>
                  <a:lnTo>
                    <a:pt x="1096317" y="2431093"/>
                  </a:lnTo>
                  <a:lnTo>
                    <a:pt x="1105087" y="2422654"/>
                  </a:lnTo>
                  <a:lnTo>
                    <a:pt x="1113858" y="2413616"/>
                  </a:lnTo>
                  <a:lnTo>
                    <a:pt x="1122628" y="2403943"/>
                  </a:lnTo>
                  <a:lnTo>
                    <a:pt x="1131399" y="2393600"/>
                  </a:lnTo>
                  <a:lnTo>
                    <a:pt x="1140169" y="2382549"/>
                  </a:lnTo>
                  <a:lnTo>
                    <a:pt x="1148940" y="2370750"/>
                  </a:lnTo>
                  <a:lnTo>
                    <a:pt x="1157711" y="2358164"/>
                  </a:lnTo>
                  <a:lnTo>
                    <a:pt x="1166481" y="2344752"/>
                  </a:lnTo>
                  <a:lnTo>
                    <a:pt x="1175252" y="2330475"/>
                  </a:lnTo>
                  <a:lnTo>
                    <a:pt x="1184022" y="2315291"/>
                  </a:lnTo>
                  <a:lnTo>
                    <a:pt x="1192793" y="2299164"/>
                  </a:lnTo>
                  <a:lnTo>
                    <a:pt x="1201563" y="2282055"/>
                  </a:lnTo>
                  <a:lnTo>
                    <a:pt x="1210334" y="2263927"/>
                  </a:lnTo>
                  <a:lnTo>
                    <a:pt x="1219104" y="2244747"/>
                  </a:lnTo>
                  <a:lnTo>
                    <a:pt x="1227875" y="2224481"/>
                  </a:lnTo>
                  <a:lnTo>
                    <a:pt x="1236645" y="2203102"/>
                  </a:lnTo>
                  <a:lnTo>
                    <a:pt x="1245416" y="2180583"/>
                  </a:lnTo>
                  <a:lnTo>
                    <a:pt x="1254186" y="2156904"/>
                  </a:lnTo>
                  <a:lnTo>
                    <a:pt x="1262957" y="2132048"/>
                  </a:lnTo>
                  <a:lnTo>
                    <a:pt x="1271728" y="2106003"/>
                  </a:lnTo>
                  <a:lnTo>
                    <a:pt x="1280498" y="2078765"/>
                  </a:lnTo>
                  <a:lnTo>
                    <a:pt x="1289269" y="2050333"/>
                  </a:lnTo>
                  <a:lnTo>
                    <a:pt x="1298039" y="2020716"/>
                  </a:lnTo>
                  <a:lnTo>
                    <a:pt x="1306810" y="1989928"/>
                  </a:lnTo>
                  <a:lnTo>
                    <a:pt x="1315580" y="1957990"/>
                  </a:lnTo>
                  <a:lnTo>
                    <a:pt x="1324351" y="1924930"/>
                  </a:lnTo>
                  <a:lnTo>
                    <a:pt x="1333121" y="1890785"/>
                  </a:lnTo>
                  <a:lnTo>
                    <a:pt x="1341892" y="1855595"/>
                  </a:lnTo>
                  <a:lnTo>
                    <a:pt x="1350662" y="1819410"/>
                  </a:lnTo>
                  <a:lnTo>
                    <a:pt x="1359433" y="1782283"/>
                  </a:lnTo>
                  <a:lnTo>
                    <a:pt x="1368203" y="1744273"/>
                  </a:lnTo>
                  <a:lnTo>
                    <a:pt x="1376974" y="1705443"/>
                  </a:lnTo>
                  <a:lnTo>
                    <a:pt x="1385745" y="1665859"/>
                  </a:lnTo>
                  <a:lnTo>
                    <a:pt x="1394515" y="1625589"/>
                  </a:lnTo>
                  <a:lnTo>
                    <a:pt x="1403286" y="1584702"/>
                  </a:lnTo>
                  <a:lnTo>
                    <a:pt x="1412056" y="1543268"/>
                  </a:lnTo>
                  <a:lnTo>
                    <a:pt x="1420827" y="1501355"/>
                  </a:lnTo>
                  <a:lnTo>
                    <a:pt x="1429597" y="1459032"/>
                  </a:lnTo>
                  <a:lnTo>
                    <a:pt x="1438368" y="1416363"/>
                  </a:lnTo>
                  <a:lnTo>
                    <a:pt x="1447138" y="1373413"/>
                  </a:lnTo>
                  <a:lnTo>
                    <a:pt x="1455909" y="1330243"/>
                  </a:lnTo>
                  <a:lnTo>
                    <a:pt x="1464679" y="1286913"/>
                  </a:lnTo>
                  <a:lnTo>
                    <a:pt x="1473450" y="1243481"/>
                  </a:lnTo>
                  <a:lnTo>
                    <a:pt x="1482220" y="1200003"/>
                  </a:lnTo>
                  <a:lnTo>
                    <a:pt x="1490991" y="1156537"/>
                  </a:lnTo>
                  <a:lnTo>
                    <a:pt x="1499762" y="1113139"/>
                  </a:lnTo>
                  <a:lnTo>
                    <a:pt x="1508532" y="1069865"/>
                  </a:lnTo>
                  <a:lnTo>
                    <a:pt x="1517303" y="1026776"/>
                  </a:lnTo>
                  <a:lnTo>
                    <a:pt x="1526073" y="983930"/>
                  </a:lnTo>
                  <a:lnTo>
                    <a:pt x="1534844" y="941390"/>
                  </a:lnTo>
                  <a:lnTo>
                    <a:pt x="1543614" y="899222"/>
                  </a:lnTo>
                  <a:lnTo>
                    <a:pt x="1552385" y="857491"/>
                  </a:lnTo>
                  <a:lnTo>
                    <a:pt x="1561155" y="816266"/>
                  </a:lnTo>
                  <a:lnTo>
                    <a:pt x="1569926" y="775616"/>
                  </a:lnTo>
                  <a:lnTo>
                    <a:pt x="1578696" y="735610"/>
                  </a:lnTo>
                  <a:lnTo>
                    <a:pt x="1587467" y="696318"/>
                  </a:lnTo>
                  <a:lnTo>
                    <a:pt x="1596237" y="657806"/>
                  </a:lnTo>
                  <a:lnTo>
                    <a:pt x="1605008" y="620139"/>
                  </a:lnTo>
                  <a:lnTo>
                    <a:pt x="1613779" y="583380"/>
                  </a:lnTo>
                  <a:lnTo>
                    <a:pt x="1622549" y="547584"/>
                  </a:lnTo>
                  <a:lnTo>
                    <a:pt x="1631320" y="512803"/>
                  </a:lnTo>
                  <a:lnTo>
                    <a:pt x="1640090" y="479085"/>
                  </a:lnTo>
                  <a:lnTo>
                    <a:pt x="1648861" y="446467"/>
                  </a:lnTo>
                  <a:lnTo>
                    <a:pt x="1657631" y="414982"/>
                  </a:lnTo>
                  <a:lnTo>
                    <a:pt x="1666402" y="384657"/>
                  </a:lnTo>
                  <a:lnTo>
                    <a:pt x="1675172" y="355510"/>
                  </a:lnTo>
                  <a:lnTo>
                    <a:pt x="1683943" y="327552"/>
                  </a:lnTo>
                  <a:lnTo>
                    <a:pt x="1692713" y="300788"/>
                  </a:lnTo>
                  <a:lnTo>
                    <a:pt x="1701484" y="275216"/>
                  </a:lnTo>
                  <a:lnTo>
                    <a:pt x="1710254" y="250829"/>
                  </a:lnTo>
                  <a:lnTo>
                    <a:pt x="1719025" y="227613"/>
                  </a:lnTo>
                  <a:lnTo>
                    <a:pt x="1727796" y="205550"/>
                  </a:lnTo>
                  <a:lnTo>
                    <a:pt x="1736566" y="184616"/>
                  </a:lnTo>
                  <a:lnTo>
                    <a:pt x="1745337" y="164785"/>
                  </a:lnTo>
                  <a:lnTo>
                    <a:pt x="1754107" y="146027"/>
                  </a:lnTo>
                  <a:lnTo>
                    <a:pt x="1762878" y="128308"/>
                  </a:lnTo>
                  <a:lnTo>
                    <a:pt x="1771648" y="111593"/>
                  </a:lnTo>
                  <a:lnTo>
                    <a:pt x="1780419" y="95846"/>
                  </a:lnTo>
                  <a:lnTo>
                    <a:pt x="1789189" y="81027"/>
                  </a:lnTo>
                  <a:lnTo>
                    <a:pt x="1797960" y="67098"/>
                  </a:lnTo>
                  <a:lnTo>
                    <a:pt x="1806730" y="54019"/>
                  </a:lnTo>
                  <a:lnTo>
                    <a:pt x="1815501" y="41750"/>
                  </a:lnTo>
                  <a:lnTo>
                    <a:pt x="1824271" y="30253"/>
                  </a:lnTo>
                  <a:lnTo>
                    <a:pt x="1833042" y="19487"/>
                  </a:lnTo>
                  <a:lnTo>
                    <a:pt x="1841813" y="9415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804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86479" y="6521203"/>
              <a:ext cx="45182" cy="45182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348212" y="6512862"/>
              <a:ext cx="44505" cy="44505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2408978" y="6520915"/>
              <a:ext cx="45759" cy="45759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2470210" y="6516138"/>
              <a:ext cx="46084" cy="46084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531262" y="6516368"/>
              <a:ext cx="46766" cy="46766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591771" y="6507628"/>
              <a:ext cx="48537" cy="48537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2651847" y="6495257"/>
              <a:ext cx="51173" cy="51173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713607" y="6470841"/>
              <a:ext cx="50440" cy="50440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2774675" y="6463651"/>
              <a:ext cx="51091" cy="51091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2835854" y="6418703"/>
              <a:ext cx="51520" cy="51520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897417" y="6328081"/>
              <a:ext cx="51182" cy="51182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59079" y="6177836"/>
              <a:ext cx="50647" cy="50647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021566" y="5999595"/>
              <a:ext cx="48460" cy="48460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083484" y="5728949"/>
              <a:ext cx="47410" cy="47410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145417" y="5288869"/>
              <a:ext cx="46332" cy="46332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209177" y="4928805"/>
              <a:ext cx="41601" cy="41601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3659158" y="3562410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3659158" y="2895634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3659158" y="2228858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3659158" y="1562082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3659158" y="895306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3659158" y="902644"/>
              <a:ext cx="1850583" cy="2659764"/>
            </a:xfrm>
            <a:custGeom>
              <a:avLst/>
              <a:pathLst>
                <a:path w="1850583" h="2659764">
                  <a:moveTo>
                    <a:pt x="0" y="2659759"/>
                  </a:moveTo>
                  <a:lnTo>
                    <a:pt x="8770" y="2659759"/>
                  </a:lnTo>
                  <a:lnTo>
                    <a:pt x="17541" y="2659758"/>
                  </a:lnTo>
                  <a:lnTo>
                    <a:pt x="26311" y="2659758"/>
                  </a:lnTo>
                  <a:lnTo>
                    <a:pt x="35082" y="2659757"/>
                  </a:lnTo>
                  <a:lnTo>
                    <a:pt x="43852" y="2659756"/>
                  </a:lnTo>
                  <a:lnTo>
                    <a:pt x="52623" y="2659755"/>
                  </a:lnTo>
                  <a:lnTo>
                    <a:pt x="61393" y="2659754"/>
                  </a:lnTo>
                  <a:lnTo>
                    <a:pt x="70164" y="2659754"/>
                  </a:lnTo>
                  <a:lnTo>
                    <a:pt x="78934" y="2659753"/>
                  </a:lnTo>
                  <a:lnTo>
                    <a:pt x="87705" y="2659751"/>
                  </a:lnTo>
                  <a:lnTo>
                    <a:pt x="96475" y="2659750"/>
                  </a:lnTo>
                  <a:lnTo>
                    <a:pt x="105246" y="2659749"/>
                  </a:lnTo>
                  <a:lnTo>
                    <a:pt x="114016" y="2659747"/>
                  </a:lnTo>
                  <a:lnTo>
                    <a:pt x="122787" y="2659746"/>
                  </a:lnTo>
                  <a:lnTo>
                    <a:pt x="131558" y="2659744"/>
                  </a:lnTo>
                  <a:lnTo>
                    <a:pt x="140328" y="2659742"/>
                  </a:lnTo>
                  <a:lnTo>
                    <a:pt x="149099" y="2659740"/>
                  </a:lnTo>
                  <a:lnTo>
                    <a:pt x="157869" y="2659738"/>
                  </a:lnTo>
                  <a:lnTo>
                    <a:pt x="166640" y="2659735"/>
                  </a:lnTo>
                  <a:lnTo>
                    <a:pt x="175410" y="2659733"/>
                  </a:lnTo>
                  <a:lnTo>
                    <a:pt x="184181" y="2659730"/>
                  </a:lnTo>
                  <a:lnTo>
                    <a:pt x="192951" y="2659727"/>
                  </a:lnTo>
                  <a:lnTo>
                    <a:pt x="201722" y="2659723"/>
                  </a:lnTo>
                  <a:lnTo>
                    <a:pt x="210492" y="2659719"/>
                  </a:lnTo>
                  <a:lnTo>
                    <a:pt x="219263" y="2659715"/>
                  </a:lnTo>
                  <a:lnTo>
                    <a:pt x="228033" y="2659711"/>
                  </a:lnTo>
                  <a:lnTo>
                    <a:pt x="236804" y="2659706"/>
                  </a:lnTo>
                  <a:lnTo>
                    <a:pt x="245575" y="2659701"/>
                  </a:lnTo>
                  <a:lnTo>
                    <a:pt x="254345" y="2659695"/>
                  </a:lnTo>
                  <a:lnTo>
                    <a:pt x="263116" y="2659688"/>
                  </a:lnTo>
                  <a:lnTo>
                    <a:pt x="271886" y="2659682"/>
                  </a:lnTo>
                  <a:lnTo>
                    <a:pt x="280657" y="2659674"/>
                  </a:lnTo>
                  <a:lnTo>
                    <a:pt x="289427" y="2659666"/>
                  </a:lnTo>
                  <a:lnTo>
                    <a:pt x="298198" y="2659657"/>
                  </a:lnTo>
                  <a:lnTo>
                    <a:pt x="306968" y="2659647"/>
                  </a:lnTo>
                  <a:lnTo>
                    <a:pt x="315739" y="2659636"/>
                  </a:lnTo>
                  <a:lnTo>
                    <a:pt x="324509" y="2659625"/>
                  </a:lnTo>
                  <a:lnTo>
                    <a:pt x="333280" y="2659612"/>
                  </a:lnTo>
                  <a:lnTo>
                    <a:pt x="342050" y="2659599"/>
                  </a:lnTo>
                  <a:lnTo>
                    <a:pt x="350821" y="2659584"/>
                  </a:lnTo>
                  <a:lnTo>
                    <a:pt x="359592" y="2659567"/>
                  </a:lnTo>
                  <a:lnTo>
                    <a:pt x="368362" y="2659549"/>
                  </a:lnTo>
                  <a:lnTo>
                    <a:pt x="377133" y="2659530"/>
                  </a:lnTo>
                  <a:lnTo>
                    <a:pt x="385903" y="2659509"/>
                  </a:lnTo>
                  <a:lnTo>
                    <a:pt x="394674" y="2659486"/>
                  </a:lnTo>
                  <a:lnTo>
                    <a:pt x="403444" y="2659461"/>
                  </a:lnTo>
                  <a:lnTo>
                    <a:pt x="412215" y="2659433"/>
                  </a:lnTo>
                  <a:lnTo>
                    <a:pt x="420985" y="2659403"/>
                  </a:lnTo>
                  <a:lnTo>
                    <a:pt x="429756" y="2659371"/>
                  </a:lnTo>
                  <a:lnTo>
                    <a:pt x="438526" y="2659335"/>
                  </a:lnTo>
                  <a:lnTo>
                    <a:pt x="447297" y="2659296"/>
                  </a:lnTo>
                  <a:lnTo>
                    <a:pt x="456067" y="2659254"/>
                  </a:lnTo>
                  <a:lnTo>
                    <a:pt x="464838" y="2659208"/>
                  </a:lnTo>
                  <a:lnTo>
                    <a:pt x="473609" y="2659158"/>
                  </a:lnTo>
                  <a:lnTo>
                    <a:pt x="482379" y="2659103"/>
                  </a:lnTo>
                  <a:lnTo>
                    <a:pt x="491150" y="2659044"/>
                  </a:lnTo>
                  <a:lnTo>
                    <a:pt x="499920" y="2658979"/>
                  </a:lnTo>
                  <a:lnTo>
                    <a:pt x="508691" y="2658908"/>
                  </a:lnTo>
                  <a:lnTo>
                    <a:pt x="517461" y="2658831"/>
                  </a:lnTo>
                  <a:lnTo>
                    <a:pt x="526232" y="2658746"/>
                  </a:lnTo>
                  <a:lnTo>
                    <a:pt x="535002" y="2658655"/>
                  </a:lnTo>
                  <a:lnTo>
                    <a:pt x="543773" y="2658554"/>
                  </a:lnTo>
                  <a:lnTo>
                    <a:pt x="552543" y="2658445"/>
                  </a:lnTo>
                  <a:lnTo>
                    <a:pt x="561314" y="2658326"/>
                  </a:lnTo>
                  <a:lnTo>
                    <a:pt x="570084" y="2658197"/>
                  </a:lnTo>
                  <a:lnTo>
                    <a:pt x="578855" y="2658056"/>
                  </a:lnTo>
                  <a:lnTo>
                    <a:pt x="587626" y="2657902"/>
                  </a:lnTo>
                  <a:lnTo>
                    <a:pt x="596396" y="2657734"/>
                  </a:lnTo>
                  <a:lnTo>
                    <a:pt x="605167" y="2657551"/>
                  </a:lnTo>
                  <a:lnTo>
                    <a:pt x="613937" y="2657351"/>
                  </a:lnTo>
                  <a:lnTo>
                    <a:pt x="622708" y="2657134"/>
                  </a:lnTo>
                  <a:lnTo>
                    <a:pt x="631478" y="2656896"/>
                  </a:lnTo>
                  <a:lnTo>
                    <a:pt x="640249" y="2656638"/>
                  </a:lnTo>
                  <a:lnTo>
                    <a:pt x="649019" y="2656356"/>
                  </a:lnTo>
                  <a:lnTo>
                    <a:pt x="657790" y="2656049"/>
                  </a:lnTo>
                  <a:lnTo>
                    <a:pt x="666560" y="2655715"/>
                  </a:lnTo>
                  <a:lnTo>
                    <a:pt x="675331" y="2655350"/>
                  </a:lnTo>
                  <a:lnTo>
                    <a:pt x="684101" y="2654952"/>
                  </a:lnTo>
                  <a:lnTo>
                    <a:pt x="692872" y="2654519"/>
                  </a:lnTo>
                  <a:lnTo>
                    <a:pt x="701643" y="2654046"/>
                  </a:lnTo>
                  <a:lnTo>
                    <a:pt x="710413" y="2653531"/>
                  </a:lnTo>
                  <a:lnTo>
                    <a:pt x="719184" y="2652970"/>
                  </a:lnTo>
                  <a:lnTo>
                    <a:pt x="727954" y="2652358"/>
                  </a:lnTo>
                  <a:lnTo>
                    <a:pt x="736725" y="2651692"/>
                  </a:lnTo>
                  <a:lnTo>
                    <a:pt x="745495" y="2650965"/>
                  </a:lnTo>
                  <a:lnTo>
                    <a:pt x="754266" y="2650173"/>
                  </a:lnTo>
                  <a:lnTo>
                    <a:pt x="763036" y="2649311"/>
                  </a:lnTo>
                  <a:lnTo>
                    <a:pt x="771807" y="2648370"/>
                  </a:lnTo>
                  <a:lnTo>
                    <a:pt x="780577" y="2647346"/>
                  </a:lnTo>
                  <a:lnTo>
                    <a:pt x="789348" y="2646230"/>
                  </a:lnTo>
                  <a:lnTo>
                    <a:pt x="798118" y="2645014"/>
                  </a:lnTo>
                  <a:lnTo>
                    <a:pt x="806889" y="2643689"/>
                  </a:lnTo>
                  <a:lnTo>
                    <a:pt x="815660" y="2642246"/>
                  </a:lnTo>
                  <a:lnTo>
                    <a:pt x="824430" y="2640674"/>
                  </a:lnTo>
                  <a:lnTo>
                    <a:pt x="833201" y="2638962"/>
                  </a:lnTo>
                  <a:lnTo>
                    <a:pt x="841971" y="2637097"/>
                  </a:lnTo>
                  <a:lnTo>
                    <a:pt x="850742" y="2635067"/>
                  </a:lnTo>
                  <a:lnTo>
                    <a:pt x="859512" y="2632856"/>
                  </a:lnTo>
                  <a:lnTo>
                    <a:pt x="868283" y="2630449"/>
                  </a:lnTo>
                  <a:lnTo>
                    <a:pt x="877053" y="2627829"/>
                  </a:lnTo>
                  <a:lnTo>
                    <a:pt x="885824" y="2624978"/>
                  </a:lnTo>
                  <a:lnTo>
                    <a:pt x="894594" y="2621875"/>
                  </a:lnTo>
                  <a:lnTo>
                    <a:pt x="903365" y="2618499"/>
                  </a:lnTo>
                  <a:lnTo>
                    <a:pt x="912135" y="2614826"/>
                  </a:lnTo>
                  <a:lnTo>
                    <a:pt x="920906" y="2610833"/>
                  </a:lnTo>
                  <a:lnTo>
                    <a:pt x="929677" y="2606491"/>
                  </a:lnTo>
                  <a:lnTo>
                    <a:pt x="938447" y="2601771"/>
                  </a:lnTo>
                  <a:lnTo>
                    <a:pt x="947218" y="2596641"/>
                  </a:lnTo>
                  <a:lnTo>
                    <a:pt x="955988" y="2591070"/>
                  </a:lnTo>
                  <a:lnTo>
                    <a:pt x="964759" y="2585018"/>
                  </a:lnTo>
                  <a:lnTo>
                    <a:pt x="973529" y="2578450"/>
                  </a:lnTo>
                  <a:lnTo>
                    <a:pt x="982300" y="2571321"/>
                  </a:lnTo>
                  <a:lnTo>
                    <a:pt x="991070" y="2563589"/>
                  </a:lnTo>
                  <a:lnTo>
                    <a:pt x="999841" y="2555207"/>
                  </a:lnTo>
                  <a:lnTo>
                    <a:pt x="1008611" y="2546123"/>
                  </a:lnTo>
                  <a:lnTo>
                    <a:pt x="1017382" y="2536286"/>
                  </a:lnTo>
                  <a:lnTo>
                    <a:pt x="1026152" y="2525638"/>
                  </a:lnTo>
                  <a:lnTo>
                    <a:pt x="1034923" y="2514121"/>
                  </a:lnTo>
                  <a:lnTo>
                    <a:pt x="1043694" y="2501673"/>
                  </a:lnTo>
                  <a:lnTo>
                    <a:pt x="1052464" y="2488228"/>
                  </a:lnTo>
                  <a:lnTo>
                    <a:pt x="1061235" y="2473719"/>
                  </a:lnTo>
                  <a:lnTo>
                    <a:pt x="1070005" y="2458075"/>
                  </a:lnTo>
                  <a:lnTo>
                    <a:pt x="1078776" y="2441224"/>
                  </a:lnTo>
                  <a:lnTo>
                    <a:pt x="1087546" y="2423092"/>
                  </a:lnTo>
                  <a:lnTo>
                    <a:pt x="1096317" y="2403603"/>
                  </a:lnTo>
                  <a:lnTo>
                    <a:pt x="1105087" y="2382681"/>
                  </a:lnTo>
                  <a:lnTo>
                    <a:pt x="1113858" y="2360249"/>
                  </a:lnTo>
                  <a:lnTo>
                    <a:pt x="1122628" y="2336232"/>
                  </a:lnTo>
                  <a:lnTo>
                    <a:pt x="1131399" y="2310555"/>
                  </a:lnTo>
                  <a:lnTo>
                    <a:pt x="1140169" y="2283147"/>
                  </a:lnTo>
                  <a:lnTo>
                    <a:pt x="1148940" y="2253941"/>
                  </a:lnTo>
                  <a:lnTo>
                    <a:pt x="1157711" y="2222874"/>
                  </a:lnTo>
                  <a:lnTo>
                    <a:pt x="1166481" y="2189891"/>
                  </a:lnTo>
                  <a:lnTo>
                    <a:pt x="1175252" y="2154944"/>
                  </a:lnTo>
                  <a:lnTo>
                    <a:pt x="1184022" y="2117996"/>
                  </a:lnTo>
                  <a:lnTo>
                    <a:pt x="1192793" y="2079020"/>
                  </a:lnTo>
                  <a:lnTo>
                    <a:pt x="1201563" y="2038003"/>
                  </a:lnTo>
                  <a:lnTo>
                    <a:pt x="1210334" y="1994947"/>
                  </a:lnTo>
                  <a:lnTo>
                    <a:pt x="1219104" y="1949869"/>
                  </a:lnTo>
                  <a:lnTo>
                    <a:pt x="1227875" y="1902806"/>
                  </a:lnTo>
                  <a:lnTo>
                    <a:pt x="1236645" y="1853812"/>
                  </a:lnTo>
                  <a:lnTo>
                    <a:pt x="1245416" y="1802961"/>
                  </a:lnTo>
                  <a:lnTo>
                    <a:pt x="1254186" y="1750351"/>
                  </a:lnTo>
                  <a:lnTo>
                    <a:pt x="1262957" y="1696098"/>
                  </a:lnTo>
                  <a:lnTo>
                    <a:pt x="1271728" y="1640341"/>
                  </a:lnTo>
                  <a:lnTo>
                    <a:pt x="1280498" y="1583241"/>
                  </a:lnTo>
                  <a:lnTo>
                    <a:pt x="1289269" y="1524975"/>
                  </a:lnTo>
                  <a:lnTo>
                    <a:pt x="1298039" y="1465744"/>
                  </a:lnTo>
                  <a:lnTo>
                    <a:pt x="1306810" y="1405763"/>
                  </a:lnTo>
                  <a:lnTo>
                    <a:pt x="1315580" y="1345259"/>
                  </a:lnTo>
                  <a:lnTo>
                    <a:pt x="1324351" y="1284473"/>
                  </a:lnTo>
                  <a:lnTo>
                    <a:pt x="1333121" y="1223652"/>
                  </a:lnTo>
                  <a:lnTo>
                    <a:pt x="1341892" y="1163048"/>
                  </a:lnTo>
                  <a:lnTo>
                    <a:pt x="1350662" y="1102910"/>
                  </a:lnTo>
                  <a:lnTo>
                    <a:pt x="1359433" y="1043485"/>
                  </a:lnTo>
                  <a:lnTo>
                    <a:pt x="1368203" y="985010"/>
                  </a:lnTo>
                  <a:lnTo>
                    <a:pt x="1376974" y="927709"/>
                  </a:lnTo>
                  <a:lnTo>
                    <a:pt x="1385745" y="871791"/>
                  </a:lnTo>
                  <a:lnTo>
                    <a:pt x="1394515" y="817444"/>
                  </a:lnTo>
                  <a:lnTo>
                    <a:pt x="1403286" y="764837"/>
                  </a:lnTo>
                  <a:lnTo>
                    <a:pt x="1412056" y="714114"/>
                  </a:lnTo>
                  <a:lnTo>
                    <a:pt x="1420827" y="665392"/>
                  </a:lnTo>
                  <a:lnTo>
                    <a:pt x="1429597" y="618768"/>
                  </a:lnTo>
                  <a:lnTo>
                    <a:pt x="1438368" y="574310"/>
                  </a:lnTo>
                  <a:lnTo>
                    <a:pt x="1447138" y="532063"/>
                  </a:lnTo>
                  <a:lnTo>
                    <a:pt x="1455909" y="492050"/>
                  </a:lnTo>
                  <a:lnTo>
                    <a:pt x="1464679" y="454271"/>
                  </a:lnTo>
                  <a:lnTo>
                    <a:pt x="1473450" y="418709"/>
                  </a:lnTo>
                  <a:lnTo>
                    <a:pt x="1482220" y="385328"/>
                  </a:lnTo>
                  <a:lnTo>
                    <a:pt x="1490991" y="354078"/>
                  </a:lnTo>
                  <a:lnTo>
                    <a:pt x="1499762" y="324897"/>
                  </a:lnTo>
                  <a:lnTo>
                    <a:pt x="1508532" y="297713"/>
                  </a:lnTo>
                  <a:lnTo>
                    <a:pt x="1517303" y="272445"/>
                  </a:lnTo>
                  <a:lnTo>
                    <a:pt x="1526073" y="249007"/>
                  </a:lnTo>
                  <a:lnTo>
                    <a:pt x="1534844" y="227308"/>
                  </a:lnTo>
                  <a:lnTo>
                    <a:pt x="1543614" y="207255"/>
                  </a:lnTo>
                  <a:lnTo>
                    <a:pt x="1552385" y="188755"/>
                  </a:lnTo>
                  <a:lnTo>
                    <a:pt x="1561155" y="171713"/>
                  </a:lnTo>
                  <a:lnTo>
                    <a:pt x="1569926" y="156037"/>
                  </a:lnTo>
                  <a:lnTo>
                    <a:pt x="1578696" y="141637"/>
                  </a:lnTo>
                  <a:lnTo>
                    <a:pt x="1587467" y="128425"/>
                  </a:lnTo>
                  <a:lnTo>
                    <a:pt x="1596237" y="116316"/>
                  </a:lnTo>
                  <a:lnTo>
                    <a:pt x="1605008" y="105231"/>
                  </a:lnTo>
                  <a:lnTo>
                    <a:pt x="1613779" y="95091"/>
                  </a:lnTo>
                  <a:lnTo>
                    <a:pt x="1622549" y="85825"/>
                  </a:lnTo>
                  <a:lnTo>
                    <a:pt x="1631320" y="77363"/>
                  </a:lnTo>
                  <a:lnTo>
                    <a:pt x="1640090" y="69643"/>
                  </a:lnTo>
                  <a:lnTo>
                    <a:pt x="1648861" y="62603"/>
                  </a:lnTo>
                  <a:lnTo>
                    <a:pt x="1657631" y="56187"/>
                  </a:lnTo>
                  <a:lnTo>
                    <a:pt x="1666402" y="50344"/>
                  </a:lnTo>
                  <a:lnTo>
                    <a:pt x="1675172" y="45025"/>
                  </a:lnTo>
                  <a:lnTo>
                    <a:pt x="1683943" y="40186"/>
                  </a:lnTo>
                  <a:lnTo>
                    <a:pt x="1692713" y="35785"/>
                  </a:lnTo>
                  <a:lnTo>
                    <a:pt x="1701484" y="31783"/>
                  </a:lnTo>
                  <a:lnTo>
                    <a:pt x="1710254" y="28147"/>
                  </a:lnTo>
                  <a:lnTo>
                    <a:pt x="1719025" y="24843"/>
                  </a:lnTo>
                  <a:lnTo>
                    <a:pt x="1727796" y="21843"/>
                  </a:lnTo>
                  <a:lnTo>
                    <a:pt x="1736566" y="19118"/>
                  </a:lnTo>
                  <a:lnTo>
                    <a:pt x="1745337" y="16645"/>
                  </a:lnTo>
                  <a:lnTo>
                    <a:pt x="1754107" y="14401"/>
                  </a:lnTo>
                  <a:lnTo>
                    <a:pt x="1762878" y="12365"/>
                  </a:lnTo>
                  <a:lnTo>
                    <a:pt x="1771648" y="10517"/>
                  </a:lnTo>
                  <a:lnTo>
                    <a:pt x="1780419" y="8842"/>
                  </a:lnTo>
                  <a:lnTo>
                    <a:pt x="1789189" y="7322"/>
                  </a:lnTo>
                  <a:lnTo>
                    <a:pt x="1797960" y="5944"/>
                  </a:lnTo>
                  <a:lnTo>
                    <a:pt x="1806730" y="4695"/>
                  </a:lnTo>
                  <a:lnTo>
                    <a:pt x="1815501" y="3563"/>
                  </a:lnTo>
                  <a:lnTo>
                    <a:pt x="1824271" y="2537"/>
                  </a:lnTo>
                  <a:lnTo>
                    <a:pt x="1833042" y="1606"/>
                  </a:lnTo>
                  <a:lnTo>
                    <a:pt x="1841813" y="763"/>
                  </a:lnTo>
                  <a:lnTo>
                    <a:pt x="1850583" y="0"/>
                  </a:lnTo>
                  <a:lnTo>
                    <a:pt x="1850583" y="10158"/>
                  </a:lnTo>
                  <a:lnTo>
                    <a:pt x="1841813" y="11728"/>
                  </a:lnTo>
                  <a:lnTo>
                    <a:pt x="1833042" y="13437"/>
                  </a:lnTo>
                  <a:lnTo>
                    <a:pt x="1824271" y="15298"/>
                  </a:lnTo>
                  <a:lnTo>
                    <a:pt x="1815501" y="17325"/>
                  </a:lnTo>
                  <a:lnTo>
                    <a:pt x="1806730" y="19531"/>
                  </a:lnTo>
                  <a:lnTo>
                    <a:pt x="1797960" y="21934"/>
                  </a:lnTo>
                  <a:lnTo>
                    <a:pt x="1789189" y="24548"/>
                  </a:lnTo>
                  <a:lnTo>
                    <a:pt x="1780419" y="27394"/>
                  </a:lnTo>
                  <a:lnTo>
                    <a:pt x="1771648" y="30490"/>
                  </a:lnTo>
                  <a:lnTo>
                    <a:pt x="1762878" y="33858"/>
                  </a:lnTo>
                  <a:lnTo>
                    <a:pt x="1754107" y="37522"/>
                  </a:lnTo>
                  <a:lnTo>
                    <a:pt x="1745337" y="41506"/>
                  </a:lnTo>
                  <a:lnTo>
                    <a:pt x="1736566" y="45837"/>
                  </a:lnTo>
                  <a:lnTo>
                    <a:pt x="1727796" y="50545"/>
                  </a:lnTo>
                  <a:lnTo>
                    <a:pt x="1719025" y="55660"/>
                  </a:lnTo>
                  <a:lnTo>
                    <a:pt x="1710254" y="61216"/>
                  </a:lnTo>
                  <a:lnTo>
                    <a:pt x="1701484" y="67250"/>
                  </a:lnTo>
                  <a:lnTo>
                    <a:pt x="1692713" y="73799"/>
                  </a:lnTo>
                  <a:lnTo>
                    <a:pt x="1683943" y="80905"/>
                  </a:lnTo>
                  <a:lnTo>
                    <a:pt x="1675172" y="88611"/>
                  </a:lnTo>
                  <a:lnTo>
                    <a:pt x="1666402" y="96965"/>
                  </a:lnTo>
                  <a:lnTo>
                    <a:pt x="1657631" y="106016"/>
                  </a:lnTo>
                  <a:lnTo>
                    <a:pt x="1648861" y="115817"/>
                  </a:lnTo>
                  <a:lnTo>
                    <a:pt x="1640090" y="126423"/>
                  </a:lnTo>
                  <a:lnTo>
                    <a:pt x="1631320" y="137893"/>
                  </a:lnTo>
                  <a:lnTo>
                    <a:pt x="1622549" y="150289"/>
                  </a:lnTo>
                  <a:lnTo>
                    <a:pt x="1613779" y="163675"/>
                  </a:lnTo>
                  <a:lnTo>
                    <a:pt x="1605008" y="178117"/>
                  </a:lnTo>
                  <a:lnTo>
                    <a:pt x="1596237" y="193685"/>
                  </a:lnTo>
                  <a:lnTo>
                    <a:pt x="1587467" y="210451"/>
                  </a:lnTo>
                  <a:lnTo>
                    <a:pt x="1578696" y="228487"/>
                  </a:lnTo>
                  <a:lnTo>
                    <a:pt x="1569926" y="247868"/>
                  </a:lnTo>
                  <a:lnTo>
                    <a:pt x="1561155" y="268669"/>
                  </a:lnTo>
                  <a:lnTo>
                    <a:pt x="1552385" y="290966"/>
                  </a:lnTo>
                  <a:lnTo>
                    <a:pt x="1543614" y="314831"/>
                  </a:lnTo>
                  <a:lnTo>
                    <a:pt x="1534844" y="340339"/>
                  </a:lnTo>
                  <a:lnTo>
                    <a:pt x="1526073" y="367557"/>
                  </a:lnTo>
                  <a:lnTo>
                    <a:pt x="1517303" y="396553"/>
                  </a:lnTo>
                  <a:lnTo>
                    <a:pt x="1508532" y="427386"/>
                  </a:lnTo>
                  <a:lnTo>
                    <a:pt x="1499762" y="460110"/>
                  </a:lnTo>
                  <a:lnTo>
                    <a:pt x="1490991" y="494771"/>
                  </a:lnTo>
                  <a:lnTo>
                    <a:pt x="1482220" y="531404"/>
                  </a:lnTo>
                  <a:lnTo>
                    <a:pt x="1473450" y="570035"/>
                  </a:lnTo>
                  <a:lnTo>
                    <a:pt x="1464679" y="610676"/>
                  </a:lnTo>
                  <a:lnTo>
                    <a:pt x="1455909" y="653323"/>
                  </a:lnTo>
                  <a:lnTo>
                    <a:pt x="1447138" y="697959"/>
                  </a:lnTo>
                  <a:lnTo>
                    <a:pt x="1438368" y="744549"/>
                  </a:lnTo>
                  <a:lnTo>
                    <a:pt x="1429597" y="793038"/>
                  </a:lnTo>
                  <a:lnTo>
                    <a:pt x="1420827" y="843353"/>
                  </a:lnTo>
                  <a:lnTo>
                    <a:pt x="1412056" y="895401"/>
                  </a:lnTo>
                  <a:lnTo>
                    <a:pt x="1403286" y="949069"/>
                  </a:lnTo>
                  <a:lnTo>
                    <a:pt x="1394515" y="1004224"/>
                  </a:lnTo>
                  <a:lnTo>
                    <a:pt x="1385745" y="1060711"/>
                  </a:lnTo>
                  <a:lnTo>
                    <a:pt x="1376974" y="1118359"/>
                  </a:lnTo>
                  <a:lnTo>
                    <a:pt x="1368203" y="1176978"/>
                  </a:lnTo>
                  <a:lnTo>
                    <a:pt x="1359433" y="1236363"/>
                  </a:lnTo>
                  <a:lnTo>
                    <a:pt x="1350662" y="1296294"/>
                  </a:lnTo>
                  <a:lnTo>
                    <a:pt x="1341892" y="1356542"/>
                  </a:lnTo>
                  <a:lnTo>
                    <a:pt x="1333121" y="1416871"/>
                  </a:lnTo>
                  <a:lnTo>
                    <a:pt x="1324351" y="1477038"/>
                  </a:lnTo>
                  <a:lnTo>
                    <a:pt x="1315580" y="1536802"/>
                  </a:lnTo>
                  <a:lnTo>
                    <a:pt x="1306810" y="1595925"/>
                  </a:lnTo>
                  <a:lnTo>
                    <a:pt x="1298039" y="1654175"/>
                  </a:lnTo>
                  <a:lnTo>
                    <a:pt x="1289269" y="1711330"/>
                  </a:lnTo>
                  <a:lnTo>
                    <a:pt x="1280498" y="1767186"/>
                  </a:lnTo>
                  <a:lnTo>
                    <a:pt x="1271728" y="1821552"/>
                  </a:lnTo>
                  <a:lnTo>
                    <a:pt x="1262957" y="1874258"/>
                  </a:lnTo>
                  <a:lnTo>
                    <a:pt x="1254186" y="1925156"/>
                  </a:lnTo>
                  <a:lnTo>
                    <a:pt x="1245416" y="1974121"/>
                  </a:lnTo>
                  <a:lnTo>
                    <a:pt x="1236645" y="2021054"/>
                  </a:lnTo>
                  <a:lnTo>
                    <a:pt x="1227875" y="2065875"/>
                  </a:lnTo>
                  <a:lnTo>
                    <a:pt x="1219104" y="2108534"/>
                  </a:lnTo>
                  <a:lnTo>
                    <a:pt x="1210334" y="2148997"/>
                  </a:lnTo>
                  <a:lnTo>
                    <a:pt x="1201563" y="2187257"/>
                  </a:lnTo>
                  <a:lnTo>
                    <a:pt x="1192793" y="2223324"/>
                  </a:lnTo>
                  <a:lnTo>
                    <a:pt x="1184022" y="2257224"/>
                  </a:lnTo>
                  <a:lnTo>
                    <a:pt x="1175252" y="2289001"/>
                  </a:lnTo>
                  <a:lnTo>
                    <a:pt x="1166481" y="2318711"/>
                  </a:lnTo>
                  <a:lnTo>
                    <a:pt x="1157711" y="2346421"/>
                  </a:lnTo>
                  <a:lnTo>
                    <a:pt x="1148940" y="2372206"/>
                  </a:lnTo>
                  <a:lnTo>
                    <a:pt x="1140169" y="2396149"/>
                  </a:lnTo>
                  <a:lnTo>
                    <a:pt x="1131399" y="2418338"/>
                  </a:lnTo>
                  <a:lnTo>
                    <a:pt x="1122628" y="2438862"/>
                  </a:lnTo>
                  <a:lnTo>
                    <a:pt x="1113858" y="2457814"/>
                  </a:lnTo>
                  <a:lnTo>
                    <a:pt x="1105087" y="2475286"/>
                  </a:lnTo>
                  <a:lnTo>
                    <a:pt x="1096317" y="2491369"/>
                  </a:lnTo>
                  <a:lnTo>
                    <a:pt x="1087546" y="2506154"/>
                  </a:lnTo>
                  <a:lnTo>
                    <a:pt x="1078776" y="2519729"/>
                  </a:lnTo>
                  <a:lnTo>
                    <a:pt x="1070005" y="2532177"/>
                  </a:lnTo>
                  <a:lnTo>
                    <a:pt x="1061235" y="2543581"/>
                  </a:lnTo>
                  <a:lnTo>
                    <a:pt x="1052464" y="2554016"/>
                  </a:lnTo>
                  <a:lnTo>
                    <a:pt x="1043694" y="2563558"/>
                  </a:lnTo>
                  <a:lnTo>
                    <a:pt x="1034923" y="2572274"/>
                  </a:lnTo>
                  <a:lnTo>
                    <a:pt x="1026152" y="2580231"/>
                  </a:lnTo>
                  <a:lnTo>
                    <a:pt x="1017382" y="2587489"/>
                  </a:lnTo>
                  <a:lnTo>
                    <a:pt x="1008611" y="2594106"/>
                  </a:lnTo>
                  <a:lnTo>
                    <a:pt x="999841" y="2600134"/>
                  </a:lnTo>
                  <a:lnTo>
                    <a:pt x="991070" y="2605623"/>
                  </a:lnTo>
                  <a:lnTo>
                    <a:pt x="982300" y="2610619"/>
                  </a:lnTo>
                  <a:lnTo>
                    <a:pt x="973529" y="2615164"/>
                  </a:lnTo>
                  <a:lnTo>
                    <a:pt x="964759" y="2619297"/>
                  </a:lnTo>
                  <a:lnTo>
                    <a:pt x="955988" y="2623054"/>
                  </a:lnTo>
                  <a:lnTo>
                    <a:pt x="947218" y="2626468"/>
                  </a:lnTo>
                  <a:lnTo>
                    <a:pt x="938447" y="2629569"/>
                  </a:lnTo>
                  <a:lnTo>
                    <a:pt x="929677" y="2632385"/>
                  </a:lnTo>
                  <a:lnTo>
                    <a:pt x="920906" y="2634942"/>
                  </a:lnTo>
                  <a:lnTo>
                    <a:pt x="912135" y="2637263"/>
                  </a:lnTo>
                  <a:lnTo>
                    <a:pt x="903365" y="2639369"/>
                  </a:lnTo>
                  <a:lnTo>
                    <a:pt x="894594" y="2641280"/>
                  </a:lnTo>
                  <a:lnTo>
                    <a:pt x="885824" y="2643013"/>
                  </a:lnTo>
                  <a:lnTo>
                    <a:pt x="877053" y="2644585"/>
                  </a:lnTo>
                  <a:lnTo>
                    <a:pt x="868283" y="2646011"/>
                  </a:lnTo>
                  <a:lnTo>
                    <a:pt x="859512" y="2647304"/>
                  </a:lnTo>
                  <a:lnTo>
                    <a:pt x="850742" y="2648476"/>
                  </a:lnTo>
                  <a:lnTo>
                    <a:pt x="841971" y="2649538"/>
                  </a:lnTo>
                  <a:lnTo>
                    <a:pt x="833201" y="2650501"/>
                  </a:lnTo>
                  <a:lnTo>
                    <a:pt x="824430" y="2651373"/>
                  </a:lnTo>
                  <a:lnTo>
                    <a:pt x="815660" y="2652164"/>
                  </a:lnTo>
                  <a:lnTo>
                    <a:pt x="806889" y="2652881"/>
                  </a:lnTo>
                  <a:lnTo>
                    <a:pt x="798118" y="2653530"/>
                  </a:lnTo>
                  <a:lnTo>
                    <a:pt x="789348" y="2654118"/>
                  </a:lnTo>
                  <a:lnTo>
                    <a:pt x="780577" y="2654651"/>
                  </a:lnTo>
                  <a:lnTo>
                    <a:pt x="771807" y="2655134"/>
                  </a:lnTo>
                  <a:lnTo>
                    <a:pt x="763036" y="2655571"/>
                  </a:lnTo>
                  <a:lnTo>
                    <a:pt x="754266" y="2655968"/>
                  </a:lnTo>
                  <a:lnTo>
                    <a:pt x="745495" y="2656326"/>
                  </a:lnTo>
                  <a:lnTo>
                    <a:pt x="736725" y="2656651"/>
                  </a:lnTo>
                  <a:lnTo>
                    <a:pt x="727954" y="2656946"/>
                  </a:lnTo>
                  <a:lnTo>
                    <a:pt x="719184" y="2657212"/>
                  </a:lnTo>
                  <a:lnTo>
                    <a:pt x="710413" y="2657454"/>
                  </a:lnTo>
                  <a:lnTo>
                    <a:pt x="701643" y="2657672"/>
                  </a:lnTo>
                  <a:lnTo>
                    <a:pt x="692872" y="2657870"/>
                  </a:lnTo>
                  <a:lnTo>
                    <a:pt x="684101" y="2658049"/>
                  </a:lnTo>
                  <a:lnTo>
                    <a:pt x="675331" y="2658212"/>
                  </a:lnTo>
                  <a:lnTo>
                    <a:pt x="666560" y="2658359"/>
                  </a:lnTo>
                  <a:lnTo>
                    <a:pt x="657790" y="2658492"/>
                  </a:lnTo>
                  <a:lnTo>
                    <a:pt x="649019" y="2658612"/>
                  </a:lnTo>
                  <a:lnTo>
                    <a:pt x="640249" y="2658721"/>
                  </a:lnTo>
                  <a:lnTo>
                    <a:pt x="631478" y="2658820"/>
                  </a:lnTo>
                  <a:lnTo>
                    <a:pt x="622708" y="2658910"/>
                  </a:lnTo>
                  <a:lnTo>
                    <a:pt x="613937" y="2658991"/>
                  </a:lnTo>
                  <a:lnTo>
                    <a:pt x="605167" y="2659064"/>
                  </a:lnTo>
                  <a:lnTo>
                    <a:pt x="596396" y="2659130"/>
                  </a:lnTo>
                  <a:lnTo>
                    <a:pt x="587626" y="2659190"/>
                  </a:lnTo>
                  <a:lnTo>
                    <a:pt x="578855" y="2659245"/>
                  </a:lnTo>
                  <a:lnTo>
                    <a:pt x="570084" y="2659294"/>
                  </a:lnTo>
                  <a:lnTo>
                    <a:pt x="561314" y="2659339"/>
                  </a:lnTo>
                  <a:lnTo>
                    <a:pt x="552543" y="2659379"/>
                  </a:lnTo>
                  <a:lnTo>
                    <a:pt x="543773" y="2659416"/>
                  </a:lnTo>
                  <a:lnTo>
                    <a:pt x="535002" y="2659449"/>
                  </a:lnTo>
                  <a:lnTo>
                    <a:pt x="526232" y="2659479"/>
                  </a:lnTo>
                  <a:lnTo>
                    <a:pt x="517461" y="2659506"/>
                  </a:lnTo>
                  <a:lnTo>
                    <a:pt x="508691" y="2659530"/>
                  </a:lnTo>
                  <a:lnTo>
                    <a:pt x="499920" y="2659553"/>
                  </a:lnTo>
                  <a:lnTo>
                    <a:pt x="491150" y="2659573"/>
                  </a:lnTo>
                  <a:lnTo>
                    <a:pt x="482379" y="2659591"/>
                  </a:lnTo>
                  <a:lnTo>
                    <a:pt x="473609" y="2659607"/>
                  </a:lnTo>
                  <a:lnTo>
                    <a:pt x="464838" y="2659622"/>
                  </a:lnTo>
                  <a:lnTo>
                    <a:pt x="456067" y="2659636"/>
                  </a:lnTo>
                  <a:lnTo>
                    <a:pt x="447297" y="2659648"/>
                  </a:lnTo>
                  <a:lnTo>
                    <a:pt x="438526" y="2659659"/>
                  </a:lnTo>
                  <a:lnTo>
                    <a:pt x="429756" y="2659669"/>
                  </a:lnTo>
                  <a:lnTo>
                    <a:pt x="420985" y="2659678"/>
                  </a:lnTo>
                  <a:lnTo>
                    <a:pt x="412215" y="2659687"/>
                  </a:lnTo>
                  <a:lnTo>
                    <a:pt x="403444" y="2659694"/>
                  </a:lnTo>
                  <a:lnTo>
                    <a:pt x="394674" y="2659701"/>
                  </a:lnTo>
                  <a:lnTo>
                    <a:pt x="385903" y="2659707"/>
                  </a:lnTo>
                  <a:lnTo>
                    <a:pt x="377133" y="2659712"/>
                  </a:lnTo>
                  <a:lnTo>
                    <a:pt x="368362" y="2659717"/>
                  </a:lnTo>
                  <a:lnTo>
                    <a:pt x="359592" y="2659722"/>
                  </a:lnTo>
                  <a:lnTo>
                    <a:pt x="350821" y="2659726"/>
                  </a:lnTo>
                  <a:lnTo>
                    <a:pt x="342050" y="2659730"/>
                  </a:lnTo>
                  <a:lnTo>
                    <a:pt x="333280" y="2659733"/>
                  </a:lnTo>
                  <a:lnTo>
                    <a:pt x="324509" y="2659736"/>
                  </a:lnTo>
                  <a:lnTo>
                    <a:pt x="315739" y="2659739"/>
                  </a:lnTo>
                  <a:lnTo>
                    <a:pt x="306968" y="2659741"/>
                  </a:lnTo>
                  <a:lnTo>
                    <a:pt x="298198" y="2659744"/>
                  </a:lnTo>
                  <a:lnTo>
                    <a:pt x="289427" y="2659746"/>
                  </a:lnTo>
                  <a:lnTo>
                    <a:pt x="280657" y="2659747"/>
                  </a:lnTo>
                  <a:lnTo>
                    <a:pt x="271886" y="2659749"/>
                  </a:lnTo>
                  <a:lnTo>
                    <a:pt x="263116" y="2659751"/>
                  </a:lnTo>
                  <a:lnTo>
                    <a:pt x="254345" y="2659752"/>
                  </a:lnTo>
                  <a:lnTo>
                    <a:pt x="245575" y="2659753"/>
                  </a:lnTo>
                  <a:lnTo>
                    <a:pt x="236804" y="2659754"/>
                  </a:lnTo>
                  <a:lnTo>
                    <a:pt x="228033" y="2659755"/>
                  </a:lnTo>
                  <a:lnTo>
                    <a:pt x="219263" y="2659756"/>
                  </a:lnTo>
                  <a:lnTo>
                    <a:pt x="210492" y="2659757"/>
                  </a:lnTo>
                  <a:lnTo>
                    <a:pt x="201722" y="2659758"/>
                  </a:lnTo>
                  <a:lnTo>
                    <a:pt x="192951" y="2659759"/>
                  </a:lnTo>
                  <a:lnTo>
                    <a:pt x="184181" y="2659759"/>
                  </a:lnTo>
                  <a:lnTo>
                    <a:pt x="175410" y="2659760"/>
                  </a:lnTo>
                  <a:lnTo>
                    <a:pt x="166640" y="2659760"/>
                  </a:lnTo>
                  <a:lnTo>
                    <a:pt x="157869" y="2659761"/>
                  </a:lnTo>
                  <a:lnTo>
                    <a:pt x="149099" y="2659761"/>
                  </a:lnTo>
                  <a:lnTo>
                    <a:pt x="140328" y="2659761"/>
                  </a:lnTo>
                  <a:lnTo>
                    <a:pt x="131558" y="2659762"/>
                  </a:lnTo>
                  <a:lnTo>
                    <a:pt x="122787" y="2659762"/>
                  </a:lnTo>
                  <a:lnTo>
                    <a:pt x="114016" y="2659762"/>
                  </a:lnTo>
                  <a:lnTo>
                    <a:pt x="105246" y="2659763"/>
                  </a:lnTo>
                  <a:lnTo>
                    <a:pt x="96475" y="2659763"/>
                  </a:lnTo>
                  <a:lnTo>
                    <a:pt x="87705" y="2659763"/>
                  </a:lnTo>
                  <a:lnTo>
                    <a:pt x="78934" y="2659763"/>
                  </a:lnTo>
                  <a:lnTo>
                    <a:pt x="70164" y="2659763"/>
                  </a:lnTo>
                  <a:lnTo>
                    <a:pt x="61393" y="2659764"/>
                  </a:lnTo>
                  <a:lnTo>
                    <a:pt x="52623" y="2659764"/>
                  </a:lnTo>
                  <a:lnTo>
                    <a:pt x="43852" y="2659764"/>
                  </a:lnTo>
                  <a:lnTo>
                    <a:pt x="35082" y="2659764"/>
                  </a:lnTo>
                  <a:lnTo>
                    <a:pt x="26311" y="2659764"/>
                  </a:lnTo>
                  <a:lnTo>
                    <a:pt x="17541" y="2659764"/>
                  </a:lnTo>
                  <a:lnTo>
                    <a:pt x="8770" y="2659764"/>
                  </a:lnTo>
                  <a:close/>
                </a:path>
              </a:pathLst>
            </a:custGeom>
            <a:solidFill>
              <a:srgbClr val="00B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3659158" y="902644"/>
              <a:ext cx="1850583" cy="2659759"/>
            </a:xfrm>
            <a:custGeom>
              <a:avLst/>
              <a:pathLst>
                <a:path w="1850583" h="2659759">
                  <a:moveTo>
                    <a:pt x="0" y="2659759"/>
                  </a:moveTo>
                  <a:lnTo>
                    <a:pt x="8770" y="2659759"/>
                  </a:lnTo>
                  <a:lnTo>
                    <a:pt x="17541" y="2659758"/>
                  </a:lnTo>
                  <a:lnTo>
                    <a:pt x="26311" y="2659758"/>
                  </a:lnTo>
                  <a:lnTo>
                    <a:pt x="35082" y="2659757"/>
                  </a:lnTo>
                  <a:lnTo>
                    <a:pt x="43852" y="2659756"/>
                  </a:lnTo>
                  <a:lnTo>
                    <a:pt x="52623" y="2659755"/>
                  </a:lnTo>
                  <a:lnTo>
                    <a:pt x="61393" y="2659754"/>
                  </a:lnTo>
                  <a:lnTo>
                    <a:pt x="70164" y="2659754"/>
                  </a:lnTo>
                  <a:lnTo>
                    <a:pt x="78934" y="2659753"/>
                  </a:lnTo>
                  <a:lnTo>
                    <a:pt x="87705" y="2659751"/>
                  </a:lnTo>
                  <a:lnTo>
                    <a:pt x="96475" y="2659750"/>
                  </a:lnTo>
                  <a:lnTo>
                    <a:pt x="105246" y="2659749"/>
                  </a:lnTo>
                  <a:lnTo>
                    <a:pt x="114016" y="2659747"/>
                  </a:lnTo>
                  <a:lnTo>
                    <a:pt x="122787" y="2659746"/>
                  </a:lnTo>
                  <a:lnTo>
                    <a:pt x="131558" y="2659744"/>
                  </a:lnTo>
                  <a:lnTo>
                    <a:pt x="140328" y="2659742"/>
                  </a:lnTo>
                  <a:lnTo>
                    <a:pt x="149099" y="2659740"/>
                  </a:lnTo>
                  <a:lnTo>
                    <a:pt x="157869" y="2659738"/>
                  </a:lnTo>
                  <a:lnTo>
                    <a:pt x="166640" y="2659735"/>
                  </a:lnTo>
                  <a:lnTo>
                    <a:pt x="175410" y="2659733"/>
                  </a:lnTo>
                  <a:lnTo>
                    <a:pt x="184181" y="2659730"/>
                  </a:lnTo>
                  <a:lnTo>
                    <a:pt x="192951" y="2659727"/>
                  </a:lnTo>
                  <a:lnTo>
                    <a:pt x="201722" y="2659723"/>
                  </a:lnTo>
                  <a:lnTo>
                    <a:pt x="210492" y="2659719"/>
                  </a:lnTo>
                  <a:lnTo>
                    <a:pt x="219263" y="2659715"/>
                  </a:lnTo>
                  <a:lnTo>
                    <a:pt x="228033" y="2659711"/>
                  </a:lnTo>
                  <a:lnTo>
                    <a:pt x="236804" y="2659706"/>
                  </a:lnTo>
                  <a:lnTo>
                    <a:pt x="245575" y="2659701"/>
                  </a:lnTo>
                  <a:lnTo>
                    <a:pt x="254345" y="2659695"/>
                  </a:lnTo>
                  <a:lnTo>
                    <a:pt x="263116" y="2659688"/>
                  </a:lnTo>
                  <a:lnTo>
                    <a:pt x="271886" y="2659682"/>
                  </a:lnTo>
                  <a:lnTo>
                    <a:pt x="280657" y="2659674"/>
                  </a:lnTo>
                  <a:lnTo>
                    <a:pt x="289427" y="2659666"/>
                  </a:lnTo>
                  <a:lnTo>
                    <a:pt x="298198" y="2659657"/>
                  </a:lnTo>
                  <a:lnTo>
                    <a:pt x="306968" y="2659647"/>
                  </a:lnTo>
                  <a:lnTo>
                    <a:pt x="315739" y="2659636"/>
                  </a:lnTo>
                  <a:lnTo>
                    <a:pt x="324509" y="2659625"/>
                  </a:lnTo>
                  <a:lnTo>
                    <a:pt x="333280" y="2659612"/>
                  </a:lnTo>
                  <a:lnTo>
                    <a:pt x="342050" y="2659599"/>
                  </a:lnTo>
                  <a:lnTo>
                    <a:pt x="350821" y="2659584"/>
                  </a:lnTo>
                  <a:lnTo>
                    <a:pt x="359592" y="2659567"/>
                  </a:lnTo>
                  <a:lnTo>
                    <a:pt x="368362" y="2659549"/>
                  </a:lnTo>
                  <a:lnTo>
                    <a:pt x="377133" y="2659530"/>
                  </a:lnTo>
                  <a:lnTo>
                    <a:pt x="385903" y="2659509"/>
                  </a:lnTo>
                  <a:lnTo>
                    <a:pt x="394674" y="2659486"/>
                  </a:lnTo>
                  <a:lnTo>
                    <a:pt x="403444" y="2659461"/>
                  </a:lnTo>
                  <a:lnTo>
                    <a:pt x="412215" y="2659433"/>
                  </a:lnTo>
                  <a:lnTo>
                    <a:pt x="420985" y="2659403"/>
                  </a:lnTo>
                  <a:lnTo>
                    <a:pt x="429756" y="2659371"/>
                  </a:lnTo>
                  <a:lnTo>
                    <a:pt x="438526" y="2659335"/>
                  </a:lnTo>
                  <a:lnTo>
                    <a:pt x="447297" y="2659296"/>
                  </a:lnTo>
                  <a:lnTo>
                    <a:pt x="456067" y="2659254"/>
                  </a:lnTo>
                  <a:lnTo>
                    <a:pt x="464838" y="2659208"/>
                  </a:lnTo>
                  <a:lnTo>
                    <a:pt x="473609" y="2659158"/>
                  </a:lnTo>
                  <a:lnTo>
                    <a:pt x="482379" y="2659103"/>
                  </a:lnTo>
                  <a:lnTo>
                    <a:pt x="491150" y="2659044"/>
                  </a:lnTo>
                  <a:lnTo>
                    <a:pt x="499920" y="2658979"/>
                  </a:lnTo>
                  <a:lnTo>
                    <a:pt x="508691" y="2658908"/>
                  </a:lnTo>
                  <a:lnTo>
                    <a:pt x="517461" y="2658831"/>
                  </a:lnTo>
                  <a:lnTo>
                    <a:pt x="526232" y="2658746"/>
                  </a:lnTo>
                  <a:lnTo>
                    <a:pt x="535002" y="2658655"/>
                  </a:lnTo>
                  <a:lnTo>
                    <a:pt x="543773" y="2658554"/>
                  </a:lnTo>
                  <a:lnTo>
                    <a:pt x="552543" y="2658445"/>
                  </a:lnTo>
                  <a:lnTo>
                    <a:pt x="561314" y="2658326"/>
                  </a:lnTo>
                  <a:lnTo>
                    <a:pt x="570084" y="2658197"/>
                  </a:lnTo>
                  <a:lnTo>
                    <a:pt x="578855" y="2658056"/>
                  </a:lnTo>
                  <a:lnTo>
                    <a:pt x="587626" y="2657902"/>
                  </a:lnTo>
                  <a:lnTo>
                    <a:pt x="596396" y="2657734"/>
                  </a:lnTo>
                  <a:lnTo>
                    <a:pt x="605167" y="2657551"/>
                  </a:lnTo>
                  <a:lnTo>
                    <a:pt x="613937" y="2657351"/>
                  </a:lnTo>
                  <a:lnTo>
                    <a:pt x="622708" y="2657134"/>
                  </a:lnTo>
                  <a:lnTo>
                    <a:pt x="631478" y="2656896"/>
                  </a:lnTo>
                  <a:lnTo>
                    <a:pt x="640249" y="2656638"/>
                  </a:lnTo>
                  <a:lnTo>
                    <a:pt x="649019" y="2656356"/>
                  </a:lnTo>
                  <a:lnTo>
                    <a:pt x="657790" y="2656049"/>
                  </a:lnTo>
                  <a:lnTo>
                    <a:pt x="666560" y="2655715"/>
                  </a:lnTo>
                  <a:lnTo>
                    <a:pt x="675331" y="2655350"/>
                  </a:lnTo>
                  <a:lnTo>
                    <a:pt x="684101" y="2654952"/>
                  </a:lnTo>
                  <a:lnTo>
                    <a:pt x="692872" y="2654519"/>
                  </a:lnTo>
                  <a:lnTo>
                    <a:pt x="701643" y="2654046"/>
                  </a:lnTo>
                  <a:lnTo>
                    <a:pt x="710413" y="2653531"/>
                  </a:lnTo>
                  <a:lnTo>
                    <a:pt x="719184" y="2652970"/>
                  </a:lnTo>
                  <a:lnTo>
                    <a:pt x="727954" y="2652358"/>
                  </a:lnTo>
                  <a:lnTo>
                    <a:pt x="736725" y="2651692"/>
                  </a:lnTo>
                  <a:lnTo>
                    <a:pt x="745495" y="2650965"/>
                  </a:lnTo>
                  <a:lnTo>
                    <a:pt x="754266" y="2650173"/>
                  </a:lnTo>
                  <a:lnTo>
                    <a:pt x="763036" y="2649311"/>
                  </a:lnTo>
                  <a:lnTo>
                    <a:pt x="771807" y="2648370"/>
                  </a:lnTo>
                  <a:lnTo>
                    <a:pt x="780577" y="2647346"/>
                  </a:lnTo>
                  <a:lnTo>
                    <a:pt x="789348" y="2646230"/>
                  </a:lnTo>
                  <a:lnTo>
                    <a:pt x="798118" y="2645014"/>
                  </a:lnTo>
                  <a:lnTo>
                    <a:pt x="806889" y="2643689"/>
                  </a:lnTo>
                  <a:lnTo>
                    <a:pt x="815660" y="2642246"/>
                  </a:lnTo>
                  <a:lnTo>
                    <a:pt x="824430" y="2640674"/>
                  </a:lnTo>
                  <a:lnTo>
                    <a:pt x="833201" y="2638962"/>
                  </a:lnTo>
                  <a:lnTo>
                    <a:pt x="841971" y="2637097"/>
                  </a:lnTo>
                  <a:lnTo>
                    <a:pt x="850742" y="2635067"/>
                  </a:lnTo>
                  <a:lnTo>
                    <a:pt x="859512" y="2632856"/>
                  </a:lnTo>
                  <a:lnTo>
                    <a:pt x="868283" y="2630449"/>
                  </a:lnTo>
                  <a:lnTo>
                    <a:pt x="877053" y="2627829"/>
                  </a:lnTo>
                  <a:lnTo>
                    <a:pt x="885824" y="2624978"/>
                  </a:lnTo>
                  <a:lnTo>
                    <a:pt x="894594" y="2621875"/>
                  </a:lnTo>
                  <a:lnTo>
                    <a:pt x="903365" y="2618499"/>
                  </a:lnTo>
                  <a:lnTo>
                    <a:pt x="912135" y="2614826"/>
                  </a:lnTo>
                  <a:lnTo>
                    <a:pt x="920906" y="2610833"/>
                  </a:lnTo>
                  <a:lnTo>
                    <a:pt x="929677" y="2606491"/>
                  </a:lnTo>
                  <a:lnTo>
                    <a:pt x="938447" y="2601771"/>
                  </a:lnTo>
                  <a:lnTo>
                    <a:pt x="947218" y="2596641"/>
                  </a:lnTo>
                  <a:lnTo>
                    <a:pt x="955988" y="2591070"/>
                  </a:lnTo>
                  <a:lnTo>
                    <a:pt x="964759" y="2585018"/>
                  </a:lnTo>
                  <a:lnTo>
                    <a:pt x="973529" y="2578450"/>
                  </a:lnTo>
                  <a:lnTo>
                    <a:pt x="982300" y="2571321"/>
                  </a:lnTo>
                  <a:lnTo>
                    <a:pt x="991070" y="2563589"/>
                  </a:lnTo>
                  <a:lnTo>
                    <a:pt x="999841" y="2555207"/>
                  </a:lnTo>
                  <a:lnTo>
                    <a:pt x="1008611" y="2546123"/>
                  </a:lnTo>
                  <a:lnTo>
                    <a:pt x="1017382" y="2536286"/>
                  </a:lnTo>
                  <a:lnTo>
                    <a:pt x="1026152" y="2525638"/>
                  </a:lnTo>
                  <a:lnTo>
                    <a:pt x="1034923" y="2514121"/>
                  </a:lnTo>
                  <a:lnTo>
                    <a:pt x="1043694" y="2501673"/>
                  </a:lnTo>
                  <a:lnTo>
                    <a:pt x="1052464" y="2488228"/>
                  </a:lnTo>
                  <a:lnTo>
                    <a:pt x="1061235" y="2473719"/>
                  </a:lnTo>
                  <a:lnTo>
                    <a:pt x="1070005" y="2458075"/>
                  </a:lnTo>
                  <a:lnTo>
                    <a:pt x="1078776" y="2441224"/>
                  </a:lnTo>
                  <a:lnTo>
                    <a:pt x="1087546" y="2423092"/>
                  </a:lnTo>
                  <a:lnTo>
                    <a:pt x="1096317" y="2403603"/>
                  </a:lnTo>
                  <a:lnTo>
                    <a:pt x="1105087" y="2382681"/>
                  </a:lnTo>
                  <a:lnTo>
                    <a:pt x="1113858" y="2360249"/>
                  </a:lnTo>
                  <a:lnTo>
                    <a:pt x="1122628" y="2336232"/>
                  </a:lnTo>
                  <a:lnTo>
                    <a:pt x="1131399" y="2310555"/>
                  </a:lnTo>
                  <a:lnTo>
                    <a:pt x="1140169" y="2283147"/>
                  </a:lnTo>
                  <a:lnTo>
                    <a:pt x="1148940" y="2253941"/>
                  </a:lnTo>
                  <a:lnTo>
                    <a:pt x="1157711" y="2222874"/>
                  </a:lnTo>
                  <a:lnTo>
                    <a:pt x="1166481" y="2189891"/>
                  </a:lnTo>
                  <a:lnTo>
                    <a:pt x="1175252" y="2154944"/>
                  </a:lnTo>
                  <a:lnTo>
                    <a:pt x="1184022" y="2117996"/>
                  </a:lnTo>
                  <a:lnTo>
                    <a:pt x="1192793" y="2079020"/>
                  </a:lnTo>
                  <a:lnTo>
                    <a:pt x="1201563" y="2038003"/>
                  </a:lnTo>
                  <a:lnTo>
                    <a:pt x="1210334" y="1994947"/>
                  </a:lnTo>
                  <a:lnTo>
                    <a:pt x="1219104" y="1949869"/>
                  </a:lnTo>
                  <a:lnTo>
                    <a:pt x="1227875" y="1902806"/>
                  </a:lnTo>
                  <a:lnTo>
                    <a:pt x="1236645" y="1853812"/>
                  </a:lnTo>
                  <a:lnTo>
                    <a:pt x="1245416" y="1802961"/>
                  </a:lnTo>
                  <a:lnTo>
                    <a:pt x="1254186" y="1750351"/>
                  </a:lnTo>
                  <a:lnTo>
                    <a:pt x="1262957" y="1696098"/>
                  </a:lnTo>
                  <a:lnTo>
                    <a:pt x="1271728" y="1640341"/>
                  </a:lnTo>
                  <a:lnTo>
                    <a:pt x="1280498" y="1583241"/>
                  </a:lnTo>
                  <a:lnTo>
                    <a:pt x="1289269" y="1524975"/>
                  </a:lnTo>
                  <a:lnTo>
                    <a:pt x="1298039" y="1465744"/>
                  </a:lnTo>
                  <a:lnTo>
                    <a:pt x="1306810" y="1405763"/>
                  </a:lnTo>
                  <a:lnTo>
                    <a:pt x="1315580" y="1345259"/>
                  </a:lnTo>
                  <a:lnTo>
                    <a:pt x="1324351" y="1284473"/>
                  </a:lnTo>
                  <a:lnTo>
                    <a:pt x="1333121" y="1223652"/>
                  </a:lnTo>
                  <a:lnTo>
                    <a:pt x="1341892" y="1163048"/>
                  </a:lnTo>
                  <a:lnTo>
                    <a:pt x="1350662" y="1102910"/>
                  </a:lnTo>
                  <a:lnTo>
                    <a:pt x="1359433" y="1043485"/>
                  </a:lnTo>
                  <a:lnTo>
                    <a:pt x="1368203" y="985010"/>
                  </a:lnTo>
                  <a:lnTo>
                    <a:pt x="1376974" y="927709"/>
                  </a:lnTo>
                  <a:lnTo>
                    <a:pt x="1385745" y="871791"/>
                  </a:lnTo>
                  <a:lnTo>
                    <a:pt x="1394515" y="817444"/>
                  </a:lnTo>
                  <a:lnTo>
                    <a:pt x="1403286" y="764837"/>
                  </a:lnTo>
                  <a:lnTo>
                    <a:pt x="1412056" y="714114"/>
                  </a:lnTo>
                  <a:lnTo>
                    <a:pt x="1420827" y="665392"/>
                  </a:lnTo>
                  <a:lnTo>
                    <a:pt x="1429597" y="618768"/>
                  </a:lnTo>
                  <a:lnTo>
                    <a:pt x="1438368" y="574310"/>
                  </a:lnTo>
                  <a:lnTo>
                    <a:pt x="1447138" y="532063"/>
                  </a:lnTo>
                  <a:lnTo>
                    <a:pt x="1455909" y="492050"/>
                  </a:lnTo>
                  <a:lnTo>
                    <a:pt x="1464679" y="454271"/>
                  </a:lnTo>
                  <a:lnTo>
                    <a:pt x="1473450" y="418709"/>
                  </a:lnTo>
                  <a:lnTo>
                    <a:pt x="1482220" y="385328"/>
                  </a:lnTo>
                  <a:lnTo>
                    <a:pt x="1490991" y="354078"/>
                  </a:lnTo>
                  <a:lnTo>
                    <a:pt x="1499762" y="324897"/>
                  </a:lnTo>
                  <a:lnTo>
                    <a:pt x="1508532" y="297713"/>
                  </a:lnTo>
                  <a:lnTo>
                    <a:pt x="1517303" y="272445"/>
                  </a:lnTo>
                  <a:lnTo>
                    <a:pt x="1526073" y="249007"/>
                  </a:lnTo>
                  <a:lnTo>
                    <a:pt x="1534844" y="227308"/>
                  </a:lnTo>
                  <a:lnTo>
                    <a:pt x="1543614" y="207255"/>
                  </a:lnTo>
                  <a:lnTo>
                    <a:pt x="1552385" y="188755"/>
                  </a:lnTo>
                  <a:lnTo>
                    <a:pt x="1561155" y="171713"/>
                  </a:lnTo>
                  <a:lnTo>
                    <a:pt x="1569926" y="156037"/>
                  </a:lnTo>
                  <a:lnTo>
                    <a:pt x="1578696" y="141637"/>
                  </a:lnTo>
                  <a:lnTo>
                    <a:pt x="1587467" y="128425"/>
                  </a:lnTo>
                  <a:lnTo>
                    <a:pt x="1596237" y="116316"/>
                  </a:lnTo>
                  <a:lnTo>
                    <a:pt x="1605008" y="105231"/>
                  </a:lnTo>
                  <a:lnTo>
                    <a:pt x="1613779" y="95091"/>
                  </a:lnTo>
                  <a:lnTo>
                    <a:pt x="1622549" y="85825"/>
                  </a:lnTo>
                  <a:lnTo>
                    <a:pt x="1631320" y="77363"/>
                  </a:lnTo>
                  <a:lnTo>
                    <a:pt x="1640090" y="69643"/>
                  </a:lnTo>
                  <a:lnTo>
                    <a:pt x="1648861" y="62603"/>
                  </a:lnTo>
                  <a:lnTo>
                    <a:pt x="1657631" y="56187"/>
                  </a:lnTo>
                  <a:lnTo>
                    <a:pt x="1666402" y="50344"/>
                  </a:lnTo>
                  <a:lnTo>
                    <a:pt x="1675172" y="45025"/>
                  </a:lnTo>
                  <a:lnTo>
                    <a:pt x="1683943" y="40186"/>
                  </a:lnTo>
                  <a:lnTo>
                    <a:pt x="1692713" y="35785"/>
                  </a:lnTo>
                  <a:lnTo>
                    <a:pt x="1701484" y="31783"/>
                  </a:lnTo>
                  <a:lnTo>
                    <a:pt x="1710254" y="28147"/>
                  </a:lnTo>
                  <a:lnTo>
                    <a:pt x="1719025" y="24843"/>
                  </a:lnTo>
                  <a:lnTo>
                    <a:pt x="1727796" y="21843"/>
                  </a:lnTo>
                  <a:lnTo>
                    <a:pt x="1736566" y="19118"/>
                  </a:lnTo>
                  <a:lnTo>
                    <a:pt x="1745337" y="16645"/>
                  </a:lnTo>
                  <a:lnTo>
                    <a:pt x="1754107" y="14401"/>
                  </a:lnTo>
                  <a:lnTo>
                    <a:pt x="1762878" y="12365"/>
                  </a:lnTo>
                  <a:lnTo>
                    <a:pt x="1771648" y="10517"/>
                  </a:lnTo>
                  <a:lnTo>
                    <a:pt x="1780419" y="8842"/>
                  </a:lnTo>
                  <a:lnTo>
                    <a:pt x="1789189" y="7322"/>
                  </a:lnTo>
                  <a:lnTo>
                    <a:pt x="1797960" y="5944"/>
                  </a:lnTo>
                  <a:lnTo>
                    <a:pt x="1806730" y="4695"/>
                  </a:lnTo>
                  <a:lnTo>
                    <a:pt x="1815501" y="3563"/>
                  </a:lnTo>
                  <a:lnTo>
                    <a:pt x="1824271" y="2537"/>
                  </a:lnTo>
                  <a:lnTo>
                    <a:pt x="1833042" y="1606"/>
                  </a:lnTo>
                  <a:lnTo>
                    <a:pt x="1841813" y="763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3659158" y="912803"/>
              <a:ext cx="1850583" cy="2649605"/>
            </a:xfrm>
            <a:custGeom>
              <a:avLst/>
              <a:pathLst>
                <a:path w="1850583" h="2649605">
                  <a:moveTo>
                    <a:pt x="1850583" y="0"/>
                  </a:moveTo>
                  <a:lnTo>
                    <a:pt x="1850583" y="0"/>
                  </a:lnTo>
                  <a:lnTo>
                    <a:pt x="1841813" y="1569"/>
                  </a:lnTo>
                  <a:lnTo>
                    <a:pt x="1833042" y="3278"/>
                  </a:lnTo>
                  <a:lnTo>
                    <a:pt x="1824271" y="5139"/>
                  </a:lnTo>
                  <a:lnTo>
                    <a:pt x="1815501" y="7166"/>
                  </a:lnTo>
                  <a:lnTo>
                    <a:pt x="1806730" y="9373"/>
                  </a:lnTo>
                  <a:lnTo>
                    <a:pt x="1797960" y="11775"/>
                  </a:lnTo>
                  <a:lnTo>
                    <a:pt x="1789189" y="14389"/>
                  </a:lnTo>
                  <a:lnTo>
                    <a:pt x="1780419" y="17235"/>
                  </a:lnTo>
                  <a:lnTo>
                    <a:pt x="1771648" y="20331"/>
                  </a:lnTo>
                  <a:lnTo>
                    <a:pt x="1762878" y="23699"/>
                  </a:lnTo>
                  <a:lnTo>
                    <a:pt x="1754107" y="27363"/>
                  </a:lnTo>
                  <a:lnTo>
                    <a:pt x="1745337" y="31347"/>
                  </a:lnTo>
                  <a:lnTo>
                    <a:pt x="1736566" y="35678"/>
                  </a:lnTo>
                  <a:lnTo>
                    <a:pt x="1727796" y="40386"/>
                  </a:lnTo>
                  <a:lnTo>
                    <a:pt x="1719025" y="45501"/>
                  </a:lnTo>
                  <a:lnTo>
                    <a:pt x="1710254" y="51058"/>
                  </a:lnTo>
                  <a:lnTo>
                    <a:pt x="1701484" y="57091"/>
                  </a:lnTo>
                  <a:lnTo>
                    <a:pt x="1692713" y="63640"/>
                  </a:lnTo>
                  <a:lnTo>
                    <a:pt x="1683943" y="70746"/>
                  </a:lnTo>
                  <a:lnTo>
                    <a:pt x="1675172" y="78452"/>
                  </a:lnTo>
                  <a:lnTo>
                    <a:pt x="1666402" y="86806"/>
                  </a:lnTo>
                  <a:lnTo>
                    <a:pt x="1657631" y="95857"/>
                  </a:lnTo>
                  <a:lnTo>
                    <a:pt x="1648861" y="105658"/>
                  </a:lnTo>
                  <a:lnTo>
                    <a:pt x="1640090" y="116264"/>
                  </a:lnTo>
                  <a:lnTo>
                    <a:pt x="1631320" y="127734"/>
                  </a:lnTo>
                  <a:lnTo>
                    <a:pt x="1622549" y="140130"/>
                  </a:lnTo>
                  <a:lnTo>
                    <a:pt x="1613779" y="153516"/>
                  </a:lnTo>
                  <a:lnTo>
                    <a:pt x="1605008" y="167958"/>
                  </a:lnTo>
                  <a:lnTo>
                    <a:pt x="1596237" y="183526"/>
                  </a:lnTo>
                  <a:lnTo>
                    <a:pt x="1587467" y="200292"/>
                  </a:lnTo>
                  <a:lnTo>
                    <a:pt x="1578696" y="218328"/>
                  </a:lnTo>
                  <a:lnTo>
                    <a:pt x="1569926" y="237709"/>
                  </a:lnTo>
                  <a:lnTo>
                    <a:pt x="1561155" y="258511"/>
                  </a:lnTo>
                  <a:lnTo>
                    <a:pt x="1552385" y="280807"/>
                  </a:lnTo>
                  <a:lnTo>
                    <a:pt x="1543614" y="304672"/>
                  </a:lnTo>
                  <a:lnTo>
                    <a:pt x="1534844" y="330180"/>
                  </a:lnTo>
                  <a:lnTo>
                    <a:pt x="1526073" y="357398"/>
                  </a:lnTo>
                  <a:lnTo>
                    <a:pt x="1517303" y="386394"/>
                  </a:lnTo>
                  <a:lnTo>
                    <a:pt x="1508532" y="417227"/>
                  </a:lnTo>
                  <a:lnTo>
                    <a:pt x="1499762" y="449951"/>
                  </a:lnTo>
                  <a:lnTo>
                    <a:pt x="1490991" y="484612"/>
                  </a:lnTo>
                  <a:lnTo>
                    <a:pt x="1482220" y="521245"/>
                  </a:lnTo>
                  <a:lnTo>
                    <a:pt x="1473450" y="559876"/>
                  </a:lnTo>
                  <a:lnTo>
                    <a:pt x="1464679" y="600517"/>
                  </a:lnTo>
                  <a:lnTo>
                    <a:pt x="1455909" y="643164"/>
                  </a:lnTo>
                  <a:lnTo>
                    <a:pt x="1447138" y="687801"/>
                  </a:lnTo>
                  <a:lnTo>
                    <a:pt x="1438368" y="734390"/>
                  </a:lnTo>
                  <a:lnTo>
                    <a:pt x="1429597" y="782879"/>
                  </a:lnTo>
                  <a:lnTo>
                    <a:pt x="1420827" y="833194"/>
                  </a:lnTo>
                  <a:lnTo>
                    <a:pt x="1412056" y="885242"/>
                  </a:lnTo>
                  <a:lnTo>
                    <a:pt x="1403286" y="938910"/>
                  </a:lnTo>
                  <a:lnTo>
                    <a:pt x="1394515" y="994065"/>
                  </a:lnTo>
                  <a:lnTo>
                    <a:pt x="1385745" y="1050552"/>
                  </a:lnTo>
                  <a:lnTo>
                    <a:pt x="1376974" y="1108200"/>
                  </a:lnTo>
                  <a:lnTo>
                    <a:pt x="1368203" y="1166819"/>
                  </a:lnTo>
                  <a:lnTo>
                    <a:pt x="1359433" y="1226204"/>
                  </a:lnTo>
                  <a:lnTo>
                    <a:pt x="1350662" y="1286135"/>
                  </a:lnTo>
                  <a:lnTo>
                    <a:pt x="1341892" y="1346383"/>
                  </a:lnTo>
                  <a:lnTo>
                    <a:pt x="1333121" y="1406712"/>
                  </a:lnTo>
                  <a:lnTo>
                    <a:pt x="1324351" y="1466879"/>
                  </a:lnTo>
                  <a:lnTo>
                    <a:pt x="1315580" y="1526643"/>
                  </a:lnTo>
                  <a:lnTo>
                    <a:pt x="1306810" y="1585766"/>
                  </a:lnTo>
                  <a:lnTo>
                    <a:pt x="1298039" y="1644016"/>
                  </a:lnTo>
                  <a:lnTo>
                    <a:pt x="1289269" y="1701172"/>
                  </a:lnTo>
                  <a:lnTo>
                    <a:pt x="1280498" y="1757027"/>
                  </a:lnTo>
                  <a:lnTo>
                    <a:pt x="1271728" y="1811393"/>
                  </a:lnTo>
                  <a:lnTo>
                    <a:pt x="1262957" y="1864099"/>
                  </a:lnTo>
                  <a:lnTo>
                    <a:pt x="1254186" y="1914997"/>
                  </a:lnTo>
                  <a:lnTo>
                    <a:pt x="1245416" y="1963963"/>
                  </a:lnTo>
                  <a:lnTo>
                    <a:pt x="1236645" y="2010895"/>
                  </a:lnTo>
                  <a:lnTo>
                    <a:pt x="1227875" y="2055717"/>
                  </a:lnTo>
                  <a:lnTo>
                    <a:pt x="1219104" y="2098375"/>
                  </a:lnTo>
                  <a:lnTo>
                    <a:pt x="1210334" y="2138839"/>
                  </a:lnTo>
                  <a:lnTo>
                    <a:pt x="1201563" y="2177099"/>
                  </a:lnTo>
                  <a:lnTo>
                    <a:pt x="1192793" y="2213165"/>
                  </a:lnTo>
                  <a:lnTo>
                    <a:pt x="1184022" y="2247065"/>
                  </a:lnTo>
                  <a:lnTo>
                    <a:pt x="1175252" y="2278842"/>
                  </a:lnTo>
                  <a:lnTo>
                    <a:pt x="1166481" y="2308552"/>
                  </a:lnTo>
                  <a:lnTo>
                    <a:pt x="1157711" y="2336262"/>
                  </a:lnTo>
                  <a:lnTo>
                    <a:pt x="1148940" y="2362047"/>
                  </a:lnTo>
                  <a:lnTo>
                    <a:pt x="1140169" y="2385991"/>
                  </a:lnTo>
                  <a:lnTo>
                    <a:pt x="1131399" y="2408179"/>
                  </a:lnTo>
                  <a:lnTo>
                    <a:pt x="1122628" y="2428703"/>
                  </a:lnTo>
                  <a:lnTo>
                    <a:pt x="1113858" y="2447655"/>
                  </a:lnTo>
                  <a:lnTo>
                    <a:pt x="1105087" y="2465127"/>
                  </a:lnTo>
                  <a:lnTo>
                    <a:pt x="1096317" y="2481210"/>
                  </a:lnTo>
                  <a:lnTo>
                    <a:pt x="1087546" y="2495996"/>
                  </a:lnTo>
                  <a:lnTo>
                    <a:pt x="1078776" y="2509570"/>
                  </a:lnTo>
                  <a:lnTo>
                    <a:pt x="1070005" y="2522018"/>
                  </a:lnTo>
                  <a:lnTo>
                    <a:pt x="1061235" y="2533422"/>
                  </a:lnTo>
                  <a:lnTo>
                    <a:pt x="1052464" y="2543857"/>
                  </a:lnTo>
                  <a:lnTo>
                    <a:pt x="1043694" y="2553399"/>
                  </a:lnTo>
                  <a:lnTo>
                    <a:pt x="1034923" y="2562115"/>
                  </a:lnTo>
                  <a:lnTo>
                    <a:pt x="1026152" y="2570072"/>
                  </a:lnTo>
                  <a:lnTo>
                    <a:pt x="1017382" y="2577330"/>
                  </a:lnTo>
                  <a:lnTo>
                    <a:pt x="1008611" y="2583947"/>
                  </a:lnTo>
                  <a:lnTo>
                    <a:pt x="999841" y="2589975"/>
                  </a:lnTo>
                  <a:lnTo>
                    <a:pt x="991070" y="2595465"/>
                  </a:lnTo>
                  <a:lnTo>
                    <a:pt x="982300" y="2600461"/>
                  </a:lnTo>
                  <a:lnTo>
                    <a:pt x="973529" y="2605006"/>
                  </a:lnTo>
                  <a:lnTo>
                    <a:pt x="964759" y="2609139"/>
                  </a:lnTo>
                  <a:lnTo>
                    <a:pt x="955988" y="2612895"/>
                  </a:lnTo>
                  <a:lnTo>
                    <a:pt x="947218" y="2616309"/>
                  </a:lnTo>
                  <a:lnTo>
                    <a:pt x="938447" y="2619410"/>
                  </a:lnTo>
                  <a:lnTo>
                    <a:pt x="929677" y="2622226"/>
                  </a:lnTo>
                  <a:lnTo>
                    <a:pt x="920906" y="2624783"/>
                  </a:lnTo>
                  <a:lnTo>
                    <a:pt x="912135" y="2627104"/>
                  </a:lnTo>
                  <a:lnTo>
                    <a:pt x="903365" y="2629210"/>
                  </a:lnTo>
                  <a:lnTo>
                    <a:pt x="894594" y="2631121"/>
                  </a:lnTo>
                  <a:lnTo>
                    <a:pt x="885824" y="2632854"/>
                  </a:lnTo>
                  <a:lnTo>
                    <a:pt x="877053" y="2634426"/>
                  </a:lnTo>
                  <a:lnTo>
                    <a:pt x="868283" y="2635852"/>
                  </a:lnTo>
                  <a:lnTo>
                    <a:pt x="859512" y="2637145"/>
                  </a:lnTo>
                  <a:lnTo>
                    <a:pt x="850742" y="2638317"/>
                  </a:lnTo>
                  <a:lnTo>
                    <a:pt x="841971" y="2639379"/>
                  </a:lnTo>
                  <a:lnTo>
                    <a:pt x="833201" y="2640342"/>
                  </a:lnTo>
                  <a:lnTo>
                    <a:pt x="824430" y="2641215"/>
                  </a:lnTo>
                  <a:lnTo>
                    <a:pt x="815660" y="2642005"/>
                  </a:lnTo>
                  <a:lnTo>
                    <a:pt x="806889" y="2642722"/>
                  </a:lnTo>
                  <a:lnTo>
                    <a:pt x="798118" y="2643371"/>
                  </a:lnTo>
                  <a:lnTo>
                    <a:pt x="789348" y="2643960"/>
                  </a:lnTo>
                  <a:lnTo>
                    <a:pt x="780577" y="2644492"/>
                  </a:lnTo>
                  <a:lnTo>
                    <a:pt x="771807" y="2644975"/>
                  </a:lnTo>
                  <a:lnTo>
                    <a:pt x="763036" y="2645413"/>
                  </a:lnTo>
                  <a:lnTo>
                    <a:pt x="754266" y="2645809"/>
                  </a:lnTo>
                  <a:lnTo>
                    <a:pt x="745495" y="2646167"/>
                  </a:lnTo>
                  <a:lnTo>
                    <a:pt x="736725" y="2646492"/>
                  </a:lnTo>
                  <a:lnTo>
                    <a:pt x="727954" y="2646787"/>
                  </a:lnTo>
                  <a:lnTo>
                    <a:pt x="719184" y="2647053"/>
                  </a:lnTo>
                  <a:lnTo>
                    <a:pt x="710413" y="2647295"/>
                  </a:lnTo>
                  <a:lnTo>
                    <a:pt x="701643" y="2647513"/>
                  </a:lnTo>
                  <a:lnTo>
                    <a:pt x="692872" y="2647711"/>
                  </a:lnTo>
                  <a:lnTo>
                    <a:pt x="684101" y="2647891"/>
                  </a:lnTo>
                  <a:lnTo>
                    <a:pt x="675331" y="2648053"/>
                  </a:lnTo>
                  <a:lnTo>
                    <a:pt x="666560" y="2648200"/>
                  </a:lnTo>
                  <a:lnTo>
                    <a:pt x="657790" y="2648333"/>
                  </a:lnTo>
                  <a:lnTo>
                    <a:pt x="649019" y="2648453"/>
                  </a:lnTo>
                  <a:lnTo>
                    <a:pt x="640249" y="2648563"/>
                  </a:lnTo>
                  <a:lnTo>
                    <a:pt x="631478" y="2648661"/>
                  </a:lnTo>
                  <a:lnTo>
                    <a:pt x="622708" y="2648751"/>
                  </a:lnTo>
                  <a:lnTo>
                    <a:pt x="613937" y="2648832"/>
                  </a:lnTo>
                  <a:lnTo>
                    <a:pt x="605167" y="2648905"/>
                  </a:lnTo>
                  <a:lnTo>
                    <a:pt x="596396" y="2648972"/>
                  </a:lnTo>
                  <a:lnTo>
                    <a:pt x="587626" y="2649032"/>
                  </a:lnTo>
                  <a:lnTo>
                    <a:pt x="578855" y="2649086"/>
                  </a:lnTo>
                  <a:lnTo>
                    <a:pt x="570084" y="2649135"/>
                  </a:lnTo>
                  <a:lnTo>
                    <a:pt x="561314" y="2649180"/>
                  </a:lnTo>
                  <a:lnTo>
                    <a:pt x="552543" y="2649220"/>
                  </a:lnTo>
                  <a:lnTo>
                    <a:pt x="543773" y="2649257"/>
                  </a:lnTo>
                  <a:lnTo>
                    <a:pt x="535002" y="2649290"/>
                  </a:lnTo>
                  <a:lnTo>
                    <a:pt x="526232" y="2649320"/>
                  </a:lnTo>
                  <a:lnTo>
                    <a:pt x="517461" y="2649347"/>
                  </a:lnTo>
                  <a:lnTo>
                    <a:pt x="508691" y="2649372"/>
                  </a:lnTo>
                  <a:lnTo>
                    <a:pt x="499920" y="2649394"/>
                  </a:lnTo>
                  <a:lnTo>
                    <a:pt x="491150" y="2649414"/>
                  </a:lnTo>
                  <a:lnTo>
                    <a:pt x="482379" y="2649432"/>
                  </a:lnTo>
                  <a:lnTo>
                    <a:pt x="473609" y="2649449"/>
                  </a:lnTo>
                  <a:lnTo>
                    <a:pt x="464838" y="2649464"/>
                  </a:lnTo>
                  <a:lnTo>
                    <a:pt x="456067" y="2649477"/>
                  </a:lnTo>
                  <a:lnTo>
                    <a:pt x="447297" y="2649489"/>
                  </a:lnTo>
                  <a:lnTo>
                    <a:pt x="438526" y="2649500"/>
                  </a:lnTo>
                  <a:lnTo>
                    <a:pt x="429756" y="2649510"/>
                  </a:lnTo>
                  <a:lnTo>
                    <a:pt x="420985" y="2649520"/>
                  </a:lnTo>
                  <a:lnTo>
                    <a:pt x="412215" y="2649528"/>
                  </a:lnTo>
                  <a:lnTo>
                    <a:pt x="403444" y="2649535"/>
                  </a:lnTo>
                  <a:lnTo>
                    <a:pt x="394674" y="2649542"/>
                  </a:lnTo>
                  <a:lnTo>
                    <a:pt x="385903" y="2649548"/>
                  </a:lnTo>
                  <a:lnTo>
                    <a:pt x="377133" y="2649554"/>
                  </a:lnTo>
                  <a:lnTo>
                    <a:pt x="368362" y="2649559"/>
                  </a:lnTo>
                  <a:lnTo>
                    <a:pt x="359592" y="2649563"/>
                  </a:lnTo>
                  <a:lnTo>
                    <a:pt x="350821" y="2649567"/>
                  </a:lnTo>
                  <a:lnTo>
                    <a:pt x="342050" y="2649571"/>
                  </a:lnTo>
                  <a:lnTo>
                    <a:pt x="333280" y="2649574"/>
                  </a:lnTo>
                  <a:lnTo>
                    <a:pt x="324509" y="2649577"/>
                  </a:lnTo>
                  <a:lnTo>
                    <a:pt x="315739" y="2649580"/>
                  </a:lnTo>
                  <a:lnTo>
                    <a:pt x="306968" y="2649582"/>
                  </a:lnTo>
                  <a:lnTo>
                    <a:pt x="298198" y="2649585"/>
                  </a:lnTo>
                  <a:lnTo>
                    <a:pt x="289427" y="2649587"/>
                  </a:lnTo>
                  <a:lnTo>
                    <a:pt x="280657" y="2649589"/>
                  </a:lnTo>
                  <a:lnTo>
                    <a:pt x="271886" y="2649590"/>
                  </a:lnTo>
                  <a:lnTo>
                    <a:pt x="263116" y="2649592"/>
                  </a:lnTo>
                  <a:lnTo>
                    <a:pt x="254345" y="2649593"/>
                  </a:lnTo>
                  <a:lnTo>
                    <a:pt x="245575" y="2649594"/>
                  </a:lnTo>
                  <a:lnTo>
                    <a:pt x="236804" y="2649596"/>
                  </a:lnTo>
                  <a:lnTo>
                    <a:pt x="228033" y="2649597"/>
                  </a:lnTo>
                  <a:lnTo>
                    <a:pt x="219263" y="2649597"/>
                  </a:lnTo>
                  <a:lnTo>
                    <a:pt x="210492" y="2649598"/>
                  </a:lnTo>
                  <a:lnTo>
                    <a:pt x="201722" y="2649599"/>
                  </a:lnTo>
                  <a:lnTo>
                    <a:pt x="192951" y="2649600"/>
                  </a:lnTo>
                  <a:lnTo>
                    <a:pt x="184181" y="2649600"/>
                  </a:lnTo>
                  <a:lnTo>
                    <a:pt x="175410" y="2649601"/>
                  </a:lnTo>
                  <a:lnTo>
                    <a:pt x="166640" y="2649601"/>
                  </a:lnTo>
                  <a:lnTo>
                    <a:pt x="157869" y="2649602"/>
                  </a:lnTo>
                  <a:lnTo>
                    <a:pt x="149099" y="2649602"/>
                  </a:lnTo>
                  <a:lnTo>
                    <a:pt x="140328" y="2649603"/>
                  </a:lnTo>
                  <a:lnTo>
                    <a:pt x="131558" y="2649603"/>
                  </a:lnTo>
                  <a:lnTo>
                    <a:pt x="122787" y="2649603"/>
                  </a:lnTo>
                  <a:lnTo>
                    <a:pt x="114016" y="2649604"/>
                  </a:lnTo>
                  <a:lnTo>
                    <a:pt x="105246" y="2649604"/>
                  </a:lnTo>
                  <a:lnTo>
                    <a:pt x="96475" y="2649604"/>
                  </a:lnTo>
                  <a:lnTo>
                    <a:pt x="87705" y="2649604"/>
                  </a:lnTo>
                  <a:lnTo>
                    <a:pt x="78934" y="2649604"/>
                  </a:lnTo>
                  <a:lnTo>
                    <a:pt x="70164" y="2649605"/>
                  </a:lnTo>
                  <a:lnTo>
                    <a:pt x="61393" y="2649605"/>
                  </a:lnTo>
                  <a:lnTo>
                    <a:pt x="52623" y="2649605"/>
                  </a:lnTo>
                  <a:lnTo>
                    <a:pt x="43852" y="2649605"/>
                  </a:lnTo>
                  <a:lnTo>
                    <a:pt x="35082" y="2649605"/>
                  </a:lnTo>
                  <a:lnTo>
                    <a:pt x="26311" y="2649605"/>
                  </a:lnTo>
                  <a:lnTo>
                    <a:pt x="17541" y="2649605"/>
                  </a:lnTo>
                  <a:lnTo>
                    <a:pt x="8770" y="2649605"/>
                  </a:lnTo>
                  <a:lnTo>
                    <a:pt x="0" y="2649605"/>
                  </a:lnTo>
                  <a:lnTo>
                    <a:pt x="0" y="26496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3659158" y="922326"/>
              <a:ext cx="1850583" cy="2640083"/>
            </a:xfrm>
            <a:custGeom>
              <a:avLst/>
              <a:pathLst>
                <a:path w="1850583" h="2640083">
                  <a:moveTo>
                    <a:pt x="0" y="2640081"/>
                  </a:moveTo>
                  <a:lnTo>
                    <a:pt x="8770" y="2640081"/>
                  </a:lnTo>
                  <a:lnTo>
                    <a:pt x="17541" y="2640081"/>
                  </a:lnTo>
                  <a:lnTo>
                    <a:pt x="26311" y="2640081"/>
                  </a:lnTo>
                  <a:lnTo>
                    <a:pt x="35082" y="2640081"/>
                  </a:lnTo>
                  <a:lnTo>
                    <a:pt x="43852" y="2640081"/>
                  </a:lnTo>
                  <a:lnTo>
                    <a:pt x="52623" y="2640080"/>
                  </a:lnTo>
                  <a:lnTo>
                    <a:pt x="61393" y="2640080"/>
                  </a:lnTo>
                  <a:lnTo>
                    <a:pt x="70164" y="2640080"/>
                  </a:lnTo>
                  <a:lnTo>
                    <a:pt x="78934" y="2640080"/>
                  </a:lnTo>
                  <a:lnTo>
                    <a:pt x="87705" y="2640079"/>
                  </a:lnTo>
                  <a:lnTo>
                    <a:pt x="96475" y="2640079"/>
                  </a:lnTo>
                  <a:lnTo>
                    <a:pt x="105246" y="2640079"/>
                  </a:lnTo>
                  <a:lnTo>
                    <a:pt x="114016" y="2640078"/>
                  </a:lnTo>
                  <a:lnTo>
                    <a:pt x="122787" y="2640078"/>
                  </a:lnTo>
                  <a:lnTo>
                    <a:pt x="131558" y="2640077"/>
                  </a:lnTo>
                  <a:lnTo>
                    <a:pt x="140328" y="2640077"/>
                  </a:lnTo>
                  <a:lnTo>
                    <a:pt x="149099" y="2640076"/>
                  </a:lnTo>
                  <a:lnTo>
                    <a:pt x="157869" y="2640076"/>
                  </a:lnTo>
                  <a:lnTo>
                    <a:pt x="166640" y="2640075"/>
                  </a:lnTo>
                  <a:lnTo>
                    <a:pt x="175410" y="2640074"/>
                  </a:lnTo>
                  <a:lnTo>
                    <a:pt x="184181" y="2640073"/>
                  </a:lnTo>
                  <a:lnTo>
                    <a:pt x="192951" y="2640072"/>
                  </a:lnTo>
                  <a:lnTo>
                    <a:pt x="201722" y="2640072"/>
                  </a:lnTo>
                  <a:lnTo>
                    <a:pt x="210492" y="2640070"/>
                  </a:lnTo>
                  <a:lnTo>
                    <a:pt x="219263" y="2640069"/>
                  </a:lnTo>
                  <a:lnTo>
                    <a:pt x="228033" y="2640068"/>
                  </a:lnTo>
                  <a:lnTo>
                    <a:pt x="236804" y="2640067"/>
                  </a:lnTo>
                  <a:lnTo>
                    <a:pt x="245575" y="2640065"/>
                  </a:lnTo>
                  <a:lnTo>
                    <a:pt x="254345" y="2640064"/>
                  </a:lnTo>
                  <a:lnTo>
                    <a:pt x="263116" y="2640062"/>
                  </a:lnTo>
                  <a:lnTo>
                    <a:pt x="271886" y="2640060"/>
                  </a:lnTo>
                  <a:lnTo>
                    <a:pt x="280657" y="2640058"/>
                  </a:lnTo>
                  <a:lnTo>
                    <a:pt x="289427" y="2640056"/>
                  </a:lnTo>
                  <a:lnTo>
                    <a:pt x="298198" y="2640053"/>
                  </a:lnTo>
                  <a:lnTo>
                    <a:pt x="306968" y="2640051"/>
                  </a:lnTo>
                  <a:lnTo>
                    <a:pt x="315739" y="2640048"/>
                  </a:lnTo>
                  <a:lnTo>
                    <a:pt x="324509" y="2640044"/>
                  </a:lnTo>
                  <a:lnTo>
                    <a:pt x="333280" y="2640041"/>
                  </a:lnTo>
                  <a:lnTo>
                    <a:pt x="342050" y="2640037"/>
                  </a:lnTo>
                  <a:lnTo>
                    <a:pt x="350821" y="2640033"/>
                  </a:lnTo>
                  <a:lnTo>
                    <a:pt x="359592" y="2640029"/>
                  </a:lnTo>
                  <a:lnTo>
                    <a:pt x="368362" y="2640024"/>
                  </a:lnTo>
                  <a:lnTo>
                    <a:pt x="377133" y="2640018"/>
                  </a:lnTo>
                  <a:lnTo>
                    <a:pt x="385903" y="2640012"/>
                  </a:lnTo>
                  <a:lnTo>
                    <a:pt x="394674" y="2640006"/>
                  </a:lnTo>
                  <a:lnTo>
                    <a:pt x="403444" y="2639999"/>
                  </a:lnTo>
                  <a:lnTo>
                    <a:pt x="412215" y="2639992"/>
                  </a:lnTo>
                  <a:lnTo>
                    <a:pt x="420985" y="2639983"/>
                  </a:lnTo>
                  <a:lnTo>
                    <a:pt x="429756" y="2639974"/>
                  </a:lnTo>
                  <a:lnTo>
                    <a:pt x="438526" y="2639965"/>
                  </a:lnTo>
                  <a:lnTo>
                    <a:pt x="447297" y="2639954"/>
                  </a:lnTo>
                  <a:lnTo>
                    <a:pt x="456067" y="2639942"/>
                  </a:lnTo>
                  <a:lnTo>
                    <a:pt x="464838" y="2639930"/>
                  </a:lnTo>
                  <a:lnTo>
                    <a:pt x="473609" y="2639916"/>
                  </a:lnTo>
                  <a:lnTo>
                    <a:pt x="482379" y="2639901"/>
                  </a:lnTo>
                  <a:lnTo>
                    <a:pt x="491150" y="2639884"/>
                  </a:lnTo>
                  <a:lnTo>
                    <a:pt x="499920" y="2639866"/>
                  </a:lnTo>
                  <a:lnTo>
                    <a:pt x="508691" y="2639847"/>
                  </a:lnTo>
                  <a:lnTo>
                    <a:pt x="517461" y="2639826"/>
                  </a:lnTo>
                  <a:lnTo>
                    <a:pt x="526232" y="2639802"/>
                  </a:lnTo>
                  <a:lnTo>
                    <a:pt x="535002" y="2639777"/>
                  </a:lnTo>
                  <a:lnTo>
                    <a:pt x="543773" y="2639749"/>
                  </a:lnTo>
                  <a:lnTo>
                    <a:pt x="552543" y="2639719"/>
                  </a:lnTo>
                  <a:lnTo>
                    <a:pt x="561314" y="2639686"/>
                  </a:lnTo>
                  <a:lnTo>
                    <a:pt x="570084" y="2639651"/>
                  </a:lnTo>
                  <a:lnTo>
                    <a:pt x="578855" y="2639612"/>
                  </a:lnTo>
                  <a:lnTo>
                    <a:pt x="587626" y="2639569"/>
                  </a:lnTo>
                  <a:lnTo>
                    <a:pt x="596396" y="2639523"/>
                  </a:lnTo>
                  <a:lnTo>
                    <a:pt x="605167" y="2639472"/>
                  </a:lnTo>
                  <a:lnTo>
                    <a:pt x="613937" y="2639417"/>
                  </a:lnTo>
                  <a:lnTo>
                    <a:pt x="622708" y="2639357"/>
                  </a:lnTo>
                  <a:lnTo>
                    <a:pt x="631478" y="2639292"/>
                  </a:lnTo>
                  <a:lnTo>
                    <a:pt x="640249" y="2639220"/>
                  </a:lnTo>
                  <a:lnTo>
                    <a:pt x="649019" y="2639142"/>
                  </a:lnTo>
                  <a:lnTo>
                    <a:pt x="657790" y="2639057"/>
                  </a:lnTo>
                  <a:lnTo>
                    <a:pt x="666560" y="2638965"/>
                  </a:lnTo>
                  <a:lnTo>
                    <a:pt x="675331" y="2638864"/>
                  </a:lnTo>
                  <a:lnTo>
                    <a:pt x="684101" y="2638754"/>
                  </a:lnTo>
                  <a:lnTo>
                    <a:pt x="692872" y="2638634"/>
                  </a:lnTo>
                  <a:lnTo>
                    <a:pt x="701643" y="2638503"/>
                  </a:lnTo>
                  <a:lnTo>
                    <a:pt x="710413" y="2638361"/>
                  </a:lnTo>
                  <a:lnTo>
                    <a:pt x="719184" y="2638205"/>
                  </a:lnTo>
                  <a:lnTo>
                    <a:pt x="727954" y="2638036"/>
                  </a:lnTo>
                  <a:lnTo>
                    <a:pt x="736725" y="2637851"/>
                  </a:lnTo>
                  <a:lnTo>
                    <a:pt x="745495" y="2637649"/>
                  </a:lnTo>
                  <a:lnTo>
                    <a:pt x="754266" y="2637429"/>
                  </a:lnTo>
                  <a:lnTo>
                    <a:pt x="763036" y="2637190"/>
                  </a:lnTo>
                  <a:lnTo>
                    <a:pt x="771807" y="2636929"/>
                  </a:lnTo>
                  <a:lnTo>
                    <a:pt x="780577" y="2636644"/>
                  </a:lnTo>
                  <a:lnTo>
                    <a:pt x="789348" y="2636333"/>
                  </a:lnTo>
                  <a:lnTo>
                    <a:pt x="798118" y="2635994"/>
                  </a:lnTo>
                  <a:lnTo>
                    <a:pt x="806889" y="2635625"/>
                  </a:lnTo>
                  <a:lnTo>
                    <a:pt x="815660" y="2635223"/>
                  </a:lnTo>
                  <a:lnTo>
                    <a:pt x="824430" y="2634784"/>
                  </a:lnTo>
                  <a:lnTo>
                    <a:pt x="833201" y="2634305"/>
                  </a:lnTo>
                  <a:lnTo>
                    <a:pt x="841971" y="2633783"/>
                  </a:lnTo>
                  <a:lnTo>
                    <a:pt x="850742" y="2633214"/>
                  </a:lnTo>
                  <a:lnTo>
                    <a:pt x="859512" y="2632594"/>
                  </a:lnTo>
                  <a:lnTo>
                    <a:pt x="868283" y="2631918"/>
                  </a:lnTo>
                  <a:lnTo>
                    <a:pt x="877053" y="2631181"/>
                  </a:lnTo>
                  <a:lnTo>
                    <a:pt x="885824" y="2630377"/>
                  </a:lnTo>
                  <a:lnTo>
                    <a:pt x="894594" y="2629500"/>
                  </a:lnTo>
                  <a:lnTo>
                    <a:pt x="903365" y="2628545"/>
                  </a:lnTo>
                  <a:lnTo>
                    <a:pt x="912135" y="2627504"/>
                  </a:lnTo>
                  <a:lnTo>
                    <a:pt x="920906" y="2626369"/>
                  </a:lnTo>
                  <a:lnTo>
                    <a:pt x="929677" y="2625131"/>
                  </a:lnTo>
                  <a:lnTo>
                    <a:pt x="938447" y="2623782"/>
                  </a:lnTo>
                  <a:lnTo>
                    <a:pt x="947218" y="2622312"/>
                  </a:lnTo>
                  <a:lnTo>
                    <a:pt x="955988" y="2620710"/>
                  </a:lnTo>
                  <a:lnTo>
                    <a:pt x="964759" y="2618963"/>
                  </a:lnTo>
                  <a:lnTo>
                    <a:pt x="973529" y="2617060"/>
                  </a:lnTo>
                  <a:lnTo>
                    <a:pt x="982300" y="2614987"/>
                  </a:lnTo>
                  <a:lnTo>
                    <a:pt x="991070" y="2612727"/>
                  </a:lnTo>
                  <a:lnTo>
                    <a:pt x="999841" y="2610266"/>
                  </a:lnTo>
                  <a:lnTo>
                    <a:pt x="1008611" y="2607584"/>
                  </a:lnTo>
                  <a:lnTo>
                    <a:pt x="1017382" y="2604664"/>
                  </a:lnTo>
                  <a:lnTo>
                    <a:pt x="1026152" y="2601483"/>
                  </a:lnTo>
                  <a:lnTo>
                    <a:pt x="1034923" y="2598019"/>
                  </a:lnTo>
                  <a:lnTo>
                    <a:pt x="1043694" y="2594247"/>
                  </a:lnTo>
                  <a:lnTo>
                    <a:pt x="1052464" y="2590142"/>
                  </a:lnTo>
                  <a:lnTo>
                    <a:pt x="1061235" y="2585674"/>
                  </a:lnTo>
                  <a:lnTo>
                    <a:pt x="1070005" y="2580811"/>
                  </a:lnTo>
                  <a:lnTo>
                    <a:pt x="1078776" y="2575522"/>
                  </a:lnTo>
                  <a:lnTo>
                    <a:pt x="1087546" y="2569769"/>
                  </a:lnTo>
                  <a:lnTo>
                    <a:pt x="1096317" y="2563514"/>
                  </a:lnTo>
                  <a:lnTo>
                    <a:pt x="1105087" y="2556715"/>
                  </a:lnTo>
                  <a:lnTo>
                    <a:pt x="1113858" y="2549326"/>
                  </a:lnTo>
                  <a:lnTo>
                    <a:pt x="1122628" y="2541301"/>
                  </a:lnTo>
                  <a:lnTo>
                    <a:pt x="1131399" y="2532588"/>
                  </a:lnTo>
                  <a:lnTo>
                    <a:pt x="1140169" y="2523132"/>
                  </a:lnTo>
                  <a:lnTo>
                    <a:pt x="1148940" y="2512874"/>
                  </a:lnTo>
                  <a:lnTo>
                    <a:pt x="1157711" y="2501753"/>
                  </a:lnTo>
                  <a:lnTo>
                    <a:pt x="1166481" y="2489702"/>
                  </a:lnTo>
                  <a:lnTo>
                    <a:pt x="1175252" y="2476654"/>
                  </a:lnTo>
                  <a:lnTo>
                    <a:pt x="1184022" y="2462534"/>
                  </a:lnTo>
                  <a:lnTo>
                    <a:pt x="1192793" y="2447268"/>
                  </a:lnTo>
                  <a:lnTo>
                    <a:pt x="1201563" y="2430775"/>
                  </a:lnTo>
                  <a:lnTo>
                    <a:pt x="1210334" y="2412972"/>
                  </a:lnTo>
                  <a:lnTo>
                    <a:pt x="1219104" y="2393777"/>
                  </a:lnTo>
                  <a:lnTo>
                    <a:pt x="1227875" y="2373101"/>
                  </a:lnTo>
                  <a:lnTo>
                    <a:pt x="1236645" y="2350857"/>
                  </a:lnTo>
                  <a:lnTo>
                    <a:pt x="1245416" y="2326957"/>
                  </a:lnTo>
                  <a:lnTo>
                    <a:pt x="1254186" y="2301314"/>
                  </a:lnTo>
                  <a:lnTo>
                    <a:pt x="1262957" y="2273843"/>
                  </a:lnTo>
                  <a:lnTo>
                    <a:pt x="1271728" y="2244461"/>
                  </a:lnTo>
                  <a:lnTo>
                    <a:pt x="1280498" y="2213091"/>
                  </a:lnTo>
                  <a:lnTo>
                    <a:pt x="1289269" y="2179665"/>
                  </a:lnTo>
                  <a:lnTo>
                    <a:pt x="1298039" y="2144121"/>
                  </a:lnTo>
                  <a:lnTo>
                    <a:pt x="1306810" y="2106411"/>
                  </a:lnTo>
                  <a:lnTo>
                    <a:pt x="1315580" y="2066496"/>
                  </a:lnTo>
                  <a:lnTo>
                    <a:pt x="1324351" y="2024359"/>
                  </a:lnTo>
                  <a:lnTo>
                    <a:pt x="1333121" y="1979996"/>
                  </a:lnTo>
                  <a:lnTo>
                    <a:pt x="1341892" y="1933427"/>
                  </a:lnTo>
                  <a:lnTo>
                    <a:pt x="1350662" y="1884692"/>
                  </a:lnTo>
                  <a:lnTo>
                    <a:pt x="1359433" y="1833858"/>
                  </a:lnTo>
                  <a:lnTo>
                    <a:pt x="1368203" y="1781014"/>
                  </a:lnTo>
                  <a:lnTo>
                    <a:pt x="1376974" y="1726279"/>
                  </a:lnTo>
                  <a:lnTo>
                    <a:pt x="1385745" y="1669797"/>
                  </a:lnTo>
                  <a:lnTo>
                    <a:pt x="1394515" y="1611737"/>
                  </a:lnTo>
                  <a:lnTo>
                    <a:pt x="1403286" y="1552294"/>
                  </a:lnTo>
                  <a:lnTo>
                    <a:pt x="1412056" y="1491687"/>
                  </a:lnTo>
                  <a:lnTo>
                    <a:pt x="1420827" y="1430152"/>
                  </a:lnTo>
                  <a:lnTo>
                    <a:pt x="1429597" y="1367945"/>
                  </a:lnTo>
                  <a:lnTo>
                    <a:pt x="1438368" y="1305333"/>
                  </a:lnTo>
                  <a:lnTo>
                    <a:pt x="1447138" y="1242591"/>
                  </a:lnTo>
                  <a:lnTo>
                    <a:pt x="1455909" y="1179997"/>
                  </a:lnTo>
                  <a:lnTo>
                    <a:pt x="1464679" y="1117829"/>
                  </a:lnTo>
                  <a:lnTo>
                    <a:pt x="1473450" y="1056359"/>
                  </a:lnTo>
                  <a:lnTo>
                    <a:pt x="1482220" y="995846"/>
                  </a:lnTo>
                  <a:lnTo>
                    <a:pt x="1490991" y="936536"/>
                  </a:lnTo>
                  <a:lnTo>
                    <a:pt x="1499762" y="878654"/>
                  </a:lnTo>
                  <a:lnTo>
                    <a:pt x="1508532" y="822404"/>
                  </a:lnTo>
                  <a:lnTo>
                    <a:pt x="1517303" y="767966"/>
                  </a:lnTo>
                  <a:lnTo>
                    <a:pt x="1526073" y="715492"/>
                  </a:lnTo>
                  <a:lnTo>
                    <a:pt x="1534844" y="665108"/>
                  </a:lnTo>
                  <a:lnTo>
                    <a:pt x="1543614" y="616913"/>
                  </a:lnTo>
                  <a:lnTo>
                    <a:pt x="1552385" y="570979"/>
                  </a:lnTo>
                  <a:lnTo>
                    <a:pt x="1561155" y="527351"/>
                  </a:lnTo>
                  <a:lnTo>
                    <a:pt x="1569926" y="486050"/>
                  </a:lnTo>
                  <a:lnTo>
                    <a:pt x="1578696" y="447076"/>
                  </a:lnTo>
                  <a:lnTo>
                    <a:pt x="1587467" y="410407"/>
                  </a:lnTo>
                  <a:lnTo>
                    <a:pt x="1596237" y="376005"/>
                  </a:lnTo>
                  <a:lnTo>
                    <a:pt x="1605008" y="343815"/>
                  </a:lnTo>
                  <a:lnTo>
                    <a:pt x="1613779" y="313772"/>
                  </a:lnTo>
                  <a:lnTo>
                    <a:pt x="1622549" y="285797"/>
                  </a:lnTo>
                  <a:lnTo>
                    <a:pt x="1631320" y="259806"/>
                  </a:lnTo>
                  <a:lnTo>
                    <a:pt x="1640090" y="235708"/>
                  </a:lnTo>
                  <a:lnTo>
                    <a:pt x="1648861" y="213408"/>
                  </a:lnTo>
                  <a:lnTo>
                    <a:pt x="1657631" y="192808"/>
                  </a:lnTo>
                  <a:lnTo>
                    <a:pt x="1666402" y="173810"/>
                  </a:lnTo>
                  <a:lnTo>
                    <a:pt x="1675172" y="156316"/>
                  </a:lnTo>
                  <a:lnTo>
                    <a:pt x="1683943" y="140230"/>
                  </a:lnTo>
                  <a:lnTo>
                    <a:pt x="1692713" y="125459"/>
                  </a:lnTo>
                  <a:lnTo>
                    <a:pt x="1701484" y="111910"/>
                  </a:lnTo>
                  <a:lnTo>
                    <a:pt x="1710254" y="99496"/>
                  </a:lnTo>
                  <a:lnTo>
                    <a:pt x="1719025" y="88134"/>
                  </a:lnTo>
                  <a:lnTo>
                    <a:pt x="1727796" y="77745"/>
                  </a:lnTo>
                  <a:lnTo>
                    <a:pt x="1736566" y="68253"/>
                  </a:lnTo>
                  <a:lnTo>
                    <a:pt x="1745337" y="59587"/>
                  </a:lnTo>
                  <a:lnTo>
                    <a:pt x="1754107" y="51682"/>
                  </a:lnTo>
                  <a:lnTo>
                    <a:pt x="1762878" y="44476"/>
                  </a:lnTo>
                  <a:lnTo>
                    <a:pt x="1771648" y="37910"/>
                  </a:lnTo>
                  <a:lnTo>
                    <a:pt x="1780419" y="31931"/>
                  </a:lnTo>
                  <a:lnTo>
                    <a:pt x="1789189" y="26490"/>
                  </a:lnTo>
                  <a:lnTo>
                    <a:pt x="1797960" y="21539"/>
                  </a:lnTo>
                  <a:lnTo>
                    <a:pt x="1806730" y="17038"/>
                  </a:lnTo>
                  <a:lnTo>
                    <a:pt x="1815501" y="12946"/>
                  </a:lnTo>
                  <a:lnTo>
                    <a:pt x="1824271" y="9228"/>
                  </a:lnTo>
                  <a:lnTo>
                    <a:pt x="1833042" y="5851"/>
                  </a:lnTo>
                  <a:lnTo>
                    <a:pt x="1841813" y="2784"/>
                  </a:lnTo>
                  <a:lnTo>
                    <a:pt x="1850583" y="0"/>
                  </a:lnTo>
                  <a:lnTo>
                    <a:pt x="1850583" y="36065"/>
                  </a:lnTo>
                  <a:lnTo>
                    <a:pt x="1841813" y="41619"/>
                  </a:lnTo>
                  <a:lnTo>
                    <a:pt x="1833042" y="47648"/>
                  </a:lnTo>
                  <a:lnTo>
                    <a:pt x="1824271" y="54191"/>
                  </a:lnTo>
                  <a:lnTo>
                    <a:pt x="1815501" y="61288"/>
                  </a:lnTo>
                  <a:lnTo>
                    <a:pt x="1806730" y="68983"/>
                  </a:lnTo>
                  <a:lnTo>
                    <a:pt x="1797960" y="77321"/>
                  </a:lnTo>
                  <a:lnTo>
                    <a:pt x="1789189" y="86352"/>
                  </a:lnTo>
                  <a:lnTo>
                    <a:pt x="1780419" y="96127"/>
                  </a:lnTo>
                  <a:lnTo>
                    <a:pt x="1771648" y="106702"/>
                  </a:lnTo>
                  <a:lnTo>
                    <a:pt x="1762878" y="118133"/>
                  </a:lnTo>
                  <a:lnTo>
                    <a:pt x="1754107" y="130480"/>
                  </a:lnTo>
                  <a:lnTo>
                    <a:pt x="1745337" y="143807"/>
                  </a:lnTo>
                  <a:lnTo>
                    <a:pt x="1736566" y="158178"/>
                  </a:lnTo>
                  <a:lnTo>
                    <a:pt x="1727796" y="173662"/>
                  </a:lnTo>
                  <a:lnTo>
                    <a:pt x="1719025" y="190326"/>
                  </a:lnTo>
                  <a:lnTo>
                    <a:pt x="1710254" y="208242"/>
                  </a:lnTo>
                  <a:lnTo>
                    <a:pt x="1701484" y="227482"/>
                  </a:lnTo>
                  <a:lnTo>
                    <a:pt x="1692713" y="248116"/>
                  </a:lnTo>
                  <a:lnTo>
                    <a:pt x="1683943" y="270218"/>
                  </a:lnTo>
                  <a:lnTo>
                    <a:pt x="1675172" y="293856"/>
                  </a:lnTo>
                  <a:lnTo>
                    <a:pt x="1666402" y="319099"/>
                  </a:lnTo>
                  <a:lnTo>
                    <a:pt x="1657631" y="346013"/>
                  </a:lnTo>
                  <a:lnTo>
                    <a:pt x="1648861" y="374657"/>
                  </a:lnTo>
                  <a:lnTo>
                    <a:pt x="1640090" y="405086"/>
                  </a:lnTo>
                  <a:lnTo>
                    <a:pt x="1631320" y="437350"/>
                  </a:lnTo>
                  <a:lnTo>
                    <a:pt x="1622549" y="471487"/>
                  </a:lnTo>
                  <a:lnTo>
                    <a:pt x="1613779" y="507527"/>
                  </a:lnTo>
                  <a:lnTo>
                    <a:pt x="1605008" y="545490"/>
                  </a:lnTo>
                  <a:lnTo>
                    <a:pt x="1596237" y="585380"/>
                  </a:lnTo>
                  <a:lnTo>
                    <a:pt x="1587467" y="627190"/>
                  </a:lnTo>
                  <a:lnTo>
                    <a:pt x="1578696" y="670896"/>
                  </a:lnTo>
                  <a:lnTo>
                    <a:pt x="1569926" y="716459"/>
                  </a:lnTo>
                  <a:lnTo>
                    <a:pt x="1561155" y="763820"/>
                  </a:lnTo>
                  <a:lnTo>
                    <a:pt x="1552385" y="812905"/>
                  </a:lnTo>
                  <a:lnTo>
                    <a:pt x="1543614" y="863619"/>
                  </a:lnTo>
                  <a:lnTo>
                    <a:pt x="1534844" y="915852"/>
                  </a:lnTo>
                  <a:lnTo>
                    <a:pt x="1526073" y="969473"/>
                  </a:lnTo>
                  <a:lnTo>
                    <a:pt x="1517303" y="1024336"/>
                  </a:lnTo>
                  <a:lnTo>
                    <a:pt x="1508532" y="1080277"/>
                  </a:lnTo>
                  <a:lnTo>
                    <a:pt x="1499762" y="1137121"/>
                  </a:lnTo>
                  <a:lnTo>
                    <a:pt x="1490991" y="1194676"/>
                  </a:lnTo>
                  <a:lnTo>
                    <a:pt x="1482220" y="1252744"/>
                  </a:lnTo>
                  <a:lnTo>
                    <a:pt x="1473450" y="1311117"/>
                  </a:lnTo>
                  <a:lnTo>
                    <a:pt x="1464679" y="1369583"/>
                  </a:lnTo>
                  <a:lnTo>
                    <a:pt x="1455909" y="1427928"/>
                  </a:lnTo>
                  <a:lnTo>
                    <a:pt x="1447138" y="1485937"/>
                  </a:lnTo>
                  <a:lnTo>
                    <a:pt x="1438368" y="1543402"/>
                  </a:lnTo>
                  <a:lnTo>
                    <a:pt x="1429597" y="1600118"/>
                  </a:lnTo>
                  <a:lnTo>
                    <a:pt x="1420827" y="1655893"/>
                  </a:lnTo>
                  <a:lnTo>
                    <a:pt x="1412056" y="1710544"/>
                  </a:lnTo>
                  <a:lnTo>
                    <a:pt x="1403286" y="1763902"/>
                  </a:lnTo>
                  <a:lnTo>
                    <a:pt x="1394515" y="1815814"/>
                  </a:lnTo>
                  <a:lnTo>
                    <a:pt x="1385745" y="1866145"/>
                  </a:lnTo>
                  <a:lnTo>
                    <a:pt x="1376974" y="1914776"/>
                  </a:lnTo>
                  <a:lnTo>
                    <a:pt x="1368203" y="1961608"/>
                  </a:lnTo>
                  <a:lnTo>
                    <a:pt x="1359433" y="2006561"/>
                  </a:lnTo>
                  <a:lnTo>
                    <a:pt x="1350662" y="2049572"/>
                  </a:lnTo>
                  <a:lnTo>
                    <a:pt x="1341892" y="2090598"/>
                  </a:lnTo>
                  <a:lnTo>
                    <a:pt x="1333121" y="2129614"/>
                  </a:lnTo>
                  <a:lnTo>
                    <a:pt x="1324351" y="2166610"/>
                  </a:lnTo>
                  <a:lnTo>
                    <a:pt x="1315580" y="2201592"/>
                  </a:lnTo>
                  <a:lnTo>
                    <a:pt x="1306810" y="2234581"/>
                  </a:lnTo>
                  <a:lnTo>
                    <a:pt x="1298039" y="2265610"/>
                  </a:lnTo>
                  <a:lnTo>
                    <a:pt x="1289269" y="2294722"/>
                  </a:lnTo>
                  <a:lnTo>
                    <a:pt x="1280498" y="2321972"/>
                  </a:lnTo>
                  <a:lnTo>
                    <a:pt x="1271728" y="2347422"/>
                  </a:lnTo>
                  <a:lnTo>
                    <a:pt x="1262957" y="2371138"/>
                  </a:lnTo>
                  <a:lnTo>
                    <a:pt x="1254186" y="2393195"/>
                  </a:lnTo>
                  <a:lnTo>
                    <a:pt x="1245416" y="2413669"/>
                  </a:lnTo>
                  <a:lnTo>
                    <a:pt x="1236645" y="2432640"/>
                  </a:lnTo>
                  <a:lnTo>
                    <a:pt x="1227875" y="2450188"/>
                  </a:lnTo>
                  <a:lnTo>
                    <a:pt x="1219104" y="2466394"/>
                  </a:lnTo>
                  <a:lnTo>
                    <a:pt x="1210334" y="2481338"/>
                  </a:lnTo>
                  <a:lnTo>
                    <a:pt x="1201563" y="2495100"/>
                  </a:lnTo>
                  <a:lnTo>
                    <a:pt x="1192793" y="2507756"/>
                  </a:lnTo>
                  <a:lnTo>
                    <a:pt x="1184022" y="2519382"/>
                  </a:lnTo>
                  <a:lnTo>
                    <a:pt x="1175252" y="2530049"/>
                  </a:lnTo>
                  <a:lnTo>
                    <a:pt x="1166481" y="2539826"/>
                  </a:lnTo>
                  <a:lnTo>
                    <a:pt x="1157711" y="2548779"/>
                  </a:lnTo>
                  <a:lnTo>
                    <a:pt x="1148940" y="2556970"/>
                  </a:lnTo>
                  <a:lnTo>
                    <a:pt x="1140169" y="2564458"/>
                  </a:lnTo>
                  <a:lnTo>
                    <a:pt x="1131399" y="2571297"/>
                  </a:lnTo>
                  <a:lnTo>
                    <a:pt x="1122628" y="2577540"/>
                  </a:lnTo>
                  <a:lnTo>
                    <a:pt x="1113858" y="2583236"/>
                  </a:lnTo>
                  <a:lnTo>
                    <a:pt x="1105087" y="2588428"/>
                  </a:lnTo>
                  <a:lnTo>
                    <a:pt x="1096317" y="2593159"/>
                  </a:lnTo>
                  <a:lnTo>
                    <a:pt x="1087546" y="2597467"/>
                  </a:lnTo>
                  <a:lnTo>
                    <a:pt x="1078776" y="2601390"/>
                  </a:lnTo>
                  <a:lnTo>
                    <a:pt x="1070005" y="2604958"/>
                  </a:lnTo>
                  <a:lnTo>
                    <a:pt x="1061235" y="2608204"/>
                  </a:lnTo>
                  <a:lnTo>
                    <a:pt x="1052464" y="2611156"/>
                  </a:lnTo>
                  <a:lnTo>
                    <a:pt x="1043694" y="2613838"/>
                  </a:lnTo>
                  <a:lnTo>
                    <a:pt x="1034923" y="2616276"/>
                  </a:lnTo>
                  <a:lnTo>
                    <a:pt x="1026152" y="2618490"/>
                  </a:lnTo>
                  <a:lnTo>
                    <a:pt x="1017382" y="2620501"/>
                  </a:lnTo>
                  <a:lnTo>
                    <a:pt x="1008611" y="2622327"/>
                  </a:lnTo>
                  <a:lnTo>
                    <a:pt x="999841" y="2623984"/>
                  </a:lnTo>
                  <a:lnTo>
                    <a:pt x="991070" y="2625489"/>
                  </a:lnTo>
                  <a:lnTo>
                    <a:pt x="982300" y="2626854"/>
                  </a:lnTo>
                  <a:lnTo>
                    <a:pt x="973529" y="2628092"/>
                  </a:lnTo>
                  <a:lnTo>
                    <a:pt x="964759" y="2629215"/>
                  </a:lnTo>
                  <a:lnTo>
                    <a:pt x="955988" y="2630234"/>
                  </a:lnTo>
                  <a:lnTo>
                    <a:pt x="947218" y="2631158"/>
                  </a:lnTo>
                  <a:lnTo>
                    <a:pt x="938447" y="2631996"/>
                  </a:lnTo>
                  <a:lnTo>
                    <a:pt x="929677" y="2632756"/>
                  </a:lnTo>
                  <a:lnTo>
                    <a:pt x="920906" y="2633444"/>
                  </a:lnTo>
                  <a:lnTo>
                    <a:pt x="912135" y="2634069"/>
                  </a:lnTo>
                  <a:lnTo>
                    <a:pt x="903365" y="2634634"/>
                  </a:lnTo>
                  <a:lnTo>
                    <a:pt x="894594" y="2635147"/>
                  </a:lnTo>
                  <a:lnTo>
                    <a:pt x="885824" y="2635612"/>
                  </a:lnTo>
                  <a:lnTo>
                    <a:pt x="877053" y="2636033"/>
                  </a:lnTo>
                  <a:lnTo>
                    <a:pt x="868283" y="2636415"/>
                  </a:lnTo>
                  <a:lnTo>
                    <a:pt x="859512" y="2636760"/>
                  </a:lnTo>
                  <a:lnTo>
                    <a:pt x="850742" y="2637074"/>
                  </a:lnTo>
                  <a:lnTo>
                    <a:pt x="841971" y="2637357"/>
                  </a:lnTo>
                  <a:lnTo>
                    <a:pt x="833201" y="2637615"/>
                  </a:lnTo>
                  <a:lnTo>
                    <a:pt x="824430" y="2637848"/>
                  </a:lnTo>
                  <a:lnTo>
                    <a:pt x="815660" y="2638059"/>
                  </a:lnTo>
                  <a:lnTo>
                    <a:pt x="806889" y="2638250"/>
                  </a:lnTo>
                  <a:lnTo>
                    <a:pt x="798118" y="2638423"/>
                  </a:lnTo>
                  <a:lnTo>
                    <a:pt x="789348" y="2638580"/>
                  </a:lnTo>
                  <a:lnTo>
                    <a:pt x="780577" y="2638722"/>
                  </a:lnTo>
                  <a:lnTo>
                    <a:pt x="771807" y="2638850"/>
                  </a:lnTo>
                  <a:lnTo>
                    <a:pt x="763036" y="2638967"/>
                  </a:lnTo>
                  <a:lnTo>
                    <a:pt x="754266" y="2639072"/>
                  </a:lnTo>
                  <a:lnTo>
                    <a:pt x="745495" y="2639168"/>
                  </a:lnTo>
                  <a:lnTo>
                    <a:pt x="736725" y="2639254"/>
                  </a:lnTo>
                  <a:lnTo>
                    <a:pt x="727954" y="2639333"/>
                  </a:lnTo>
                  <a:lnTo>
                    <a:pt x="719184" y="2639404"/>
                  </a:lnTo>
                  <a:lnTo>
                    <a:pt x="710413" y="2639468"/>
                  </a:lnTo>
                  <a:lnTo>
                    <a:pt x="701643" y="2639526"/>
                  </a:lnTo>
                  <a:lnTo>
                    <a:pt x="692872" y="2639579"/>
                  </a:lnTo>
                  <a:lnTo>
                    <a:pt x="684101" y="2639626"/>
                  </a:lnTo>
                  <a:lnTo>
                    <a:pt x="675331" y="2639670"/>
                  </a:lnTo>
                  <a:lnTo>
                    <a:pt x="666560" y="2639709"/>
                  </a:lnTo>
                  <a:lnTo>
                    <a:pt x="657790" y="2639744"/>
                  </a:lnTo>
                  <a:lnTo>
                    <a:pt x="649019" y="2639776"/>
                  </a:lnTo>
                  <a:lnTo>
                    <a:pt x="640249" y="2639805"/>
                  </a:lnTo>
                  <a:lnTo>
                    <a:pt x="631478" y="2639832"/>
                  </a:lnTo>
                  <a:lnTo>
                    <a:pt x="622708" y="2639855"/>
                  </a:lnTo>
                  <a:lnTo>
                    <a:pt x="613937" y="2639877"/>
                  </a:lnTo>
                  <a:lnTo>
                    <a:pt x="605167" y="2639896"/>
                  </a:lnTo>
                  <a:lnTo>
                    <a:pt x="596396" y="2639914"/>
                  </a:lnTo>
                  <a:lnTo>
                    <a:pt x="587626" y="2639930"/>
                  </a:lnTo>
                  <a:lnTo>
                    <a:pt x="578855" y="2639945"/>
                  </a:lnTo>
                  <a:lnTo>
                    <a:pt x="570084" y="2639958"/>
                  </a:lnTo>
                  <a:lnTo>
                    <a:pt x="561314" y="2639970"/>
                  </a:lnTo>
                  <a:lnTo>
                    <a:pt x="552543" y="2639980"/>
                  </a:lnTo>
                  <a:lnTo>
                    <a:pt x="543773" y="2639990"/>
                  </a:lnTo>
                  <a:lnTo>
                    <a:pt x="535002" y="2639999"/>
                  </a:lnTo>
                  <a:lnTo>
                    <a:pt x="526232" y="2640007"/>
                  </a:lnTo>
                  <a:lnTo>
                    <a:pt x="517461" y="2640014"/>
                  </a:lnTo>
                  <a:lnTo>
                    <a:pt x="508691" y="2640021"/>
                  </a:lnTo>
                  <a:lnTo>
                    <a:pt x="499920" y="2640027"/>
                  </a:lnTo>
                  <a:lnTo>
                    <a:pt x="491150" y="2640032"/>
                  </a:lnTo>
                  <a:lnTo>
                    <a:pt x="482379" y="2640037"/>
                  </a:lnTo>
                  <a:lnTo>
                    <a:pt x="473609" y="2640041"/>
                  </a:lnTo>
                  <a:lnTo>
                    <a:pt x="464838" y="2640045"/>
                  </a:lnTo>
                  <a:lnTo>
                    <a:pt x="456067" y="2640049"/>
                  </a:lnTo>
                  <a:lnTo>
                    <a:pt x="447297" y="2640052"/>
                  </a:lnTo>
                  <a:lnTo>
                    <a:pt x="438526" y="2640055"/>
                  </a:lnTo>
                  <a:lnTo>
                    <a:pt x="429756" y="2640058"/>
                  </a:lnTo>
                  <a:lnTo>
                    <a:pt x="420985" y="2640060"/>
                  </a:lnTo>
                  <a:lnTo>
                    <a:pt x="412215" y="2640062"/>
                  </a:lnTo>
                  <a:lnTo>
                    <a:pt x="403444" y="2640064"/>
                  </a:lnTo>
                  <a:lnTo>
                    <a:pt x="394674" y="2640066"/>
                  </a:lnTo>
                  <a:lnTo>
                    <a:pt x="385903" y="2640068"/>
                  </a:lnTo>
                  <a:lnTo>
                    <a:pt x="377133" y="2640069"/>
                  </a:lnTo>
                  <a:lnTo>
                    <a:pt x="368362" y="2640070"/>
                  </a:lnTo>
                  <a:lnTo>
                    <a:pt x="359592" y="2640072"/>
                  </a:lnTo>
                  <a:lnTo>
                    <a:pt x="350821" y="2640073"/>
                  </a:lnTo>
                  <a:lnTo>
                    <a:pt x="342050" y="2640074"/>
                  </a:lnTo>
                  <a:lnTo>
                    <a:pt x="333280" y="2640075"/>
                  </a:lnTo>
                  <a:lnTo>
                    <a:pt x="324509" y="2640075"/>
                  </a:lnTo>
                  <a:lnTo>
                    <a:pt x="315739" y="2640076"/>
                  </a:lnTo>
                  <a:lnTo>
                    <a:pt x="306968" y="2640077"/>
                  </a:lnTo>
                  <a:lnTo>
                    <a:pt x="298198" y="2640077"/>
                  </a:lnTo>
                  <a:lnTo>
                    <a:pt x="289427" y="2640078"/>
                  </a:lnTo>
                  <a:lnTo>
                    <a:pt x="280657" y="2640078"/>
                  </a:lnTo>
                  <a:lnTo>
                    <a:pt x="271886" y="2640079"/>
                  </a:lnTo>
                  <a:lnTo>
                    <a:pt x="263116" y="2640079"/>
                  </a:lnTo>
                  <a:lnTo>
                    <a:pt x="254345" y="2640080"/>
                  </a:lnTo>
                  <a:lnTo>
                    <a:pt x="245575" y="2640080"/>
                  </a:lnTo>
                  <a:lnTo>
                    <a:pt x="236804" y="2640080"/>
                  </a:lnTo>
                  <a:lnTo>
                    <a:pt x="228033" y="2640080"/>
                  </a:lnTo>
                  <a:lnTo>
                    <a:pt x="219263" y="2640081"/>
                  </a:lnTo>
                  <a:lnTo>
                    <a:pt x="210492" y="2640081"/>
                  </a:lnTo>
                  <a:lnTo>
                    <a:pt x="201722" y="2640081"/>
                  </a:lnTo>
                  <a:lnTo>
                    <a:pt x="192951" y="2640081"/>
                  </a:lnTo>
                  <a:lnTo>
                    <a:pt x="184181" y="2640082"/>
                  </a:lnTo>
                  <a:lnTo>
                    <a:pt x="175410" y="2640082"/>
                  </a:lnTo>
                  <a:lnTo>
                    <a:pt x="166640" y="2640082"/>
                  </a:lnTo>
                  <a:lnTo>
                    <a:pt x="157869" y="2640082"/>
                  </a:lnTo>
                  <a:lnTo>
                    <a:pt x="149099" y="2640082"/>
                  </a:lnTo>
                  <a:lnTo>
                    <a:pt x="140328" y="2640082"/>
                  </a:lnTo>
                  <a:lnTo>
                    <a:pt x="131558" y="2640082"/>
                  </a:lnTo>
                  <a:lnTo>
                    <a:pt x="122787" y="2640082"/>
                  </a:lnTo>
                  <a:lnTo>
                    <a:pt x="114016" y="2640082"/>
                  </a:lnTo>
                  <a:lnTo>
                    <a:pt x="105246" y="2640082"/>
                  </a:lnTo>
                  <a:lnTo>
                    <a:pt x="96475" y="2640082"/>
                  </a:lnTo>
                  <a:lnTo>
                    <a:pt x="87705" y="2640083"/>
                  </a:lnTo>
                  <a:lnTo>
                    <a:pt x="78934" y="2640083"/>
                  </a:lnTo>
                  <a:lnTo>
                    <a:pt x="70164" y="2640083"/>
                  </a:lnTo>
                  <a:lnTo>
                    <a:pt x="61393" y="2640083"/>
                  </a:lnTo>
                  <a:lnTo>
                    <a:pt x="52623" y="2640083"/>
                  </a:lnTo>
                  <a:lnTo>
                    <a:pt x="43852" y="2640083"/>
                  </a:lnTo>
                  <a:lnTo>
                    <a:pt x="35082" y="2640083"/>
                  </a:lnTo>
                  <a:lnTo>
                    <a:pt x="26311" y="2640083"/>
                  </a:lnTo>
                  <a:lnTo>
                    <a:pt x="17541" y="2640083"/>
                  </a:lnTo>
                  <a:lnTo>
                    <a:pt x="8770" y="2640083"/>
                  </a:lnTo>
                  <a:close/>
                </a:path>
              </a:pathLst>
            </a:custGeom>
            <a:solidFill>
              <a:srgbClr val="00B86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3659158" y="922326"/>
              <a:ext cx="1850583" cy="2640081"/>
            </a:xfrm>
            <a:custGeom>
              <a:avLst/>
              <a:pathLst>
                <a:path w="1850583" h="2640081">
                  <a:moveTo>
                    <a:pt x="0" y="2640081"/>
                  </a:moveTo>
                  <a:lnTo>
                    <a:pt x="8770" y="2640081"/>
                  </a:lnTo>
                  <a:lnTo>
                    <a:pt x="17541" y="2640081"/>
                  </a:lnTo>
                  <a:lnTo>
                    <a:pt x="26311" y="2640081"/>
                  </a:lnTo>
                  <a:lnTo>
                    <a:pt x="35082" y="2640081"/>
                  </a:lnTo>
                  <a:lnTo>
                    <a:pt x="43852" y="2640081"/>
                  </a:lnTo>
                  <a:lnTo>
                    <a:pt x="52623" y="2640080"/>
                  </a:lnTo>
                  <a:lnTo>
                    <a:pt x="61393" y="2640080"/>
                  </a:lnTo>
                  <a:lnTo>
                    <a:pt x="70164" y="2640080"/>
                  </a:lnTo>
                  <a:lnTo>
                    <a:pt x="78934" y="2640080"/>
                  </a:lnTo>
                  <a:lnTo>
                    <a:pt x="87705" y="2640079"/>
                  </a:lnTo>
                  <a:lnTo>
                    <a:pt x="96475" y="2640079"/>
                  </a:lnTo>
                  <a:lnTo>
                    <a:pt x="105246" y="2640079"/>
                  </a:lnTo>
                  <a:lnTo>
                    <a:pt x="114016" y="2640078"/>
                  </a:lnTo>
                  <a:lnTo>
                    <a:pt x="122787" y="2640078"/>
                  </a:lnTo>
                  <a:lnTo>
                    <a:pt x="131558" y="2640077"/>
                  </a:lnTo>
                  <a:lnTo>
                    <a:pt x="140328" y="2640077"/>
                  </a:lnTo>
                  <a:lnTo>
                    <a:pt x="149099" y="2640076"/>
                  </a:lnTo>
                  <a:lnTo>
                    <a:pt x="157869" y="2640076"/>
                  </a:lnTo>
                  <a:lnTo>
                    <a:pt x="166640" y="2640075"/>
                  </a:lnTo>
                  <a:lnTo>
                    <a:pt x="175410" y="2640074"/>
                  </a:lnTo>
                  <a:lnTo>
                    <a:pt x="184181" y="2640073"/>
                  </a:lnTo>
                  <a:lnTo>
                    <a:pt x="192951" y="2640072"/>
                  </a:lnTo>
                  <a:lnTo>
                    <a:pt x="201722" y="2640072"/>
                  </a:lnTo>
                  <a:lnTo>
                    <a:pt x="210492" y="2640070"/>
                  </a:lnTo>
                  <a:lnTo>
                    <a:pt x="219263" y="2640069"/>
                  </a:lnTo>
                  <a:lnTo>
                    <a:pt x="228033" y="2640068"/>
                  </a:lnTo>
                  <a:lnTo>
                    <a:pt x="236804" y="2640067"/>
                  </a:lnTo>
                  <a:lnTo>
                    <a:pt x="245575" y="2640065"/>
                  </a:lnTo>
                  <a:lnTo>
                    <a:pt x="254345" y="2640064"/>
                  </a:lnTo>
                  <a:lnTo>
                    <a:pt x="263116" y="2640062"/>
                  </a:lnTo>
                  <a:lnTo>
                    <a:pt x="271886" y="2640060"/>
                  </a:lnTo>
                  <a:lnTo>
                    <a:pt x="280657" y="2640058"/>
                  </a:lnTo>
                  <a:lnTo>
                    <a:pt x="289427" y="2640056"/>
                  </a:lnTo>
                  <a:lnTo>
                    <a:pt x="298198" y="2640053"/>
                  </a:lnTo>
                  <a:lnTo>
                    <a:pt x="306968" y="2640051"/>
                  </a:lnTo>
                  <a:lnTo>
                    <a:pt x="315739" y="2640048"/>
                  </a:lnTo>
                  <a:lnTo>
                    <a:pt x="324509" y="2640044"/>
                  </a:lnTo>
                  <a:lnTo>
                    <a:pt x="333280" y="2640041"/>
                  </a:lnTo>
                  <a:lnTo>
                    <a:pt x="342050" y="2640037"/>
                  </a:lnTo>
                  <a:lnTo>
                    <a:pt x="350821" y="2640033"/>
                  </a:lnTo>
                  <a:lnTo>
                    <a:pt x="359592" y="2640029"/>
                  </a:lnTo>
                  <a:lnTo>
                    <a:pt x="368362" y="2640024"/>
                  </a:lnTo>
                  <a:lnTo>
                    <a:pt x="377133" y="2640018"/>
                  </a:lnTo>
                  <a:lnTo>
                    <a:pt x="385903" y="2640012"/>
                  </a:lnTo>
                  <a:lnTo>
                    <a:pt x="394674" y="2640006"/>
                  </a:lnTo>
                  <a:lnTo>
                    <a:pt x="403444" y="2639999"/>
                  </a:lnTo>
                  <a:lnTo>
                    <a:pt x="412215" y="2639992"/>
                  </a:lnTo>
                  <a:lnTo>
                    <a:pt x="420985" y="2639983"/>
                  </a:lnTo>
                  <a:lnTo>
                    <a:pt x="429756" y="2639974"/>
                  </a:lnTo>
                  <a:lnTo>
                    <a:pt x="438526" y="2639965"/>
                  </a:lnTo>
                  <a:lnTo>
                    <a:pt x="447297" y="2639954"/>
                  </a:lnTo>
                  <a:lnTo>
                    <a:pt x="456067" y="2639942"/>
                  </a:lnTo>
                  <a:lnTo>
                    <a:pt x="464838" y="2639930"/>
                  </a:lnTo>
                  <a:lnTo>
                    <a:pt x="473609" y="2639916"/>
                  </a:lnTo>
                  <a:lnTo>
                    <a:pt x="482379" y="2639901"/>
                  </a:lnTo>
                  <a:lnTo>
                    <a:pt x="491150" y="2639884"/>
                  </a:lnTo>
                  <a:lnTo>
                    <a:pt x="499920" y="2639866"/>
                  </a:lnTo>
                  <a:lnTo>
                    <a:pt x="508691" y="2639847"/>
                  </a:lnTo>
                  <a:lnTo>
                    <a:pt x="517461" y="2639826"/>
                  </a:lnTo>
                  <a:lnTo>
                    <a:pt x="526232" y="2639802"/>
                  </a:lnTo>
                  <a:lnTo>
                    <a:pt x="535002" y="2639777"/>
                  </a:lnTo>
                  <a:lnTo>
                    <a:pt x="543773" y="2639749"/>
                  </a:lnTo>
                  <a:lnTo>
                    <a:pt x="552543" y="2639719"/>
                  </a:lnTo>
                  <a:lnTo>
                    <a:pt x="561314" y="2639686"/>
                  </a:lnTo>
                  <a:lnTo>
                    <a:pt x="570084" y="2639651"/>
                  </a:lnTo>
                  <a:lnTo>
                    <a:pt x="578855" y="2639612"/>
                  </a:lnTo>
                  <a:lnTo>
                    <a:pt x="587626" y="2639569"/>
                  </a:lnTo>
                  <a:lnTo>
                    <a:pt x="596396" y="2639523"/>
                  </a:lnTo>
                  <a:lnTo>
                    <a:pt x="605167" y="2639472"/>
                  </a:lnTo>
                  <a:lnTo>
                    <a:pt x="613937" y="2639417"/>
                  </a:lnTo>
                  <a:lnTo>
                    <a:pt x="622708" y="2639357"/>
                  </a:lnTo>
                  <a:lnTo>
                    <a:pt x="631478" y="2639292"/>
                  </a:lnTo>
                  <a:lnTo>
                    <a:pt x="640249" y="2639220"/>
                  </a:lnTo>
                  <a:lnTo>
                    <a:pt x="649019" y="2639142"/>
                  </a:lnTo>
                  <a:lnTo>
                    <a:pt x="657790" y="2639057"/>
                  </a:lnTo>
                  <a:lnTo>
                    <a:pt x="666560" y="2638965"/>
                  </a:lnTo>
                  <a:lnTo>
                    <a:pt x="675331" y="2638864"/>
                  </a:lnTo>
                  <a:lnTo>
                    <a:pt x="684101" y="2638754"/>
                  </a:lnTo>
                  <a:lnTo>
                    <a:pt x="692872" y="2638634"/>
                  </a:lnTo>
                  <a:lnTo>
                    <a:pt x="701643" y="2638503"/>
                  </a:lnTo>
                  <a:lnTo>
                    <a:pt x="710413" y="2638361"/>
                  </a:lnTo>
                  <a:lnTo>
                    <a:pt x="719184" y="2638205"/>
                  </a:lnTo>
                  <a:lnTo>
                    <a:pt x="727954" y="2638036"/>
                  </a:lnTo>
                  <a:lnTo>
                    <a:pt x="736725" y="2637851"/>
                  </a:lnTo>
                  <a:lnTo>
                    <a:pt x="745495" y="2637649"/>
                  </a:lnTo>
                  <a:lnTo>
                    <a:pt x="754266" y="2637429"/>
                  </a:lnTo>
                  <a:lnTo>
                    <a:pt x="763036" y="2637190"/>
                  </a:lnTo>
                  <a:lnTo>
                    <a:pt x="771807" y="2636929"/>
                  </a:lnTo>
                  <a:lnTo>
                    <a:pt x="780577" y="2636644"/>
                  </a:lnTo>
                  <a:lnTo>
                    <a:pt x="789348" y="2636333"/>
                  </a:lnTo>
                  <a:lnTo>
                    <a:pt x="798118" y="2635994"/>
                  </a:lnTo>
                  <a:lnTo>
                    <a:pt x="806889" y="2635625"/>
                  </a:lnTo>
                  <a:lnTo>
                    <a:pt x="815660" y="2635223"/>
                  </a:lnTo>
                  <a:lnTo>
                    <a:pt x="824430" y="2634784"/>
                  </a:lnTo>
                  <a:lnTo>
                    <a:pt x="833201" y="2634305"/>
                  </a:lnTo>
                  <a:lnTo>
                    <a:pt x="841971" y="2633783"/>
                  </a:lnTo>
                  <a:lnTo>
                    <a:pt x="850742" y="2633214"/>
                  </a:lnTo>
                  <a:lnTo>
                    <a:pt x="859512" y="2632594"/>
                  </a:lnTo>
                  <a:lnTo>
                    <a:pt x="868283" y="2631918"/>
                  </a:lnTo>
                  <a:lnTo>
                    <a:pt x="877053" y="2631181"/>
                  </a:lnTo>
                  <a:lnTo>
                    <a:pt x="885824" y="2630377"/>
                  </a:lnTo>
                  <a:lnTo>
                    <a:pt x="894594" y="2629500"/>
                  </a:lnTo>
                  <a:lnTo>
                    <a:pt x="903365" y="2628545"/>
                  </a:lnTo>
                  <a:lnTo>
                    <a:pt x="912135" y="2627504"/>
                  </a:lnTo>
                  <a:lnTo>
                    <a:pt x="920906" y="2626369"/>
                  </a:lnTo>
                  <a:lnTo>
                    <a:pt x="929677" y="2625131"/>
                  </a:lnTo>
                  <a:lnTo>
                    <a:pt x="938447" y="2623782"/>
                  </a:lnTo>
                  <a:lnTo>
                    <a:pt x="947218" y="2622312"/>
                  </a:lnTo>
                  <a:lnTo>
                    <a:pt x="955988" y="2620710"/>
                  </a:lnTo>
                  <a:lnTo>
                    <a:pt x="964759" y="2618963"/>
                  </a:lnTo>
                  <a:lnTo>
                    <a:pt x="973529" y="2617060"/>
                  </a:lnTo>
                  <a:lnTo>
                    <a:pt x="982300" y="2614987"/>
                  </a:lnTo>
                  <a:lnTo>
                    <a:pt x="991070" y="2612727"/>
                  </a:lnTo>
                  <a:lnTo>
                    <a:pt x="999841" y="2610266"/>
                  </a:lnTo>
                  <a:lnTo>
                    <a:pt x="1008611" y="2607584"/>
                  </a:lnTo>
                  <a:lnTo>
                    <a:pt x="1017382" y="2604664"/>
                  </a:lnTo>
                  <a:lnTo>
                    <a:pt x="1026152" y="2601483"/>
                  </a:lnTo>
                  <a:lnTo>
                    <a:pt x="1034923" y="2598019"/>
                  </a:lnTo>
                  <a:lnTo>
                    <a:pt x="1043694" y="2594247"/>
                  </a:lnTo>
                  <a:lnTo>
                    <a:pt x="1052464" y="2590142"/>
                  </a:lnTo>
                  <a:lnTo>
                    <a:pt x="1061235" y="2585674"/>
                  </a:lnTo>
                  <a:lnTo>
                    <a:pt x="1070005" y="2580811"/>
                  </a:lnTo>
                  <a:lnTo>
                    <a:pt x="1078776" y="2575522"/>
                  </a:lnTo>
                  <a:lnTo>
                    <a:pt x="1087546" y="2569769"/>
                  </a:lnTo>
                  <a:lnTo>
                    <a:pt x="1096317" y="2563514"/>
                  </a:lnTo>
                  <a:lnTo>
                    <a:pt x="1105087" y="2556715"/>
                  </a:lnTo>
                  <a:lnTo>
                    <a:pt x="1113858" y="2549326"/>
                  </a:lnTo>
                  <a:lnTo>
                    <a:pt x="1122628" y="2541301"/>
                  </a:lnTo>
                  <a:lnTo>
                    <a:pt x="1131399" y="2532588"/>
                  </a:lnTo>
                  <a:lnTo>
                    <a:pt x="1140169" y="2523132"/>
                  </a:lnTo>
                  <a:lnTo>
                    <a:pt x="1148940" y="2512874"/>
                  </a:lnTo>
                  <a:lnTo>
                    <a:pt x="1157711" y="2501753"/>
                  </a:lnTo>
                  <a:lnTo>
                    <a:pt x="1166481" y="2489702"/>
                  </a:lnTo>
                  <a:lnTo>
                    <a:pt x="1175252" y="2476654"/>
                  </a:lnTo>
                  <a:lnTo>
                    <a:pt x="1184022" y="2462534"/>
                  </a:lnTo>
                  <a:lnTo>
                    <a:pt x="1192793" y="2447268"/>
                  </a:lnTo>
                  <a:lnTo>
                    <a:pt x="1201563" y="2430775"/>
                  </a:lnTo>
                  <a:lnTo>
                    <a:pt x="1210334" y="2412972"/>
                  </a:lnTo>
                  <a:lnTo>
                    <a:pt x="1219104" y="2393777"/>
                  </a:lnTo>
                  <a:lnTo>
                    <a:pt x="1227875" y="2373101"/>
                  </a:lnTo>
                  <a:lnTo>
                    <a:pt x="1236645" y="2350857"/>
                  </a:lnTo>
                  <a:lnTo>
                    <a:pt x="1245416" y="2326957"/>
                  </a:lnTo>
                  <a:lnTo>
                    <a:pt x="1254186" y="2301314"/>
                  </a:lnTo>
                  <a:lnTo>
                    <a:pt x="1262957" y="2273843"/>
                  </a:lnTo>
                  <a:lnTo>
                    <a:pt x="1271728" y="2244461"/>
                  </a:lnTo>
                  <a:lnTo>
                    <a:pt x="1280498" y="2213091"/>
                  </a:lnTo>
                  <a:lnTo>
                    <a:pt x="1289269" y="2179665"/>
                  </a:lnTo>
                  <a:lnTo>
                    <a:pt x="1298039" y="2144121"/>
                  </a:lnTo>
                  <a:lnTo>
                    <a:pt x="1306810" y="2106411"/>
                  </a:lnTo>
                  <a:lnTo>
                    <a:pt x="1315580" y="2066496"/>
                  </a:lnTo>
                  <a:lnTo>
                    <a:pt x="1324351" y="2024359"/>
                  </a:lnTo>
                  <a:lnTo>
                    <a:pt x="1333121" y="1979996"/>
                  </a:lnTo>
                  <a:lnTo>
                    <a:pt x="1341892" y="1933427"/>
                  </a:lnTo>
                  <a:lnTo>
                    <a:pt x="1350662" y="1884692"/>
                  </a:lnTo>
                  <a:lnTo>
                    <a:pt x="1359433" y="1833858"/>
                  </a:lnTo>
                  <a:lnTo>
                    <a:pt x="1368203" y="1781014"/>
                  </a:lnTo>
                  <a:lnTo>
                    <a:pt x="1376974" y="1726279"/>
                  </a:lnTo>
                  <a:lnTo>
                    <a:pt x="1385745" y="1669797"/>
                  </a:lnTo>
                  <a:lnTo>
                    <a:pt x="1394515" y="1611737"/>
                  </a:lnTo>
                  <a:lnTo>
                    <a:pt x="1403286" y="1552294"/>
                  </a:lnTo>
                  <a:lnTo>
                    <a:pt x="1412056" y="1491687"/>
                  </a:lnTo>
                  <a:lnTo>
                    <a:pt x="1420827" y="1430152"/>
                  </a:lnTo>
                  <a:lnTo>
                    <a:pt x="1429597" y="1367945"/>
                  </a:lnTo>
                  <a:lnTo>
                    <a:pt x="1438368" y="1305333"/>
                  </a:lnTo>
                  <a:lnTo>
                    <a:pt x="1447138" y="1242591"/>
                  </a:lnTo>
                  <a:lnTo>
                    <a:pt x="1455909" y="1179997"/>
                  </a:lnTo>
                  <a:lnTo>
                    <a:pt x="1464679" y="1117829"/>
                  </a:lnTo>
                  <a:lnTo>
                    <a:pt x="1473450" y="1056359"/>
                  </a:lnTo>
                  <a:lnTo>
                    <a:pt x="1482220" y="995846"/>
                  </a:lnTo>
                  <a:lnTo>
                    <a:pt x="1490991" y="936536"/>
                  </a:lnTo>
                  <a:lnTo>
                    <a:pt x="1499762" y="878654"/>
                  </a:lnTo>
                  <a:lnTo>
                    <a:pt x="1508532" y="822404"/>
                  </a:lnTo>
                  <a:lnTo>
                    <a:pt x="1517303" y="767966"/>
                  </a:lnTo>
                  <a:lnTo>
                    <a:pt x="1526073" y="715492"/>
                  </a:lnTo>
                  <a:lnTo>
                    <a:pt x="1534844" y="665108"/>
                  </a:lnTo>
                  <a:lnTo>
                    <a:pt x="1543614" y="616913"/>
                  </a:lnTo>
                  <a:lnTo>
                    <a:pt x="1552385" y="570979"/>
                  </a:lnTo>
                  <a:lnTo>
                    <a:pt x="1561155" y="527351"/>
                  </a:lnTo>
                  <a:lnTo>
                    <a:pt x="1569926" y="486050"/>
                  </a:lnTo>
                  <a:lnTo>
                    <a:pt x="1578696" y="447076"/>
                  </a:lnTo>
                  <a:lnTo>
                    <a:pt x="1587467" y="410407"/>
                  </a:lnTo>
                  <a:lnTo>
                    <a:pt x="1596237" y="376005"/>
                  </a:lnTo>
                  <a:lnTo>
                    <a:pt x="1605008" y="343815"/>
                  </a:lnTo>
                  <a:lnTo>
                    <a:pt x="1613779" y="313772"/>
                  </a:lnTo>
                  <a:lnTo>
                    <a:pt x="1622549" y="285797"/>
                  </a:lnTo>
                  <a:lnTo>
                    <a:pt x="1631320" y="259806"/>
                  </a:lnTo>
                  <a:lnTo>
                    <a:pt x="1640090" y="235708"/>
                  </a:lnTo>
                  <a:lnTo>
                    <a:pt x="1648861" y="213408"/>
                  </a:lnTo>
                  <a:lnTo>
                    <a:pt x="1657631" y="192808"/>
                  </a:lnTo>
                  <a:lnTo>
                    <a:pt x="1666402" y="173810"/>
                  </a:lnTo>
                  <a:lnTo>
                    <a:pt x="1675172" y="156316"/>
                  </a:lnTo>
                  <a:lnTo>
                    <a:pt x="1683943" y="140230"/>
                  </a:lnTo>
                  <a:lnTo>
                    <a:pt x="1692713" y="125459"/>
                  </a:lnTo>
                  <a:lnTo>
                    <a:pt x="1701484" y="111910"/>
                  </a:lnTo>
                  <a:lnTo>
                    <a:pt x="1710254" y="99496"/>
                  </a:lnTo>
                  <a:lnTo>
                    <a:pt x="1719025" y="88134"/>
                  </a:lnTo>
                  <a:lnTo>
                    <a:pt x="1727796" y="77745"/>
                  </a:lnTo>
                  <a:lnTo>
                    <a:pt x="1736566" y="68253"/>
                  </a:lnTo>
                  <a:lnTo>
                    <a:pt x="1745337" y="59587"/>
                  </a:lnTo>
                  <a:lnTo>
                    <a:pt x="1754107" y="51682"/>
                  </a:lnTo>
                  <a:lnTo>
                    <a:pt x="1762878" y="44476"/>
                  </a:lnTo>
                  <a:lnTo>
                    <a:pt x="1771648" y="37910"/>
                  </a:lnTo>
                  <a:lnTo>
                    <a:pt x="1780419" y="31931"/>
                  </a:lnTo>
                  <a:lnTo>
                    <a:pt x="1789189" y="26490"/>
                  </a:lnTo>
                  <a:lnTo>
                    <a:pt x="1797960" y="21539"/>
                  </a:lnTo>
                  <a:lnTo>
                    <a:pt x="1806730" y="17038"/>
                  </a:lnTo>
                  <a:lnTo>
                    <a:pt x="1815501" y="12946"/>
                  </a:lnTo>
                  <a:lnTo>
                    <a:pt x="1824271" y="9228"/>
                  </a:lnTo>
                  <a:lnTo>
                    <a:pt x="1833042" y="5851"/>
                  </a:lnTo>
                  <a:lnTo>
                    <a:pt x="1841813" y="2784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3659158" y="958391"/>
              <a:ext cx="1850583" cy="2604018"/>
            </a:xfrm>
            <a:custGeom>
              <a:avLst/>
              <a:pathLst>
                <a:path w="1850583" h="2604018">
                  <a:moveTo>
                    <a:pt x="1850583" y="0"/>
                  </a:moveTo>
                  <a:lnTo>
                    <a:pt x="1850583" y="0"/>
                  </a:lnTo>
                  <a:lnTo>
                    <a:pt x="1841813" y="5554"/>
                  </a:lnTo>
                  <a:lnTo>
                    <a:pt x="1833042" y="11583"/>
                  </a:lnTo>
                  <a:lnTo>
                    <a:pt x="1824271" y="18126"/>
                  </a:lnTo>
                  <a:lnTo>
                    <a:pt x="1815501" y="25223"/>
                  </a:lnTo>
                  <a:lnTo>
                    <a:pt x="1806730" y="32918"/>
                  </a:lnTo>
                  <a:lnTo>
                    <a:pt x="1797960" y="41256"/>
                  </a:lnTo>
                  <a:lnTo>
                    <a:pt x="1789189" y="50287"/>
                  </a:lnTo>
                  <a:lnTo>
                    <a:pt x="1780419" y="60062"/>
                  </a:lnTo>
                  <a:lnTo>
                    <a:pt x="1771648" y="70637"/>
                  </a:lnTo>
                  <a:lnTo>
                    <a:pt x="1762878" y="82068"/>
                  </a:lnTo>
                  <a:lnTo>
                    <a:pt x="1754107" y="94415"/>
                  </a:lnTo>
                  <a:lnTo>
                    <a:pt x="1745337" y="107742"/>
                  </a:lnTo>
                  <a:lnTo>
                    <a:pt x="1736566" y="122113"/>
                  </a:lnTo>
                  <a:lnTo>
                    <a:pt x="1727796" y="137597"/>
                  </a:lnTo>
                  <a:lnTo>
                    <a:pt x="1719025" y="154261"/>
                  </a:lnTo>
                  <a:lnTo>
                    <a:pt x="1710254" y="172177"/>
                  </a:lnTo>
                  <a:lnTo>
                    <a:pt x="1701484" y="191417"/>
                  </a:lnTo>
                  <a:lnTo>
                    <a:pt x="1692713" y="212051"/>
                  </a:lnTo>
                  <a:lnTo>
                    <a:pt x="1683943" y="234153"/>
                  </a:lnTo>
                  <a:lnTo>
                    <a:pt x="1675172" y="257791"/>
                  </a:lnTo>
                  <a:lnTo>
                    <a:pt x="1666402" y="283034"/>
                  </a:lnTo>
                  <a:lnTo>
                    <a:pt x="1657631" y="309947"/>
                  </a:lnTo>
                  <a:lnTo>
                    <a:pt x="1648861" y="338591"/>
                  </a:lnTo>
                  <a:lnTo>
                    <a:pt x="1640090" y="369021"/>
                  </a:lnTo>
                  <a:lnTo>
                    <a:pt x="1631320" y="401285"/>
                  </a:lnTo>
                  <a:lnTo>
                    <a:pt x="1622549" y="435422"/>
                  </a:lnTo>
                  <a:lnTo>
                    <a:pt x="1613779" y="471462"/>
                  </a:lnTo>
                  <a:lnTo>
                    <a:pt x="1605008" y="509425"/>
                  </a:lnTo>
                  <a:lnTo>
                    <a:pt x="1596237" y="549315"/>
                  </a:lnTo>
                  <a:lnTo>
                    <a:pt x="1587467" y="591125"/>
                  </a:lnTo>
                  <a:lnTo>
                    <a:pt x="1578696" y="634831"/>
                  </a:lnTo>
                  <a:lnTo>
                    <a:pt x="1569926" y="680394"/>
                  </a:lnTo>
                  <a:lnTo>
                    <a:pt x="1561155" y="727755"/>
                  </a:lnTo>
                  <a:lnTo>
                    <a:pt x="1552385" y="776840"/>
                  </a:lnTo>
                  <a:lnTo>
                    <a:pt x="1543614" y="827554"/>
                  </a:lnTo>
                  <a:lnTo>
                    <a:pt x="1534844" y="879787"/>
                  </a:lnTo>
                  <a:lnTo>
                    <a:pt x="1526073" y="933408"/>
                  </a:lnTo>
                  <a:lnTo>
                    <a:pt x="1517303" y="988271"/>
                  </a:lnTo>
                  <a:lnTo>
                    <a:pt x="1508532" y="1044212"/>
                  </a:lnTo>
                  <a:lnTo>
                    <a:pt x="1499762" y="1101056"/>
                  </a:lnTo>
                  <a:lnTo>
                    <a:pt x="1490991" y="1158611"/>
                  </a:lnTo>
                  <a:lnTo>
                    <a:pt x="1482220" y="1216679"/>
                  </a:lnTo>
                  <a:lnTo>
                    <a:pt x="1473450" y="1275052"/>
                  </a:lnTo>
                  <a:lnTo>
                    <a:pt x="1464679" y="1333518"/>
                  </a:lnTo>
                  <a:lnTo>
                    <a:pt x="1455909" y="1391863"/>
                  </a:lnTo>
                  <a:lnTo>
                    <a:pt x="1447138" y="1449872"/>
                  </a:lnTo>
                  <a:lnTo>
                    <a:pt x="1438368" y="1507336"/>
                  </a:lnTo>
                  <a:lnTo>
                    <a:pt x="1429597" y="1564053"/>
                  </a:lnTo>
                  <a:lnTo>
                    <a:pt x="1420827" y="1619828"/>
                  </a:lnTo>
                  <a:lnTo>
                    <a:pt x="1412056" y="1674479"/>
                  </a:lnTo>
                  <a:lnTo>
                    <a:pt x="1403286" y="1727837"/>
                  </a:lnTo>
                  <a:lnTo>
                    <a:pt x="1394515" y="1779749"/>
                  </a:lnTo>
                  <a:lnTo>
                    <a:pt x="1385745" y="1830080"/>
                  </a:lnTo>
                  <a:lnTo>
                    <a:pt x="1376974" y="1878711"/>
                  </a:lnTo>
                  <a:lnTo>
                    <a:pt x="1368203" y="1925543"/>
                  </a:lnTo>
                  <a:lnTo>
                    <a:pt x="1359433" y="1970496"/>
                  </a:lnTo>
                  <a:lnTo>
                    <a:pt x="1350662" y="2013507"/>
                  </a:lnTo>
                  <a:lnTo>
                    <a:pt x="1341892" y="2054533"/>
                  </a:lnTo>
                  <a:lnTo>
                    <a:pt x="1333121" y="2093549"/>
                  </a:lnTo>
                  <a:lnTo>
                    <a:pt x="1324351" y="2130545"/>
                  </a:lnTo>
                  <a:lnTo>
                    <a:pt x="1315580" y="2165527"/>
                  </a:lnTo>
                  <a:lnTo>
                    <a:pt x="1306810" y="2198516"/>
                  </a:lnTo>
                  <a:lnTo>
                    <a:pt x="1298039" y="2229545"/>
                  </a:lnTo>
                  <a:lnTo>
                    <a:pt x="1289269" y="2258657"/>
                  </a:lnTo>
                  <a:lnTo>
                    <a:pt x="1280498" y="2285907"/>
                  </a:lnTo>
                  <a:lnTo>
                    <a:pt x="1271728" y="2311357"/>
                  </a:lnTo>
                  <a:lnTo>
                    <a:pt x="1262957" y="2335073"/>
                  </a:lnTo>
                  <a:lnTo>
                    <a:pt x="1254186" y="2357130"/>
                  </a:lnTo>
                  <a:lnTo>
                    <a:pt x="1245416" y="2377604"/>
                  </a:lnTo>
                  <a:lnTo>
                    <a:pt x="1236645" y="2396575"/>
                  </a:lnTo>
                  <a:lnTo>
                    <a:pt x="1227875" y="2414123"/>
                  </a:lnTo>
                  <a:lnTo>
                    <a:pt x="1219104" y="2430329"/>
                  </a:lnTo>
                  <a:lnTo>
                    <a:pt x="1210334" y="2445273"/>
                  </a:lnTo>
                  <a:lnTo>
                    <a:pt x="1201563" y="2459035"/>
                  </a:lnTo>
                  <a:lnTo>
                    <a:pt x="1192793" y="2471691"/>
                  </a:lnTo>
                  <a:lnTo>
                    <a:pt x="1184022" y="2483317"/>
                  </a:lnTo>
                  <a:lnTo>
                    <a:pt x="1175252" y="2493984"/>
                  </a:lnTo>
                  <a:lnTo>
                    <a:pt x="1166481" y="2503761"/>
                  </a:lnTo>
                  <a:lnTo>
                    <a:pt x="1157711" y="2512714"/>
                  </a:lnTo>
                  <a:lnTo>
                    <a:pt x="1148940" y="2520905"/>
                  </a:lnTo>
                  <a:lnTo>
                    <a:pt x="1140169" y="2528392"/>
                  </a:lnTo>
                  <a:lnTo>
                    <a:pt x="1131399" y="2535232"/>
                  </a:lnTo>
                  <a:lnTo>
                    <a:pt x="1122628" y="2541475"/>
                  </a:lnTo>
                  <a:lnTo>
                    <a:pt x="1113858" y="2547171"/>
                  </a:lnTo>
                  <a:lnTo>
                    <a:pt x="1105087" y="2552363"/>
                  </a:lnTo>
                  <a:lnTo>
                    <a:pt x="1096317" y="2557094"/>
                  </a:lnTo>
                  <a:lnTo>
                    <a:pt x="1087546" y="2561402"/>
                  </a:lnTo>
                  <a:lnTo>
                    <a:pt x="1078776" y="2565324"/>
                  </a:lnTo>
                  <a:lnTo>
                    <a:pt x="1070005" y="2568893"/>
                  </a:lnTo>
                  <a:lnTo>
                    <a:pt x="1061235" y="2572139"/>
                  </a:lnTo>
                  <a:lnTo>
                    <a:pt x="1052464" y="2575091"/>
                  </a:lnTo>
                  <a:lnTo>
                    <a:pt x="1043694" y="2577773"/>
                  </a:lnTo>
                  <a:lnTo>
                    <a:pt x="1034923" y="2580211"/>
                  </a:lnTo>
                  <a:lnTo>
                    <a:pt x="1026152" y="2582425"/>
                  </a:lnTo>
                  <a:lnTo>
                    <a:pt x="1017382" y="2584436"/>
                  </a:lnTo>
                  <a:lnTo>
                    <a:pt x="1008611" y="2586262"/>
                  </a:lnTo>
                  <a:lnTo>
                    <a:pt x="999841" y="2587919"/>
                  </a:lnTo>
                  <a:lnTo>
                    <a:pt x="991070" y="2589424"/>
                  </a:lnTo>
                  <a:lnTo>
                    <a:pt x="982300" y="2590789"/>
                  </a:lnTo>
                  <a:lnTo>
                    <a:pt x="973529" y="2592027"/>
                  </a:lnTo>
                  <a:lnTo>
                    <a:pt x="964759" y="2593150"/>
                  </a:lnTo>
                  <a:lnTo>
                    <a:pt x="955988" y="2594169"/>
                  </a:lnTo>
                  <a:lnTo>
                    <a:pt x="947218" y="2595093"/>
                  </a:lnTo>
                  <a:lnTo>
                    <a:pt x="938447" y="2595931"/>
                  </a:lnTo>
                  <a:lnTo>
                    <a:pt x="929677" y="2596691"/>
                  </a:lnTo>
                  <a:lnTo>
                    <a:pt x="920906" y="2597379"/>
                  </a:lnTo>
                  <a:lnTo>
                    <a:pt x="912135" y="2598003"/>
                  </a:lnTo>
                  <a:lnTo>
                    <a:pt x="903365" y="2598569"/>
                  </a:lnTo>
                  <a:lnTo>
                    <a:pt x="894594" y="2599082"/>
                  </a:lnTo>
                  <a:lnTo>
                    <a:pt x="885824" y="2599547"/>
                  </a:lnTo>
                  <a:lnTo>
                    <a:pt x="877053" y="2599968"/>
                  </a:lnTo>
                  <a:lnTo>
                    <a:pt x="868283" y="2600350"/>
                  </a:lnTo>
                  <a:lnTo>
                    <a:pt x="859512" y="2600695"/>
                  </a:lnTo>
                  <a:lnTo>
                    <a:pt x="850742" y="2601009"/>
                  </a:lnTo>
                  <a:lnTo>
                    <a:pt x="841971" y="2601292"/>
                  </a:lnTo>
                  <a:lnTo>
                    <a:pt x="833201" y="2601550"/>
                  </a:lnTo>
                  <a:lnTo>
                    <a:pt x="824430" y="2601782"/>
                  </a:lnTo>
                  <a:lnTo>
                    <a:pt x="815660" y="2601993"/>
                  </a:lnTo>
                  <a:lnTo>
                    <a:pt x="806889" y="2602185"/>
                  </a:lnTo>
                  <a:lnTo>
                    <a:pt x="798118" y="2602358"/>
                  </a:lnTo>
                  <a:lnTo>
                    <a:pt x="789348" y="2602514"/>
                  </a:lnTo>
                  <a:lnTo>
                    <a:pt x="780577" y="2602657"/>
                  </a:lnTo>
                  <a:lnTo>
                    <a:pt x="771807" y="2602785"/>
                  </a:lnTo>
                  <a:lnTo>
                    <a:pt x="763036" y="2602902"/>
                  </a:lnTo>
                  <a:lnTo>
                    <a:pt x="754266" y="2603007"/>
                  </a:lnTo>
                  <a:lnTo>
                    <a:pt x="745495" y="2603103"/>
                  </a:lnTo>
                  <a:lnTo>
                    <a:pt x="736725" y="2603189"/>
                  </a:lnTo>
                  <a:lnTo>
                    <a:pt x="727954" y="2603268"/>
                  </a:lnTo>
                  <a:lnTo>
                    <a:pt x="719184" y="2603339"/>
                  </a:lnTo>
                  <a:lnTo>
                    <a:pt x="710413" y="2603403"/>
                  </a:lnTo>
                  <a:lnTo>
                    <a:pt x="701643" y="2603461"/>
                  </a:lnTo>
                  <a:lnTo>
                    <a:pt x="692872" y="2603514"/>
                  </a:lnTo>
                  <a:lnTo>
                    <a:pt x="684101" y="2603561"/>
                  </a:lnTo>
                  <a:lnTo>
                    <a:pt x="675331" y="2603605"/>
                  </a:lnTo>
                  <a:lnTo>
                    <a:pt x="666560" y="2603644"/>
                  </a:lnTo>
                  <a:lnTo>
                    <a:pt x="657790" y="2603679"/>
                  </a:lnTo>
                  <a:lnTo>
                    <a:pt x="649019" y="2603711"/>
                  </a:lnTo>
                  <a:lnTo>
                    <a:pt x="640249" y="2603740"/>
                  </a:lnTo>
                  <a:lnTo>
                    <a:pt x="631478" y="2603767"/>
                  </a:lnTo>
                  <a:lnTo>
                    <a:pt x="622708" y="2603790"/>
                  </a:lnTo>
                  <a:lnTo>
                    <a:pt x="613937" y="2603812"/>
                  </a:lnTo>
                  <a:lnTo>
                    <a:pt x="605167" y="2603831"/>
                  </a:lnTo>
                  <a:lnTo>
                    <a:pt x="596396" y="2603849"/>
                  </a:lnTo>
                  <a:lnTo>
                    <a:pt x="587626" y="2603865"/>
                  </a:lnTo>
                  <a:lnTo>
                    <a:pt x="578855" y="2603880"/>
                  </a:lnTo>
                  <a:lnTo>
                    <a:pt x="570084" y="2603893"/>
                  </a:lnTo>
                  <a:lnTo>
                    <a:pt x="561314" y="2603905"/>
                  </a:lnTo>
                  <a:lnTo>
                    <a:pt x="552543" y="2603915"/>
                  </a:lnTo>
                  <a:lnTo>
                    <a:pt x="543773" y="2603925"/>
                  </a:lnTo>
                  <a:lnTo>
                    <a:pt x="535002" y="2603934"/>
                  </a:lnTo>
                  <a:lnTo>
                    <a:pt x="526232" y="2603942"/>
                  </a:lnTo>
                  <a:lnTo>
                    <a:pt x="517461" y="2603949"/>
                  </a:lnTo>
                  <a:lnTo>
                    <a:pt x="508691" y="2603956"/>
                  </a:lnTo>
                  <a:lnTo>
                    <a:pt x="499920" y="2603961"/>
                  </a:lnTo>
                  <a:lnTo>
                    <a:pt x="491150" y="2603967"/>
                  </a:lnTo>
                  <a:lnTo>
                    <a:pt x="482379" y="2603972"/>
                  </a:lnTo>
                  <a:lnTo>
                    <a:pt x="473609" y="2603976"/>
                  </a:lnTo>
                  <a:lnTo>
                    <a:pt x="464838" y="2603980"/>
                  </a:lnTo>
                  <a:lnTo>
                    <a:pt x="456067" y="2603984"/>
                  </a:lnTo>
                  <a:lnTo>
                    <a:pt x="447297" y="2603987"/>
                  </a:lnTo>
                  <a:lnTo>
                    <a:pt x="438526" y="2603990"/>
                  </a:lnTo>
                  <a:lnTo>
                    <a:pt x="429756" y="2603992"/>
                  </a:lnTo>
                  <a:lnTo>
                    <a:pt x="420985" y="2603995"/>
                  </a:lnTo>
                  <a:lnTo>
                    <a:pt x="412215" y="2603997"/>
                  </a:lnTo>
                  <a:lnTo>
                    <a:pt x="403444" y="2603999"/>
                  </a:lnTo>
                  <a:lnTo>
                    <a:pt x="394674" y="2604001"/>
                  </a:lnTo>
                  <a:lnTo>
                    <a:pt x="385903" y="2604002"/>
                  </a:lnTo>
                  <a:lnTo>
                    <a:pt x="377133" y="2604004"/>
                  </a:lnTo>
                  <a:lnTo>
                    <a:pt x="368362" y="2604005"/>
                  </a:lnTo>
                  <a:lnTo>
                    <a:pt x="359592" y="2604007"/>
                  </a:lnTo>
                  <a:lnTo>
                    <a:pt x="350821" y="2604008"/>
                  </a:lnTo>
                  <a:lnTo>
                    <a:pt x="342050" y="2604009"/>
                  </a:lnTo>
                  <a:lnTo>
                    <a:pt x="333280" y="2604009"/>
                  </a:lnTo>
                  <a:lnTo>
                    <a:pt x="324509" y="2604010"/>
                  </a:lnTo>
                  <a:lnTo>
                    <a:pt x="315739" y="2604011"/>
                  </a:lnTo>
                  <a:lnTo>
                    <a:pt x="306968" y="2604012"/>
                  </a:lnTo>
                  <a:lnTo>
                    <a:pt x="298198" y="2604012"/>
                  </a:lnTo>
                  <a:lnTo>
                    <a:pt x="289427" y="2604013"/>
                  </a:lnTo>
                  <a:lnTo>
                    <a:pt x="280657" y="2604013"/>
                  </a:lnTo>
                  <a:lnTo>
                    <a:pt x="271886" y="2604014"/>
                  </a:lnTo>
                  <a:lnTo>
                    <a:pt x="263116" y="2604014"/>
                  </a:lnTo>
                  <a:lnTo>
                    <a:pt x="254345" y="2604015"/>
                  </a:lnTo>
                  <a:lnTo>
                    <a:pt x="245575" y="2604015"/>
                  </a:lnTo>
                  <a:lnTo>
                    <a:pt x="236804" y="2604015"/>
                  </a:lnTo>
                  <a:lnTo>
                    <a:pt x="228033" y="2604015"/>
                  </a:lnTo>
                  <a:lnTo>
                    <a:pt x="219263" y="2604016"/>
                  </a:lnTo>
                  <a:lnTo>
                    <a:pt x="210492" y="2604016"/>
                  </a:lnTo>
                  <a:lnTo>
                    <a:pt x="201722" y="2604016"/>
                  </a:lnTo>
                  <a:lnTo>
                    <a:pt x="192951" y="2604016"/>
                  </a:lnTo>
                  <a:lnTo>
                    <a:pt x="184181" y="2604016"/>
                  </a:lnTo>
                  <a:lnTo>
                    <a:pt x="175410" y="2604017"/>
                  </a:lnTo>
                  <a:lnTo>
                    <a:pt x="166640" y="2604017"/>
                  </a:lnTo>
                  <a:lnTo>
                    <a:pt x="157869" y="2604017"/>
                  </a:lnTo>
                  <a:lnTo>
                    <a:pt x="149099" y="2604017"/>
                  </a:lnTo>
                  <a:lnTo>
                    <a:pt x="140328" y="2604017"/>
                  </a:lnTo>
                  <a:lnTo>
                    <a:pt x="131558" y="2604017"/>
                  </a:lnTo>
                  <a:lnTo>
                    <a:pt x="122787" y="2604017"/>
                  </a:lnTo>
                  <a:lnTo>
                    <a:pt x="114016" y="2604017"/>
                  </a:lnTo>
                  <a:lnTo>
                    <a:pt x="105246" y="2604017"/>
                  </a:lnTo>
                  <a:lnTo>
                    <a:pt x="96475" y="2604017"/>
                  </a:lnTo>
                  <a:lnTo>
                    <a:pt x="87705" y="2604017"/>
                  </a:lnTo>
                  <a:lnTo>
                    <a:pt x="78934" y="2604018"/>
                  </a:lnTo>
                  <a:lnTo>
                    <a:pt x="70164" y="2604018"/>
                  </a:lnTo>
                  <a:lnTo>
                    <a:pt x="61393" y="2604018"/>
                  </a:lnTo>
                  <a:lnTo>
                    <a:pt x="52623" y="2604018"/>
                  </a:lnTo>
                  <a:lnTo>
                    <a:pt x="43852" y="2604018"/>
                  </a:lnTo>
                  <a:lnTo>
                    <a:pt x="35082" y="2604018"/>
                  </a:lnTo>
                  <a:lnTo>
                    <a:pt x="26311" y="2604018"/>
                  </a:lnTo>
                  <a:lnTo>
                    <a:pt x="17541" y="2604018"/>
                  </a:lnTo>
                  <a:lnTo>
                    <a:pt x="8770" y="2604018"/>
                  </a:lnTo>
                  <a:lnTo>
                    <a:pt x="0" y="2604018"/>
                  </a:lnTo>
                  <a:lnTo>
                    <a:pt x="0" y="26040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3659158" y="930053"/>
              <a:ext cx="1850583" cy="2632356"/>
            </a:xfrm>
            <a:custGeom>
              <a:avLst/>
              <a:pathLst>
                <a:path w="1850583" h="2632356">
                  <a:moveTo>
                    <a:pt x="0" y="2632355"/>
                  </a:moveTo>
                  <a:lnTo>
                    <a:pt x="8770" y="2632355"/>
                  </a:lnTo>
                  <a:lnTo>
                    <a:pt x="17541" y="2632355"/>
                  </a:lnTo>
                  <a:lnTo>
                    <a:pt x="26311" y="2632355"/>
                  </a:lnTo>
                  <a:lnTo>
                    <a:pt x="35082" y="2632355"/>
                  </a:lnTo>
                  <a:lnTo>
                    <a:pt x="43852" y="2632355"/>
                  </a:lnTo>
                  <a:lnTo>
                    <a:pt x="52623" y="2632354"/>
                  </a:lnTo>
                  <a:lnTo>
                    <a:pt x="61393" y="2632354"/>
                  </a:lnTo>
                  <a:lnTo>
                    <a:pt x="70164" y="2632354"/>
                  </a:lnTo>
                  <a:lnTo>
                    <a:pt x="78934" y="2632354"/>
                  </a:lnTo>
                  <a:lnTo>
                    <a:pt x="87705" y="2632353"/>
                  </a:lnTo>
                  <a:lnTo>
                    <a:pt x="96475" y="2632353"/>
                  </a:lnTo>
                  <a:lnTo>
                    <a:pt x="105246" y="2632353"/>
                  </a:lnTo>
                  <a:lnTo>
                    <a:pt x="114016" y="2632353"/>
                  </a:lnTo>
                  <a:lnTo>
                    <a:pt x="122787" y="2632352"/>
                  </a:lnTo>
                  <a:lnTo>
                    <a:pt x="131558" y="2632352"/>
                  </a:lnTo>
                  <a:lnTo>
                    <a:pt x="140328" y="2632352"/>
                  </a:lnTo>
                  <a:lnTo>
                    <a:pt x="149099" y="2632351"/>
                  </a:lnTo>
                  <a:lnTo>
                    <a:pt x="157869" y="2632351"/>
                  </a:lnTo>
                  <a:lnTo>
                    <a:pt x="166640" y="2632350"/>
                  </a:lnTo>
                  <a:lnTo>
                    <a:pt x="175410" y="2632349"/>
                  </a:lnTo>
                  <a:lnTo>
                    <a:pt x="184181" y="2632349"/>
                  </a:lnTo>
                  <a:lnTo>
                    <a:pt x="192951" y="2632348"/>
                  </a:lnTo>
                  <a:lnTo>
                    <a:pt x="201722" y="2632347"/>
                  </a:lnTo>
                  <a:lnTo>
                    <a:pt x="210492" y="2632347"/>
                  </a:lnTo>
                  <a:lnTo>
                    <a:pt x="219263" y="2632346"/>
                  </a:lnTo>
                  <a:lnTo>
                    <a:pt x="228033" y="2632345"/>
                  </a:lnTo>
                  <a:lnTo>
                    <a:pt x="236804" y="2632344"/>
                  </a:lnTo>
                  <a:lnTo>
                    <a:pt x="245575" y="2632343"/>
                  </a:lnTo>
                  <a:lnTo>
                    <a:pt x="254345" y="2632341"/>
                  </a:lnTo>
                  <a:lnTo>
                    <a:pt x="263116" y="2632340"/>
                  </a:lnTo>
                  <a:lnTo>
                    <a:pt x="271886" y="2632339"/>
                  </a:lnTo>
                  <a:lnTo>
                    <a:pt x="280657" y="2632337"/>
                  </a:lnTo>
                  <a:lnTo>
                    <a:pt x="289427" y="2632335"/>
                  </a:lnTo>
                  <a:lnTo>
                    <a:pt x="298198" y="2632333"/>
                  </a:lnTo>
                  <a:lnTo>
                    <a:pt x="306968" y="2632331"/>
                  </a:lnTo>
                  <a:lnTo>
                    <a:pt x="315739" y="2632329"/>
                  </a:lnTo>
                  <a:lnTo>
                    <a:pt x="324509" y="2632326"/>
                  </a:lnTo>
                  <a:lnTo>
                    <a:pt x="333280" y="2632324"/>
                  </a:lnTo>
                  <a:lnTo>
                    <a:pt x="342050" y="2632321"/>
                  </a:lnTo>
                  <a:lnTo>
                    <a:pt x="350821" y="2632317"/>
                  </a:lnTo>
                  <a:lnTo>
                    <a:pt x="359592" y="2632314"/>
                  </a:lnTo>
                  <a:lnTo>
                    <a:pt x="368362" y="2632310"/>
                  </a:lnTo>
                  <a:lnTo>
                    <a:pt x="377133" y="2632306"/>
                  </a:lnTo>
                  <a:lnTo>
                    <a:pt x="385903" y="2632301"/>
                  </a:lnTo>
                  <a:lnTo>
                    <a:pt x="394674" y="2632296"/>
                  </a:lnTo>
                  <a:lnTo>
                    <a:pt x="403444" y="2632291"/>
                  </a:lnTo>
                  <a:lnTo>
                    <a:pt x="412215" y="2632285"/>
                  </a:lnTo>
                  <a:lnTo>
                    <a:pt x="420985" y="2632279"/>
                  </a:lnTo>
                  <a:lnTo>
                    <a:pt x="429756" y="2632271"/>
                  </a:lnTo>
                  <a:lnTo>
                    <a:pt x="438526" y="2632264"/>
                  </a:lnTo>
                  <a:lnTo>
                    <a:pt x="447297" y="2632255"/>
                  </a:lnTo>
                  <a:lnTo>
                    <a:pt x="456067" y="2632246"/>
                  </a:lnTo>
                  <a:lnTo>
                    <a:pt x="464838" y="2632236"/>
                  </a:lnTo>
                  <a:lnTo>
                    <a:pt x="473609" y="2632225"/>
                  </a:lnTo>
                  <a:lnTo>
                    <a:pt x="482379" y="2632214"/>
                  </a:lnTo>
                  <a:lnTo>
                    <a:pt x="491150" y="2632201"/>
                  </a:lnTo>
                  <a:lnTo>
                    <a:pt x="499920" y="2632187"/>
                  </a:lnTo>
                  <a:lnTo>
                    <a:pt x="508691" y="2632171"/>
                  </a:lnTo>
                  <a:lnTo>
                    <a:pt x="517461" y="2632155"/>
                  </a:lnTo>
                  <a:lnTo>
                    <a:pt x="526232" y="2632136"/>
                  </a:lnTo>
                  <a:lnTo>
                    <a:pt x="535002" y="2632116"/>
                  </a:lnTo>
                  <a:lnTo>
                    <a:pt x="543773" y="2632095"/>
                  </a:lnTo>
                  <a:lnTo>
                    <a:pt x="552543" y="2632071"/>
                  </a:lnTo>
                  <a:lnTo>
                    <a:pt x="561314" y="2632045"/>
                  </a:lnTo>
                  <a:lnTo>
                    <a:pt x="570084" y="2632017"/>
                  </a:lnTo>
                  <a:lnTo>
                    <a:pt x="578855" y="2631986"/>
                  </a:lnTo>
                  <a:lnTo>
                    <a:pt x="587626" y="2631953"/>
                  </a:lnTo>
                  <a:lnTo>
                    <a:pt x="596396" y="2631916"/>
                  </a:lnTo>
                  <a:lnTo>
                    <a:pt x="605167" y="2631876"/>
                  </a:lnTo>
                  <a:lnTo>
                    <a:pt x="613937" y="2631833"/>
                  </a:lnTo>
                  <a:lnTo>
                    <a:pt x="622708" y="2631785"/>
                  </a:lnTo>
                  <a:lnTo>
                    <a:pt x="631478" y="2631734"/>
                  </a:lnTo>
                  <a:lnTo>
                    <a:pt x="640249" y="2631677"/>
                  </a:lnTo>
                  <a:lnTo>
                    <a:pt x="649019" y="2631615"/>
                  </a:lnTo>
                  <a:lnTo>
                    <a:pt x="657790" y="2631548"/>
                  </a:lnTo>
                  <a:lnTo>
                    <a:pt x="666560" y="2631475"/>
                  </a:lnTo>
                  <a:lnTo>
                    <a:pt x="675331" y="2631395"/>
                  </a:lnTo>
                  <a:lnTo>
                    <a:pt x="684101" y="2631308"/>
                  </a:lnTo>
                  <a:lnTo>
                    <a:pt x="692872" y="2631213"/>
                  </a:lnTo>
                  <a:lnTo>
                    <a:pt x="701643" y="2631109"/>
                  </a:lnTo>
                  <a:lnTo>
                    <a:pt x="710413" y="2630996"/>
                  </a:lnTo>
                  <a:lnTo>
                    <a:pt x="719184" y="2630873"/>
                  </a:lnTo>
                  <a:lnTo>
                    <a:pt x="727954" y="2630738"/>
                  </a:lnTo>
                  <a:lnTo>
                    <a:pt x="736725" y="2630591"/>
                  </a:lnTo>
                  <a:lnTo>
                    <a:pt x="745495" y="2630431"/>
                  </a:lnTo>
                  <a:lnTo>
                    <a:pt x="754266" y="2630256"/>
                  </a:lnTo>
                  <a:lnTo>
                    <a:pt x="763036" y="2630065"/>
                  </a:lnTo>
                  <a:lnTo>
                    <a:pt x="771807" y="2629857"/>
                  </a:lnTo>
                  <a:lnTo>
                    <a:pt x="780577" y="2629630"/>
                  </a:lnTo>
                  <a:lnTo>
                    <a:pt x="789348" y="2629382"/>
                  </a:lnTo>
                  <a:lnTo>
                    <a:pt x="798118" y="2629112"/>
                  </a:lnTo>
                  <a:lnTo>
                    <a:pt x="806889" y="2628817"/>
                  </a:lnTo>
                  <a:lnTo>
                    <a:pt x="815660" y="2628495"/>
                  </a:lnTo>
                  <a:lnTo>
                    <a:pt x="824430" y="2628144"/>
                  </a:lnTo>
                  <a:lnTo>
                    <a:pt x="833201" y="2627761"/>
                  </a:lnTo>
                  <a:lnTo>
                    <a:pt x="841971" y="2627343"/>
                  </a:lnTo>
                  <a:lnTo>
                    <a:pt x="850742" y="2626887"/>
                  </a:lnTo>
                  <a:lnTo>
                    <a:pt x="859512" y="2626389"/>
                  </a:lnTo>
                  <a:lnTo>
                    <a:pt x="868283" y="2625846"/>
                  </a:lnTo>
                  <a:lnTo>
                    <a:pt x="877053" y="2625254"/>
                  </a:lnTo>
                  <a:lnTo>
                    <a:pt x="885824" y="2624607"/>
                  </a:lnTo>
                  <a:lnTo>
                    <a:pt x="894594" y="2623902"/>
                  </a:lnTo>
                  <a:lnTo>
                    <a:pt x="903365" y="2623132"/>
                  </a:lnTo>
                  <a:lnTo>
                    <a:pt x="912135" y="2622292"/>
                  </a:lnTo>
                  <a:lnTo>
                    <a:pt x="920906" y="2621375"/>
                  </a:lnTo>
                  <a:lnTo>
                    <a:pt x="929677" y="2620375"/>
                  </a:lnTo>
                  <a:lnTo>
                    <a:pt x="938447" y="2619283"/>
                  </a:lnTo>
                  <a:lnTo>
                    <a:pt x="947218" y="2618093"/>
                  </a:lnTo>
                  <a:lnTo>
                    <a:pt x="955988" y="2616793"/>
                  </a:lnTo>
                  <a:lnTo>
                    <a:pt x="964759" y="2615375"/>
                  </a:lnTo>
                  <a:lnTo>
                    <a:pt x="973529" y="2613829"/>
                  </a:lnTo>
                  <a:lnTo>
                    <a:pt x="982300" y="2612141"/>
                  </a:lnTo>
                  <a:lnTo>
                    <a:pt x="991070" y="2610300"/>
                  </a:lnTo>
                  <a:lnTo>
                    <a:pt x="999841" y="2608292"/>
                  </a:lnTo>
                  <a:lnTo>
                    <a:pt x="1008611" y="2606101"/>
                  </a:lnTo>
                  <a:lnTo>
                    <a:pt x="1017382" y="2603711"/>
                  </a:lnTo>
                  <a:lnTo>
                    <a:pt x="1026152" y="2601105"/>
                  </a:lnTo>
                  <a:lnTo>
                    <a:pt x="1034923" y="2598262"/>
                  </a:lnTo>
                  <a:lnTo>
                    <a:pt x="1043694" y="2595163"/>
                  </a:lnTo>
                  <a:lnTo>
                    <a:pt x="1052464" y="2591783"/>
                  </a:lnTo>
                  <a:lnTo>
                    <a:pt x="1061235" y="2588099"/>
                  </a:lnTo>
                  <a:lnTo>
                    <a:pt x="1070005" y="2584083"/>
                  </a:lnTo>
                  <a:lnTo>
                    <a:pt x="1078776" y="2579707"/>
                  </a:lnTo>
                  <a:lnTo>
                    <a:pt x="1087546" y="2574938"/>
                  </a:lnTo>
                  <a:lnTo>
                    <a:pt x="1096317" y="2569743"/>
                  </a:lnTo>
                  <a:lnTo>
                    <a:pt x="1105087" y="2564086"/>
                  </a:lnTo>
                  <a:lnTo>
                    <a:pt x="1113858" y="2557927"/>
                  </a:lnTo>
                  <a:lnTo>
                    <a:pt x="1122628" y="2551222"/>
                  </a:lnTo>
                  <a:lnTo>
                    <a:pt x="1131399" y="2543928"/>
                  </a:lnTo>
                  <a:lnTo>
                    <a:pt x="1140169" y="2535994"/>
                  </a:lnTo>
                  <a:lnTo>
                    <a:pt x="1148940" y="2527368"/>
                  </a:lnTo>
                  <a:lnTo>
                    <a:pt x="1157711" y="2517995"/>
                  </a:lnTo>
                  <a:lnTo>
                    <a:pt x="1166481" y="2507815"/>
                  </a:lnTo>
                  <a:lnTo>
                    <a:pt x="1175252" y="2496765"/>
                  </a:lnTo>
                  <a:lnTo>
                    <a:pt x="1184022" y="2484777"/>
                  </a:lnTo>
                  <a:lnTo>
                    <a:pt x="1192793" y="2471782"/>
                  </a:lnTo>
                  <a:lnTo>
                    <a:pt x="1201563" y="2457706"/>
                  </a:lnTo>
                  <a:lnTo>
                    <a:pt x="1210334" y="2442472"/>
                  </a:lnTo>
                  <a:lnTo>
                    <a:pt x="1219104" y="2425999"/>
                  </a:lnTo>
                  <a:lnTo>
                    <a:pt x="1227875" y="2408204"/>
                  </a:lnTo>
                  <a:lnTo>
                    <a:pt x="1236645" y="2389004"/>
                  </a:lnTo>
                  <a:lnTo>
                    <a:pt x="1245416" y="2368310"/>
                  </a:lnTo>
                  <a:lnTo>
                    <a:pt x="1254186" y="2346038"/>
                  </a:lnTo>
                  <a:lnTo>
                    <a:pt x="1262957" y="2322099"/>
                  </a:lnTo>
                  <a:lnTo>
                    <a:pt x="1271728" y="2296409"/>
                  </a:lnTo>
                  <a:lnTo>
                    <a:pt x="1280498" y="2268884"/>
                  </a:lnTo>
                  <a:lnTo>
                    <a:pt x="1289269" y="2239448"/>
                  </a:lnTo>
                  <a:lnTo>
                    <a:pt x="1298039" y="2208027"/>
                  </a:lnTo>
                  <a:lnTo>
                    <a:pt x="1306810" y="2174557"/>
                  </a:lnTo>
                  <a:lnTo>
                    <a:pt x="1315580" y="2138983"/>
                  </a:lnTo>
                  <a:lnTo>
                    <a:pt x="1324351" y="2101261"/>
                  </a:lnTo>
                  <a:lnTo>
                    <a:pt x="1333121" y="2061363"/>
                  </a:lnTo>
                  <a:lnTo>
                    <a:pt x="1341892" y="2019274"/>
                  </a:lnTo>
                  <a:lnTo>
                    <a:pt x="1350662" y="1975001"/>
                  </a:lnTo>
                  <a:lnTo>
                    <a:pt x="1359433" y="1928567"/>
                  </a:lnTo>
                  <a:lnTo>
                    <a:pt x="1368203" y="1880019"/>
                  </a:lnTo>
                  <a:lnTo>
                    <a:pt x="1376974" y="1829427"/>
                  </a:lnTo>
                  <a:lnTo>
                    <a:pt x="1385745" y="1776884"/>
                  </a:lnTo>
                  <a:lnTo>
                    <a:pt x="1394515" y="1722510"/>
                  </a:lnTo>
                  <a:lnTo>
                    <a:pt x="1403286" y="1666446"/>
                  </a:lnTo>
                  <a:lnTo>
                    <a:pt x="1412056" y="1608861"/>
                  </a:lnTo>
                  <a:lnTo>
                    <a:pt x="1420827" y="1549944"/>
                  </a:lnTo>
                  <a:lnTo>
                    <a:pt x="1429597" y="1489906"/>
                  </a:lnTo>
                  <a:lnTo>
                    <a:pt x="1438368" y="1428975"/>
                  </a:lnTo>
                  <a:lnTo>
                    <a:pt x="1447138" y="1367396"/>
                  </a:lnTo>
                  <a:lnTo>
                    <a:pt x="1455909" y="1305424"/>
                  </a:lnTo>
                  <a:lnTo>
                    <a:pt x="1464679" y="1243322"/>
                  </a:lnTo>
                  <a:lnTo>
                    <a:pt x="1473450" y="1181357"/>
                  </a:lnTo>
                  <a:lnTo>
                    <a:pt x="1482220" y="1119792"/>
                  </a:lnTo>
                  <a:lnTo>
                    <a:pt x="1490991" y="1058887"/>
                  </a:lnTo>
                  <a:lnTo>
                    <a:pt x="1499762" y="998891"/>
                  </a:lnTo>
                  <a:lnTo>
                    <a:pt x="1508532" y="940041"/>
                  </a:lnTo>
                  <a:lnTo>
                    <a:pt x="1517303" y="882553"/>
                  </a:lnTo>
                  <a:lnTo>
                    <a:pt x="1526073" y="826626"/>
                  </a:lnTo>
                  <a:lnTo>
                    <a:pt x="1534844" y="772435"/>
                  </a:lnTo>
                  <a:lnTo>
                    <a:pt x="1543614" y="720131"/>
                  </a:lnTo>
                  <a:lnTo>
                    <a:pt x="1552385" y="669840"/>
                  </a:lnTo>
                  <a:lnTo>
                    <a:pt x="1561155" y="621661"/>
                  </a:lnTo>
                  <a:lnTo>
                    <a:pt x="1569926" y="575669"/>
                  </a:lnTo>
                  <a:lnTo>
                    <a:pt x="1578696" y="531915"/>
                  </a:lnTo>
                  <a:lnTo>
                    <a:pt x="1587467" y="490425"/>
                  </a:lnTo>
                  <a:lnTo>
                    <a:pt x="1596237" y="451204"/>
                  </a:lnTo>
                  <a:lnTo>
                    <a:pt x="1605008" y="414239"/>
                  </a:lnTo>
                  <a:lnTo>
                    <a:pt x="1613779" y="379497"/>
                  </a:lnTo>
                  <a:lnTo>
                    <a:pt x="1622549" y="346931"/>
                  </a:lnTo>
                  <a:lnTo>
                    <a:pt x="1631320" y="316483"/>
                  </a:lnTo>
                  <a:lnTo>
                    <a:pt x="1640090" y="288081"/>
                  </a:lnTo>
                  <a:lnTo>
                    <a:pt x="1648861" y="261646"/>
                  </a:lnTo>
                  <a:lnTo>
                    <a:pt x="1657631" y="237094"/>
                  </a:lnTo>
                  <a:lnTo>
                    <a:pt x="1666402" y="214334"/>
                  </a:lnTo>
                  <a:lnTo>
                    <a:pt x="1675172" y="193274"/>
                  </a:lnTo>
                  <a:lnTo>
                    <a:pt x="1683943" y="173820"/>
                  </a:lnTo>
                  <a:lnTo>
                    <a:pt x="1692713" y="155877"/>
                  </a:lnTo>
                  <a:lnTo>
                    <a:pt x="1701484" y="139352"/>
                  </a:lnTo>
                  <a:lnTo>
                    <a:pt x="1710254" y="124153"/>
                  </a:lnTo>
                  <a:lnTo>
                    <a:pt x="1719025" y="110192"/>
                  </a:lnTo>
                  <a:lnTo>
                    <a:pt x="1727796" y="97382"/>
                  </a:lnTo>
                  <a:lnTo>
                    <a:pt x="1736566" y="85640"/>
                  </a:lnTo>
                  <a:lnTo>
                    <a:pt x="1745337" y="74889"/>
                  </a:lnTo>
                  <a:lnTo>
                    <a:pt x="1754107" y="65053"/>
                  </a:lnTo>
                  <a:lnTo>
                    <a:pt x="1762878" y="56062"/>
                  </a:lnTo>
                  <a:lnTo>
                    <a:pt x="1771648" y="47850"/>
                  </a:lnTo>
                  <a:lnTo>
                    <a:pt x="1780419" y="40354"/>
                  </a:lnTo>
                  <a:lnTo>
                    <a:pt x="1789189" y="33516"/>
                  </a:lnTo>
                  <a:lnTo>
                    <a:pt x="1797960" y="27283"/>
                  </a:lnTo>
                  <a:lnTo>
                    <a:pt x="1806730" y="21603"/>
                  </a:lnTo>
                  <a:lnTo>
                    <a:pt x="1815501" y="16431"/>
                  </a:lnTo>
                  <a:lnTo>
                    <a:pt x="1824271" y="11723"/>
                  </a:lnTo>
                  <a:lnTo>
                    <a:pt x="1833042" y="7439"/>
                  </a:lnTo>
                  <a:lnTo>
                    <a:pt x="1841813" y="3542"/>
                  </a:lnTo>
                  <a:lnTo>
                    <a:pt x="1850583" y="0"/>
                  </a:lnTo>
                  <a:lnTo>
                    <a:pt x="1850583" y="51428"/>
                  </a:lnTo>
                  <a:lnTo>
                    <a:pt x="1841813" y="58999"/>
                  </a:lnTo>
                  <a:lnTo>
                    <a:pt x="1833042" y="67210"/>
                  </a:lnTo>
                  <a:lnTo>
                    <a:pt x="1824271" y="76111"/>
                  </a:lnTo>
                  <a:lnTo>
                    <a:pt x="1815501" y="85754"/>
                  </a:lnTo>
                  <a:lnTo>
                    <a:pt x="1806730" y="96195"/>
                  </a:lnTo>
                  <a:lnTo>
                    <a:pt x="1797960" y="107493"/>
                  </a:lnTo>
                  <a:lnTo>
                    <a:pt x="1789189" y="119708"/>
                  </a:lnTo>
                  <a:lnTo>
                    <a:pt x="1780419" y="132905"/>
                  </a:lnTo>
                  <a:lnTo>
                    <a:pt x="1771648" y="147151"/>
                  </a:lnTo>
                  <a:lnTo>
                    <a:pt x="1762878" y="162515"/>
                  </a:lnTo>
                  <a:lnTo>
                    <a:pt x="1754107" y="179067"/>
                  </a:lnTo>
                  <a:lnTo>
                    <a:pt x="1745337" y="196882"/>
                  </a:lnTo>
                  <a:lnTo>
                    <a:pt x="1736566" y="216032"/>
                  </a:lnTo>
                  <a:lnTo>
                    <a:pt x="1727796" y="236592"/>
                  </a:lnTo>
                  <a:lnTo>
                    <a:pt x="1719025" y="258637"/>
                  </a:lnTo>
                  <a:lnTo>
                    <a:pt x="1710254" y="282240"/>
                  </a:lnTo>
                  <a:lnTo>
                    <a:pt x="1701484" y="307473"/>
                  </a:lnTo>
                  <a:lnTo>
                    <a:pt x="1692713" y="334403"/>
                  </a:lnTo>
                  <a:lnTo>
                    <a:pt x="1683943" y="363095"/>
                  </a:lnTo>
                  <a:lnTo>
                    <a:pt x="1675172" y="393607"/>
                  </a:lnTo>
                  <a:lnTo>
                    <a:pt x="1666402" y="425989"/>
                  </a:lnTo>
                  <a:lnTo>
                    <a:pt x="1657631" y="460285"/>
                  </a:lnTo>
                  <a:lnTo>
                    <a:pt x="1648861" y="496528"/>
                  </a:lnTo>
                  <a:lnTo>
                    <a:pt x="1640090" y="534737"/>
                  </a:lnTo>
                  <a:lnTo>
                    <a:pt x="1631320" y="574921"/>
                  </a:lnTo>
                  <a:lnTo>
                    <a:pt x="1622549" y="617072"/>
                  </a:lnTo>
                  <a:lnTo>
                    <a:pt x="1613779" y="661166"/>
                  </a:lnTo>
                  <a:lnTo>
                    <a:pt x="1605008" y="707163"/>
                  </a:lnTo>
                  <a:lnTo>
                    <a:pt x="1596237" y="755004"/>
                  </a:lnTo>
                  <a:lnTo>
                    <a:pt x="1587467" y="804609"/>
                  </a:lnTo>
                  <a:lnTo>
                    <a:pt x="1578696" y="855882"/>
                  </a:lnTo>
                  <a:lnTo>
                    <a:pt x="1569926" y="908705"/>
                  </a:lnTo>
                  <a:lnTo>
                    <a:pt x="1561155" y="962941"/>
                  </a:lnTo>
                  <a:lnTo>
                    <a:pt x="1552385" y="1018436"/>
                  </a:lnTo>
                  <a:lnTo>
                    <a:pt x="1543614" y="1075019"/>
                  </a:lnTo>
                  <a:lnTo>
                    <a:pt x="1534844" y="1132504"/>
                  </a:lnTo>
                  <a:lnTo>
                    <a:pt x="1526073" y="1190690"/>
                  </a:lnTo>
                  <a:lnTo>
                    <a:pt x="1517303" y="1249367"/>
                  </a:lnTo>
                  <a:lnTo>
                    <a:pt x="1508532" y="1308319"/>
                  </a:lnTo>
                  <a:lnTo>
                    <a:pt x="1499762" y="1367321"/>
                  </a:lnTo>
                  <a:lnTo>
                    <a:pt x="1490991" y="1426151"/>
                  </a:lnTo>
                  <a:lnTo>
                    <a:pt x="1482220" y="1484585"/>
                  </a:lnTo>
                  <a:lnTo>
                    <a:pt x="1473450" y="1542408"/>
                  </a:lnTo>
                  <a:lnTo>
                    <a:pt x="1464679" y="1599408"/>
                  </a:lnTo>
                  <a:lnTo>
                    <a:pt x="1455909" y="1655389"/>
                  </a:lnTo>
                  <a:lnTo>
                    <a:pt x="1447138" y="1710164"/>
                  </a:lnTo>
                  <a:lnTo>
                    <a:pt x="1438368" y="1763565"/>
                  </a:lnTo>
                  <a:lnTo>
                    <a:pt x="1429597" y="1815439"/>
                  </a:lnTo>
                  <a:lnTo>
                    <a:pt x="1420827" y="1865655"/>
                  </a:lnTo>
                  <a:lnTo>
                    <a:pt x="1412056" y="1914098"/>
                  </a:lnTo>
                  <a:lnTo>
                    <a:pt x="1403286" y="1960675"/>
                  </a:lnTo>
                  <a:lnTo>
                    <a:pt x="1394515" y="2005313"/>
                  </a:lnTo>
                  <a:lnTo>
                    <a:pt x="1385745" y="2047959"/>
                  </a:lnTo>
                  <a:lnTo>
                    <a:pt x="1376974" y="2088579"/>
                  </a:lnTo>
                  <a:lnTo>
                    <a:pt x="1368203" y="2127157"/>
                  </a:lnTo>
                  <a:lnTo>
                    <a:pt x="1359433" y="2163692"/>
                  </a:lnTo>
                  <a:lnTo>
                    <a:pt x="1350662" y="2198201"/>
                  </a:lnTo>
                  <a:lnTo>
                    <a:pt x="1341892" y="2230712"/>
                  </a:lnTo>
                  <a:lnTo>
                    <a:pt x="1333121" y="2261267"/>
                  </a:lnTo>
                  <a:lnTo>
                    <a:pt x="1324351" y="2289917"/>
                  </a:lnTo>
                  <a:lnTo>
                    <a:pt x="1315580" y="2316722"/>
                  </a:lnTo>
                  <a:lnTo>
                    <a:pt x="1306810" y="2341748"/>
                  </a:lnTo>
                  <a:lnTo>
                    <a:pt x="1298039" y="2365067"/>
                  </a:lnTo>
                  <a:lnTo>
                    <a:pt x="1289269" y="2386756"/>
                  </a:lnTo>
                  <a:lnTo>
                    <a:pt x="1280498" y="2406893"/>
                  </a:lnTo>
                  <a:lnTo>
                    <a:pt x="1271728" y="2425559"/>
                  </a:lnTo>
                  <a:lnTo>
                    <a:pt x="1262957" y="2442835"/>
                  </a:lnTo>
                  <a:lnTo>
                    <a:pt x="1254186" y="2458800"/>
                  </a:lnTo>
                  <a:lnTo>
                    <a:pt x="1245416" y="2473534"/>
                  </a:lnTo>
                  <a:lnTo>
                    <a:pt x="1236645" y="2487116"/>
                  </a:lnTo>
                  <a:lnTo>
                    <a:pt x="1227875" y="2499619"/>
                  </a:lnTo>
                  <a:lnTo>
                    <a:pt x="1219104" y="2511118"/>
                  </a:lnTo>
                  <a:lnTo>
                    <a:pt x="1210334" y="2521681"/>
                  </a:lnTo>
                  <a:lnTo>
                    <a:pt x="1201563" y="2531376"/>
                  </a:lnTo>
                  <a:lnTo>
                    <a:pt x="1192793" y="2540266"/>
                  </a:lnTo>
                  <a:lnTo>
                    <a:pt x="1184022" y="2548411"/>
                  </a:lnTo>
                  <a:lnTo>
                    <a:pt x="1175252" y="2555867"/>
                  </a:lnTo>
                  <a:lnTo>
                    <a:pt x="1166481" y="2562688"/>
                  </a:lnTo>
                  <a:lnTo>
                    <a:pt x="1157711" y="2568924"/>
                  </a:lnTo>
                  <a:lnTo>
                    <a:pt x="1148940" y="2574622"/>
                  </a:lnTo>
                  <a:lnTo>
                    <a:pt x="1140169" y="2579824"/>
                  </a:lnTo>
                  <a:lnTo>
                    <a:pt x="1131399" y="2584572"/>
                  </a:lnTo>
                  <a:lnTo>
                    <a:pt x="1122628" y="2588902"/>
                  </a:lnTo>
                  <a:lnTo>
                    <a:pt x="1113858" y="2592850"/>
                  </a:lnTo>
                  <a:lnTo>
                    <a:pt x="1105087" y="2596448"/>
                  </a:lnTo>
                  <a:lnTo>
                    <a:pt x="1096317" y="2599726"/>
                  </a:lnTo>
                  <a:lnTo>
                    <a:pt x="1087546" y="2602710"/>
                  </a:lnTo>
                  <a:lnTo>
                    <a:pt x="1078776" y="2605427"/>
                  </a:lnTo>
                  <a:lnTo>
                    <a:pt x="1070005" y="2607899"/>
                  </a:lnTo>
                  <a:lnTo>
                    <a:pt x="1061235" y="2610148"/>
                  </a:lnTo>
                  <a:lnTo>
                    <a:pt x="1052464" y="2612194"/>
                  </a:lnTo>
                  <a:lnTo>
                    <a:pt x="1043694" y="2614053"/>
                  </a:lnTo>
                  <a:lnTo>
                    <a:pt x="1034923" y="2615744"/>
                  </a:lnTo>
                  <a:lnTo>
                    <a:pt x="1026152" y="2617280"/>
                  </a:lnTo>
                  <a:lnTo>
                    <a:pt x="1017382" y="2618676"/>
                  </a:lnTo>
                  <a:lnTo>
                    <a:pt x="1008611" y="2619944"/>
                  </a:lnTo>
                  <a:lnTo>
                    <a:pt x="999841" y="2621096"/>
                  </a:lnTo>
                  <a:lnTo>
                    <a:pt x="991070" y="2622142"/>
                  </a:lnTo>
                  <a:lnTo>
                    <a:pt x="982300" y="2623091"/>
                  </a:lnTo>
                  <a:lnTo>
                    <a:pt x="973529" y="2623953"/>
                  </a:lnTo>
                  <a:lnTo>
                    <a:pt x="964759" y="2624736"/>
                  </a:lnTo>
                  <a:lnTo>
                    <a:pt x="955988" y="2625446"/>
                  </a:lnTo>
                  <a:lnTo>
                    <a:pt x="947218" y="2626090"/>
                  </a:lnTo>
                  <a:lnTo>
                    <a:pt x="938447" y="2626675"/>
                  </a:lnTo>
                  <a:lnTo>
                    <a:pt x="929677" y="2627206"/>
                  </a:lnTo>
                  <a:lnTo>
                    <a:pt x="920906" y="2627687"/>
                  </a:lnTo>
                  <a:lnTo>
                    <a:pt x="912135" y="2628124"/>
                  </a:lnTo>
                  <a:lnTo>
                    <a:pt x="903365" y="2628519"/>
                  </a:lnTo>
                  <a:lnTo>
                    <a:pt x="894594" y="2628879"/>
                  </a:lnTo>
                  <a:lnTo>
                    <a:pt x="885824" y="2629204"/>
                  </a:lnTo>
                  <a:lnTo>
                    <a:pt x="877053" y="2629499"/>
                  </a:lnTo>
                  <a:lnTo>
                    <a:pt x="868283" y="2629767"/>
                  </a:lnTo>
                  <a:lnTo>
                    <a:pt x="859512" y="2630010"/>
                  </a:lnTo>
                  <a:lnTo>
                    <a:pt x="850742" y="2630230"/>
                  </a:lnTo>
                  <a:lnTo>
                    <a:pt x="841971" y="2630430"/>
                  </a:lnTo>
                  <a:lnTo>
                    <a:pt x="833201" y="2630610"/>
                  </a:lnTo>
                  <a:lnTo>
                    <a:pt x="824430" y="2630774"/>
                  </a:lnTo>
                  <a:lnTo>
                    <a:pt x="815660" y="2630923"/>
                  </a:lnTo>
                  <a:lnTo>
                    <a:pt x="806889" y="2631058"/>
                  </a:lnTo>
                  <a:lnTo>
                    <a:pt x="798118" y="2631180"/>
                  </a:lnTo>
                  <a:lnTo>
                    <a:pt x="789348" y="2631290"/>
                  </a:lnTo>
                  <a:lnTo>
                    <a:pt x="780577" y="2631391"/>
                  </a:lnTo>
                  <a:lnTo>
                    <a:pt x="771807" y="2631481"/>
                  </a:lnTo>
                  <a:lnTo>
                    <a:pt x="763036" y="2631564"/>
                  </a:lnTo>
                  <a:lnTo>
                    <a:pt x="754266" y="2631638"/>
                  </a:lnTo>
                  <a:lnTo>
                    <a:pt x="745495" y="2631706"/>
                  </a:lnTo>
                  <a:lnTo>
                    <a:pt x="736725" y="2631767"/>
                  </a:lnTo>
                  <a:lnTo>
                    <a:pt x="727954" y="2631823"/>
                  </a:lnTo>
                  <a:lnTo>
                    <a:pt x="719184" y="2631873"/>
                  </a:lnTo>
                  <a:lnTo>
                    <a:pt x="710413" y="2631918"/>
                  </a:lnTo>
                  <a:lnTo>
                    <a:pt x="701643" y="2631960"/>
                  </a:lnTo>
                  <a:lnTo>
                    <a:pt x="692872" y="2631997"/>
                  </a:lnTo>
                  <a:lnTo>
                    <a:pt x="684101" y="2632031"/>
                  </a:lnTo>
                  <a:lnTo>
                    <a:pt x="675331" y="2632062"/>
                  </a:lnTo>
                  <a:lnTo>
                    <a:pt x="666560" y="2632089"/>
                  </a:lnTo>
                  <a:lnTo>
                    <a:pt x="657790" y="2632115"/>
                  </a:lnTo>
                  <a:lnTo>
                    <a:pt x="649019" y="2632137"/>
                  </a:lnTo>
                  <a:lnTo>
                    <a:pt x="640249" y="2632158"/>
                  </a:lnTo>
                  <a:lnTo>
                    <a:pt x="631478" y="2632177"/>
                  </a:lnTo>
                  <a:lnTo>
                    <a:pt x="622708" y="2632194"/>
                  </a:lnTo>
                  <a:lnTo>
                    <a:pt x="613937" y="2632209"/>
                  </a:lnTo>
                  <a:lnTo>
                    <a:pt x="605167" y="2632223"/>
                  </a:lnTo>
                  <a:lnTo>
                    <a:pt x="596396" y="2632236"/>
                  </a:lnTo>
                  <a:lnTo>
                    <a:pt x="587626" y="2632247"/>
                  </a:lnTo>
                  <a:lnTo>
                    <a:pt x="578855" y="2632257"/>
                  </a:lnTo>
                  <a:lnTo>
                    <a:pt x="570084" y="2632267"/>
                  </a:lnTo>
                  <a:lnTo>
                    <a:pt x="561314" y="2632275"/>
                  </a:lnTo>
                  <a:lnTo>
                    <a:pt x="552543" y="2632283"/>
                  </a:lnTo>
                  <a:lnTo>
                    <a:pt x="543773" y="2632290"/>
                  </a:lnTo>
                  <a:lnTo>
                    <a:pt x="535002" y="2632296"/>
                  </a:lnTo>
                  <a:lnTo>
                    <a:pt x="526232" y="2632302"/>
                  </a:lnTo>
                  <a:lnTo>
                    <a:pt x="517461" y="2632307"/>
                  </a:lnTo>
                  <a:lnTo>
                    <a:pt x="508691" y="2632312"/>
                  </a:lnTo>
                  <a:lnTo>
                    <a:pt x="499920" y="2632316"/>
                  </a:lnTo>
                  <a:lnTo>
                    <a:pt x="491150" y="2632320"/>
                  </a:lnTo>
                  <a:lnTo>
                    <a:pt x="482379" y="2632323"/>
                  </a:lnTo>
                  <a:lnTo>
                    <a:pt x="473609" y="2632326"/>
                  </a:lnTo>
                  <a:lnTo>
                    <a:pt x="464838" y="2632329"/>
                  </a:lnTo>
                  <a:lnTo>
                    <a:pt x="456067" y="2632332"/>
                  </a:lnTo>
                  <a:lnTo>
                    <a:pt x="447297" y="2632334"/>
                  </a:lnTo>
                  <a:lnTo>
                    <a:pt x="438526" y="2632336"/>
                  </a:lnTo>
                  <a:lnTo>
                    <a:pt x="429756" y="2632338"/>
                  </a:lnTo>
                  <a:lnTo>
                    <a:pt x="420985" y="2632340"/>
                  </a:lnTo>
                  <a:lnTo>
                    <a:pt x="412215" y="2632341"/>
                  </a:lnTo>
                  <a:lnTo>
                    <a:pt x="403444" y="2632343"/>
                  </a:lnTo>
                  <a:lnTo>
                    <a:pt x="394674" y="2632344"/>
                  </a:lnTo>
                  <a:lnTo>
                    <a:pt x="385903" y="2632345"/>
                  </a:lnTo>
                  <a:lnTo>
                    <a:pt x="377133" y="2632346"/>
                  </a:lnTo>
                  <a:lnTo>
                    <a:pt x="368362" y="2632347"/>
                  </a:lnTo>
                  <a:lnTo>
                    <a:pt x="359592" y="2632348"/>
                  </a:lnTo>
                  <a:lnTo>
                    <a:pt x="350821" y="2632349"/>
                  </a:lnTo>
                  <a:lnTo>
                    <a:pt x="342050" y="2632350"/>
                  </a:lnTo>
                  <a:lnTo>
                    <a:pt x="333280" y="2632350"/>
                  </a:lnTo>
                  <a:lnTo>
                    <a:pt x="324509" y="2632351"/>
                  </a:lnTo>
                  <a:lnTo>
                    <a:pt x="315739" y="2632351"/>
                  </a:lnTo>
                  <a:lnTo>
                    <a:pt x="306968" y="2632352"/>
                  </a:lnTo>
                  <a:lnTo>
                    <a:pt x="298198" y="2632352"/>
                  </a:lnTo>
                  <a:lnTo>
                    <a:pt x="289427" y="2632353"/>
                  </a:lnTo>
                  <a:lnTo>
                    <a:pt x="280657" y="2632353"/>
                  </a:lnTo>
                  <a:lnTo>
                    <a:pt x="271886" y="2632353"/>
                  </a:lnTo>
                  <a:lnTo>
                    <a:pt x="263116" y="2632354"/>
                  </a:lnTo>
                  <a:lnTo>
                    <a:pt x="254345" y="2632354"/>
                  </a:lnTo>
                  <a:lnTo>
                    <a:pt x="245575" y="2632354"/>
                  </a:lnTo>
                  <a:lnTo>
                    <a:pt x="236804" y="2632354"/>
                  </a:lnTo>
                  <a:lnTo>
                    <a:pt x="228033" y="2632355"/>
                  </a:lnTo>
                  <a:lnTo>
                    <a:pt x="219263" y="2632355"/>
                  </a:lnTo>
                  <a:lnTo>
                    <a:pt x="210492" y="2632355"/>
                  </a:lnTo>
                  <a:lnTo>
                    <a:pt x="201722" y="2632355"/>
                  </a:lnTo>
                  <a:lnTo>
                    <a:pt x="192951" y="2632355"/>
                  </a:lnTo>
                  <a:lnTo>
                    <a:pt x="184181" y="2632355"/>
                  </a:lnTo>
                  <a:lnTo>
                    <a:pt x="175410" y="2632355"/>
                  </a:lnTo>
                  <a:lnTo>
                    <a:pt x="166640" y="2632355"/>
                  </a:lnTo>
                  <a:lnTo>
                    <a:pt x="157869" y="2632356"/>
                  </a:lnTo>
                  <a:lnTo>
                    <a:pt x="149099" y="2632356"/>
                  </a:lnTo>
                  <a:lnTo>
                    <a:pt x="140328" y="2632356"/>
                  </a:lnTo>
                  <a:lnTo>
                    <a:pt x="131558" y="2632356"/>
                  </a:lnTo>
                  <a:lnTo>
                    <a:pt x="122787" y="2632356"/>
                  </a:lnTo>
                  <a:lnTo>
                    <a:pt x="114016" y="2632356"/>
                  </a:lnTo>
                  <a:lnTo>
                    <a:pt x="105246" y="2632356"/>
                  </a:lnTo>
                  <a:lnTo>
                    <a:pt x="96475" y="2632356"/>
                  </a:lnTo>
                  <a:lnTo>
                    <a:pt x="87705" y="2632356"/>
                  </a:lnTo>
                  <a:lnTo>
                    <a:pt x="78934" y="2632356"/>
                  </a:lnTo>
                  <a:lnTo>
                    <a:pt x="70164" y="2632356"/>
                  </a:lnTo>
                  <a:lnTo>
                    <a:pt x="61393" y="2632356"/>
                  </a:lnTo>
                  <a:lnTo>
                    <a:pt x="52623" y="2632356"/>
                  </a:lnTo>
                  <a:lnTo>
                    <a:pt x="43852" y="2632356"/>
                  </a:lnTo>
                  <a:lnTo>
                    <a:pt x="35082" y="2632356"/>
                  </a:lnTo>
                  <a:lnTo>
                    <a:pt x="26311" y="2632356"/>
                  </a:lnTo>
                  <a:lnTo>
                    <a:pt x="17541" y="2632356"/>
                  </a:lnTo>
                  <a:lnTo>
                    <a:pt x="8770" y="2632356"/>
                  </a:lnTo>
                  <a:close/>
                </a:path>
              </a:pathLst>
            </a:custGeom>
            <a:solidFill>
              <a:srgbClr val="00BDA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3659158" y="930053"/>
              <a:ext cx="1850583" cy="2632355"/>
            </a:xfrm>
            <a:custGeom>
              <a:avLst/>
              <a:pathLst>
                <a:path w="1850583" h="2632355">
                  <a:moveTo>
                    <a:pt x="0" y="2632355"/>
                  </a:moveTo>
                  <a:lnTo>
                    <a:pt x="8770" y="2632355"/>
                  </a:lnTo>
                  <a:lnTo>
                    <a:pt x="17541" y="2632355"/>
                  </a:lnTo>
                  <a:lnTo>
                    <a:pt x="26311" y="2632355"/>
                  </a:lnTo>
                  <a:lnTo>
                    <a:pt x="35082" y="2632355"/>
                  </a:lnTo>
                  <a:lnTo>
                    <a:pt x="43852" y="2632355"/>
                  </a:lnTo>
                  <a:lnTo>
                    <a:pt x="52623" y="2632354"/>
                  </a:lnTo>
                  <a:lnTo>
                    <a:pt x="61393" y="2632354"/>
                  </a:lnTo>
                  <a:lnTo>
                    <a:pt x="70164" y="2632354"/>
                  </a:lnTo>
                  <a:lnTo>
                    <a:pt x="78934" y="2632354"/>
                  </a:lnTo>
                  <a:lnTo>
                    <a:pt x="87705" y="2632353"/>
                  </a:lnTo>
                  <a:lnTo>
                    <a:pt x="96475" y="2632353"/>
                  </a:lnTo>
                  <a:lnTo>
                    <a:pt x="105246" y="2632353"/>
                  </a:lnTo>
                  <a:lnTo>
                    <a:pt x="114016" y="2632353"/>
                  </a:lnTo>
                  <a:lnTo>
                    <a:pt x="122787" y="2632352"/>
                  </a:lnTo>
                  <a:lnTo>
                    <a:pt x="131558" y="2632352"/>
                  </a:lnTo>
                  <a:lnTo>
                    <a:pt x="140328" y="2632352"/>
                  </a:lnTo>
                  <a:lnTo>
                    <a:pt x="149099" y="2632351"/>
                  </a:lnTo>
                  <a:lnTo>
                    <a:pt x="157869" y="2632351"/>
                  </a:lnTo>
                  <a:lnTo>
                    <a:pt x="166640" y="2632350"/>
                  </a:lnTo>
                  <a:lnTo>
                    <a:pt x="175410" y="2632349"/>
                  </a:lnTo>
                  <a:lnTo>
                    <a:pt x="184181" y="2632349"/>
                  </a:lnTo>
                  <a:lnTo>
                    <a:pt x="192951" y="2632348"/>
                  </a:lnTo>
                  <a:lnTo>
                    <a:pt x="201722" y="2632347"/>
                  </a:lnTo>
                  <a:lnTo>
                    <a:pt x="210492" y="2632347"/>
                  </a:lnTo>
                  <a:lnTo>
                    <a:pt x="219263" y="2632346"/>
                  </a:lnTo>
                  <a:lnTo>
                    <a:pt x="228033" y="2632345"/>
                  </a:lnTo>
                  <a:lnTo>
                    <a:pt x="236804" y="2632344"/>
                  </a:lnTo>
                  <a:lnTo>
                    <a:pt x="245575" y="2632343"/>
                  </a:lnTo>
                  <a:lnTo>
                    <a:pt x="254345" y="2632341"/>
                  </a:lnTo>
                  <a:lnTo>
                    <a:pt x="263116" y="2632340"/>
                  </a:lnTo>
                  <a:lnTo>
                    <a:pt x="271886" y="2632339"/>
                  </a:lnTo>
                  <a:lnTo>
                    <a:pt x="280657" y="2632337"/>
                  </a:lnTo>
                  <a:lnTo>
                    <a:pt x="289427" y="2632335"/>
                  </a:lnTo>
                  <a:lnTo>
                    <a:pt x="298198" y="2632333"/>
                  </a:lnTo>
                  <a:lnTo>
                    <a:pt x="306968" y="2632331"/>
                  </a:lnTo>
                  <a:lnTo>
                    <a:pt x="315739" y="2632329"/>
                  </a:lnTo>
                  <a:lnTo>
                    <a:pt x="324509" y="2632326"/>
                  </a:lnTo>
                  <a:lnTo>
                    <a:pt x="333280" y="2632324"/>
                  </a:lnTo>
                  <a:lnTo>
                    <a:pt x="342050" y="2632321"/>
                  </a:lnTo>
                  <a:lnTo>
                    <a:pt x="350821" y="2632317"/>
                  </a:lnTo>
                  <a:lnTo>
                    <a:pt x="359592" y="2632314"/>
                  </a:lnTo>
                  <a:lnTo>
                    <a:pt x="368362" y="2632310"/>
                  </a:lnTo>
                  <a:lnTo>
                    <a:pt x="377133" y="2632306"/>
                  </a:lnTo>
                  <a:lnTo>
                    <a:pt x="385903" y="2632301"/>
                  </a:lnTo>
                  <a:lnTo>
                    <a:pt x="394674" y="2632296"/>
                  </a:lnTo>
                  <a:lnTo>
                    <a:pt x="403444" y="2632291"/>
                  </a:lnTo>
                  <a:lnTo>
                    <a:pt x="412215" y="2632285"/>
                  </a:lnTo>
                  <a:lnTo>
                    <a:pt x="420985" y="2632279"/>
                  </a:lnTo>
                  <a:lnTo>
                    <a:pt x="429756" y="2632271"/>
                  </a:lnTo>
                  <a:lnTo>
                    <a:pt x="438526" y="2632264"/>
                  </a:lnTo>
                  <a:lnTo>
                    <a:pt x="447297" y="2632255"/>
                  </a:lnTo>
                  <a:lnTo>
                    <a:pt x="456067" y="2632246"/>
                  </a:lnTo>
                  <a:lnTo>
                    <a:pt x="464838" y="2632236"/>
                  </a:lnTo>
                  <a:lnTo>
                    <a:pt x="473609" y="2632225"/>
                  </a:lnTo>
                  <a:lnTo>
                    <a:pt x="482379" y="2632214"/>
                  </a:lnTo>
                  <a:lnTo>
                    <a:pt x="491150" y="2632201"/>
                  </a:lnTo>
                  <a:lnTo>
                    <a:pt x="499920" y="2632187"/>
                  </a:lnTo>
                  <a:lnTo>
                    <a:pt x="508691" y="2632171"/>
                  </a:lnTo>
                  <a:lnTo>
                    <a:pt x="517461" y="2632155"/>
                  </a:lnTo>
                  <a:lnTo>
                    <a:pt x="526232" y="2632136"/>
                  </a:lnTo>
                  <a:lnTo>
                    <a:pt x="535002" y="2632116"/>
                  </a:lnTo>
                  <a:lnTo>
                    <a:pt x="543773" y="2632095"/>
                  </a:lnTo>
                  <a:lnTo>
                    <a:pt x="552543" y="2632071"/>
                  </a:lnTo>
                  <a:lnTo>
                    <a:pt x="561314" y="2632045"/>
                  </a:lnTo>
                  <a:lnTo>
                    <a:pt x="570084" y="2632017"/>
                  </a:lnTo>
                  <a:lnTo>
                    <a:pt x="578855" y="2631986"/>
                  </a:lnTo>
                  <a:lnTo>
                    <a:pt x="587626" y="2631953"/>
                  </a:lnTo>
                  <a:lnTo>
                    <a:pt x="596396" y="2631916"/>
                  </a:lnTo>
                  <a:lnTo>
                    <a:pt x="605167" y="2631876"/>
                  </a:lnTo>
                  <a:lnTo>
                    <a:pt x="613937" y="2631833"/>
                  </a:lnTo>
                  <a:lnTo>
                    <a:pt x="622708" y="2631785"/>
                  </a:lnTo>
                  <a:lnTo>
                    <a:pt x="631478" y="2631734"/>
                  </a:lnTo>
                  <a:lnTo>
                    <a:pt x="640249" y="2631677"/>
                  </a:lnTo>
                  <a:lnTo>
                    <a:pt x="649019" y="2631615"/>
                  </a:lnTo>
                  <a:lnTo>
                    <a:pt x="657790" y="2631548"/>
                  </a:lnTo>
                  <a:lnTo>
                    <a:pt x="666560" y="2631475"/>
                  </a:lnTo>
                  <a:lnTo>
                    <a:pt x="675331" y="2631395"/>
                  </a:lnTo>
                  <a:lnTo>
                    <a:pt x="684101" y="2631308"/>
                  </a:lnTo>
                  <a:lnTo>
                    <a:pt x="692872" y="2631213"/>
                  </a:lnTo>
                  <a:lnTo>
                    <a:pt x="701643" y="2631109"/>
                  </a:lnTo>
                  <a:lnTo>
                    <a:pt x="710413" y="2630996"/>
                  </a:lnTo>
                  <a:lnTo>
                    <a:pt x="719184" y="2630873"/>
                  </a:lnTo>
                  <a:lnTo>
                    <a:pt x="727954" y="2630738"/>
                  </a:lnTo>
                  <a:lnTo>
                    <a:pt x="736725" y="2630591"/>
                  </a:lnTo>
                  <a:lnTo>
                    <a:pt x="745495" y="2630431"/>
                  </a:lnTo>
                  <a:lnTo>
                    <a:pt x="754266" y="2630256"/>
                  </a:lnTo>
                  <a:lnTo>
                    <a:pt x="763036" y="2630065"/>
                  </a:lnTo>
                  <a:lnTo>
                    <a:pt x="771807" y="2629857"/>
                  </a:lnTo>
                  <a:lnTo>
                    <a:pt x="780577" y="2629630"/>
                  </a:lnTo>
                  <a:lnTo>
                    <a:pt x="789348" y="2629382"/>
                  </a:lnTo>
                  <a:lnTo>
                    <a:pt x="798118" y="2629112"/>
                  </a:lnTo>
                  <a:lnTo>
                    <a:pt x="806889" y="2628817"/>
                  </a:lnTo>
                  <a:lnTo>
                    <a:pt x="815660" y="2628495"/>
                  </a:lnTo>
                  <a:lnTo>
                    <a:pt x="824430" y="2628144"/>
                  </a:lnTo>
                  <a:lnTo>
                    <a:pt x="833201" y="2627761"/>
                  </a:lnTo>
                  <a:lnTo>
                    <a:pt x="841971" y="2627343"/>
                  </a:lnTo>
                  <a:lnTo>
                    <a:pt x="850742" y="2626887"/>
                  </a:lnTo>
                  <a:lnTo>
                    <a:pt x="859512" y="2626389"/>
                  </a:lnTo>
                  <a:lnTo>
                    <a:pt x="868283" y="2625846"/>
                  </a:lnTo>
                  <a:lnTo>
                    <a:pt x="877053" y="2625254"/>
                  </a:lnTo>
                  <a:lnTo>
                    <a:pt x="885824" y="2624607"/>
                  </a:lnTo>
                  <a:lnTo>
                    <a:pt x="894594" y="2623902"/>
                  </a:lnTo>
                  <a:lnTo>
                    <a:pt x="903365" y="2623132"/>
                  </a:lnTo>
                  <a:lnTo>
                    <a:pt x="912135" y="2622292"/>
                  </a:lnTo>
                  <a:lnTo>
                    <a:pt x="920906" y="2621375"/>
                  </a:lnTo>
                  <a:lnTo>
                    <a:pt x="929677" y="2620375"/>
                  </a:lnTo>
                  <a:lnTo>
                    <a:pt x="938447" y="2619283"/>
                  </a:lnTo>
                  <a:lnTo>
                    <a:pt x="947218" y="2618093"/>
                  </a:lnTo>
                  <a:lnTo>
                    <a:pt x="955988" y="2616793"/>
                  </a:lnTo>
                  <a:lnTo>
                    <a:pt x="964759" y="2615375"/>
                  </a:lnTo>
                  <a:lnTo>
                    <a:pt x="973529" y="2613829"/>
                  </a:lnTo>
                  <a:lnTo>
                    <a:pt x="982300" y="2612141"/>
                  </a:lnTo>
                  <a:lnTo>
                    <a:pt x="991070" y="2610300"/>
                  </a:lnTo>
                  <a:lnTo>
                    <a:pt x="999841" y="2608292"/>
                  </a:lnTo>
                  <a:lnTo>
                    <a:pt x="1008611" y="2606101"/>
                  </a:lnTo>
                  <a:lnTo>
                    <a:pt x="1017382" y="2603711"/>
                  </a:lnTo>
                  <a:lnTo>
                    <a:pt x="1026152" y="2601105"/>
                  </a:lnTo>
                  <a:lnTo>
                    <a:pt x="1034923" y="2598262"/>
                  </a:lnTo>
                  <a:lnTo>
                    <a:pt x="1043694" y="2595163"/>
                  </a:lnTo>
                  <a:lnTo>
                    <a:pt x="1052464" y="2591783"/>
                  </a:lnTo>
                  <a:lnTo>
                    <a:pt x="1061235" y="2588099"/>
                  </a:lnTo>
                  <a:lnTo>
                    <a:pt x="1070005" y="2584083"/>
                  </a:lnTo>
                  <a:lnTo>
                    <a:pt x="1078776" y="2579707"/>
                  </a:lnTo>
                  <a:lnTo>
                    <a:pt x="1087546" y="2574938"/>
                  </a:lnTo>
                  <a:lnTo>
                    <a:pt x="1096317" y="2569743"/>
                  </a:lnTo>
                  <a:lnTo>
                    <a:pt x="1105087" y="2564086"/>
                  </a:lnTo>
                  <a:lnTo>
                    <a:pt x="1113858" y="2557927"/>
                  </a:lnTo>
                  <a:lnTo>
                    <a:pt x="1122628" y="2551222"/>
                  </a:lnTo>
                  <a:lnTo>
                    <a:pt x="1131399" y="2543928"/>
                  </a:lnTo>
                  <a:lnTo>
                    <a:pt x="1140169" y="2535994"/>
                  </a:lnTo>
                  <a:lnTo>
                    <a:pt x="1148940" y="2527368"/>
                  </a:lnTo>
                  <a:lnTo>
                    <a:pt x="1157711" y="2517995"/>
                  </a:lnTo>
                  <a:lnTo>
                    <a:pt x="1166481" y="2507815"/>
                  </a:lnTo>
                  <a:lnTo>
                    <a:pt x="1175252" y="2496765"/>
                  </a:lnTo>
                  <a:lnTo>
                    <a:pt x="1184022" y="2484777"/>
                  </a:lnTo>
                  <a:lnTo>
                    <a:pt x="1192793" y="2471782"/>
                  </a:lnTo>
                  <a:lnTo>
                    <a:pt x="1201563" y="2457706"/>
                  </a:lnTo>
                  <a:lnTo>
                    <a:pt x="1210334" y="2442472"/>
                  </a:lnTo>
                  <a:lnTo>
                    <a:pt x="1219104" y="2425999"/>
                  </a:lnTo>
                  <a:lnTo>
                    <a:pt x="1227875" y="2408204"/>
                  </a:lnTo>
                  <a:lnTo>
                    <a:pt x="1236645" y="2389004"/>
                  </a:lnTo>
                  <a:lnTo>
                    <a:pt x="1245416" y="2368310"/>
                  </a:lnTo>
                  <a:lnTo>
                    <a:pt x="1254186" y="2346038"/>
                  </a:lnTo>
                  <a:lnTo>
                    <a:pt x="1262957" y="2322099"/>
                  </a:lnTo>
                  <a:lnTo>
                    <a:pt x="1271728" y="2296409"/>
                  </a:lnTo>
                  <a:lnTo>
                    <a:pt x="1280498" y="2268884"/>
                  </a:lnTo>
                  <a:lnTo>
                    <a:pt x="1289269" y="2239448"/>
                  </a:lnTo>
                  <a:lnTo>
                    <a:pt x="1298039" y="2208027"/>
                  </a:lnTo>
                  <a:lnTo>
                    <a:pt x="1306810" y="2174557"/>
                  </a:lnTo>
                  <a:lnTo>
                    <a:pt x="1315580" y="2138983"/>
                  </a:lnTo>
                  <a:lnTo>
                    <a:pt x="1324351" y="2101261"/>
                  </a:lnTo>
                  <a:lnTo>
                    <a:pt x="1333121" y="2061363"/>
                  </a:lnTo>
                  <a:lnTo>
                    <a:pt x="1341892" y="2019274"/>
                  </a:lnTo>
                  <a:lnTo>
                    <a:pt x="1350662" y="1975001"/>
                  </a:lnTo>
                  <a:lnTo>
                    <a:pt x="1359433" y="1928567"/>
                  </a:lnTo>
                  <a:lnTo>
                    <a:pt x="1368203" y="1880019"/>
                  </a:lnTo>
                  <a:lnTo>
                    <a:pt x="1376974" y="1829427"/>
                  </a:lnTo>
                  <a:lnTo>
                    <a:pt x="1385745" y="1776884"/>
                  </a:lnTo>
                  <a:lnTo>
                    <a:pt x="1394515" y="1722510"/>
                  </a:lnTo>
                  <a:lnTo>
                    <a:pt x="1403286" y="1666446"/>
                  </a:lnTo>
                  <a:lnTo>
                    <a:pt x="1412056" y="1608861"/>
                  </a:lnTo>
                  <a:lnTo>
                    <a:pt x="1420827" y="1549944"/>
                  </a:lnTo>
                  <a:lnTo>
                    <a:pt x="1429597" y="1489906"/>
                  </a:lnTo>
                  <a:lnTo>
                    <a:pt x="1438368" y="1428975"/>
                  </a:lnTo>
                  <a:lnTo>
                    <a:pt x="1447138" y="1367396"/>
                  </a:lnTo>
                  <a:lnTo>
                    <a:pt x="1455909" y="1305424"/>
                  </a:lnTo>
                  <a:lnTo>
                    <a:pt x="1464679" y="1243322"/>
                  </a:lnTo>
                  <a:lnTo>
                    <a:pt x="1473450" y="1181357"/>
                  </a:lnTo>
                  <a:lnTo>
                    <a:pt x="1482220" y="1119792"/>
                  </a:lnTo>
                  <a:lnTo>
                    <a:pt x="1490991" y="1058887"/>
                  </a:lnTo>
                  <a:lnTo>
                    <a:pt x="1499762" y="998891"/>
                  </a:lnTo>
                  <a:lnTo>
                    <a:pt x="1508532" y="940041"/>
                  </a:lnTo>
                  <a:lnTo>
                    <a:pt x="1517303" y="882553"/>
                  </a:lnTo>
                  <a:lnTo>
                    <a:pt x="1526073" y="826626"/>
                  </a:lnTo>
                  <a:lnTo>
                    <a:pt x="1534844" y="772435"/>
                  </a:lnTo>
                  <a:lnTo>
                    <a:pt x="1543614" y="720131"/>
                  </a:lnTo>
                  <a:lnTo>
                    <a:pt x="1552385" y="669840"/>
                  </a:lnTo>
                  <a:lnTo>
                    <a:pt x="1561155" y="621661"/>
                  </a:lnTo>
                  <a:lnTo>
                    <a:pt x="1569926" y="575669"/>
                  </a:lnTo>
                  <a:lnTo>
                    <a:pt x="1578696" y="531915"/>
                  </a:lnTo>
                  <a:lnTo>
                    <a:pt x="1587467" y="490425"/>
                  </a:lnTo>
                  <a:lnTo>
                    <a:pt x="1596237" y="451204"/>
                  </a:lnTo>
                  <a:lnTo>
                    <a:pt x="1605008" y="414239"/>
                  </a:lnTo>
                  <a:lnTo>
                    <a:pt x="1613779" y="379497"/>
                  </a:lnTo>
                  <a:lnTo>
                    <a:pt x="1622549" y="346931"/>
                  </a:lnTo>
                  <a:lnTo>
                    <a:pt x="1631320" y="316483"/>
                  </a:lnTo>
                  <a:lnTo>
                    <a:pt x="1640090" y="288081"/>
                  </a:lnTo>
                  <a:lnTo>
                    <a:pt x="1648861" y="261646"/>
                  </a:lnTo>
                  <a:lnTo>
                    <a:pt x="1657631" y="237094"/>
                  </a:lnTo>
                  <a:lnTo>
                    <a:pt x="1666402" y="214334"/>
                  </a:lnTo>
                  <a:lnTo>
                    <a:pt x="1675172" y="193274"/>
                  </a:lnTo>
                  <a:lnTo>
                    <a:pt x="1683943" y="173820"/>
                  </a:lnTo>
                  <a:lnTo>
                    <a:pt x="1692713" y="155877"/>
                  </a:lnTo>
                  <a:lnTo>
                    <a:pt x="1701484" y="139352"/>
                  </a:lnTo>
                  <a:lnTo>
                    <a:pt x="1710254" y="124153"/>
                  </a:lnTo>
                  <a:lnTo>
                    <a:pt x="1719025" y="110192"/>
                  </a:lnTo>
                  <a:lnTo>
                    <a:pt x="1727796" y="97382"/>
                  </a:lnTo>
                  <a:lnTo>
                    <a:pt x="1736566" y="85640"/>
                  </a:lnTo>
                  <a:lnTo>
                    <a:pt x="1745337" y="74889"/>
                  </a:lnTo>
                  <a:lnTo>
                    <a:pt x="1754107" y="65053"/>
                  </a:lnTo>
                  <a:lnTo>
                    <a:pt x="1762878" y="56062"/>
                  </a:lnTo>
                  <a:lnTo>
                    <a:pt x="1771648" y="47850"/>
                  </a:lnTo>
                  <a:lnTo>
                    <a:pt x="1780419" y="40354"/>
                  </a:lnTo>
                  <a:lnTo>
                    <a:pt x="1789189" y="33516"/>
                  </a:lnTo>
                  <a:lnTo>
                    <a:pt x="1797960" y="27283"/>
                  </a:lnTo>
                  <a:lnTo>
                    <a:pt x="1806730" y="21603"/>
                  </a:lnTo>
                  <a:lnTo>
                    <a:pt x="1815501" y="16431"/>
                  </a:lnTo>
                  <a:lnTo>
                    <a:pt x="1824271" y="11723"/>
                  </a:lnTo>
                  <a:lnTo>
                    <a:pt x="1833042" y="7439"/>
                  </a:lnTo>
                  <a:lnTo>
                    <a:pt x="1841813" y="3542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3659158" y="981482"/>
              <a:ext cx="1850583" cy="2580927"/>
            </a:xfrm>
            <a:custGeom>
              <a:avLst/>
              <a:pathLst>
                <a:path w="1850583" h="2580927">
                  <a:moveTo>
                    <a:pt x="1850583" y="0"/>
                  </a:moveTo>
                  <a:lnTo>
                    <a:pt x="1850583" y="0"/>
                  </a:lnTo>
                  <a:lnTo>
                    <a:pt x="1841813" y="7570"/>
                  </a:lnTo>
                  <a:lnTo>
                    <a:pt x="1833042" y="15781"/>
                  </a:lnTo>
                  <a:lnTo>
                    <a:pt x="1824271" y="24682"/>
                  </a:lnTo>
                  <a:lnTo>
                    <a:pt x="1815501" y="34325"/>
                  </a:lnTo>
                  <a:lnTo>
                    <a:pt x="1806730" y="44766"/>
                  </a:lnTo>
                  <a:lnTo>
                    <a:pt x="1797960" y="56064"/>
                  </a:lnTo>
                  <a:lnTo>
                    <a:pt x="1789189" y="68279"/>
                  </a:lnTo>
                  <a:lnTo>
                    <a:pt x="1780419" y="81476"/>
                  </a:lnTo>
                  <a:lnTo>
                    <a:pt x="1771648" y="95722"/>
                  </a:lnTo>
                  <a:lnTo>
                    <a:pt x="1762878" y="111086"/>
                  </a:lnTo>
                  <a:lnTo>
                    <a:pt x="1754107" y="127638"/>
                  </a:lnTo>
                  <a:lnTo>
                    <a:pt x="1745337" y="145453"/>
                  </a:lnTo>
                  <a:lnTo>
                    <a:pt x="1736566" y="164603"/>
                  </a:lnTo>
                  <a:lnTo>
                    <a:pt x="1727796" y="185163"/>
                  </a:lnTo>
                  <a:lnTo>
                    <a:pt x="1719025" y="207208"/>
                  </a:lnTo>
                  <a:lnTo>
                    <a:pt x="1710254" y="230812"/>
                  </a:lnTo>
                  <a:lnTo>
                    <a:pt x="1701484" y="256044"/>
                  </a:lnTo>
                  <a:lnTo>
                    <a:pt x="1692713" y="282974"/>
                  </a:lnTo>
                  <a:lnTo>
                    <a:pt x="1683943" y="311666"/>
                  </a:lnTo>
                  <a:lnTo>
                    <a:pt x="1675172" y="342178"/>
                  </a:lnTo>
                  <a:lnTo>
                    <a:pt x="1666402" y="374560"/>
                  </a:lnTo>
                  <a:lnTo>
                    <a:pt x="1657631" y="408856"/>
                  </a:lnTo>
                  <a:lnTo>
                    <a:pt x="1648861" y="445099"/>
                  </a:lnTo>
                  <a:lnTo>
                    <a:pt x="1640090" y="483308"/>
                  </a:lnTo>
                  <a:lnTo>
                    <a:pt x="1631320" y="523492"/>
                  </a:lnTo>
                  <a:lnTo>
                    <a:pt x="1622549" y="565643"/>
                  </a:lnTo>
                  <a:lnTo>
                    <a:pt x="1613779" y="609737"/>
                  </a:lnTo>
                  <a:lnTo>
                    <a:pt x="1605008" y="655734"/>
                  </a:lnTo>
                  <a:lnTo>
                    <a:pt x="1596237" y="703575"/>
                  </a:lnTo>
                  <a:lnTo>
                    <a:pt x="1587467" y="753180"/>
                  </a:lnTo>
                  <a:lnTo>
                    <a:pt x="1578696" y="804453"/>
                  </a:lnTo>
                  <a:lnTo>
                    <a:pt x="1569926" y="857276"/>
                  </a:lnTo>
                  <a:lnTo>
                    <a:pt x="1561155" y="911512"/>
                  </a:lnTo>
                  <a:lnTo>
                    <a:pt x="1552385" y="967007"/>
                  </a:lnTo>
                  <a:lnTo>
                    <a:pt x="1543614" y="1023590"/>
                  </a:lnTo>
                  <a:lnTo>
                    <a:pt x="1534844" y="1081075"/>
                  </a:lnTo>
                  <a:lnTo>
                    <a:pt x="1526073" y="1139261"/>
                  </a:lnTo>
                  <a:lnTo>
                    <a:pt x="1517303" y="1197938"/>
                  </a:lnTo>
                  <a:lnTo>
                    <a:pt x="1508532" y="1256890"/>
                  </a:lnTo>
                  <a:lnTo>
                    <a:pt x="1499762" y="1315892"/>
                  </a:lnTo>
                  <a:lnTo>
                    <a:pt x="1490991" y="1374722"/>
                  </a:lnTo>
                  <a:lnTo>
                    <a:pt x="1482220" y="1433157"/>
                  </a:lnTo>
                  <a:lnTo>
                    <a:pt x="1473450" y="1490979"/>
                  </a:lnTo>
                  <a:lnTo>
                    <a:pt x="1464679" y="1547979"/>
                  </a:lnTo>
                  <a:lnTo>
                    <a:pt x="1455909" y="1603960"/>
                  </a:lnTo>
                  <a:lnTo>
                    <a:pt x="1447138" y="1658735"/>
                  </a:lnTo>
                  <a:lnTo>
                    <a:pt x="1438368" y="1712136"/>
                  </a:lnTo>
                  <a:lnTo>
                    <a:pt x="1429597" y="1764010"/>
                  </a:lnTo>
                  <a:lnTo>
                    <a:pt x="1420827" y="1814226"/>
                  </a:lnTo>
                  <a:lnTo>
                    <a:pt x="1412056" y="1862669"/>
                  </a:lnTo>
                  <a:lnTo>
                    <a:pt x="1403286" y="1909246"/>
                  </a:lnTo>
                  <a:lnTo>
                    <a:pt x="1394515" y="1953884"/>
                  </a:lnTo>
                  <a:lnTo>
                    <a:pt x="1385745" y="1996530"/>
                  </a:lnTo>
                  <a:lnTo>
                    <a:pt x="1376974" y="2037150"/>
                  </a:lnTo>
                  <a:lnTo>
                    <a:pt x="1368203" y="2075728"/>
                  </a:lnTo>
                  <a:lnTo>
                    <a:pt x="1359433" y="2112263"/>
                  </a:lnTo>
                  <a:lnTo>
                    <a:pt x="1350662" y="2146772"/>
                  </a:lnTo>
                  <a:lnTo>
                    <a:pt x="1341892" y="2179283"/>
                  </a:lnTo>
                  <a:lnTo>
                    <a:pt x="1333121" y="2209838"/>
                  </a:lnTo>
                  <a:lnTo>
                    <a:pt x="1324351" y="2238488"/>
                  </a:lnTo>
                  <a:lnTo>
                    <a:pt x="1315580" y="2265293"/>
                  </a:lnTo>
                  <a:lnTo>
                    <a:pt x="1306810" y="2290319"/>
                  </a:lnTo>
                  <a:lnTo>
                    <a:pt x="1298039" y="2313638"/>
                  </a:lnTo>
                  <a:lnTo>
                    <a:pt x="1289269" y="2335327"/>
                  </a:lnTo>
                  <a:lnTo>
                    <a:pt x="1280498" y="2355464"/>
                  </a:lnTo>
                  <a:lnTo>
                    <a:pt x="1271728" y="2374130"/>
                  </a:lnTo>
                  <a:lnTo>
                    <a:pt x="1262957" y="2391406"/>
                  </a:lnTo>
                  <a:lnTo>
                    <a:pt x="1254186" y="2407371"/>
                  </a:lnTo>
                  <a:lnTo>
                    <a:pt x="1245416" y="2422105"/>
                  </a:lnTo>
                  <a:lnTo>
                    <a:pt x="1236645" y="2435687"/>
                  </a:lnTo>
                  <a:lnTo>
                    <a:pt x="1227875" y="2448190"/>
                  </a:lnTo>
                  <a:lnTo>
                    <a:pt x="1219104" y="2459689"/>
                  </a:lnTo>
                  <a:lnTo>
                    <a:pt x="1210334" y="2470252"/>
                  </a:lnTo>
                  <a:lnTo>
                    <a:pt x="1201563" y="2479947"/>
                  </a:lnTo>
                  <a:lnTo>
                    <a:pt x="1192793" y="2488837"/>
                  </a:lnTo>
                  <a:lnTo>
                    <a:pt x="1184022" y="2496982"/>
                  </a:lnTo>
                  <a:lnTo>
                    <a:pt x="1175252" y="2504438"/>
                  </a:lnTo>
                  <a:lnTo>
                    <a:pt x="1166481" y="2511259"/>
                  </a:lnTo>
                  <a:lnTo>
                    <a:pt x="1157711" y="2517495"/>
                  </a:lnTo>
                  <a:lnTo>
                    <a:pt x="1148940" y="2523193"/>
                  </a:lnTo>
                  <a:lnTo>
                    <a:pt x="1140169" y="2528395"/>
                  </a:lnTo>
                  <a:lnTo>
                    <a:pt x="1131399" y="2533143"/>
                  </a:lnTo>
                  <a:lnTo>
                    <a:pt x="1122628" y="2537473"/>
                  </a:lnTo>
                  <a:lnTo>
                    <a:pt x="1113858" y="2541421"/>
                  </a:lnTo>
                  <a:lnTo>
                    <a:pt x="1105087" y="2545019"/>
                  </a:lnTo>
                  <a:lnTo>
                    <a:pt x="1096317" y="2548297"/>
                  </a:lnTo>
                  <a:lnTo>
                    <a:pt x="1087546" y="2551281"/>
                  </a:lnTo>
                  <a:lnTo>
                    <a:pt x="1078776" y="2553998"/>
                  </a:lnTo>
                  <a:lnTo>
                    <a:pt x="1070005" y="2556470"/>
                  </a:lnTo>
                  <a:lnTo>
                    <a:pt x="1061235" y="2558719"/>
                  </a:lnTo>
                  <a:lnTo>
                    <a:pt x="1052464" y="2560765"/>
                  </a:lnTo>
                  <a:lnTo>
                    <a:pt x="1043694" y="2562624"/>
                  </a:lnTo>
                  <a:lnTo>
                    <a:pt x="1034923" y="2564315"/>
                  </a:lnTo>
                  <a:lnTo>
                    <a:pt x="1026152" y="2565851"/>
                  </a:lnTo>
                  <a:lnTo>
                    <a:pt x="1017382" y="2567247"/>
                  </a:lnTo>
                  <a:lnTo>
                    <a:pt x="1008611" y="2568515"/>
                  </a:lnTo>
                  <a:lnTo>
                    <a:pt x="999841" y="2569667"/>
                  </a:lnTo>
                  <a:lnTo>
                    <a:pt x="991070" y="2570713"/>
                  </a:lnTo>
                  <a:lnTo>
                    <a:pt x="982300" y="2571662"/>
                  </a:lnTo>
                  <a:lnTo>
                    <a:pt x="973529" y="2572524"/>
                  </a:lnTo>
                  <a:lnTo>
                    <a:pt x="964759" y="2573307"/>
                  </a:lnTo>
                  <a:lnTo>
                    <a:pt x="955988" y="2574017"/>
                  </a:lnTo>
                  <a:lnTo>
                    <a:pt x="947218" y="2574661"/>
                  </a:lnTo>
                  <a:lnTo>
                    <a:pt x="938447" y="2575246"/>
                  </a:lnTo>
                  <a:lnTo>
                    <a:pt x="929677" y="2575777"/>
                  </a:lnTo>
                  <a:lnTo>
                    <a:pt x="920906" y="2576258"/>
                  </a:lnTo>
                  <a:lnTo>
                    <a:pt x="912135" y="2576695"/>
                  </a:lnTo>
                  <a:lnTo>
                    <a:pt x="903365" y="2577090"/>
                  </a:lnTo>
                  <a:lnTo>
                    <a:pt x="894594" y="2577450"/>
                  </a:lnTo>
                  <a:lnTo>
                    <a:pt x="885824" y="2577775"/>
                  </a:lnTo>
                  <a:lnTo>
                    <a:pt x="877053" y="2578070"/>
                  </a:lnTo>
                  <a:lnTo>
                    <a:pt x="868283" y="2578338"/>
                  </a:lnTo>
                  <a:lnTo>
                    <a:pt x="859512" y="2578581"/>
                  </a:lnTo>
                  <a:lnTo>
                    <a:pt x="850742" y="2578801"/>
                  </a:lnTo>
                  <a:lnTo>
                    <a:pt x="841971" y="2579001"/>
                  </a:lnTo>
                  <a:lnTo>
                    <a:pt x="833201" y="2579181"/>
                  </a:lnTo>
                  <a:lnTo>
                    <a:pt x="824430" y="2579345"/>
                  </a:lnTo>
                  <a:lnTo>
                    <a:pt x="815660" y="2579494"/>
                  </a:lnTo>
                  <a:lnTo>
                    <a:pt x="806889" y="2579629"/>
                  </a:lnTo>
                  <a:lnTo>
                    <a:pt x="798118" y="2579751"/>
                  </a:lnTo>
                  <a:lnTo>
                    <a:pt x="789348" y="2579861"/>
                  </a:lnTo>
                  <a:lnTo>
                    <a:pt x="780577" y="2579962"/>
                  </a:lnTo>
                  <a:lnTo>
                    <a:pt x="771807" y="2580052"/>
                  </a:lnTo>
                  <a:lnTo>
                    <a:pt x="763036" y="2580135"/>
                  </a:lnTo>
                  <a:lnTo>
                    <a:pt x="754266" y="2580209"/>
                  </a:lnTo>
                  <a:lnTo>
                    <a:pt x="745495" y="2580277"/>
                  </a:lnTo>
                  <a:lnTo>
                    <a:pt x="736725" y="2580338"/>
                  </a:lnTo>
                  <a:lnTo>
                    <a:pt x="727954" y="2580394"/>
                  </a:lnTo>
                  <a:lnTo>
                    <a:pt x="719184" y="2580444"/>
                  </a:lnTo>
                  <a:lnTo>
                    <a:pt x="710413" y="2580489"/>
                  </a:lnTo>
                  <a:lnTo>
                    <a:pt x="701643" y="2580531"/>
                  </a:lnTo>
                  <a:lnTo>
                    <a:pt x="692872" y="2580568"/>
                  </a:lnTo>
                  <a:lnTo>
                    <a:pt x="684101" y="2580602"/>
                  </a:lnTo>
                  <a:lnTo>
                    <a:pt x="675331" y="2580633"/>
                  </a:lnTo>
                  <a:lnTo>
                    <a:pt x="666560" y="2580660"/>
                  </a:lnTo>
                  <a:lnTo>
                    <a:pt x="657790" y="2580686"/>
                  </a:lnTo>
                  <a:lnTo>
                    <a:pt x="649019" y="2580708"/>
                  </a:lnTo>
                  <a:lnTo>
                    <a:pt x="640249" y="2580729"/>
                  </a:lnTo>
                  <a:lnTo>
                    <a:pt x="631478" y="2580748"/>
                  </a:lnTo>
                  <a:lnTo>
                    <a:pt x="622708" y="2580765"/>
                  </a:lnTo>
                  <a:lnTo>
                    <a:pt x="613937" y="2580780"/>
                  </a:lnTo>
                  <a:lnTo>
                    <a:pt x="605167" y="2580794"/>
                  </a:lnTo>
                  <a:lnTo>
                    <a:pt x="596396" y="2580807"/>
                  </a:lnTo>
                  <a:lnTo>
                    <a:pt x="587626" y="2580818"/>
                  </a:lnTo>
                  <a:lnTo>
                    <a:pt x="578855" y="2580828"/>
                  </a:lnTo>
                  <a:lnTo>
                    <a:pt x="570084" y="2580838"/>
                  </a:lnTo>
                  <a:lnTo>
                    <a:pt x="561314" y="2580846"/>
                  </a:lnTo>
                  <a:lnTo>
                    <a:pt x="552543" y="2580854"/>
                  </a:lnTo>
                  <a:lnTo>
                    <a:pt x="543773" y="2580861"/>
                  </a:lnTo>
                  <a:lnTo>
                    <a:pt x="535002" y="2580867"/>
                  </a:lnTo>
                  <a:lnTo>
                    <a:pt x="526232" y="2580873"/>
                  </a:lnTo>
                  <a:lnTo>
                    <a:pt x="517461" y="2580878"/>
                  </a:lnTo>
                  <a:lnTo>
                    <a:pt x="508691" y="2580883"/>
                  </a:lnTo>
                  <a:lnTo>
                    <a:pt x="499920" y="2580887"/>
                  </a:lnTo>
                  <a:lnTo>
                    <a:pt x="491150" y="2580891"/>
                  </a:lnTo>
                  <a:lnTo>
                    <a:pt x="482379" y="2580894"/>
                  </a:lnTo>
                  <a:lnTo>
                    <a:pt x="473609" y="2580897"/>
                  </a:lnTo>
                  <a:lnTo>
                    <a:pt x="464838" y="2580900"/>
                  </a:lnTo>
                  <a:lnTo>
                    <a:pt x="456067" y="2580903"/>
                  </a:lnTo>
                  <a:lnTo>
                    <a:pt x="447297" y="2580905"/>
                  </a:lnTo>
                  <a:lnTo>
                    <a:pt x="438526" y="2580907"/>
                  </a:lnTo>
                  <a:lnTo>
                    <a:pt x="429756" y="2580909"/>
                  </a:lnTo>
                  <a:lnTo>
                    <a:pt x="420985" y="2580911"/>
                  </a:lnTo>
                  <a:lnTo>
                    <a:pt x="412215" y="2580912"/>
                  </a:lnTo>
                  <a:lnTo>
                    <a:pt x="403444" y="2580914"/>
                  </a:lnTo>
                  <a:lnTo>
                    <a:pt x="394674" y="2580915"/>
                  </a:lnTo>
                  <a:lnTo>
                    <a:pt x="385903" y="2580916"/>
                  </a:lnTo>
                  <a:lnTo>
                    <a:pt x="377133" y="2580917"/>
                  </a:lnTo>
                  <a:lnTo>
                    <a:pt x="368362" y="2580918"/>
                  </a:lnTo>
                  <a:lnTo>
                    <a:pt x="359592" y="2580919"/>
                  </a:lnTo>
                  <a:lnTo>
                    <a:pt x="350821" y="2580920"/>
                  </a:lnTo>
                  <a:lnTo>
                    <a:pt x="342050" y="2580921"/>
                  </a:lnTo>
                  <a:lnTo>
                    <a:pt x="333280" y="2580921"/>
                  </a:lnTo>
                  <a:lnTo>
                    <a:pt x="324509" y="2580922"/>
                  </a:lnTo>
                  <a:lnTo>
                    <a:pt x="315739" y="2580922"/>
                  </a:lnTo>
                  <a:lnTo>
                    <a:pt x="306968" y="2580923"/>
                  </a:lnTo>
                  <a:lnTo>
                    <a:pt x="298198" y="2580923"/>
                  </a:lnTo>
                  <a:lnTo>
                    <a:pt x="289427" y="2580924"/>
                  </a:lnTo>
                  <a:lnTo>
                    <a:pt x="280657" y="2580924"/>
                  </a:lnTo>
                  <a:lnTo>
                    <a:pt x="271886" y="2580924"/>
                  </a:lnTo>
                  <a:lnTo>
                    <a:pt x="263116" y="2580925"/>
                  </a:lnTo>
                  <a:lnTo>
                    <a:pt x="254345" y="2580925"/>
                  </a:lnTo>
                  <a:lnTo>
                    <a:pt x="245575" y="2580925"/>
                  </a:lnTo>
                  <a:lnTo>
                    <a:pt x="236804" y="2580925"/>
                  </a:lnTo>
                  <a:lnTo>
                    <a:pt x="228033" y="2580926"/>
                  </a:lnTo>
                  <a:lnTo>
                    <a:pt x="219263" y="2580926"/>
                  </a:lnTo>
                  <a:lnTo>
                    <a:pt x="210492" y="2580926"/>
                  </a:lnTo>
                  <a:lnTo>
                    <a:pt x="201722" y="2580926"/>
                  </a:lnTo>
                  <a:lnTo>
                    <a:pt x="192951" y="2580926"/>
                  </a:lnTo>
                  <a:lnTo>
                    <a:pt x="184181" y="2580926"/>
                  </a:lnTo>
                  <a:lnTo>
                    <a:pt x="175410" y="2580926"/>
                  </a:lnTo>
                  <a:lnTo>
                    <a:pt x="166640" y="2580926"/>
                  </a:lnTo>
                  <a:lnTo>
                    <a:pt x="157869" y="2580927"/>
                  </a:lnTo>
                  <a:lnTo>
                    <a:pt x="149099" y="2580927"/>
                  </a:lnTo>
                  <a:lnTo>
                    <a:pt x="140328" y="2580927"/>
                  </a:lnTo>
                  <a:lnTo>
                    <a:pt x="131558" y="2580927"/>
                  </a:lnTo>
                  <a:lnTo>
                    <a:pt x="122787" y="2580927"/>
                  </a:lnTo>
                  <a:lnTo>
                    <a:pt x="114016" y="2580927"/>
                  </a:lnTo>
                  <a:lnTo>
                    <a:pt x="105246" y="2580927"/>
                  </a:lnTo>
                  <a:lnTo>
                    <a:pt x="96475" y="2580927"/>
                  </a:lnTo>
                  <a:lnTo>
                    <a:pt x="87705" y="2580927"/>
                  </a:lnTo>
                  <a:lnTo>
                    <a:pt x="78934" y="2580927"/>
                  </a:lnTo>
                  <a:lnTo>
                    <a:pt x="70164" y="2580927"/>
                  </a:lnTo>
                  <a:lnTo>
                    <a:pt x="61393" y="2580927"/>
                  </a:lnTo>
                  <a:lnTo>
                    <a:pt x="52623" y="2580927"/>
                  </a:lnTo>
                  <a:lnTo>
                    <a:pt x="43852" y="2580927"/>
                  </a:lnTo>
                  <a:lnTo>
                    <a:pt x="35082" y="2580927"/>
                  </a:lnTo>
                  <a:lnTo>
                    <a:pt x="26311" y="2580927"/>
                  </a:lnTo>
                  <a:lnTo>
                    <a:pt x="17541" y="2580927"/>
                  </a:lnTo>
                  <a:lnTo>
                    <a:pt x="8770" y="2580927"/>
                  </a:lnTo>
                  <a:lnTo>
                    <a:pt x="0" y="2580927"/>
                  </a:lnTo>
                  <a:lnTo>
                    <a:pt x="0" y="25809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3659158" y="929963"/>
              <a:ext cx="1850583" cy="2632446"/>
            </a:xfrm>
            <a:custGeom>
              <a:avLst/>
              <a:pathLst>
                <a:path w="1850583" h="2632446">
                  <a:moveTo>
                    <a:pt x="0" y="2632445"/>
                  </a:moveTo>
                  <a:lnTo>
                    <a:pt x="8770" y="2632445"/>
                  </a:lnTo>
                  <a:lnTo>
                    <a:pt x="17541" y="2632445"/>
                  </a:lnTo>
                  <a:lnTo>
                    <a:pt x="26311" y="2632444"/>
                  </a:lnTo>
                  <a:lnTo>
                    <a:pt x="35082" y="2632444"/>
                  </a:lnTo>
                  <a:lnTo>
                    <a:pt x="43852" y="2632444"/>
                  </a:lnTo>
                  <a:lnTo>
                    <a:pt x="52623" y="2632444"/>
                  </a:lnTo>
                  <a:lnTo>
                    <a:pt x="61393" y="2632444"/>
                  </a:lnTo>
                  <a:lnTo>
                    <a:pt x="70164" y="2632444"/>
                  </a:lnTo>
                  <a:lnTo>
                    <a:pt x="78934" y="2632443"/>
                  </a:lnTo>
                  <a:lnTo>
                    <a:pt x="87705" y="2632443"/>
                  </a:lnTo>
                  <a:lnTo>
                    <a:pt x="96475" y="2632443"/>
                  </a:lnTo>
                  <a:lnTo>
                    <a:pt x="105246" y="2632443"/>
                  </a:lnTo>
                  <a:lnTo>
                    <a:pt x="114016" y="2632442"/>
                  </a:lnTo>
                  <a:lnTo>
                    <a:pt x="122787" y="2632442"/>
                  </a:lnTo>
                  <a:lnTo>
                    <a:pt x="131558" y="2632442"/>
                  </a:lnTo>
                  <a:lnTo>
                    <a:pt x="140328" y="2632441"/>
                  </a:lnTo>
                  <a:lnTo>
                    <a:pt x="149099" y="2632441"/>
                  </a:lnTo>
                  <a:lnTo>
                    <a:pt x="157869" y="2632441"/>
                  </a:lnTo>
                  <a:lnTo>
                    <a:pt x="166640" y="2632440"/>
                  </a:lnTo>
                  <a:lnTo>
                    <a:pt x="175410" y="2632440"/>
                  </a:lnTo>
                  <a:lnTo>
                    <a:pt x="184181" y="2632439"/>
                  </a:lnTo>
                  <a:lnTo>
                    <a:pt x="192951" y="2632438"/>
                  </a:lnTo>
                  <a:lnTo>
                    <a:pt x="201722" y="2632438"/>
                  </a:lnTo>
                  <a:lnTo>
                    <a:pt x="210492" y="2632437"/>
                  </a:lnTo>
                  <a:lnTo>
                    <a:pt x="219263" y="2632436"/>
                  </a:lnTo>
                  <a:lnTo>
                    <a:pt x="228033" y="2632435"/>
                  </a:lnTo>
                  <a:lnTo>
                    <a:pt x="236804" y="2632434"/>
                  </a:lnTo>
                  <a:lnTo>
                    <a:pt x="245575" y="2632433"/>
                  </a:lnTo>
                  <a:lnTo>
                    <a:pt x="254345" y="2632432"/>
                  </a:lnTo>
                  <a:lnTo>
                    <a:pt x="263116" y="2632431"/>
                  </a:lnTo>
                  <a:lnTo>
                    <a:pt x="271886" y="2632430"/>
                  </a:lnTo>
                  <a:lnTo>
                    <a:pt x="280657" y="2632428"/>
                  </a:lnTo>
                  <a:lnTo>
                    <a:pt x="289427" y="2632427"/>
                  </a:lnTo>
                  <a:lnTo>
                    <a:pt x="298198" y="2632425"/>
                  </a:lnTo>
                  <a:lnTo>
                    <a:pt x="306968" y="2632423"/>
                  </a:lnTo>
                  <a:lnTo>
                    <a:pt x="315739" y="2632421"/>
                  </a:lnTo>
                  <a:lnTo>
                    <a:pt x="324509" y="2632419"/>
                  </a:lnTo>
                  <a:lnTo>
                    <a:pt x="333280" y="2632416"/>
                  </a:lnTo>
                  <a:lnTo>
                    <a:pt x="342050" y="2632414"/>
                  </a:lnTo>
                  <a:lnTo>
                    <a:pt x="350821" y="2632411"/>
                  </a:lnTo>
                  <a:lnTo>
                    <a:pt x="359592" y="2632408"/>
                  </a:lnTo>
                  <a:lnTo>
                    <a:pt x="368362" y="2632404"/>
                  </a:lnTo>
                  <a:lnTo>
                    <a:pt x="377133" y="2632401"/>
                  </a:lnTo>
                  <a:lnTo>
                    <a:pt x="385903" y="2632397"/>
                  </a:lnTo>
                  <a:lnTo>
                    <a:pt x="394674" y="2632392"/>
                  </a:lnTo>
                  <a:lnTo>
                    <a:pt x="403444" y="2632387"/>
                  </a:lnTo>
                  <a:lnTo>
                    <a:pt x="412215" y="2632382"/>
                  </a:lnTo>
                  <a:lnTo>
                    <a:pt x="420985" y="2632376"/>
                  </a:lnTo>
                  <a:lnTo>
                    <a:pt x="429756" y="2632370"/>
                  </a:lnTo>
                  <a:lnTo>
                    <a:pt x="438526" y="2632363"/>
                  </a:lnTo>
                  <a:lnTo>
                    <a:pt x="447297" y="2632356"/>
                  </a:lnTo>
                  <a:lnTo>
                    <a:pt x="456067" y="2632348"/>
                  </a:lnTo>
                  <a:lnTo>
                    <a:pt x="464838" y="2632339"/>
                  </a:lnTo>
                  <a:lnTo>
                    <a:pt x="473609" y="2632329"/>
                  </a:lnTo>
                  <a:lnTo>
                    <a:pt x="482379" y="2632318"/>
                  </a:lnTo>
                  <a:lnTo>
                    <a:pt x="491150" y="2632307"/>
                  </a:lnTo>
                  <a:lnTo>
                    <a:pt x="499920" y="2632294"/>
                  </a:lnTo>
                  <a:lnTo>
                    <a:pt x="508691" y="2632281"/>
                  </a:lnTo>
                  <a:lnTo>
                    <a:pt x="517461" y="2632266"/>
                  </a:lnTo>
                  <a:lnTo>
                    <a:pt x="526232" y="2632250"/>
                  </a:lnTo>
                  <a:lnTo>
                    <a:pt x="535002" y="2632232"/>
                  </a:lnTo>
                  <a:lnTo>
                    <a:pt x="543773" y="2632213"/>
                  </a:lnTo>
                  <a:lnTo>
                    <a:pt x="552543" y="2632192"/>
                  </a:lnTo>
                  <a:lnTo>
                    <a:pt x="561314" y="2632169"/>
                  </a:lnTo>
                  <a:lnTo>
                    <a:pt x="570084" y="2632144"/>
                  </a:lnTo>
                  <a:lnTo>
                    <a:pt x="578855" y="2632116"/>
                  </a:lnTo>
                  <a:lnTo>
                    <a:pt x="587626" y="2632087"/>
                  </a:lnTo>
                  <a:lnTo>
                    <a:pt x="596396" y="2632054"/>
                  </a:lnTo>
                  <a:lnTo>
                    <a:pt x="605167" y="2632019"/>
                  </a:lnTo>
                  <a:lnTo>
                    <a:pt x="613937" y="2631981"/>
                  </a:lnTo>
                  <a:lnTo>
                    <a:pt x="622708" y="2631939"/>
                  </a:lnTo>
                  <a:lnTo>
                    <a:pt x="631478" y="2631893"/>
                  </a:lnTo>
                  <a:lnTo>
                    <a:pt x="640249" y="2631843"/>
                  </a:lnTo>
                  <a:lnTo>
                    <a:pt x="649019" y="2631788"/>
                  </a:lnTo>
                  <a:lnTo>
                    <a:pt x="657790" y="2631729"/>
                  </a:lnTo>
                  <a:lnTo>
                    <a:pt x="666560" y="2631664"/>
                  </a:lnTo>
                  <a:lnTo>
                    <a:pt x="675331" y="2631594"/>
                  </a:lnTo>
                  <a:lnTo>
                    <a:pt x="684101" y="2631517"/>
                  </a:lnTo>
                  <a:lnTo>
                    <a:pt x="692872" y="2631433"/>
                  </a:lnTo>
                  <a:lnTo>
                    <a:pt x="701643" y="2631342"/>
                  </a:lnTo>
                  <a:lnTo>
                    <a:pt x="710413" y="2631242"/>
                  </a:lnTo>
                  <a:lnTo>
                    <a:pt x="719184" y="2631133"/>
                  </a:lnTo>
                  <a:lnTo>
                    <a:pt x="727954" y="2631015"/>
                  </a:lnTo>
                  <a:lnTo>
                    <a:pt x="736725" y="2630885"/>
                  </a:lnTo>
                  <a:lnTo>
                    <a:pt x="745495" y="2630744"/>
                  </a:lnTo>
                  <a:lnTo>
                    <a:pt x="754266" y="2630591"/>
                  </a:lnTo>
                  <a:lnTo>
                    <a:pt x="763036" y="2630423"/>
                  </a:lnTo>
                  <a:lnTo>
                    <a:pt x="771807" y="2630240"/>
                  </a:lnTo>
                  <a:lnTo>
                    <a:pt x="780577" y="2630041"/>
                  </a:lnTo>
                  <a:lnTo>
                    <a:pt x="789348" y="2629823"/>
                  </a:lnTo>
                  <a:lnTo>
                    <a:pt x="798118" y="2629586"/>
                  </a:lnTo>
                  <a:lnTo>
                    <a:pt x="806889" y="2629328"/>
                  </a:lnTo>
                  <a:lnTo>
                    <a:pt x="815660" y="2629046"/>
                  </a:lnTo>
                  <a:lnTo>
                    <a:pt x="824430" y="2628738"/>
                  </a:lnTo>
                  <a:lnTo>
                    <a:pt x="833201" y="2628403"/>
                  </a:lnTo>
                  <a:lnTo>
                    <a:pt x="841971" y="2628038"/>
                  </a:lnTo>
                  <a:lnTo>
                    <a:pt x="850742" y="2627639"/>
                  </a:lnTo>
                  <a:lnTo>
                    <a:pt x="859512" y="2627204"/>
                  </a:lnTo>
                  <a:lnTo>
                    <a:pt x="868283" y="2626730"/>
                  </a:lnTo>
                  <a:lnTo>
                    <a:pt x="877053" y="2626213"/>
                  </a:lnTo>
                  <a:lnTo>
                    <a:pt x="885824" y="2625648"/>
                  </a:lnTo>
                  <a:lnTo>
                    <a:pt x="894594" y="2625033"/>
                  </a:lnTo>
                  <a:lnTo>
                    <a:pt x="903365" y="2624362"/>
                  </a:lnTo>
                  <a:lnTo>
                    <a:pt x="912135" y="2623631"/>
                  </a:lnTo>
                  <a:lnTo>
                    <a:pt x="920906" y="2622833"/>
                  </a:lnTo>
                  <a:lnTo>
                    <a:pt x="929677" y="2621962"/>
                  </a:lnTo>
                  <a:lnTo>
                    <a:pt x="938447" y="2621013"/>
                  </a:lnTo>
                  <a:lnTo>
                    <a:pt x="947218" y="2619978"/>
                  </a:lnTo>
                  <a:lnTo>
                    <a:pt x="955988" y="2618849"/>
                  </a:lnTo>
                  <a:lnTo>
                    <a:pt x="964759" y="2617617"/>
                  </a:lnTo>
                  <a:lnTo>
                    <a:pt x="973529" y="2616274"/>
                  </a:lnTo>
                  <a:lnTo>
                    <a:pt x="982300" y="2614810"/>
                  </a:lnTo>
                  <a:lnTo>
                    <a:pt x="991070" y="2613212"/>
                  </a:lnTo>
                  <a:lnTo>
                    <a:pt x="999841" y="2611470"/>
                  </a:lnTo>
                  <a:lnTo>
                    <a:pt x="1008611" y="2609571"/>
                  </a:lnTo>
                  <a:lnTo>
                    <a:pt x="1017382" y="2607499"/>
                  </a:lnTo>
                  <a:lnTo>
                    <a:pt x="1026152" y="2605240"/>
                  </a:lnTo>
                  <a:lnTo>
                    <a:pt x="1034923" y="2602776"/>
                  </a:lnTo>
                  <a:lnTo>
                    <a:pt x="1043694" y="2600089"/>
                  </a:lnTo>
                  <a:lnTo>
                    <a:pt x="1052464" y="2597160"/>
                  </a:lnTo>
                  <a:lnTo>
                    <a:pt x="1061235" y="2593965"/>
                  </a:lnTo>
                  <a:lnTo>
                    <a:pt x="1070005" y="2590483"/>
                  </a:lnTo>
                  <a:lnTo>
                    <a:pt x="1078776" y="2586686"/>
                  </a:lnTo>
                  <a:lnTo>
                    <a:pt x="1087546" y="2582547"/>
                  </a:lnTo>
                  <a:lnTo>
                    <a:pt x="1096317" y="2578035"/>
                  </a:lnTo>
                  <a:lnTo>
                    <a:pt x="1105087" y="2573118"/>
                  </a:lnTo>
                  <a:lnTo>
                    <a:pt x="1113858" y="2567759"/>
                  </a:lnTo>
                  <a:lnTo>
                    <a:pt x="1122628" y="2561919"/>
                  </a:lnTo>
                  <a:lnTo>
                    <a:pt x="1131399" y="2555557"/>
                  </a:lnTo>
                  <a:lnTo>
                    <a:pt x="1140169" y="2548626"/>
                  </a:lnTo>
                  <a:lnTo>
                    <a:pt x="1148940" y="2541078"/>
                  </a:lnTo>
                  <a:lnTo>
                    <a:pt x="1157711" y="2532860"/>
                  </a:lnTo>
                  <a:lnTo>
                    <a:pt x="1166481" y="2523914"/>
                  </a:lnTo>
                  <a:lnTo>
                    <a:pt x="1175252" y="2514179"/>
                  </a:lnTo>
                  <a:lnTo>
                    <a:pt x="1184022" y="2503589"/>
                  </a:lnTo>
                  <a:lnTo>
                    <a:pt x="1192793" y="2492074"/>
                  </a:lnTo>
                  <a:lnTo>
                    <a:pt x="1201563" y="2479560"/>
                  </a:lnTo>
                  <a:lnTo>
                    <a:pt x="1210334" y="2465967"/>
                  </a:lnTo>
                  <a:lnTo>
                    <a:pt x="1219104" y="2451211"/>
                  </a:lnTo>
                  <a:lnTo>
                    <a:pt x="1227875" y="2435204"/>
                  </a:lnTo>
                  <a:lnTo>
                    <a:pt x="1236645" y="2417856"/>
                  </a:lnTo>
                  <a:lnTo>
                    <a:pt x="1245416" y="2399071"/>
                  </a:lnTo>
                  <a:lnTo>
                    <a:pt x="1254186" y="2378751"/>
                  </a:lnTo>
                  <a:lnTo>
                    <a:pt x="1262957" y="2356797"/>
                  </a:lnTo>
                  <a:lnTo>
                    <a:pt x="1271728" y="2333111"/>
                  </a:lnTo>
                  <a:lnTo>
                    <a:pt x="1280498" y="2307592"/>
                  </a:lnTo>
                  <a:lnTo>
                    <a:pt x="1289269" y="2280144"/>
                  </a:lnTo>
                  <a:lnTo>
                    <a:pt x="1298039" y="2250674"/>
                  </a:lnTo>
                  <a:lnTo>
                    <a:pt x="1306810" y="2219097"/>
                  </a:lnTo>
                  <a:lnTo>
                    <a:pt x="1315580" y="2185336"/>
                  </a:lnTo>
                  <a:lnTo>
                    <a:pt x="1324351" y="2149322"/>
                  </a:lnTo>
                  <a:lnTo>
                    <a:pt x="1333121" y="2111003"/>
                  </a:lnTo>
                  <a:lnTo>
                    <a:pt x="1341892" y="2070342"/>
                  </a:lnTo>
                  <a:lnTo>
                    <a:pt x="1350662" y="2027321"/>
                  </a:lnTo>
                  <a:lnTo>
                    <a:pt x="1359433" y="1981942"/>
                  </a:lnTo>
                  <a:lnTo>
                    <a:pt x="1368203" y="1934231"/>
                  </a:lnTo>
                  <a:lnTo>
                    <a:pt x="1376974" y="1884242"/>
                  </a:lnTo>
                  <a:lnTo>
                    <a:pt x="1385745" y="1832052"/>
                  </a:lnTo>
                  <a:lnTo>
                    <a:pt x="1394515" y="1777771"/>
                  </a:lnTo>
                  <a:lnTo>
                    <a:pt x="1403286" y="1721533"/>
                  </a:lnTo>
                  <a:lnTo>
                    <a:pt x="1412056" y="1663503"/>
                  </a:lnTo>
                  <a:lnTo>
                    <a:pt x="1420827" y="1603874"/>
                  </a:lnTo>
                  <a:lnTo>
                    <a:pt x="1429597" y="1542862"/>
                  </a:lnTo>
                  <a:lnTo>
                    <a:pt x="1438368" y="1480708"/>
                  </a:lnTo>
                  <a:lnTo>
                    <a:pt x="1447138" y="1417673"/>
                  </a:lnTo>
                  <a:lnTo>
                    <a:pt x="1455909" y="1354030"/>
                  </a:lnTo>
                  <a:lnTo>
                    <a:pt x="1464679" y="1290067"/>
                  </a:lnTo>
                  <a:lnTo>
                    <a:pt x="1473450" y="1226076"/>
                  </a:lnTo>
                  <a:lnTo>
                    <a:pt x="1482220" y="1162349"/>
                  </a:lnTo>
                  <a:lnTo>
                    <a:pt x="1490991" y="1099175"/>
                  </a:lnTo>
                  <a:lnTo>
                    <a:pt x="1499762" y="1036834"/>
                  </a:lnTo>
                  <a:lnTo>
                    <a:pt x="1508532" y="975591"/>
                  </a:lnTo>
                  <a:lnTo>
                    <a:pt x="1517303" y="915692"/>
                  </a:lnTo>
                  <a:lnTo>
                    <a:pt x="1526073" y="857363"/>
                  </a:lnTo>
                  <a:lnTo>
                    <a:pt x="1534844" y="800803"/>
                  </a:lnTo>
                  <a:lnTo>
                    <a:pt x="1543614" y="746185"/>
                  </a:lnTo>
                  <a:lnTo>
                    <a:pt x="1552385" y="693655"/>
                  </a:lnTo>
                  <a:lnTo>
                    <a:pt x="1561155" y="643327"/>
                  </a:lnTo>
                  <a:lnTo>
                    <a:pt x="1569926" y="595291"/>
                  </a:lnTo>
                  <a:lnTo>
                    <a:pt x="1578696" y="549605"/>
                  </a:lnTo>
                  <a:lnTo>
                    <a:pt x="1587467" y="506304"/>
                  </a:lnTo>
                  <a:lnTo>
                    <a:pt x="1596237" y="465396"/>
                  </a:lnTo>
                  <a:lnTo>
                    <a:pt x="1605008" y="426868"/>
                  </a:lnTo>
                  <a:lnTo>
                    <a:pt x="1613779" y="390690"/>
                  </a:lnTo>
                  <a:lnTo>
                    <a:pt x="1622549" y="356811"/>
                  </a:lnTo>
                  <a:lnTo>
                    <a:pt x="1631320" y="325167"/>
                  </a:lnTo>
                  <a:lnTo>
                    <a:pt x="1640090" y="295684"/>
                  </a:lnTo>
                  <a:lnTo>
                    <a:pt x="1648861" y="268275"/>
                  </a:lnTo>
                  <a:lnTo>
                    <a:pt x="1657631" y="242851"/>
                  </a:lnTo>
                  <a:lnTo>
                    <a:pt x="1666402" y="219313"/>
                  </a:lnTo>
                  <a:lnTo>
                    <a:pt x="1675172" y="197562"/>
                  </a:lnTo>
                  <a:lnTo>
                    <a:pt x="1683943" y="177496"/>
                  </a:lnTo>
                  <a:lnTo>
                    <a:pt x="1692713" y="159015"/>
                  </a:lnTo>
                  <a:lnTo>
                    <a:pt x="1701484" y="142018"/>
                  </a:lnTo>
                  <a:lnTo>
                    <a:pt x="1710254" y="126406"/>
                  </a:lnTo>
                  <a:lnTo>
                    <a:pt x="1719025" y="112086"/>
                  </a:lnTo>
                  <a:lnTo>
                    <a:pt x="1727796" y="98964"/>
                  </a:lnTo>
                  <a:lnTo>
                    <a:pt x="1736566" y="86954"/>
                  </a:lnTo>
                  <a:lnTo>
                    <a:pt x="1745337" y="75972"/>
                  </a:lnTo>
                  <a:lnTo>
                    <a:pt x="1754107" y="65938"/>
                  </a:lnTo>
                  <a:lnTo>
                    <a:pt x="1762878" y="56778"/>
                  </a:lnTo>
                  <a:lnTo>
                    <a:pt x="1771648" y="48422"/>
                  </a:lnTo>
                  <a:lnTo>
                    <a:pt x="1780419" y="40806"/>
                  </a:lnTo>
                  <a:lnTo>
                    <a:pt x="1789189" y="33867"/>
                  </a:lnTo>
                  <a:lnTo>
                    <a:pt x="1797960" y="27549"/>
                  </a:lnTo>
                  <a:lnTo>
                    <a:pt x="1806730" y="21799"/>
                  </a:lnTo>
                  <a:lnTo>
                    <a:pt x="1815501" y="16569"/>
                  </a:lnTo>
                  <a:lnTo>
                    <a:pt x="1824271" y="11814"/>
                  </a:lnTo>
                  <a:lnTo>
                    <a:pt x="1833042" y="7492"/>
                  </a:lnTo>
                  <a:lnTo>
                    <a:pt x="1841813" y="3566"/>
                  </a:lnTo>
                  <a:lnTo>
                    <a:pt x="1850583" y="0"/>
                  </a:lnTo>
                  <a:lnTo>
                    <a:pt x="1850583" y="53705"/>
                  </a:lnTo>
                  <a:lnTo>
                    <a:pt x="1841813" y="61381"/>
                  </a:lnTo>
                  <a:lnTo>
                    <a:pt x="1833042" y="69695"/>
                  </a:lnTo>
                  <a:lnTo>
                    <a:pt x="1824271" y="78697"/>
                  </a:lnTo>
                  <a:lnTo>
                    <a:pt x="1815501" y="88438"/>
                  </a:lnTo>
                  <a:lnTo>
                    <a:pt x="1806730" y="98970"/>
                  </a:lnTo>
                  <a:lnTo>
                    <a:pt x="1797960" y="110351"/>
                  </a:lnTo>
                  <a:lnTo>
                    <a:pt x="1789189" y="122639"/>
                  </a:lnTo>
                  <a:lnTo>
                    <a:pt x="1780419" y="135896"/>
                  </a:lnTo>
                  <a:lnTo>
                    <a:pt x="1771648" y="150185"/>
                  </a:lnTo>
                  <a:lnTo>
                    <a:pt x="1762878" y="165573"/>
                  </a:lnTo>
                  <a:lnTo>
                    <a:pt x="1754107" y="182128"/>
                  </a:lnTo>
                  <a:lnTo>
                    <a:pt x="1745337" y="199917"/>
                  </a:lnTo>
                  <a:lnTo>
                    <a:pt x="1736566" y="219010"/>
                  </a:lnTo>
                  <a:lnTo>
                    <a:pt x="1727796" y="239477"/>
                  </a:lnTo>
                  <a:lnTo>
                    <a:pt x="1719025" y="261388"/>
                  </a:lnTo>
                  <a:lnTo>
                    <a:pt x="1710254" y="284810"/>
                  </a:lnTo>
                  <a:lnTo>
                    <a:pt x="1701484" y="309808"/>
                  </a:lnTo>
                  <a:lnTo>
                    <a:pt x="1692713" y="336446"/>
                  </a:lnTo>
                  <a:lnTo>
                    <a:pt x="1683943" y="364781"/>
                  </a:lnTo>
                  <a:lnTo>
                    <a:pt x="1675172" y="394865"/>
                  </a:lnTo>
                  <a:lnTo>
                    <a:pt x="1666402" y="426745"/>
                  </a:lnTo>
                  <a:lnTo>
                    <a:pt x="1657631" y="460456"/>
                  </a:lnTo>
                  <a:lnTo>
                    <a:pt x="1648861" y="496027"/>
                  </a:lnTo>
                  <a:lnTo>
                    <a:pt x="1640090" y="533473"/>
                  </a:lnTo>
                  <a:lnTo>
                    <a:pt x="1631320" y="572800"/>
                  </a:lnTo>
                  <a:lnTo>
                    <a:pt x="1622549" y="613996"/>
                  </a:lnTo>
                  <a:lnTo>
                    <a:pt x="1613779" y="657037"/>
                  </a:lnTo>
                  <a:lnTo>
                    <a:pt x="1605008" y="701883"/>
                  </a:lnTo>
                  <a:lnTo>
                    <a:pt x="1596237" y="748475"/>
                  </a:lnTo>
                  <a:lnTo>
                    <a:pt x="1587467" y="796740"/>
                  </a:lnTo>
                  <a:lnTo>
                    <a:pt x="1578696" y="846586"/>
                  </a:lnTo>
                  <a:lnTo>
                    <a:pt x="1569926" y="897902"/>
                  </a:lnTo>
                  <a:lnTo>
                    <a:pt x="1561155" y="950562"/>
                  </a:lnTo>
                  <a:lnTo>
                    <a:pt x="1552385" y="1004423"/>
                  </a:lnTo>
                  <a:lnTo>
                    <a:pt x="1543614" y="1059328"/>
                  </a:lnTo>
                  <a:lnTo>
                    <a:pt x="1534844" y="1115105"/>
                  </a:lnTo>
                  <a:lnTo>
                    <a:pt x="1526073" y="1171572"/>
                  </a:lnTo>
                  <a:lnTo>
                    <a:pt x="1517303" y="1228538"/>
                  </a:lnTo>
                  <a:lnTo>
                    <a:pt x="1508532" y="1285802"/>
                  </a:lnTo>
                  <a:lnTo>
                    <a:pt x="1499762" y="1343163"/>
                  </a:lnTo>
                  <a:lnTo>
                    <a:pt x="1490991" y="1400415"/>
                  </a:lnTo>
                  <a:lnTo>
                    <a:pt x="1482220" y="1457356"/>
                  </a:lnTo>
                  <a:lnTo>
                    <a:pt x="1473450" y="1513786"/>
                  </a:lnTo>
                  <a:lnTo>
                    <a:pt x="1464679" y="1569514"/>
                  </a:lnTo>
                  <a:lnTo>
                    <a:pt x="1455909" y="1624355"/>
                  </a:lnTo>
                  <a:lnTo>
                    <a:pt x="1447138" y="1678139"/>
                  </a:lnTo>
                  <a:lnTo>
                    <a:pt x="1438368" y="1730707"/>
                  </a:lnTo>
                  <a:lnTo>
                    <a:pt x="1429597" y="1781915"/>
                  </a:lnTo>
                  <a:lnTo>
                    <a:pt x="1420827" y="1831637"/>
                  </a:lnTo>
                  <a:lnTo>
                    <a:pt x="1412056" y="1879761"/>
                  </a:lnTo>
                  <a:lnTo>
                    <a:pt x="1403286" y="1926194"/>
                  </a:lnTo>
                  <a:lnTo>
                    <a:pt x="1394515" y="1970863"/>
                  </a:lnTo>
                  <a:lnTo>
                    <a:pt x="1385745" y="2013707"/>
                  </a:lnTo>
                  <a:lnTo>
                    <a:pt x="1376974" y="2054686"/>
                  </a:lnTo>
                  <a:lnTo>
                    <a:pt x="1368203" y="2093775"/>
                  </a:lnTo>
                  <a:lnTo>
                    <a:pt x="1359433" y="2130962"/>
                  </a:lnTo>
                  <a:lnTo>
                    <a:pt x="1350662" y="2166252"/>
                  </a:lnTo>
                  <a:lnTo>
                    <a:pt x="1341892" y="2199659"/>
                  </a:lnTo>
                  <a:lnTo>
                    <a:pt x="1333121" y="2231211"/>
                  </a:lnTo>
                  <a:lnTo>
                    <a:pt x="1324351" y="2260944"/>
                  </a:lnTo>
                  <a:lnTo>
                    <a:pt x="1315580" y="2288903"/>
                  </a:lnTo>
                  <a:lnTo>
                    <a:pt x="1306810" y="2315140"/>
                  </a:lnTo>
                  <a:lnTo>
                    <a:pt x="1298039" y="2339712"/>
                  </a:lnTo>
                  <a:lnTo>
                    <a:pt x="1289269" y="2362682"/>
                  </a:lnTo>
                  <a:lnTo>
                    <a:pt x="1280498" y="2384115"/>
                  </a:lnTo>
                  <a:lnTo>
                    <a:pt x="1271728" y="2404079"/>
                  </a:lnTo>
                  <a:lnTo>
                    <a:pt x="1262957" y="2422644"/>
                  </a:lnTo>
                  <a:lnTo>
                    <a:pt x="1254186" y="2439880"/>
                  </a:lnTo>
                  <a:lnTo>
                    <a:pt x="1245416" y="2455858"/>
                  </a:lnTo>
                  <a:lnTo>
                    <a:pt x="1236645" y="2470647"/>
                  </a:lnTo>
                  <a:lnTo>
                    <a:pt x="1227875" y="2484318"/>
                  </a:lnTo>
                  <a:lnTo>
                    <a:pt x="1219104" y="2496936"/>
                  </a:lnTo>
                  <a:lnTo>
                    <a:pt x="1210334" y="2508570"/>
                  </a:lnTo>
                  <a:lnTo>
                    <a:pt x="1201563" y="2519281"/>
                  </a:lnTo>
                  <a:lnTo>
                    <a:pt x="1192793" y="2529132"/>
                  </a:lnTo>
                  <a:lnTo>
                    <a:pt x="1184022" y="2538182"/>
                  </a:lnTo>
                  <a:lnTo>
                    <a:pt x="1175252" y="2546488"/>
                  </a:lnTo>
                  <a:lnTo>
                    <a:pt x="1166481" y="2554103"/>
                  </a:lnTo>
                  <a:lnTo>
                    <a:pt x="1157711" y="2561078"/>
                  </a:lnTo>
                  <a:lnTo>
                    <a:pt x="1148940" y="2567462"/>
                  </a:lnTo>
                  <a:lnTo>
                    <a:pt x="1140169" y="2573300"/>
                  </a:lnTo>
                  <a:lnTo>
                    <a:pt x="1131399" y="2578634"/>
                  </a:lnTo>
                  <a:lnTo>
                    <a:pt x="1122628" y="2583506"/>
                  </a:lnTo>
                  <a:lnTo>
                    <a:pt x="1113858" y="2587951"/>
                  </a:lnTo>
                  <a:lnTo>
                    <a:pt x="1105087" y="2592005"/>
                  </a:lnTo>
                  <a:lnTo>
                    <a:pt x="1096317" y="2595701"/>
                  </a:lnTo>
                  <a:lnTo>
                    <a:pt x="1087546" y="2599067"/>
                  </a:lnTo>
                  <a:lnTo>
                    <a:pt x="1078776" y="2602133"/>
                  </a:lnTo>
                  <a:lnTo>
                    <a:pt x="1070005" y="2604924"/>
                  </a:lnTo>
                  <a:lnTo>
                    <a:pt x="1061235" y="2607462"/>
                  </a:lnTo>
                  <a:lnTo>
                    <a:pt x="1052464" y="2609771"/>
                  </a:lnTo>
                  <a:lnTo>
                    <a:pt x="1043694" y="2611871"/>
                  </a:lnTo>
                  <a:lnTo>
                    <a:pt x="1034923" y="2613779"/>
                  </a:lnTo>
                  <a:lnTo>
                    <a:pt x="1026152" y="2615513"/>
                  </a:lnTo>
                  <a:lnTo>
                    <a:pt x="1017382" y="2617087"/>
                  </a:lnTo>
                  <a:lnTo>
                    <a:pt x="1008611" y="2618518"/>
                  </a:lnTo>
                  <a:lnTo>
                    <a:pt x="999841" y="2619816"/>
                  </a:lnTo>
                  <a:lnTo>
                    <a:pt x="991070" y="2620995"/>
                  </a:lnTo>
                  <a:lnTo>
                    <a:pt x="982300" y="2622065"/>
                  </a:lnTo>
                  <a:lnTo>
                    <a:pt x="973529" y="2623035"/>
                  </a:lnTo>
                  <a:lnTo>
                    <a:pt x="964759" y="2623916"/>
                  </a:lnTo>
                  <a:lnTo>
                    <a:pt x="955988" y="2624715"/>
                  </a:lnTo>
                  <a:lnTo>
                    <a:pt x="947218" y="2625440"/>
                  </a:lnTo>
                  <a:lnTo>
                    <a:pt x="938447" y="2626097"/>
                  </a:lnTo>
                  <a:lnTo>
                    <a:pt x="929677" y="2626693"/>
                  </a:lnTo>
                  <a:lnTo>
                    <a:pt x="920906" y="2627233"/>
                  </a:lnTo>
                  <a:lnTo>
                    <a:pt x="912135" y="2627723"/>
                  </a:lnTo>
                  <a:lnTo>
                    <a:pt x="903365" y="2628167"/>
                  </a:lnTo>
                  <a:lnTo>
                    <a:pt x="894594" y="2628570"/>
                  </a:lnTo>
                  <a:lnTo>
                    <a:pt x="885824" y="2628934"/>
                  </a:lnTo>
                  <a:lnTo>
                    <a:pt x="877053" y="2629265"/>
                  </a:lnTo>
                  <a:lnTo>
                    <a:pt x="868283" y="2629564"/>
                  </a:lnTo>
                  <a:lnTo>
                    <a:pt x="859512" y="2629836"/>
                  </a:lnTo>
                  <a:lnTo>
                    <a:pt x="850742" y="2630082"/>
                  </a:lnTo>
                  <a:lnTo>
                    <a:pt x="841971" y="2630305"/>
                  </a:lnTo>
                  <a:lnTo>
                    <a:pt x="833201" y="2630507"/>
                  </a:lnTo>
                  <a:lnTo>
                    <a:pt x="824430" y="2630690"/>
                  </a:lnTo>
                  <a:lnTo>
                    <a:pt x="815660" y="2630855"/>
                  </a:lnTo>
                  <a:lnTo>
                    <a:pt x="806889" y="2631005"/>
                  </a:lnTo>
                  <a:lnTo>
                    <a:pt x="798118" y="2631141"/>
                  </a:lnTo>
                  <a:lnTo>
                    <a:pt x="789348" y="2631265"/>
                  </a:lnTo>
                  <a:lnTo>
                    <a:pt x="780577" y="2631376"/>
                  </a:lnTo>
                  <a:lnTo>
                    <a:pt x="771807" y="2631477"/>
                  </a:lnTo>
                  <a:lnTo>
                    <a:pt x="763036" y="2631569"/>
                  </a:lnTo>
                  <a:lnTo>
                    <a:pt x="754266" y="2631652"/>
                  </a:lnTo>
                  <a:lnTo>
                    <a:pt x="745495" y="2631727"/>
                  </a:lnTo>
                  <a:lnTo>
                    <a:pt x="736725" y="2631795"/>
                  </a:lnTo>
                  <a:lnTo>
                    <a:pt x="727954" y="2631856"/>
                  </a:lnTo>
                  <a:lnTo>
                    <a:pt x="719184" y="2631912"/>
                  </a:lnTo>
                  <a:lnTo>
                    <a:pt x="710413" y="2631962"/>
                  </a:lnTo>
                  <a:lnTo>
                    <a:pt x="701643" y="2632008"/>
                  </a:lnTo>
                  <a:lnTo>
                    <a:pt x="692872" y="2632050"/>
                  </a:lnTo>
                  <a:lnTo>
                    <a:pt x="684101" y="2632087"/>
                  </a:lnTo>
                  <a:lnTo>
                    <a:pt x="675331" y="2632121"/>
                  </a:lnTo>
                  <a:lnTo>
                    <a:pt x="666560" y="2632152"/>
                  </a:lnTo>
                  <a:lnTo>
                    <a:pt x="657790" y="2632180"/>
                  </a:lnTo>
                  <a:lnTo>
                    <a:pt x="649019" y="2632205"/>
                  </a:lnTo>
                  <a:lnTo>
                    <a:pt x="640249" y="2632228"/>
                  </a:lnTo>
                  <a:lnTo>
                    <a:pt x="631478" y="2632248"/>
                  </a:lnTo>
                  <a:lnTo>
                    <a:pt x="622708" y="2632267"/>
                  </a:lnTo>
                  <a:lnTo>
                    <a:pt x="613937" y="2632284"/>
                  </a:lnTo>
                  <a:lnTo>
                    <a:pt x="605167" y="2632299"/>
                  </a:lnTo>
                  <a:lnTo>
                    <a:pt x="596396" y="2632313"/>
                  </a:lnTo>
                  <a:lnTo>
                    <a:pt x="587626" y="2632326"/>
                  </a:lnTo>
                  <a:lnTo>
                    <a:pt x="578855" y="2632337"/>
                  </a:lnTo>
                  <a:lnTo>
                    <a:pt x="570084" y="2632347"/>
                  </a:lnTo>
                  <a:lnTo>
                    <a:pt x="561314" y="2632357"/>
                  </a:lnTo>
                  <a:lnTo>
                    <a:pt x="552543" y="2632365"/>
                  </a:lnTo>
                  <a:lnTo>
                    <a:pt x="543773" y="2632373"/>
                  </a:lnTo>
                  <a:lnTo>
                    <a:pt x="535002" y="2632380"/>
                  </a:lnTo>
                  <a:lnTo>
                    <a:pt x="526232" y="2632386"/>
                  </a:lnTo>
                  <a:lnTo>
                    <a:pt x="517461" y="2632392"/>
                  </a:lnTo>
                  <a:lnTo>
                    <a:pt x="508691" y="2632397"/>
                  </a:lnTo>
                  <a:lnTo>
                    <a:pt x="499920" y="2632401"/>
                  </a:lnTo>
                  <a:lnTo>
                    <a:pt x="491150" y="2632406"/>
                  </a:lnTo>
                  <a:lnTo>
                    <a:pt x="482379" y="2632409"/>
                  </a:lnTo>
                  <a:lnTo>
                    <a:pt x="473609" y="2632413"/>
                  </a:lnTo>
                  <a:lnTo>
                    <a:pt x="464838" y="2632416"/>
                  </a:lnTo>
                  <a:lnTo>
                    <a:pt x="456067" y="2632419"/>
                  </a:lnTo>
                  <a:lnTo>
                    <a:pt x="447297" y="2632421"/>
                  </a:lnTo>
                  <a:lnTo>
                    <a:pt x="438526" y="2632424"/>
                  </a:lnTo>
                  <a:lnTo>
                    <a:pt x="429756" y="2632426"/>
                  </a:lnTo>
                  <a:lnTo>
                    <a:pt x="420985" y="2632428"/>
                  </a:lnTo>
                  <a:lnTo>
                    <a:pt x="412215" y="2632429"/>
                  </a:lnTo>
                  <a:lnTo>
                    <a:pt x="403444" y="2632431"/>
                  </a:lnTo>
                  <a:lnTo>
                    <a:pt x="394674" y="2632432"/>
                  </a:lnTo>
                  <a:lnTo>
                    <a:pt x="385903" y="2632434"/>
                  </a:lnTo>
                  <a:lnTo>
                    <a:pt x="377133" y="2632435"/>
                  </a:lnTo>
                  <a:lnTo>
                    <a:pt x="368362" y="2632436"/>
                  </a:lnTo>
                  <a:lnTo>
                    <a:pt x="359592" y="2632437"/>
                  </a:lnTo>
                  <a:lnTo>
                    <a:pt x="350821" y="2632438"/>
                  </a:lnTo>
                  <a:lnTo>
                    <a:pt x="342050" y="2632438"/>
                  </a:lnTo>
                  <a:lnTo>
                    <a:pt x="333280" y="2632439"/>
                  </a:lnTo>
                  <a:lnTo>
                    <a:pt x="324509" y="2632440"/>
                  </a:lnTo>
                  <a:lnTo>
                    <a:pt x="315739" y="2632440"/>
                  </a:lnTo>
                  <a:lnTo>
                    <a:pt x="306968" y="2632441"/>
                  </a:lnTo>
                  <a:lnTo>
                    <a:pt x="298198" y="2632441"/>
                  </a:lnTo>
                  <a:lnTo>
                    <a:pt x="289427" y="2632442"/>
                  </a:lnTo>
                  <a:lnTo>
                    <a:pt x="280657" y="2632442"/>
                  </a:lnTo>
                  <a:lnTo>
                    <a:pt x="271886" y="2632443"/>
                  </a:lnTo>
                  <a:lnTo>
                    <a:pt x="263116" y="2632443"/>
                  </a:lnTo>
                  <a:lnTo>
                    <a:pt x="254345" y="2632443"/>
                  </a:lnTo>
                  <a:lnTo>
                    <a:pt x="245575" y="2632443"/>
                  </a:lnTo>
                  <a:lnTo>
                    <a:pt x="236804" y="2632444"/>
                  </a:lnTo>
                  <a:lnTo>
                    <a:pt x="228033" y="2632444"/>
                  </a:lnTo>
                  <a:lnTo>
                    <a:pt x="219263" y="2632444"/>
                  </a:lnTo>
                  <a:lnTo>
                    <a:pt x="210492" y="2632444"/>
                  </a:lnTo>
                  <a:lnTo>
                    <a:pt x="201722" y="2632444"/>
                  </a:lnTo>
                  <a:lnTo>
                    <a:pt x="192951" y="2632445"/>
                  </a:lnTo>
                  <a:lnTo>
                    <a:pt x="184181" y="2632445"/>
                  </a:lnTo>
                  <a:lnTo>
                    <a:pt x="175410" y="2632445"/>
                  </a:lnTo>
                  <a:lnTo>
                    <a:pt x="166640" y="2632445"/>
                  </a:lnTo>
                  <a:lnTo>
                    <a:pt x="157869" y="2632445"/>
                  </a:lnTo>
                  <a:lnTo>
                    <a:pt x="149099" y="2632445"/>
                  </a:lnTo>
                  <a:lnTo>
                    <a:pt x="140328" y="2632445"/>
                  </a:lnTo>
                  <a:lnTo>
                    <a:pt x="131558" y="2632445"/>
                  </a:lnTo>
                  <a:lnTo>
                    <a:pt x="122787" y="2632445"/>
                  </a:lnTo>
                  <a:lnTo>
                    <a:pt x="114016" y="2632445"/>
                  </a:lnTo>
                  <a:lnTo>
                    <a:pt x="105246" y="2632445"/>
                  </a:lnTo>
                  <a:lnTo>
                    <a:pt x="96475" y="2632445"/>
                  </a:lnTo>
                  <a:lnTo>
                    <a:pt x="87705" y="2632445"/>
                  </a:lnTo>
                  <a:lnTo>
                    <a:pt x="78934" y="2632445"/>
                  </a:lnTo>
                  <a:lnTo>
                    <a:pt x="70164" y="2632446"/>
                  </a:lnTo>
                  <a:lnTo>
                    <a:pt x="61393" y="2632446"/>
                  </a:lnTo>
                  <a:lnTo>
                    <a:pt x="52623" y="2632446"/>
                  </a:lnTo>
                  <a:lnTo>
                    <a:pt x="43852" y="2632446"/>
                  </a:lnTo>
                  <a:lnTo>
                    <a:pt x="35082" y="2632446"/>
                  </a:lnTo>
                  <a:lnTo>
                    <a:pt x="26311" y="2632446"/>
                  </a:lnTo>
                  <a:lnTo>
                    <a:pt x="17541" y="2632446"/>
                  </a:lnTo>
                  <a:lnTo>
                    <a:pt x="8770" y="2632446"/>
                  </a:lnTo>
                  <a:close/>
                </a:path>
              </a:pathLst>
            </a:custGeom>
            <a:solidFill>
              <a:srgbClr val="00BCE8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3659158" y="929963"/>
              <a:ext cx="1850583" cy="2632445"/>
            </a:xfrm>
            <a:custGeom>
              <a:avLst/>
              <a:pathLst>
                <a:path w="1850583" h="2632445">
                  <a:moveTo>
                    <a:pt x="0" y="2632445"/>
                  </a:moveTo>
                  <a:lnTo>
                    <a:pt x="8770" y="2632445"/>
                  </a:lnTo>
                  <a:lnTo>
                    <a:pt x="17541" y="2632445"/>
                  </a:lnTo>
                  <a:lnTo>
                    <a:pt x="26311" y="2632444"/>
                  </a:lnTo>
                  <a:lnTo>
                    <a:pt x="35082" y="2632444"/>
                  </a:lnTo>
                  <a:lnTo>
                    <a:pt x="43852" y="2632444"/>
                  </a:lnTo>
                  <a:lnTo>
                    <a:pt x="52623" y="2632444"/>
                  </a:lnTo>
                  <a:lnTo>
                    <a:pt x="61393" y="2632444"/>
                  </a:lnTo>
                  <a:lnTo>
                    <a:pt x="70164" y="2632444"/>
                  </a:lnTo>
                  <a:lnTo>
                    <a:pt x="78934" y="2632443"/>
                  </a:lnTo>
                  <a:lnTo>
                    <a:pt x="87705" y="2632443"/>
                  </a:lnTo>
                  <a:lnTo>
                    <a:pt x="96475" y="2632443"/>
                  </a:lnTo>
                  <a:lnTo>
                    <a:pt x="105246" y="2632443"/>
                  </a:lnTo>
                  <a:lnTo>
                    <a:pt x="114016" y="2632442"/>
                  </a:lnTo>
                  <a:lnTo>
                    <a:pt x="122787" y="2632442"/>
                  </a:lnTo>
                  <a:lnTo>
                    <a:pt x="131558" y="2632442"/>
                  </a:lnTo>
                  <a:lnTo>
                    <a:pt x="140328" y="2632441"/>
                  </a:lnTo>
                  <a:lnTo>
                    <a:pt x="149099" y="2632441"/>
                  </a:lnTo>
                  <a:lnTo>
                    <a:pt x="157869" y="2632441"/>
                  </a:lnTo>
                  <a:lnTo>
                    <a:pt x="166640" y="2632440"/>
                  </a:lnTo>
                  <a:lnTo>
                    <a:pt x="175410" y="2632440"/>
                  </a:lnTo>
                  <a:lnTo>
                    <a:pt x="184181" y="2632439"/>
                  </a:lnTo>
                  <a:lnTo>
                    <a:pt x="192951" y="2632438"/>
                  </a:lnTo>
                  <a:lnTo>
                    <a:pt x="201722" y="2632438"/>
                  </a:lnTo>
                  <a:lnTo>
                    <a:pt x="210492" y="2632437"/>
                  </a:lnTo>
                  <a:lnTo>
                    <a:pt x="219263" y="2632436"/>
                  </a:lnTo>
                  <a:lnTo>
                    <a:pt x="228033" y="2632435"/>
                  </a:lnTo>
                  <a:lnTo>
                    <a:pt x="236804" y="2632434"/>
                  </a:lnTo>
                  <a:lnTo>
                    <a:pt x="245575" y="2632433"/>
                  </a:lnTo>
                  <a:lnTo>
                    <a:pt x="254345" y="2632432"/>
                  </a:lnTo>
                  <a:lnTo>
                    <a:pt x="263116" y="2632431"/>
                  </a:lnTo>
                  <a:lnTo>
                    <a:pt x="271886" y="2632430"/>
                  </a:lnTo>
                  <a:lnTo>
                    <a:pt x="280657" y="2632428"/>
                  </a:lnTo>
                  <a:lnTo>
                    <a:pt x="289427" y="2632427"/>
                  </a:lnTo>
                  <a:lnTo>
                    <a:pt x="298198" y="2632425"/>
                  </a:lnTo>
                  <a:lnTo>
                    <a:pt x="306968" y="2632423"/>
                  </a:lnTo>
                  <a:lnTo>
                    <a:pt x="315739" y="2632421"/>
                  </a:lnTo>
                  <a:lnTo>
                    <a:pt x="324509" y="2632419"/>
                  </a:lnTo>
                  <a:lnTo>
                    <a:pt x="333280" y="2632416"/>
                  </a:lnTo>
                  <a:lnTo>
                    <a:pt x="342050" y="2632414"/>
                  </a:lnTo>
                  <a:lnTo>
                    <a:pt x="350821" y="2632411"/>
                  </a:lnTo>
                  <a:lnTo>
                    <a:pt x="359592" y="2632408"/>
                  </a:lnTo>
                  <a:lnTo>
                    <a:pt x="368362" y="2632404"/>
                  </a:lnTo>
                  <a:lnTo>
                    <a:pt x="377133" y="2632401"/>
                  </a:lnTo>
                  <a:lnTo>
                    <a:pt x="385903" y="2632397"/>
                  </a:lnTo>
                  <a:lnTo>
                    <a:pt x="394674" y="2632392"/>
                  </a:lnTo>
                  <a:lnTo>
                    <a:pt x="403444" y="2632387"/>
                  </a:lnTo>
                  <a:lnTo>
                    <a:pt x="412215" y="2632382"/>
                  </a:lnTo>
                  <a:lnTo>
                    <a:pt x="420985" y="2632376"/>
                  </a:lnTo>
                  <a:lnTo>
                    <a:pt x="429756" y="2632370"/>
                  </a:lnTo>
                  <a:lnTo>
                    <a:pt x="438526" y="2632363"/>
                  </a:lnTo>
                  <a:lnTo>
                    <a:pt x="447297" y="2632356"/>
                  </a:lnTo>
                  <a:lnTo>
                    <a:pt x="456067" y="2632348"/>
                  </a:lnTo>
                  <a:lnTo>
                    <a:pt x="464838" y="2632339"/>
                  </a:lnTo>
                  <a:lnTo>
                    <a:pt x="473609" y="2632329"/>
                  </a:lnTo>
                  <a:lnTo>
                    <a:pt x="482379" y="2632318"/>
                  </a:lnTo>
                  <a:lnTo>
                    <a:pt x="491150" y="2632307"/>
                  </a:lnTo>
                  <a:lnTo>
                    <a:pt x="499920" y="2632294"/>
                  </a:lnTo>
                  <a:lnTo>
                    <a:pt x="508691" y="2632281"/>
                  </a:lnTo>
                  <a:lnTo>
                    <a:pt x="517461" y="2632266"/>
                  </a:lnTo>
                  <a:lnTo>
                    <a:pt x="526232" y="2632250"/>
                  </a:lnTo>
                  <a:lnTo>
                    <a:pt x="535002" y="2632232"/>
                  </a:lnTo>
                  <a:lnTo>
                    <a:pt x="543773" y="2632213"/>
                  </a:lnTo>
                  <a:lnTo>
                    <a:pt x="552543" y="2632192"/>
                  </a:lnTo>
                  <a:lnTo>
                    <a:pt x="561314" y="2632169"/>
                  </a:lnTo>
                  <a:lnTo>
                    <a:pt x="570084" y="2632144"/>
                  </a:lnTo>
                  <a:lnTo>
                    <a:pt x="578855" y="2632116"/>
                  </a:lnTo>
                  <a:lnTo>
                    <a:pt x="587626" y="2632087"/>
                  </a:lnTo>
                  <a:lnTo>
                    <a:pt x="596396" y="2632054"/>
                  </a:lnTo>
                  <a:lnTo>
                    <a:pt x="605167" y="2632019"/>
                  </a:lnTo>
                  <a:lnTo>
                    <a:pt x="613937" y="2631981"/>
                  </a:lnTo>
                  <a:lnTo>
                    <a:pt x="622708" y="2631939"/>
                  </a:lnTo>
                  <a:lnTo>
                    <a:pt x="631478" y="2631893"/>
                  </a:lnTo>
                  <a:lnTo>
                    <a:pt x="640249" y="2631843"/>
                  </a:lnTo>
                  <a:lnTo>
                    <a:pt x="649019" y="2631788"/>
                  </a:lnTo>
                  <a:lnTo>
                    <a:pt x="657790" y="2631729"/>
                  </a:lnTo>
                  <a:lnTo>
                    <a:pt x="666560" y="2631664"/>
                  </a:lnTo>
                  <a:lnTo>
                    <a:pt x="675331" y="2631594"/>
                  </a:lnTo>
                  <a:lnTo>
                    <a:pt x="684101" y="2631517"/>
                  </a:lnTo>
                  <a:lnTo>
                    <a:pt x="692872" y="2631433"/>
                  </a:lnTo>
                  <a:lnTo>
                    <a:pt x="701643" y="2631342"/>
                  </a:lnTo>
                  <a:lnTo>
                    <a:pt x="710413" y="2631242"/>
                  </a:lnTo>
                  <a:lnTo>
                    <a:pt x="719184" y="2631133"/>
                  </a:lnTo>
                  <a:lnTo>
                    <a:pt x="727954" y="2631015"/>
                  </a:lnTo>
                  <a:lnTo>
                    <a:pt x="736725" y="2630885"/>
                  </a:lnTo>
                  <a:lnTo>
                    <a:pt x="745495" y="2630744"/>
                  </a:lnTo>
                  <a:lnTo>
                    <a:pt x="754266" y="2630591"/>
                  </a:lnTo>
                  <a:lnTo>
                    <a:pt x="763036" y="2630423"/>
                  </a:lnTo>
                  <a:lnTo>
                    <a:pt x="771807" y="2630240"/>
                  </a:lnTo>
                  <a:lnTo>
                    <a:pt x="780577" y="2630041"/>
                  </a:lnTo>
                  <a:lnTo>
                    <a:pt x="789348" y="2629823"/>
                  </a:lnTo>
                  <a:lnTo>
                    <a:pt x="798118" y="2629586"/>
                  </a:lnTo>
                  <a:lnTo>
                    <a:pt x="806889" y="2629328"/>
                  </a:lnTo>
                  <a:lnTo>
                    <a:pt x="815660" y="2629046"/>
                  </a:lnTo>
                  <a:lnTo>
                    <a:pt x="824430" y="2628738"/>
                  </a:lnTo>
                  <a:lnTo>
                    <a:pt x="833201" y="2628403"/>
                  </a:lnTo>
                  <a:lnTo>
                    <a:pt x="841971" y="2628038"/>
                  </a:lnTo>
                  <a:lnTo>
                    <a:pt x="850742" y="2627639"/>
                  </a:lnTo>
                  <a:lnTo>
                    <a:pt x="859512" y="2627204"/>
                  </a:lnTo>
                  <a:lnTo>
                    <a:pt x="868283" y="2626730"/>
                  </a:lnTo>
                  <a:lnTo>
                    <a:pt x="877053" y="2626213"/>
                  </a:lnTo>
                  <a:lnTo>
                    <a:pt x="885824" y="2625648"/>
                  </a:lnTo>
                  <a:lnTo>
                    <a:pt x="894594" y="2625033"/>
                  </a:lnTo>
                  <a:lnTo>
                    <a:pt x="903365" y="2624362"/>
                  </a:lnTo>
                  <a:lnTo>
                    <a:pt x="912135" y="2623631"/>
                  </a:lnTo>
                  <a:lnTo>
                    <a:pt x="920906" y="2622833"/>
                  </a:lnTo>
                  <a:lnTo>
                    <a:pt x="929677" y="2621962"/>
                  </a:lnTo>
                  <a:lnTo>
                    <a:pt x="938447" y="2621013"/>
                  </a:lnTo>
                  <a:lnTo>
                    <a:pt x="947218" y="2619978"/>
                  </a:lnTo>
                  <a:lnTo>
                    <a:pt x="955988" y="2618849"/>
                  </a:lnTo>
                  <a:lnTo>
                    <a:pt x="964759" y="2617617"/>
                  </a:lnTo>
                  <a:lnTo>
                    <a:pt x="973529" y="2616274"/>
                  </a:lnTo>
                  <a:lnTo>
                    <a:pt x="982300" y="2614810"/>
                  </a:lnTo>
                  <a:lnTo>
                    <a:pt x="991070" y="2613212"/>
                  </a:lnTo>
                  <a:lnTo>
                    <a:pt x="999841" y="2611470"/>
                  </a:lnTo>
                  <a:lnTo>
                    <a:pt x="1008611" y="2609571"/>
                  </a:lnTo>
                  <a:lnTo>
                    <a:pt x="1017382" y="2607499"/>
                  </a:lnTo>
                  <a:lnTo>
                    <a:pt x="1026152" y="2605240"/>
                  </a:lnTo>
                  <a:lnTo>
                    <a:pt x="1034923" y="2602776"/>
                  </a:lnTo>
                  <a:lnTo>
                    <a:pt x="1043694" y="2600089"/>
                  </a:lnTo>
                  <a:lnTo>
                    <a:pt x="1052464" y="2597160"/>
                  </a:lnTo>
                  <a:lnTo>
                    <a:pt x="1061235" y="2593965"/>
                  </a:lnTo>
                  <a:lnTo>
                    <a:pt x="1070005" y="2590483"/>
                  </a:lnTo>
                  <a:lnTo>
                    <a:pt x="1078776" y="2586686"/>
                  </a:lnTo>
                  <a:lnTo>
                    <a:pt x="1087546" y="2582547"/>
                  </a:lnTo>
                  <a:lnTo>
                    <a:pt x="1096317" y="2578035"/>
                  </a:lnTo>
                  <a:lnTo>
                    <a:pt x="1105087" y="2573118"/>
                  </a:lnTo>
                  <a:lnTo>
                    <a:pt x="1113858" y="2567759"/>
                  </a:lnTo>
                  <a:lnTo>
                    <a:pt x="1122628" y="2561919"/>
                  </a:lnTo>
                  <a:lnTo>
                    <a:pt x="1131399" y="2555557"/>
                  </a:lnTo>
                  <a:lnTo>
                    <a:pt x="1140169" y="2548626"/>
                  </a:lnTo>
                  <a:lnTo>
                    <a:pt x="1148940" y="2541078"/>
                  </a:lnTo>
                  <a:lnTo>
                    <a:pt x="1157711" y="2532860"/>
                  </a:lnTo>
                  <a:lnTo>
                    <a:pt x="1166481" y="2523914"/>
                  </a:lnTo>
                  <a:lnTo>
                    <a:pt x="1175252" y="2514179"/>
                  </a:lnTo>
                  <a:lnTo>
                    <a:pt x="1184022" y="2503589"/>
                  </a:lnTo>
                  <a:lnTo>
                    <a:pt x="1192793" y="2492074"/>
                  </a:lnTo>
                  <a:lnTo>
                    <a:pt x="1201563" y="2479560"/>
                  </a:lnTo>
                  <a:lnTo>
                    <a:pt x="1210334" y="2465967"/>
                  </a:lnTo>
                  <a:lnTo>
                    <a:pt x="1219104" y="2451211"/>
                  </a:lnTo>
                  <a:lnTo>
                    <a:pt x="1227875" y="2435204"/>
                  </a:lnTo>
                  <a:lnTo>
                    <a:pt x="1236645" y="2417856"/>
                  </a:lnTo>
                  <a:lnTo>
                    <a:pt x="1245416" y="2399071"/>
                  </a:lnTo>
                  <a:lnTo>
                    <a:pt x="1254186" y="2378751"/>
                  </a:lnTo>
                  <a:lnTo>
                    <a:pt x="1262957" y="2356797"/>
                  </a:lnTo>
                  <a:lnTo>
                    <a:pt x="1271728" y="2333111"/>
                  </a:lnTo>
                  <a:lnTo>
                    <a:pt x="1280498" y="2307592"/>
                  </a:lnTo>
                  <a:lnTo>
                    <a:pt x="1289269" y="2280144"/>
                  </a:lnTo>
                  <a:lnTo>
                    <a:pt x="1298039" y="2250674"/>
                  </a:lnTo>
                  <a:lnTo>
                    <a:pt x="1306810" y="2219097"/>
                  </a:lnTo>
                  <a:lnTo>
                    <a:pt x="1315580" y="2185336"/>
                  </a:lnTo>
                  <a:lnTo>
                    <a:pt x="1324351" y="2149322"/>
                  </a:lnTo>
                  <a:lnTo>
                    <a:pt x="1333121" y="2111003"/>
                  </a:lnTo>
                  <a:lnTo>
                    <a:pt x="1341892" y="2070342"/>
                  </a:lnTo>
                  <a:lnTo>
                    <a:pt x="1350662" y="2027321"/>
                  </a:lnTo>
                  <a:lnTo>
                    <a:pt x="1359433" y="1981942"/>
                  </a:lnTo>
                  <a:lnTo>
                    <a:pt x="1368203" y="1934231"/>
                  </a:lnTo>
                  <a:lnTo>
                    <a:pt x="1376974" y="1884242"/>
                  </a:lnTo>
                  <a:lnTo>
                    <a:pt x="1385745" y="1832052"/>
                  </a:lnTo>
                  <a:lnTo>
                    <a:pt x="1394515" y="1777771"/>
                  </a:lnTo>
                  <a:lnTo>
                    <a:pt x="1403286" y="1721533"/>
                  </a:lnTo>
                  <a:lnTo>
                    <a:pt x="1412056" y="1663503"/>
                  </a:lnTo>
                  <a:lnTo>
                    <a:pt x="1420827" y="1603874"/>
                  </a:lnTo>
                  <a:lnTo>
                    <a:pt x="1429597" y="1542862"/>
                  </a:lnTo>
                  <a:lnTo>
                    <a:pt x="1438368" y="1480708"/>
                  </a:lnTo>
                  <a:lnTo>
                    <a:pt x="1447138" y="1417673"/>
                  </a:lnTo>
                  <a:lnTo>
                    <a:pt x="1455909" y="1354030"/>
                  </a:lnTo>
                  <a:lnTo>
                    <a:pt x="1464679" y="1290067"/>
                  </a:lnTo>
                  <a:lnTo>
                    <a:pt x="1473450" y="1226076"/>
                  </a:lnTo>
                  <a:lnTo>
                    <a:pt x="1482220" y="1162349"/>
                  </a:lnTo>
                  <a:lnTo>
                    <a:pt x="1490991" y="1099175"/>
                  </a:lnTo>
                  <a:lnTo>
                    <a:pt x="1499762" y="1036834"/>
                  </a:lnTo>
                  <a:lnTo>
                    <a:pt x="1508532" y="975591"/>
                  </a:lnTo>
                  <a:lnTo>
                    <a:pt x="1517303" y="915692"/>
                  </a:lnTo>
                  <a:lnTo>
                    <a:pt x="1526073" y="857363"/>
                  </a:lnTo>
                  <a:lnTo>
                    <a:pt x="1534844" y="800803"/>
                  </a:lnTo>
                  <a:lnTo>
                    <a:pt x="1543614" y="746185"/>
                  </a:lnTo>
                  <a:lnTo>
                    <a:pt x="1552385" y="693655"/>
                  </a:lnTo>
                  <a:lnTo>
                    <a:pt x="1561155" y="643327"/>
                  </a:lnTo>
                  <a:lnTo>
                    <a:pt x="1569926" y="595291"/>
                  </a:lnTo>
                  <a:lnTo>
                    <a:pt x="1578696" y="549605"/>
                  </a:lnTo>
                  <a:lnTo>
                    <a:pt x="1587467" y="506304"/>
                  </a:lnTo>
                  <a:lnTo>
                    <a:pt x="1596237" y="465396"/>
                  </a:lnTo>
                  <a:lnTo>
                    <a:pt x="1605008" y="426868"/>
                  </a:lnTo>
                  <a:lnTo>
                    <a:pt x="1613779" y="390690"/>
                  </a:lnTo>
                  <a:lnTo>
                    <a:pt x="1622549" y="356811"/>
                  </a:lnTo>
                  <a:lnTo>
                    <a:pt x="1631320" y="325167"/>
                  </a:lnTo>
                  <a:lnTo>
                    <a:pt x="1640090" y="295684"/>
                  </a:lnTo>
                  <a:lnTo>
                    <a:pt x="1648861" y="268275"/>
                  </a:lnTo>
                  <a:lnTo>
                    <a:pt x="1657631" y="242851"/>
                  </a:lnTo>
                  <a:lnTo>
                    <a:pt x="1666402" y="219313"/>
                  </a:lnTo>
                  <a:lnTo>
                    <a:pt x="1675172" y="197562"/>
                  </a:lnTo>
                  <a:lnTo>
                    <a:pt x="1683943" y="177496"/>
                  </a:lnTo>
                  <a:lnTo>
                    <a:pt x="1692713" y="159015"/>
                  </a:lnTo>
                  <a:lnTo>
                    <a:pt x="1701484" y="142018"/>
                  </a:lnTo>
                  <a:lnTo>
                    <a:pt x="1710254" y="126406"/>
                  </a:lnTo>
                  <a:lnTo>
                    <a:pt x="1719025" y="112086"/>
                  </a:lnTo>
                  <a:lnTo>
                    <a:pt x="1727796" y="98964"/>
                  </a:lnTo>
                  <a:lnTo>
                    <a:pt x="1736566" y="86954"/>
                  </a:lnTo>
                  <a:lnTo>
                    <a:pt x="1745337" y="75972"/>
                  </a:lnTo>
                  <a:lnTo>
                    <a:pt x="1754107" y="65938"/>
                  </a:lnTo>
                  <a:lnTo>
                    <a:pt x="1762878" y="56778"/>
                  </a:lnTo>
                  <a:lnTo>
                    <a:pt x="1771648" y="48422"/>
                  </a:lnTo>
                  <a:lnTo>
                    <a:pt x="1780419" y="40806"/>
                  </a:lnTo>
                  <a:lnTo>
                    <a:pt x="1789189" y="33867"/>
                  </a:lnTo>
                  <a:lnTo>
                    <a:pt x="1797960" y="27549"/>
                  </a:lnTo>
                  <a:lnTo>
                    <a:pt x="1806730" y="21799"/>
                  </a:lnTo>
                  <a:lnTo>
                    <a:pt x="1815501" y="16569"/>
                  </a:lnTo>
                  <a:lnTo>
                    <a:pt x="1824271" y="11814"/>
                  </a:lnTo>
                  <a:lnTo>
                    <a:pt x="1833042" y="7492"/>
                  </a:lnTo>
                  <a:lnTo>
                    <a:pt x="1841813" y="3566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3659158" y="983669"/>
              <a:ext cx="1850583" cy="2578740"/>
            </a:xfrm>
            <a:custGeom>
              <a:avLst/>
              <a:pathLst>
                <a:path w="1850583" h="2578740">
                  <a:moveTo>
                    <a:pt x="1850583" y="0"/>
                  </a:moveTo>
                  <a:lnTo>
                    <a:pt x="1850583" y="0"/>
                  </a:lnTo>
                  <a:lnTo>
                    <a:pt x="1841813" y="7675"/>
                  </a:lnTo>
                  <a:lnTo>
                    <a:pt x="1833042" y="15990"/>
                  </a:lnTo>
                  <a:lnTo>
                    <a:pt x="1824271" y="24992"/>
                  </a:lnTo>
                  <a:lnTo>
                    <a:pt x="1815501" y="34732"/>
                  </a:lnTo>
                  <a:lnTo>
                    <a:pt x="1806730" y="45264"/>
                  </a:lnTo>
                  <a:lnTo>
                    <a:pt x="1797960" y="56645"/>
                  </a:lnTo>
                  <a:lnTo>
                    <a:pt x="1789189" y="68933"/>
                  </a:lnTo>
                  <a:lnTo>
                    <a:pt x="1780419" y="82190"/>
                  </a:lnTo>
                  <a:lnTo>
                    <a:pt x="1771648" y="96480"/>
                  </a:lnTo>
                  <a:lnTo>
                    <a:pt x="1762878" y="111868"/>
                  </a:lnTo>
                  <a:lnTo>
                    <a:pt x="1754107" y="128422"/>
                  </a:lnTo>
                  <a:lnTo>
                    <a:pt x="1745337" y="146211"/>
                  </a:lnTo>
                  <a:lnTo>
                    <a:pt x="1736566" y="165304"/>
                  </a:lnTo>
                  <a:lnTo>
                    <a:pt x="1727796" y="185771"/>
                  </a:lnTo>
                  <a:lnTo>
                    <a:pt x="1719025" y="207682"/>
                  </a:lnTo>
                  <a:lnTo>
                    <a:pt x="1710254" y="231104"/>
                  </a:lnTo>
                  <a:lnTo>
                    <a:pt x="1701484" y="256102"/>
                  </a:lnTo>
                  <a:lnTo>
                    <a:pt x="1692713" y="282740"/>
                  </a:lnTo>
                  <a:lnTo>
                    <a:pt x="1683943" y="311075"/>
                  </a:lnTo>
                  <a:lnTo>
                    <a:pt x="1675172" y="341160"/>
                  </a:lnTo>
                  <a:lnTo>
                    <a:pt x="1666402" y="373039"/>
                  </a:lnTo>
                  <a:lnTo>
                    <a:pt x="1657631" y="406750"/>
                  </a:lnTo>
                  <a:lnTo>
                    <a:pt x="1648861" y="442321"/>
                  </a:lnTo>
                  <a:lnTo>
                    <a:pt x="1640090" y="479768"/>
                  </a:lnTo>
                  <a:lnTo>
                    <a:pt x="1631320" y="519094"/>
                  </a:lnTo>
                  <a:lnTo>
                    <a:pt x="1622549" y="560290"/>
                  </a:lnTo>
                  <a:lnTo>
                    <a:pt x="1613779" y="603331"/>
                  </a:lnTo>
                  <a:lnTo>
                    <a:pt x="1605008" y="648177"/>
                  </a:lnTo>
                  <a:lnTo>
                    <a:pt x="1596237" y="694770"/>
                  </a:lnTo>
                  <a:lnTo>
                    <a:pt x="1587467" y="743035"/>
                  </a:lnTo>
                  <a:lnTo>
                    <a:pt x="1578696" y="792880"/>
                  </a:lnTo>
                  <a:lnTo>
                    <a:pt x="1569926" y="844196"/>
                  </a:lnTo>
                  <a:lnTo>
                    <a:pt x="1561155" y="896856"/>
                  </a:lnTo>
                  <a:lnTo>
                    <a:pt x="1552385" y="950717"/>
                  </a:lnTo>
                  <a:lnTo>
                    <a:pt x="1543614" y="1005622"/>
                  </a:lnTo>
                  <a:lnTo>
                    <a:pt x="1534844" y="1061399"/>
                  </a:lnTo>
                  <a:lnTo>
                    <a:pt x="1526073" y="1117867"/>
                  </a:lnTo>
                  <a:lnTo>
                    <a:pt x="1517303" y="1174832"/>
                  </a:lnTo>
                  <a:lnTo>
                    <a:pt x="1508532" y="1232096"/>
                  </a:lnTo>
                  <a:lnTo>
                    <a:pt x="1499762" y="1289457"/>
                  </a:lnTo>
                  <a:lnTo>
                    <a:pt x="1490991" y="1346709"/>
                  </a:lnTo>
                  <a:lnTo>
                    <a:pt x="1482220" y="1403650"/>
                  </a:lnTo>
                  <a:lnTo>
                    <a:pt x="1473450" y="1460080"/>
                  </a:lnTo>
                  <a:lnTo>
                    <a:pt x="1464679" y="1515808"/>
                  </a:lnTo>
                  <a:lnTo>
                    <a:pt x="1455909" y="1570649"/>
                  </a:lnTo>
                  <a:lnTo>
                    <a:pt x="1447138" y="1624433"/>
                  </a:lnTo>
                  <a:lnTo>
                    <a:pt x="1438368" y="1677001"/>
                  </a:lnTo>
                  <a:lnTo>
                    <a:pt x="1429597" y="1728209"/>
                  </a:lnTo>
                  <a:lnTo>
                    <a:pt x="1420827" y="1777931"/>
                  </a:lnTo>
                  <a:lnTo>
                    <a:pt x="1412056" y="1826055"/>
                  </a:lnTo>
                  <a:lnTo>
                    <a:pt x="1403286" y="1872489"/>
                  </a:lnTo>
                  <a:lnTo>
                    <a:pt x="1394515" y="1917157"/>
                  </a:lnTo>
                  <a:lnTo>
                    <a:pt x="1385745" y="1960001"/>
                  </a:lnTo>
                  <a:lnTo>
                    <a:pt x="1376974" y="2000981"/>
                  </a:lnTo>
                  <a:lnTo>
                    <a:pt x="1368203" y="2040069"/>
                  </a:lnTo>
                  <a:lnTo>
                    <a:pt x="1359433" y="2077256"/>
                  </a:lnTo>
                  <a:lnTo>
                    <a:pt x="1350662" y="2112546"/>
                  </a:lnTo>
                  <a:lnTo>
                    <a:pt x="1341892" y="2145953"/>
                  </a:lnTo>
                  <a:lnTo>
                    <a:pt x="1333121" y="2177505"/>
                  </a:lnTo>
                  <a:lnTo>
                    <a:pt x="1324351" y="2207238"/>
                  </a:lnTo>
                  <a:lnTo>
                    <a:pt x="1315580" y="2235197"/>
                  </a:lnTo>
                  <a:lnTo>
                    <a:pt x="1306810" y="2261434"/>
                  </a:lnTo>
                  <a:lnTo>
                    <a:pt x="1298039" y="2286006"/>
                  </a:lnTo>
                  <a:lnTo>
                    <a:pt x="1289269" y="2308976"/>
                  </a:lnTo>
                  <a:lnTo>
                    <a:pt x="1280498" y="2330409"/>
                  </a:lnTo>
                  <a:lnTo>
                    <a:pt x="1271728" y="2350373"/>
                  </a:lnTo>
                  <a:lnTo>
                    <a:pt x="1262957" y="2368938"/>
                  </a:lnTo>
                  <a:lnTo>
                    <a:pt x="1254186" y="2386174"/>
                  </a:lnTo>
                  <a:lnTo>
                    <a:pt x="1245416" y="2402152"/>
                  </a:lnTo>
                  <a:lnTo>
                    <a:pt x="1236645" y="2416942"/>
                  </a:lnTo>
                  <a:lnTo>
                    <a:pt x="1227875" y="2430612"/>
                  </a:lnTo>
                  <a:lnTo>
                    <a:pt x="1219104" y="2443231"/>
                  </a:lnTo>
                  <a:lnTo>
                    <a:pt x="1210334" y="2454864"/>
                  </a:lnTo>
                  <a:lnTo>
                    <a:pt x="1201563" y="2465575"/>
                  </a:lnTo>
                  <a:lnTo>
                    <a:pt x="1192793" y="2475426"/>
                  </a:lnTo>
                  <a:lnTo>
                    <a:pt x="1184022" y="2484477"/>
                  </a:lnTo>
                  <a:lnTo>
                    <a:pt x="1175252" y="2492782"/>
                  </a:lnTo>
                  <a:lnTo>
                    <a:pt x="1166481" y="2500397"/>
                  </a:lnTo>
                  <a:lnTo>
                    <a:pt x="1157711" y="2507372"/>
                  </a:lnTo>
                  <a:lnTo>
                    <a:pt x="1148940" y="2513756"/>
                  </a:lnTo>
                  <a:lnTo>
                    <a:pt x="1140169" y="2519594"/>
                  </a:lnTo>
                  <a:lnTo>
                    <a:pt x="1131399" y="2524929"/>
                  </a:lnTo>
                  <a:lnTo>
                    <a:pt x="1122628" y="2529800"/>
                  </a:lnTo>
                  <a:lnTo>
                    <a:pt x="1113858" y="2534245"/>
                  </a:lnTo>
                  <a:lnTo>
                    <a:pt x="1105087" y="2538300"/>
                  </a:lnTo>
                  <a:lnTo>
                    <a:pt x="1096317" y="2541995"/>
                  </a:lnTo>
                  <a:lnTo>
                    <a:pt x="1087546" y="2545362"/>
                  </a:lnTo>
                  <a:lnTo>
                    <a:pt x="1078776" y="2548427"/>
                  </a:lnTo>
                  <a:lnTo>
                    <a:pt x="1070005" y="2551218"/>
                  </a:lnTo>
                  <a:lnTo>
                    <a:pt x="1061235" y="2553757"/>
                  </a:lnTo>
                  <a:lnTo>
                    <a:pt x="1052464" y="2556066"/>
                  </a:lnTo>
                  <a:lnTo>
                    <a:pt x="1043694" y="2558165"/>
                  </a:lnTo>
                  <a:lnTo>
                    <a:pt x="1034923" y="2560073"/>
                  </a:lnTo>
                  <a:lnTo>
                    <a:pt x="1026152" y="2561807"/>
                  </a:lnTo>
                  <a:lnTo>
                    <a:pt x="1017382" y="2563382"/>
                  </a:lnTo>
                  <a:lnTo>
                    <a:pt x="1008611" y="2564812"/>
                  </a:lnTo>
                  <a:lnTo>
                    <a:pt x="999841" y="2566110"/>
                  </a:lnTo>
                  <a:lnTo>
                    <a:pt x="991070" y="2567289"/>
                  </a:lnTo>
                  <a:lnTo>
                    <a:pt x="982300" y="2568359"/>
                  </a:lnTo>
                  <a:lnTo>
                    <a:pt x="973529" y="2569330"/>
                  </a:lnTo>
                  <a:lnTo>
                    <a:pt x="964759" y="2570211"/>
                  </a:lnTo>
                  <a:lnTo>
                    <a:pt x="955988" y="2571009"/>
                  </a:lnTo>
                  <a:lnTo>
                    <a:pt x="947218" y="2571734"/>
                  </a:lnTo>
                  <a:lnTo>
                    <a:pt x="938447" y="2572391"/>
                  </a:lnTo>
                  <a:lnTo>
                    <a:pt x="929677" y="2572987"/>
                  </a:lnTo>
                  <a:lnTo>
                    <a:pt x="920906" y="2573528"/>
                  </a:lnTo>
                  <a:lnTo>
                    <a:pt x="912135" y="2574017"/>
                  </a:lnTo>
                  <a:lnTo>
                    <a:pt x="903365" y="2574461"/>
                  </a:lnTo>
                  <a:lnTo>
                    <a:pt x="894594" y="2574864"/>
                  </a:lnTo>
                  <a:lnTo>
                    <a:pt x="885824" y="2575229"/>
                  </a:lnTo>
                  <a:lnTo>
                    <a:pt x="877053" y="2575559"/>
                  </a:lnTo>
                  <a:lnTo>
                    <a:pt x="868283" y="2575859"/>
                  </a:lnTo>
                  <a:lnTo>
                    <a:pt x="859512" y="2576130"/>
                  </a:lnTo>
                  <a:lnTo>
                    <a:pt x="850742" y="2576376"/>
                  </a:lnTo>
                  <a:lnTo>
                    <a:pt x="841971" y="2576599"/>
                  </a:lnTo>
                  <a:lnTo>
                    <a:pt x="833201" y="2576801"/>
                  </a:lnTo>
                  <a:lnTo>
                    <a:pt x="824430" y="2576984"/>
                  </a:lnTo>
                  <a:lnTo>
                    <a:pt x="815660" y="2577150"/>
                  </a:lnTo>
                  <a:lnTo>
                    <a:pt x="806889" y="2577300"/>
                  </a:lnTo>
                  <a:lnTo>
                    <a:pt x="798118" y="2577436"/>
                  </a:lnTo>
                  <a:lnTo>
                    <a:pt x="789348" y="2577559"/>
                  </a:lnTo>
                  <a:lnTo>
                    <a:pt x="780577" y="2577670"/>
                  </a:lnTo>
                  <a:lnTo>
                    <a:pt x="771807" y="2577771"/>
                  </a:lnTo>
                  <a:lnTo>
                    <a:pt x="763036" y="2577863"/>
                  </a:lnTo>
                  <a:lnTo>
                    <a:pt x="754266" y="2577946"/>
                  </a:lnTo>
                  <a:lnTo>
                    <a:pt x="745495" y="2578021"/>
                  </a:lnTo>
                  <a:lnTo>
                    <a:pt x="736725" y="2578089"/>
                  </a:lnTo>
                  <a:lnTo>
                    <a:pt x="727954" y="2578150"/>
                  </a:lnTo>
                  <a:lnTo>
                    <a:pt x="719184" y="2578206"/>
                  </a:lnTo>
                  <a:lnTo>
                    <a:pt x="710413" y="2578257"/>
                  </a:lnTo>
                  <a:lnTo>
                    <a:pt x="701643" y="2578302"/>
                  </a:lnTo>
                  <a:lnTo>
                    <a:pt x="692872" y="2578344"/>
                  </a:lnTo>
                  <a:lnTo>
                    <a:pt x="684101" y="2578381"/>
                  </a:lnTo>
                  <a:lnTo>
                    <a:pt x="675331" y="2578415"/>
                  </a:lnTo>
                  <a:lnTo>
                    <a:pt x="666560" y="2578446"/>
                  </a:lnTo>
                  <a:lnTo>
                    <a:pt x="657790" y="2578474"/>
                  </a:lnTo>
                  <a:lnTo>
                    <a:pt x="649019" y="2578499"/>
                  </a:lnTo>
                  <a:lnTo>
                    <a:pt x="640249" y="2578522"/>
                  </a:lnTo>
                  <a:lnTo>
                    <a:pt x="631478" y="2578542"/>
                  </a:lnTo>
                  <a:lnTo>
                    <a:pt x="622708" y="2578561"/>
                  </a:lnTo>
                  <a:lnTo>
                    <a:pt x="613937" y="2578578"/>
                  </a:lnTo>
                  <a:lnTo>
                    <a:pt x="605167" y="2578593"/>
                  </a:lnTo>
                  <a:lnTo>
                    <a:pt x="596396" y="2578607"/>
                  </a:lnTo>
                  <a:lnTo>
                    <a:pt x="587626" y="2578620"/>
                  </a:lnTo>
                  <a:lnTo>
                    <a:pt x="578855" y="2578631"/>
                  </a:lnTo>
                  <a:lnTo>
                    <a:pt x="570084" y="2578642"/>
                  </a:lnTo>
                  <a:lnTo>
                    <a:pt x="561314" y="2578651"/>
                  </a:lnTo>
                  <a:lnTo>
                    <a:pt x="552543" y="2578659"/>
                  </a:lnTo>
                  <a:lnTo>
                    <a:pt x="543773" y="2578667"/>
                  </a:lnTo>
                  <a:lnTo>
                    <a:pt x="535002" y="2578674"/>
                  </a:lnTo>
                  <a:lnTo>
                    <a:pt x="526232" y="2578680"/>
                  </a:lnTo>
                  <a:lnTo>
                    <a:pt x="517461" y="2578686"/>
                  </a:lnTo>
                  <a:lnTo>
                    <a:pt x="508691" y="2578691"/>
                  </a:lnTo>
                  <a:lnTo>
                    <a:pt x="499920" y="2578696"/>
                  </a:lnTo>
                  <a:lnTo>
                    <a:pt x="491150" y="2578700"/>
                  </a:lnTo>
                  <a:lnTo>
                    <a:pt x="482379" y="2578704"/>
                  </a:lnTo>
                  <a:lnTo>
                    <a:pt x="473609" y="2578707"/>
                  </a:lnTo>
                  <a:lnTo>
                    <a:pt x="464838" y="2578710"/>
                  </a:lnTo>
                  <a:lnTo>
                    <a:pt x="456067" y="2578713"/>
                  </a:lnTo>
                  <a:lnTo>
                    <a:pt x="447297" y="2578716"/>
                  </a:lnTo>
                  <a:lnTo>
                    <a:pt x="438526" y="2578718"/>
                  </a:lnTo>
                  <a:lnTo>
                    <a:pt x="429756" y="2578720"/>
                  </a:lnTo>
                  <a:lnTo>
                    <a:pt x="420985" y="2578722"/>
                  </a:lnTo>
                  <a:lnTo>
                    <a:pt x="412215" y="2578724"/>
                  </a:lnTo>
                  <a:lnTo>
                    <a:pt x="403444" y="2578725"/>
                  </a:lnTo>
                  <a:lnTo>
                    <a:pt x="394674" y="2578727"/>
                  </a:lnTo>
                  <a:lnTo>
                    <a:pt x="385903" y="2578728"/>
                  </a:lnTo>
                  <a:lnTo>
                    <a:pt x="377133" y="2578729"/>
                  </a:lnTo>
                  <a:lnTo>
                    <a:pt x="368362" y="2578730"/>
                  </a:lnTo>
                  <a:lnTo>
                    <a:pt x="359592" y="2578731"/>
                  </a:lnTo>
                  <a:lnTo>
                    <a:pt x="350821" y="2578732"/>
                  </a:lnTo>
                  <a:lnTo>
                    <a:pt x="342050" y="2578733"/>
                  </a:lnTo>
                  <a:lnTo>
                    <a:pt x="333280" y="2578733"/>
                  </a:lnTo>
                  <a:lnTo>
                    <a:pt x="324509" y="2578734"/>
                  </a:lnTo>
                  <a:lnTo>
                    <a:pt x="315739" y="2578735"/>
                  </a:lnTo>
                  <a:lnTo>
                    <a:pt x="306968" y="2578735"/>
                  </a:lnTo>
                  <a:lnTo>
                    <a:pt x="298198" y="2578736"/>
                  </a:lnTo>
                  <a:lnTo>
                    <a:pt x="289427" y="2578736"/>
                  </a:lnTo>
                  <a:lnTo>
                    <a:pt x="280657" y="2578736"/>
                  </a:lnTo>
                  <a:lnTo>
                    <a:pt x="271886" y="2578737"/>
                  </a:lnTo>
                  <a:lnTo>
                    <a:pt x="263116" y="2578737"/>
                  </a:lnTo>
                  <a:lnTo>
                    <a:pt x="254345" y="2578737"/>
                  </a:lnTo>
                  <a:lnTo>
                    <a:pt x="245575" y="2578738"/>
                  </a:lnTo>
                  <a:lnTo>
                    <a:pt x="236804" y="2578738"/>
                  </a:lnTo>
                  <a:lnTo>
                    <a:pt x="228033" y="2578738"/>
                  </a:lnTo>
                  <a:lnTo>
                    <a:pt x="219263" y="2578738"/>
                  </a:lnTo>
                  <a:lnTo>
                    <a:pt x="210492" y="2578738"/>
                  </a:lnTo>
                  <a:lnTo>
                    <a:pt x="201722" y="2578739"/>
                  </a:lnTo>
                  <a:lnTo>
                    <a:pt x="192951" y="2578739"/>
                  </a:lnTo>
                  <a:lnTo>
                    <a:pt x="184181" y="2578739"/>
                  </a:lnTo>
                  <a:lnTo>
                    <a:pt x="175410" y="2578739"/>
                  </a:lnTo>
                  <a:lnTo>
                    <a:pt x="166640" y="2578739"/>
                  </a:lnTo>
                  <a:lnTo>
                    <a:pt x="157869" y="2578739"/>
                  </a:lnTo>
                  <a:lnTo>
                    <a:pt x="149099" y="2578739"/>
                  </a:lnTo>
                  <a:lnTo>
                    <a:pt x="140328" y="2578739"/>
                  </a:lnTo>
                  <a:lnTo>
                    <a:pt x="131558" y="2578739"/>
                  </a:lnTo>
                  <a:lnTo>
                    <a:pt x="122787" y="2578740"/>
                  </a:lnTo>
                  <a:lnTo>
                    <a:pt x="114016" y="2578740"/>
                  </a:lnTo>
                  <a:lnTo>
                    <a:pt x="105246" y="2578740"/>
                  </a:lnTo>
                  <a:lnTo>
                    <a:pt x="96475" y="2578740"/>
                  </a:lnTo>
                  <a:lnTo>
                    <a:pt x="87705" y="2578740"/>
                  </a:lnTo>
                  <a:lnTo>
                    <a:pt x="78934" y="2578740"/>
                  </a:lnTo>
                  <a:lnTo>
                    <a:pt x="70164" y="2578740"/>
                  </a:lnTo>
                  <a:lnTo>
                    <a:pt x="61393" y="2578740"/>
                  </a:lnTo>
                  <a:lnTo>
                    <a:pt x="52623" y="2578740"/>
                  </a:lnTo>
                  <a:lnTo>
                    <a:pt x="43852" y="2578740"/>
                  </a:lnTo>
                  <a:lnTo>
                    <a:pt x="35082" y="2578740"/>
                  </a:lnTo>
                  <a:lnTo>
                    <a:pt x="26311" y="2578740"/>
                  </a:lnTo>
                  <a:lnTo>
                    <a:pt x="17541" y="2578740"/>
                  </a:lnTo>
                  <a:lnTo>
                    <a:pt x="8770" y="2578740"/>
                  </a:lnTo>
                  <a:lnTo>
                    <a:pt x="0" y="2578740"/>
                  </a:lnTo>
                  <a:lnTo>
                    <a:pt x="0" y="25787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3659158" y="906642"/>
              <a:ext cx="1850583" cy="2655765"/>
            </a:xfrm>
            <a:custGeom>
              <a:avLst/>
              <a:pathLst>
                <a:path w="1850583" h="2655765">
                  <a:moveTo>
                    <a:pt x="0" y="2655765"/>
                  </a:moveTo>
                  <a:lnTo>
                    <a:pt x="8770" y="2655765"/>
                  </a:lnTo>
                  <a:lnTo>
                    <a:pt x="17541" y="2655765"/>
                  </a:lnTo>
                  <a:lnTo>
                    <a:pt x="26311" y="2655764"/>
                  </a:lnTo>
                  <a:lnTo>
                    <a:pt x="35082" y="2655764"/>
                  </a:lnTo>
                  <a:lnTo>
                    <a:pt x="43852" y="2655764"/>
                  </a:lnTo>
                  <a:lnTo>
                    <a:pt x="52623" y="2655764"/>
                  </a:lnTo>
                  <a:lnTo>
                    <a:pt x="61393" y="2655763"/>
                  </a:lnTo>
                  <a:lnTo>
                    <a:pt x="70164" y="2655763"/>
                  </a:lnTo>
                  <a:lnTo>
                    <a:pt x="78934" y="2655762"/>
                  </a:lnTo>
                  <a:lnTo>
                    <a:pt x="87705" y="2655762"/>
                  </a:lnTo>
                  <a:lnTo>
                    <a:pt x="96475" y="2655761"/>
                  </a:lnTo>
                  <a:lnTo>
                    <a:pt x="105246" y="2655761"/>
                  </a:lnTo>
                  <a:lnTo>
                    <a:pt x="114016" y="2655760"/>
                  </a:lnTo>
                  <a:lnTo>
                    <a:pt x="122787" y="2655760"/>
                  </a:lnTo>
                  <a:lnTo>
                    <a:pt x="131558" y="2655759"/>
                  </a:lnTo>
                  <a:lnTo>
                    <a:pt x="140328" y="2655758"/>
                  </a:lnTo>
                  <a:lnTo>
                    <a:pt x="149099" y="2655757"/>
                  </a:lnTo>
                  <a:lnTo>
                    <a:pt x="157869" y="2655756"/>
                  </a:lnTo>
                  <a:lnTo>
                    <a:pt x="166640" y="2655755"/>
                  </a:lnTo>
                  <a:lnTo>
                    <a:pt x="175410" y="2655754"/>
                  </a:lnTo>
                  <a:lnTo>
                    <a:pt x="184181" y="2655753"/>
                  </a:lnTo>
                  <a:lnTo>
                    <a:pt x="192951" y="2655751"/>
                  </a:lnTo>
                  <a:lnTo>
                    <a:pt x="201722" y="2655750"/>
                  </a:lnTo>
                  <a:lnTo>
                    <a:pt x="210492" y="2655748"/>
                  </a:lnTo>
                  <a:lnTo>
                    <a:pt x="219263" y="2655746"/>
                  </a:lnTo>
                  <a:lnTo>
                    <a:pt x="228033" y="2655744"/>
                  </a:lnTo>
                  <a:lnTo>
                    <a:pt x="236804" y="2655742"/>
                  </a:lnTo>
                  <a:lnTo>
                    <a:pt x="245575" y="2655739"/>
                  </a:lnTo>
                  <a:lnTo>
                    <a:pt x="254345" y="2655737"/>
                  </a:lnTo>
                  <a:lnTo>
                    <a:pt x="263116" y="2655734"/>
                  </a:lnTo>
                  <a:lnTo>
                    <a:pt x="271886" y="2655731"/>
                  </a:lnTo>
                  <a:lnTo>
                    <a:pt x="280657" y="2655727"/>
                  </a:lnTo>
                  <a:lnTo>
                    <a:pt x="289427" y="2655723"/>
                  </a:lnTo>
                  <a:lnTo>
                    <a:pt x="298198" y="2655719"/>
                  </a:lnTo>
                  <a:lnTo>
                    <a:pt x="306968" y="2655714"/>
                  </a:lnTo>
                  <a:lnTo>
                    <a:pt x="315739" y="2655709"/>
                  </a:lnTo>
                  <a:lnTo>
                    <a:pt x="324509" y="2655703"/>
                  </a:lnTo>
                  <a:lnTo>
                    <a:pt x="333280" y="2655697"/>
                  </a:lnTo>
                  <a:lnTo>
                    <a:pt x="342050" y="2655690"/>
                  </a:lnTo>
                  <a:lnTo>
                    <a:pt x="350821" y="2655683"/>
                  </a:lnTo>
                  <a:lnTo>
                    <a:pt x="359592" y="2655675"/>
                  </a:lnTo>
                  <a:lnTo>
                    <a:pt x="368362" y="2655666"/>
                  </a:lnTo>
                  <a:lnTo>
                    <a:pt x="377133" y="2655656"/>
                  </a:lnTo>
                  <a:lnTo>
                    <a:pt x="385903" y="2655645"/>
                  </a:lnTo>
                  <a:lnTo>
                    <a:pt x="394674" y="2655633"/>
                  </a:lnTo>
                  <a:lnTo>
                    <a:pt x="403444" y="2655620"/>
                  </a:lnTo>
                  <a:lnTo>
                    <a:pt x="412215" y="2655606"/>
                  </a:lnTo>
                  <a:lnTo>
                    <a:pt x="420985" y="2655590"/>
                  </a:lnTo>
                  <a:lnTo>
                    <a:pt x="429756" y="2655573"/>
                  </a:lnTo>
                  <a:lnTo>
                    <a:pt x="438526" y="2655554"/>
                  </a:lnTo>
                  <a:lnTo>
                    <a:pt x="447297" y="2655533"/>
                  </a:lnTo>
                  <a:lnTo>
                    <a:pt x="456067" y="2655510"/>
                  </a:lnTo>
                  <a:lnTo>
                    <a:pt x="464838" y="2655485"/>
                  </a:lnTo>
                  <a:lnTo>
                    <a:pt x="473609" y="2655458"/>
                  </a:lnTo>
                  <a:lnTo>
                    <a:pt x="482379" y="2655428"/>
                  </a:lnTo>
                  <a:lnTo>
                    <a:pt x="491150" y="2655395"/>
                  </a:lnTo>
                  <a:lnTo>
                    <a:pt x="499920" y="2655358"/>
                  </a:lnTo>
                  <a:lnTo>
                    <a:pt x="508691" y="2655319"/>
                  </a:lnTo>
                  <a:lnTo>
                    <a:pt x="517461" y="2655275"/>
                  </a:lnTo>
                  <a:lnTo>
                    <a:pt x="526232" y="2655227"/>
                  </a:lnTo>
                  <a:lnTo>
                    <a:pt x="535002" y="2655174"/>
                  </a:lnTo>
                  <a:lnTo>
                    <a:pt x="543773" y="2655117"/>
                  </a:lnTo>
                  <a:lnTo>
                    <a:pt x="552543" y="2655053"/>
                  </a:lnTo>
                  <a:lnTo>
                    <a:pt x="561314" y="2654984"/>
                  </a:lnTo>
                  <a:lnTo>
                    <a:pt x="570084" y="2654908"/>
                  </a:lnTo>
                  <a:lnTo>
                    <a:pt x="578855" y="2654824"/>
                  </a:lnTo>
                  <a:lnTo>
                    <a:pt x="587626" y="2654732"/>
                  </a:lnTo>
                  <a:lnTo>
                    <a:pt x="596396" y="2654632"/>
                  </a:lnTo>
                  <a:lnTo>
                    <a:pt x="605167" y="2654521"/>
                  </a:lnTo>
                  <a:lnTo>
                    <a:pt x="613937" y="2654400"/>
                  </a:lnTo>
                  <a:lnTo>
                    <a:pt x="622708" y="2654267"/>
                  </a:lnTo>
                  <a:lnTo>
                    <a:pt x="631478" y="2654121"/>
                  </a:lnTo>
                  <a:lnTo>
                    <a:pt x="640249" y="2653960"/>
                  </a:lnTo>
                  <a:lnTo>
                    <a:pt x="649019" y="2653785"/>
                  </a:lnTo>
                  <a:lnTo>
                    <a:pt x="657790" y="2653592"/>
                  </a:lnTo>
                  <a:lnTo>
                    <a:pt x="666560" y="2653380"/>
                  </a:lnTo>
                  <a:lnTo>
                    <a:pt x="675331" y="2653148"/>
                  </a:lnTo>
                  <a:lnTo>
                    <a:pt x="684101" y="2652893"/>
                  </a:lnTo>
                  <a:lnTo>
                    <a:pt x="692872" y="2652614"/>
                  </a:lnTo>
                  <a:lnTo>
                    <a:pt x="701643" y="2652307"/>
                  </a:lnTo>
                  <a:lnTo>
                    <a:pt x="710413" y="2651970"/>
                  </a:lnTo>
                  <a:lnTo>
                    <a:pt x="719184" y="2651601"/>
                  </a:lnTo>
                  <a:lnTo>
                    <a:pt x="727954" y="2651196"/>
                  </a:lnTo>
                  <a:lnTo>
                    <a:pt x="736725" y="2650752"/>
                  </a:lnTo>
                  <a:lnTo>
                    <a:pt x="745495" y="2650265"/>
                  </a:lnTo>
                  <a:lnTo>
                    <a:pt x="754266" y="2649730"/>
                  </a:lnTo>
                  <a:lnTo>
                    <a:pt x="763036" y="2649144"/>
                  </a:lnTo>
                  <a:lnTo>
                    <a:pt x="771807" y="2648501"/>
                  </a:lnTo>
                  <a:lnTo>
                    <a:pt x="780577" y="2647795"/>
                  </a:lnTo>
                  <a:lnTo>
                    <a:pt x="789348" y="2647022"/>
                  </a:lnTo>
                  <a:lnTo>
                    <a:pt x="798118" y="2646173"/>
                  </a:lnTo>
                  <a:lnTo>
                    <a:pt x="806889" y="2645243"/>
                  </a:lnTo>
                  <a:lnTo>
                    <a:pt x="815660" y="2644223"/>
                  </a:lnTo>
                  <a:lnTo>
                    <a:pt x="824430" y="2643104"/>
                  </a:lnTo>
                  <a:lnTo>
                    <a:pt x="833201" y="2641878"/>
                  </a:lnTo>
                  <a:lnTo>
                    <a:pt x="841971" y="2640534"/>
                  </a:lnTo>
                  <a:lnTo>
                    <a:pt x="850742" y="2639060"/>
                  </a:lnTo>
                  <a:lnTo>
                    <a:pt x="859512" y="2637445"/>
                  </a:lnTo>
                  <a:lnTo>
                    <a:pt x="868283" y="2635675"/>
                  </a:lnTo>
                  <a:lnTo>
                    <a:pt x="877053" y="2633736"/>
                  </a:lnTo>
                  <a:lnTo>
                    <a:pt x="885824" y="2631611"/>
                  </a:lnTo>
                  <a:lnTo>
                    <a:pt x="894594" y="2629283"/>
                  </a:lnTo>
                  <a:lnTo>
                    <a:pt x="903365" y="2626734"/>
                  </a:lnTo>
                  <a:lnTo>
                    <a:pt x="912135" y="2623943"/>
                  </a:lnTo>
                  <a:lnTo>
                    <a:pt x="920906" y="2620887"/>
                  </a:lnTo>
                  <a:lnTo>
                    <a:pt x="929677" y="2617542"/>
                  </a:lnTo>
                  <a:lnTo>
                    <a:pt x="938447" y="2613882"/>
                  </a:lnTo>
                  <a:lnTo>
                    <a:pt x="947218" y="2609877"/>
                  </a:lnTo>
                  <a:lnTo>
                    <a:pt x="955988" y="2605498"/>
                  </a:lnTo>
                  <a:lnTo>
                    <a:pt x="964759" y="2600710"/>
                  </a:lnTo>
                  <a:lnTo>
                    <a:pt x="973529" y="2595478"/>
                  </a:lnTo>
                  <a:lnTo>
                    <a:pt x="982300" y="2589761"/>
                  </a:lnTo>
                  <a:lnTo>
                    <a:pt x="991070" y="2583518"/>
                  </a:lnTo>
                  <a:lnTo>
                    <a:pt x="999841" y="2576704"/>
                  </a:lnTo>
                  <a:lnTo>
                    <a:pt x="1008611" y="2569270"/>
                  </a:lnTo>
                  <a:lnTo>
                    <a:pt x="1017382" y="2561164"/>
                  </a:lnTo>
                  <a:lnTo>
                    <a:pt x="1026152" y="2552331"/>
                  </a:lnTo>
                  <a:lnTo>
                    <a:pt x="1034923" y="2542711"/>
                  </a:lnTo>
                  <a:lnTo>
                    <a:pt x="1043694" y="2532243"/>
                  </a:lnTo>
                  <a:lnTo>
                    <a:pt x="1052464" y="2520859"/>
                  </a:lnTo>
                  <a:lnTo>
                    <a:pt x="1061235" y="2508491"/>
                  </a:lnTo>
                  <a:lnTo>
                    <a:pt x="1070005" y="2495065"/>
                  </a:lnTo>
                  <a:lnTo>
                    <a:pt x="1078776" y="2480505"/>
                  </a:lnTo>
                  <a:lnTo>
                    <a:pt x="1087546" y="2464732"/>
                  </a:lnTo>
                  <a:lnTo>
                    <a:pt x="1096317" y="2447664"/>
                  </a:lnTo>
                  <a:lnTo>
                    <a:pt x="1105087" y="2429219"/>
                  </a:lnTo>
                  <a:lnTo>
                    <a:pt x="1113858" y="2409311"/>
                  </a:lnTo>
                  <a:lnTo>
                    <a:pt x="1122628" y="2387856"/>
                  </a:lnTo>
                  <a:lnTo>
                    <a:pt x="1131399" y="2364769"/>
                  </a:lnTo>
                  <a:lnTo>
                    <a:pt x="1140169" y="2339968"/>
                  </a:lnTo>
                  <a:lnTo>
                    <a:pt x="1148940" y="2313372"/>
                  </a:lnTo>
                  <a:lnTo>
                    <a:pt x="1157711" y="2284905"/>
                  </a:lnTo>
                  <a:lnTo>
                    <a:pt x="1166481" y="2254499"/>
                  </a:lnTo>
                  <a:lnTo>
                    <a:pt x="1175252" y="2222091"/>
                  </a:lnTo>
                  <a:lnTo>
                    <a:pt x="1184022" y="2187629"/>
                  </a:lnTo>
                  <a:lnTo>
                    <a:pt x="1192793" y="2151071"/>
                  </a:lnTo>
                  <a:lnTo>
                    <a:pt x="1201563" y="2112390"/>
                  </a:lnTo>
                  <a:lnTo>
                    <a:pt x="1210334" y="2071573"/>
                  </a:lnTo>
                  <a:lnTo>
                    <a:pt x="1219104" y="2028625"/>
                  </a:lnTo>
                  <a:lnTo>
                    <a:pt x="1227875" y="1983569"/>
                  </a:lnTo>
                  <a:lnTo>
                    <a:pt x="1236645" y="1936450"/>
                  </a:lnTo>
                  <a:lnTo>
                    <a:pt x="1245416" y="1887332"/>
                  </a:lnTo>
                  <a:lnTo>
                    <a:pt x="1254186" y="1836304"/>
                  </a:lnTo>
                  <a:lnTo>
                    <a:pt x="1262957" y="1783476"/>
                  </a:lnTo>
                  <a:lnTo>
                    <a:pt x="1271728" y="1728981"/>
                  </a:lnTo>
                  <a:lnTo>
                    <a:pt x="1280498" y="1672974"/>
                  </a:lnTo>
                  <a:lnTo>
                    <a:pt x="1289269" y="1615631"/>
                  </a:lnTo>
                  <a:lnTo>
                    <a:pt x="1298039" y="1557148"/>
                  </a:lnTo>
                  <a:lnTo>
                    <a:pt x="1306810" y="1497736"/>
                  </a:lnTo>
                  <a:lnTo>
                    <a:pt x="1315580" y="1437620"/>
                  </a:lnTo>
                  <a:lnTo>
                    <a:pt x="1324351" y="1377038"/>
                  </a:lnTo>
                  <a:lnTo>
                    <a:pt x="1333121" y="1316233"/>
                  </a:lnTo>
                  <a:lnTo>
                    <a:pt x="1341892" y="1255452"/>
                  </a:lnTo>
                  <a:lnTo>
                    <a:pt x="1350662" y="1194942"/>
                  </a:lnTo>
                  <a:lnTo>
                    <a:pt x="1359433" y="1134947"/>
                  </a:lnTo>
                  <a:lnTo>
                    <a:pt x="1368203" y="1075700"/>
                  </a:lnTo>
                  <a:lnTo>
                    <a:pt x="1376974" y="1017424"/>
                  </a:lnTo>
                  <a:lnTo>
                    <a:pt x="1385745" y="960330"/>
                  </a:lnTo>
                  <a:lnTo>
                    <a:pt x="1394515" y="904607"/>
                  </a:lnTo>
                  <a:lnTo>
                    <a:pt x="1403286" y="850428"/>
                  </a:lnTo>
                  <a:lnTo>
                    <a:pt x="1412056" y="797944"/>
                  </a:lnTo>
                  <a:lnTo>
                    <a:pt x="1420827" y="747284"/>
                  </a:lnTo>
                  <a:lnTo>
                    <a:pt x="1429597" y="698553"/>
                  </a:lnTo>
                  <a:lnTo>
                    <a:pt x="1438368" y="651835"/>
                  </a:lnTo>
                  <a:lnTo>
                    <a:pt x="1447138" y="607191"/>
                  </a:lnTo>
                  <a:lnTo>
                    <a:pt x="1455909" y="564661"/>
                  </a:lnTo>
                  <a:lnTo>
                    <a:pt x="1464679" y="524265"/>
                  </a:lnTo>
                  <a:lnTo>
                    <a:pt x="1473450" y="486002"/>
                  </a:lnTo>
                  <a:lnTo>
                    <a:pt x="1482220" y="449859"/>
                  </a:lnTo>
                  <a:lnTo>
                    <a:pt x="1490991" y="415804"/>
                  </a:lnTo>
                  <a:lnTo>
                    <a:pt x="1499762" y="383795"/>
                  </a:lnTo>
                  <a:lnTo>
                    <a:pt x="1508532" y="353775"/>
                  </a:lnTo>
                  <a:lnTo>
                    <a:pt x="1517303" y="325682"/>
                  </a:lnTo>
                  <a:lnTo>
                    <a:pt x="1526073" y="299445"/>
                  </a:lnTo>
                  <a:lnTo>
                    <a:pt x="1534844" y="274988"/>
                  </a:lnTo>
                  <a:lnTo>
                    <a:pt x="1543614" y="252228"/>
                  </a:lnTo>
                  <a:lnTo>
                    <a:pt x="1552385" y="231084"/>
                  </a:lnTo>
                  <a:lnTo>
                    <a:pt x="1561155" y="211471"/>
                  </a:lnTo>
                  <a:lnTo>
                    <a:pt x="1569926" y="193303"/>
                  </a:lnTo>
                  <a:lnTo>
                    <a:pt x="1578696" y="176497"/>
                  </a:lnTo>
                  <a:lnTo>
                    <a:pt x="1587467" y="160969"/>
                  </a:lnTo>
                  <a:lnTo>
                    <a:pt x="1596237" y="146638"/>
                  </a:lnTo>
                  <a:lnTo>
                    <a:pt x="1605008" y="133426"/>
                  </a:lnTo>
                  <a:lnTo>
                    <a:pt x="1613779" y="121257"/>
                  </a:lnTo>
                  <a:lnTo>
                    <a:pt x="1622549" y="110059"/>
                  </a:lnTo>
                  <a:lnTo>
                    <a:pt x="1631320" y="99762"/>
                  </a:lnTo>
                  <a:lnTo>
                    <a:pt x="1640090" y="90302"/>
                  </a:lnTo>
                  <a:lnTo>
                    <a:pt x="1648861" y="81616"/>
                  </a:lnTo>
                  <a:lnTo>
                    <a:pt x="1657631" y="73647"/>
                  </a:lnTo>
                  <a:lnTo>
                    <a:pt x="1666402" y="66339"/>
                  </a:lnTo>
                  <a:lnTo>
                    <a:pt x="1675172" y="59641"/>
                  </a:lnTo>
                  <a:lnTo>
                    <a:pt x="1683943" y="53505"/>
                  </a:lnTo>
                  <a:lnTo>
                    <a:pt x="1692713" y="47887"/>
                  </a:lnTo>
                  <a:lnTo>
                    <a:pt x="1701484" y="42745"/>
                  </a:lnTo>
                  <a:lnTo>
                    <a:pt x="1710254" y="38040"/>
                  </a:lnTo>
                  <a:lnTo>
                    <a:pt x="1719025" y="33737"/>
                  </a:lnTo>
                  <a:lnTo>
                    <a:pt x="1727796" y="29803"/>
                  </a:lnTo>
                  <a:lnTo>
                    <a:pt x="1736566" y="26207"/>
                  </a:lnTo>
                  <a:lnTo>
                    <a:pt x="1745337" y="22921"/>
                  </a:lnTo>
                  <a:lnTo>
                    <a:pt x="1754107" y="19919"/>
                  </a:lnTo>
                  <a:lnTo>
                    <a:pt x="1762878" y="17176"/>
                  </a:lnTo>
                  <a:lnTo>
                    <a:pt x="1771648" y="14672"/>
                  </a:lnTo>
                  <a:lnTo>
                    <a:pt x="1780419" y="12386"/>
                  </a:lnTo>
                  <a:lnTo>
                    <a:pt x="1789189" y="10299"/>
                  </a:lnTo>
                  <a:lnTo>
                    <a:pt x="1797960" y="8394"/>
                  </a:lnTo>
                  <a:lnTo>
                    <a:pt x="1806730" y="6656"/>
                  </a:lnTo>
                  <a:lnTo>
                    <a:pt x="1815501" y="5070"/>
                  </a:lnTo>
                  <a:lnTo>
                    <a:pt x="1824271" y="3623"/>
                  </a:lnTo>
                  <a:lnTo>
                    <a:pt x="1833042" y="2302"/>
                  </a:lnTo>
                  <a:lnTo>
                    <a:pt x="1841813" y="1098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00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3659158" y="936656"/>
              <a:ext cx="1850583" cy="2625753"/>
            </a:xfrm>
            <a:custGeom>
              <a:avLst/>
              <a:pathLst>
                <a:path w="1850583" h="2625753">
                  <a:moveTo>
                    <a:pt x="0" y="2625753"/>
                  </a:moveTo>
                  <a:lnTo>
                    <a:pt x="8770" y="2625753"/>
                  </a:lnTo>
                  <a:lnTo>
                    <a:pt x="17541" y="2625753"/>
                  </a:lnTo>
                  <a:lnTo>
                    <a:pt x="26311" y="2625753"/>
                  </a:lnTo>
                  <a:lnTo>
                    <a:pt x="35082" y="2625753"/>
                  </a:lnTo>
                  <a:lnTo>
                    <a:pt x="43852" y="2625753"/>
                  </a:lnTo>
                  <a:lnTo>
                    <a:pt x="52623" y="2625753"/>
                  </a:lnTo>
                  <a:lnTo>
                    <a:pt x="61393" y="2625753"/>
                  </a:lnTo>
                  <a:lnTo>
                    <a:pt x="70164" y="2625752"/>
                  </a:lnTo>
                  <a:lnTo>
                    <a:pt x="78934" y="2625752"/>
                  </a:lnTo>
                  <a:lnTo>
                    <a:pt x="87705" y="2625752"/>
                  </a:lnTo>
                  <a:lnTo>
                    <a:pt x="96475" y="2625752"/>
                  </a:lnTo>
                  <a:lnTo>
                    <a:pt x="105246" y="2625752"/>
                  </a:lnTo>
                  <a:lnTo>
                    <a:pt x="114016" y="2625752"/>
                  </a:lnTo>
                  <a:lnTo>
                    <a:pt x="122787" y="2625752"/>
                  </a:lnTo>
                  <a:lnTo>
                    <a:pt x="131558" y="2625751"/>
                  </a:lnTo>
                  <a:lnTo>
                    <a:pt x="140328" y="2625751"/>
                  </a:lnTo>
                  <a:lnTo>
                    <a:pt x="149099" y="2625751"/>
                  </a:lnTo>
                  <a:lnTo>
                    <a:pt x="157869" y="2625751"/>
                  </a:lnTo>
                  <a:lnTo>
                    <a:pt x="166640" y="2625750"/>
                  </a:lnTo>
                  <a:lnTo>
                    <a:pt x="175410" y="2625750"/>
                  </a:lnTo>
                  <a:lnTo>
                    <a:pt x="184181" y="2625750"/>
                  </a:lnTo>
                  <a:lnTo>
                    <a:pt x="192951" y="2625749"/>
                  </a:lnTo>
                  <a:lnTo>
                    <a:pt x="201722" y="2625749"/>
                  </a:lnTo>
                  <a:lnTo>
                    <a:pt x="210492" y="2625748"/>
                  </a:lnTo>
                  <a:lnTo>
                    <a:pt x="219263" y="2625748"/>
                  </a:lnTo>
                  <a:lnTo>
                    <a:pt x="228033" y="2625747"/>
                  </a:lnTo>
                  <a:lnTo>
                    <a:pt x="236804" y="2625747"/>
                  </a:lnTo>
                  <a:lnTo>
                    <a:pt x="245575" y="2625746"/>
                  </a:lnTo>
                  <a:lnTo>
                    <a:pt x="254345" y="2625745"/>
                  </a:lnTo>
                  <a:lnTo>
                    <a:pt x="263116" y="2625745"/>
                  </a:lnTo>
                  <a:lnTo>
                    <a:pt x="271886" y="2625744"/>
                  </a:lnTo>
                  <a:lnTo>
                    <a:pt x="280657" y="2625743"/>
                  </a:lnTo>
                  <a:lnTo>
                    <a:pt x="289427" y="2625742"/>
                  </a:lnTo>
                  <a:lnTo>
                    <a:pt x="298198" y="2625741"/>
                  </a:lnTo>
                  <a:lnTo>
                    <a:pt x="306968" y="2625739"/>
                  </a:lnTo>
                  <a:lnTo>
                    <a:pt x="315739" y="2625738"/>
                  </a:lnTo>
                  <a:lnTo>
                    <a:pt x="324509" y="2625736"/>
                  </a:lnTo>
                  <a:lnTo>
                    <a:pt x="333280" y="2625735"/>
                  </a:lnTo>
                  <a:lnTo>
                    <a:pt x="342050" y="2625733"/>
                  </a:lnTo>
                  <a:lnTo>
                    <a:pt x="350821" y="2625731"/>
                  </a:lnTo>
                  <a:lnTo>
                    <a:pt x="359592" y="2625729"/>
                  </a:lnTo>
                  <a:lnTo>
                    <a:pt x="368362" y="2625726"/>
                  </a:lnTo>
                  <a:lnTo>
                    <a:pt x="377133" y="2625723"/>
                  </a:lnTo>
                  <a:lnTo>
                    <a:pt x="385903" y="2625721"/>
                  </a:lnTo>
                  <a:lnTo>
                    <a:pt x="394674" y="2625717"/>
                  </a:lnTo>
                  <a:lnTo>
                    <a:pt x="403444" y="2625714"/>
                  </a:lnTo>
                  <a:lnTo>
                    <a:pt x="412215" y="2625710"/>
                  </a:lnTo>
                  <a:lnTo>
                    <a:pt x="420985" y="2625706"/>
                  </a:lnTo>
                  <a:lnTo>
                    <a:pt x="429756" y="2625701"/>
                  </a:lnTo>
                  <a:lnTo>
                    <a:pt x="438526" y="2625696"/>
                  </a:lnTo>
                  <a:lnTo>
                    <a:pt x="447297" y="2625690"/>
                  </a:lnTo>
                  <a:lnTo>
                    <a:pt x="456067" y="2625684"/>
                  </a:lnTo>
                  <a:lnTo>
                    <a:pt x="464838" y="2625677"/>
                  </a:lnTo>
                  <a:lnTo>
                    <a:pt x="473609" y="2625670"/>
                  </a:lnTo>
                  <a:lnTo>
                    <a:pt x="482379" y="2625662"/>
                  </a:lnTo>
                  <a:lnTo>
                    <a:pt x="491150" y="2625653"/>
                  </a:lnTo>
                  <a:lnTo>
                    <a:pt x="499920" y="2625643"/>
                  </a:lnTo>
                  <a:lnTo>
                    <a:pt x="508691" y="2625632"/>
                  </a:lnTo>
                  <a:lnTo>
                    <a:pt x="517461" y="2625620"/>
                  </a:lnTo>
                  <a:lnTo>
                    <a:pt x="526232" y="2625607"/>
                  </a:lnTo>
                  <a:lnTo>
                    <a:pt x="535002" y="2625593"/>
                  </a:lnTo>
                  <a:lnTo>
                    <a:pt x="543773" y="2625577"/>
                  </a:lnTo>
                  <a:lnTo>
                    <a:pt x="552543" y="2625560"/>
                  </a:lnTo>
                  <a:lnTo>
                    <a:pt x="561314" y="2625541"/>
                  </a:lnTo>
                  <a:lnTo>
                    <a:pt x="570084" y="2625521"/>
                  </a:lnTo>
                  <a:lnTo>
                    <a:pt x="578855" y="2625498"/>
                  </a:lnTo>
                  <a:lnTo>
                    <a:pt x="587626" y="2625473"/>
                  </a:lnTo>
                  <a:lnTo>
                    <a:pt x="596396" y="2625446"/>
                  </a:lnTo>
                  <a:lnTo>
                    <a:pt x="605167" y="2625416"/>
                  </a:lnTo>
                  <a:lnTo>
                    <a:pt x="613937" y="2625383"/>
                  </a:lnTo>
                  <a:lnTo>
                    <a:pt x="622708" y="2625347"/>
                  </a:lnTo>
                  <a:lnTo>
                    <a:pt x="631478" y="2625307"/>
                  </a:lnTo>
                  <a:lnTo>
                    <a:pt x="640249" y="2625264"/>
                  </a:lnTo>
                  <a:lnTo>
                    <a:pt x="649019" y="2625216"/>
                  </a:lnTo>
                  <a:lnTo>
                    <a:pt x="657790" y="2625164"/>
                  </a:lnTo>
                  <a:lnTo>
                    <a:pt x="666560" y="2625107"/>
                  </a:lnTo>
                  <a:lnTo>
                    <a:pt x="675331" y="2625044"/>
                  </a:lnTo>
                  <a:lnTo>
                    <a:pt x="684101" y="2624975"/>
                  </a:lnTo>
                  <a:lnTo>
                    <a:pt x="692872" y="2624899"/>
                  </a:lnTo>
                  <a:lnTo>
                    <a:pt x="701643" y="2624815"/>
                  </a:lnTo>
                  <a:lnTo>
                    <a:pt x="710413" y="2624724"/>
                  </a:lnTo>
                  <a:lnTo>
                    <a:pt x="719184" y="2624624"/>
                  </a:lnTo>
                  <a:lnTo>
                    <a:pt x="727954" y="2624514"/>
                  </a:lnTo>
                  <a:lnTo>
                    <a:pt x="736725" y="2624393"/>
                  </a:lnTo>
                  <a:lnTo>
                    <a:pt x="745495" y="2624261"/>
                  </a:lnTo>
                  <a:lnTo>
                    <a:pt x="754266" y="2624116"/>
                  </a:lnTo>
                  <a:lnTo>
                    <a:pt x="763036" y="2623956"/>
                  </a:lnTo>
                  <a:lnTo>
                    <a:pt x="771807" y="2623781"/>
                  </a:lnTo>
                  <a:lnTo>
                    <a:pt x="780577" y="2623589"/>
                  </a:lnTo>
                  <a:lnTo>
                    <a:pt x="789348" y="2623379"/>
                  </a:lnTo>
                  <a:lnTo>
                    <a:pt x="798118" y="2623148"/>
                  </a:lnTo>
                  <a:lnTo>
                    <a:pt x="806889" y="2622894"/>
                  </a:lnTo>
                  <a:lnTo>
                    <a:pt x="815660" y="2622616"/>
                  </a:lnTo>
                  <a:lnTo>
                    <a:pt x="824430" y="2622311"/>
                  </a:lnTo>
                  <a:lnTo>
                    <a:pt x="833201" y="2621976"/>
                  </a:lnTo>
                  <a:lnTo>
                    <a:pt x="841971" y="2621609"/>
                  </a:lnTo>
                  <a:lnTo>
                    <a:pt x="850742" y="2621206"/>
                  </a:lnTo>
                  <a:lnTo>
                    <a:pt x="859512" y="2620764"/>
                  </a:lnTo>
                  <a:lnTo>
                    <a:pt x="868283" y="2620280"/>
                  </a:lnTo>
                  <a:lnTo>
                    <a:pt x="877053" y="2619748"/>
                  </a:lnTo>
                  <a:lnTo>
                    <a:pt x="885824" y="2619165"/>
                  </a:lnTo>
                  <a:lnTo>
                    <a:pt x="894594" y="2618525"/>
                  </a:lnTo>
                  <a:lnTo>
                    <a:pt x="903365" y="2617823"/>
                  </a:lnTo>
                  <a:lnTo>
                    <a:pt x="912135" y="2617053"/>
                  </a:lnTo>
                  <a:lnTo>
                    <a:pt x="920906" y="2616209"/>
                  </a:lnTo>
                  <a:lnTo>
                    <a:pt x="929677" y="2615284"/>
                  </a:lnTo>
                  <a:lnTo>
                    <a:pt x="938447" y="2614269"/>
                  </a:lnTo>
                  <a:lnTo>
                    <a:pt x="947218" y="2613156"/>
                  </a:lnTo>
                  <a:lnTo>
                    <a:pt x="955988" y="2611936"/>
                  </a:lnTo>
                  <a:lnTo>
                    <a:pt x="964759" y="2610598"/>
                  </a:lnTo>
                  <a:lnTo>
                    <a:pt x="973529" y="2609132"/>
                  </a:lnTo>
                  <a:lnTo>
                    <a:pt x="982300" y="2607526"/>
                  </a:lnTo>
                  <a:lnTo>
                    <a:pt x="991070" y="2605765"/>
                  </a:lnTo>
                  <a:lnTo>
                    <a:pt x="999841" y="2603835"/>
                  </a:lnTo>
                  <a:lnTo>
                    <a:pt x="1008611" y="2601721"/>
                  </a:lnTo>
                  <a:lnTo>
                    <a:pt x="1017382" y="2599405"/>
                  </a:lnTo>
                  <a:lnTo>
                    <a:pt x="1026152" y="2596869"/>
                  </a:lnTo>
                  <a:lnTo>
                    <a:pt x="1034923" y="2594092"/>
                  </a:lnTo>
                  <a:lnTo>
                    <a:pt x="1043694" y="2591051"/>
                  </a:lnTo>
                  <a:lnTo>
                    <a:pt x="1052464" y="2587723"/>
                  </a:lnTo>
                  <a:lnTo>
                    <a:pt x="1061235" y="2584081"/>
                  </a:lnTo>
                  <a:lnTo>
                    <a:pt x="1070005" y="2580097"/>
                  </a:lnTo>
                  <a:lnTo>
                    <a:pt x="1078776" y="2575739"/>
                  </a:lnTo>
                  <a:lnTo>
                    <a:pt x="1087546" y="2570975"/>
                  </a:lnTo>
                  <a:lnTo>
                    <a:pt x="1096317" y="2565768"/>
                  </a:lnTo>
                  <a:lnTo>
                    <a:pt x="1105087" y="2560080"/>
                  </a:lnTo>
                  <a:lnTo>
                    <a:pt x="1113858" y="2553867"/>
                  </a:lnTo>
                  <a:lnTo>
                    <a:pt x="1122628" y="2547086"/>
                  </a:lnTo>
                  <a:lnTo>
                    <a:pt x="1131399" y="2539688"/>
                  </a:lnTo>
                  <a:lnTo>
                    <a:pt x="1140169" y="2531621"/>
                  </a:lnTo>
                  <a:lnTo>
                    <a:pt x="1148940" y="2522830"/>
                  </a:lnTo>
                  <a:lnTo>
                    <a:pt x="1157711" y="2513256"/>
                  </a:lnTo>
                  <a:lnTo>
                    <a:pt x="1166481" y="2502837"/>
                  </a:lnTo>
                  <a:lnTo>
                    <a:pt x="1175252" y="2491506"/>
                  </a:lnTo>
                  <a:lnTo>
                    <a:pt x="1184022" y="2479194"/>
                  </a:lnTo>
                  <a:lnTo>
                    <a:pt x="1192793" y="2465829"/>
                  </a:lnTo>
                  <a:lnTo>
                    <a:pt x="1201563" y="2451334"/>
                  </a:lnTo>
                  <a:lnTo>
                    <a:pt x="1210334" y="2435631"/>
                  </a:lnTo>
                  <a:lnTo>
                    <a:pt x="1219104" y="2418638"/>
                  </a:lnTo>
                  <a:lnTo>
                    <a:pt x="1227875" y="2400271"/>
                  </a:lnTo>
                  <a:lnTo>
                    <a:pt x="1236645" y="2380447"/>
                  </a:lnTo>
                  <a:lnTo>
                    <a:pt x="1245416" y="2359081"/>
                  </a:lnTo>
                  <a:lnTo>
                    <a:pt x="1254186" y="2336087"/>
                  </a:lnTo>
                  <a:lnTo>
                    <a:pt x="1262957" y="2311384"/>
                  </a:lnTo>
                  <a:lnTo>
                    <a:pt x="1271728" y="2284890"/>
                  </a:lnTo>
                  <a:lnTo>
                    <a:pt x="1280498" y="2256529"/>
                  </a:lnTo>
                  <a:lnTo>
                    <a:pt x="1289269" y="2226233"/>
                  </a:lnTo>
                  <a:lnTo>
                    <a:pt x="1298039" y="2193938"/>
                  </a:lnTo>
                  <a:lnTo>
                    <a:pt x="1306810" y="2159591"/>
                  </a:lnTo>
                  <a:lnTo>
                    <a:pt x="1315580" y="2123151"/>
                  </a:lnTo>
                  <a:lnTo>
                    <a:pt x="1324351" y="2084589"/>
                  </a:lnTo>
                  <a:lnTo>
                    <a:pt x="1333121" y="2043891"/>
                  </a:lnTo>
                  <a:lnTo>
                    <a:pt x="1341892" y="2001061"/>
                  </a:lnTo>
                  <a:lnTo>
                    <a:pt x="1350662" y="1956122"/>
                  </a:lnTo>
                  <a:lnTo>
                    <a:pt x="1359433" y="1909116"/>
                  </a:lnTo>
                  <a:lnTo>
                    <a:pt x="1368203" y="1860108"/>
                  </a:lnTo>
                  <a:lnTo>
                    <a:pt x="1376974" y="1809184"/>
                  </a:lnTo>
                  <a:lnTo>
                    <a:pt x="1385745" y="1756453"/>
                  </a:lnTo>
                  <a:lnTo>
                    <a:pt x="1394515" y="1702047"/>
                  </a:lnTo>
                  <a:lnTo>
                    <a:pt x="1403286" y="1646120"/>
                  </a:lnTo>
                  <a:lnTo>
                    <a:pt x="1412056" y="1588847"/>
                  </a:lnTo>
                  <a:lnTo>
                    <a:pt x="1420827" y="1530422"/>
                  </a:lnTo>
                  <a:lnTo>
                    <a:pt x="1429597" y="1471055"/>
                  </a:lnTo>
                  <a:lnTo>
                    <a:pt x="1438368" y="1410973"/>
                  </a:lnTo>
                  <a:lnTo>
                    <a:pt x="1447138" y="1350410"/>
                  </a:lnTo>
                  <a:lnTo>
                    <a:pt x="1455909" y="1289611"/>
                  </a:lnTo>
                  <a:lnTo>
                    <a:pt x="1464679" y="1228822"/>
                  </a:lnTo>
                  <a:lnTo>
                    <a:pt x="1473450" y="1168291"/>
                  </a:lnTo>
                  <a:lnTo>
                    <a:pt x="1482220" y="1108260"/>
                  </a:lnTo>
                  <a:lnTo>
                    <a:pt x="1490991" y="1048966"/>
                  </a:lnTo>
                  <a:lnTo>
                    <a:pt x="1499762" y="990631"/>
                  </a:lnTo>
                  <a:lnTo>
                    <a:pt x="1508532" y="933465"/>
                  </a:lnTo>
                  <a:lnTo>
                    <a:pt x="1517303" y="877661"/>
                  </a:lnTo>
                  <a:lnTo>
                    <a:pt x="1526073" y="823392"/>
                  </a:lnTo>
                  <a:lnTo>
                    <a:pt x="1534844" y="770810"/>
                  </a:lnTo>
                  <a:lnTo>
                    <a:pt x="1543614" y="720045"/>
                  </a:lnTo>
                  <a:lnTo>
                    <a:pt x="1552385" y="671204"/>
                  </a:lnTo>
                  <a:lnTo>
                    <a:pt x="1561155" y="624372"/>
                  </a:lnTo>
                  <a:lnTo>
                    <a:pt x="1569926" y="579611"/>
                  </a:lnTo>
                  <a:lnTo>
                    <a:pt x="1578696" y="536963"/>
                  </a:lnTo>
                  <a:lnTo>
                    <a:pt x="1587467" y="496447"/>
                  </a:lnTo>
                  <a:lnTo>
                    <a:pt x="1596237" y="458066"/>
                  </a:lnTo>
                  <a:lnTo>
                    <a:pt x="1605008" y="421805"/>
                  </a:lnTo>
                  <a:lnTo>
                    <a:pt x="1613779" y="387635"/>
                  </a:lnTo>
                  <a:lnTo>
                    <a:pt x="1622549" y="355513"/>
                  </a:lnTo>
                  <a:lnTo>
                    <a:pt x="1631320" y="325384"/>
                  </a:lnTo>
                  <a:lnTo>
                    <a:pt x="1640090" y="297186"/>
                  </a:lnTo>
                  <a:lnTo>
                    <a:pt x="1648861" y="270847"/>
                  </a:lnTo>
                  <a:lnTo>
                    <a:pt x="1657631" y="246292"/>
                  </a:lnTo>
                  <a:lnTo>
                    <a:pt x="1666402" y="223440"/>
                  </a:lnTo>
                  <a:lnTo>
                    <a:pt x="1675172" y="202209"/>
                  </a:lnTo>
                  <a:lnTo>
                    <a:pt x="1683943" y="182512"/>
                  </a:lnTo>
                  <a:lnTo>
                    <a:pt x="1692713" y="164266"/>
                  </a:lnTo>
                  <a:lnTo>
                    <a:pt x="1701484" y="147386"/>
                  </a:lnTo>
                  <a:lnTo>
                    <a:pt x="1710254" y="131789"/>
                  </a:lnTo>
                  <a:lnTo>
                    <a:pt x="1719025" y="117393"/>
                  </a:lnTo>
                  <a:lnTo>
                    <a:pt x="1727796" y="104121"/>
                  </a:lnTo>
                  <a:lnTo>
                    <a:pt x="1736566" y="91895"/>
                  </a:lnTo>
                  <a:lnTo>
                    <a:pt x="1745337" y="80645"/>
                  </a:lnTo>
                  <a:lnTo>
                    <a:pt x="1754107" y="70300"/>
                  </a:lnTo>
                  <a:lnTo>
                    <a:pt x="1762878" y="60795"/>
                  </a:lnTo>
                  <a:lnTo>
                    <a:pt x="1771648" y="52068"/>
                  </a:lnTo>
                  <a:lnTo>
                    <a:pt x="1780419" y="44060"/>
                  </a:lnTo>
                  <a:lnTo>
                    <a:pt x="1789189" y="36716"/>
                  </a:lnTo>
                  <a:lnTo>
                    <a:pt x="1797960" y="29986"/>
                  </a:lnTo>
                  <a:lnTo>
                    <a:pt x="1806730" y="23820"/>
                  </a:lnTo>
                  <a:lnTo>
                    <a:pt x="1815501" y="18174"/>
                  </a:lnTo>
                  <a:lnTo>
                    <a:pt x="1824271" y="13006"/>
                  </a:lnTo>
                  <a:lnTo>
                    <a:pt x="1833042" y="8278"/>
                  </a:lnTo>
                  <a:lnTo>
                    <a:pt x="1841813" y="3953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00B86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3659158" y="950155"/>
              <a:ext cx="1850583" cy="2612254"/>
            </a:xfrm>
            <a:custGeom>
              <a:avLst/>
              <a:pathLst>
                <a:path w="1850583" h="2612254">
                  <a:moveTo>
                    <a:pt x="0" y="2612254"/>
                  </a:moveTo>
                  <a:lnTo>
                    <a:pt x="8770" y="2612254"/>
                  </a:lnTo>
                  <a:lnTo>
                    <a:pt x="17541" y="2612254"/>
                  </a:lnTo>
                  <a:lnTo>
                    <a:pt x="26311" y="2612254"/>
                  </a:lnTo>
                  <a:lnTo>
                    <a:pt x="35082" y="2612254"/>
                  </a:lnTo>
                  <a:lnTo>
                    <a:pt x="43852" y="2612254"/>
                  </a:lnTo>
                  <a:lnTo>
                    <a:pt x="52623" y="2612254"/>
                  </a:lnTo>
                  <a:lnTo>
                    <a:pt x="61393" y="2612254"/>
                  </a:lnTo>
                  <a:lnTo>
                    <a:pt x="70164" y="2612254"/>
                  </a:lnTo>
                  <a:lnTo>
                    <a:pt x="78934" y="2612253"/>
                  </a:lnTo>
                  <a:lnTo>
                    <a:pt x="87705" y="2612253"/>
                  </a:lnTo>
                  <a:lnTo>
                    <a:pt x="96475" y="2612253"/>
                  </a:lnTo>
                  <a:lnTo>
                    <a:pt x="105246" y="2612253"/>
                  </a:lnTo>
                  <a:lnTo>
                    <a:pt x="114016" y="2612253"/>
                  </a:lnTo>
                  <a:lnTo>
                    <a:pt x="122787" y="2612253"/>
                  </a:lnTo>
                  <a:lnTo>
                    <a:pt x="131558" y="2612253"/>
                  </a:lnTo>
                  <a:lnTo>
                    <a:pt x="140328" y="2612253"/>
                  </a:lnTo>
                  <a:lnTo>
                    <a:pt x="149099" y="2612252"/>
                  </a:lnTo>
                  <a:lnTo>
                    <a:pt x="157869" y="2612252"/>
                  </a:lnTo>
                  <a:lnTo>
                    <a:pt x="166640" y="2612252"/>
                  </a:lnTo>
                  <a:lnTo>
                    <a:pt x="175410" y="2612252"/>
                  </a:lnTo>
                  <a:lnTo>
                    <a:pt x="184181" y="2612251"/>
                  </a:lnTo>
                  <a:lnTo>
                    <a:pt x="192951" y="2612251"/>
                  </a:lnTo>
                  <a:lnTo>
                    <a:pt x="201722" y="2612251"/>
                  </a:lnTo>
                  <a:lnTo>
                    <a:pt x="210492" y="2612251"/>
                  </a:lnTo>
                  <a:lnTo>
                    <a:pt x="219263" y="2612250"/>
                  </a:lnTo>
                  <a:lnTo>
                    <a:pt x="228033" y="2612250"/>
                  </a:lnTo>
                  <a:lnTo>
                    <a:pt x="236804" y="2612249"/>
                  </a:lnTo>
                  <a:lnTo>
                    <a:pt x="245575" y="2612249"/>
                  </a:lnTo>
                  <a:lnTo>
                    <a:pt x="254345" y="2612248"/>
                  </a:lnTo>
                  <a:lnTo>
                    <a:pt x="263116" y="2612248"/>
                  </a:lnTo>
                  <a:lnTo>
                    <a:pt x="271886" y="2612247"/>
                  </a:lnTo>
                  <a:lnTo>
                    <a:pt x="280657" y="2612246"/>
                  </a:lnTo>
                  <a:lnTo>
                    <a:pt x="289427" y="2612246"/>
                  </a:lnTo>
                  <a:lnTo>
                    <a:pt x="298198" y="2612245"/>
                  </a:lnTo>
                  <a:lnTo>
                    <a:pt x="306968" y="2612244"/>
                  </a:lnTo>
                  <a:lnTo>
                    <a:pt x="315739" y="2612243"/>
                  </a:lnTo>
                  <a:lnTo>
                    <a:pt x="324509" y="2612241"/>
                  </a:lnTo>
                  <a:lnTo>
                    <a:pt x="333280" y="2612240"/>
                  </a:lnTo>
                  <a:lnTo>
                    <a:pt x="342050" y="2612239"/>
                  </a:lnTo>
                  <a:lnTo>
                    <a:pt x="350821" y="2612237"/>
                  </a:lnTo>
                  <a:lnTo>
                    <a:pt x="359592" y="2612236"/>
                  </a:lnTo>
                  <a:lnTo>
                    <a:pt x="368362" y="2612234"/>
                  </a:lnTo>
                  <a:lnTo>
                    <a:pt x="377133" y="2612232"/>
                  </a:lnTo>
                  <a:lnTo>
                    <a:pt x="385903" y="2612230"/>
                  </a:lnTo>
                  <a:lnTo>
                    <a:pt x="394674" y="2612227"/>
                  </a:lnTo>
                  <a:lnTo>
                    <a:pt x="403444" y="2612225"/>
                  </a:lnTo>
                  <a:lnTo>
                    <a:pt x="412215" y="2612222"/>
                  </a:lnTo>
                  <a:lnTo>
                    <a:pt x="420985" y="2612218"/>
                  </a:lnTo>
                  <a:lnTo>
                    <a:pt x="429756" y="2612215"/>
                  </a:lnTo>
                  <a:lnTo>
                    <a:pt x="438526" y="2612211"/>
                  </a:lnTo>
                  <a:lnTo>
                    <a:pt x="447297" y="2612207"/>
                  </a:lnTo>
                  <a:lnTo>
                    <a:pt x="456067" y="2612202"/>
                  </a:lnTo>
                  <a:lnTo>
                    <a:pt x="464838" y="2612197"/>
                  </a:lnTo>
                  <a:lnTo>
                    <a:pt x="473609" y="2612192"/>
                  </a:lnTo>
                  <a:lnTo>
                    <a:pt x="482379" y="2612185"/>
                  </a:lnTo>
                  <a:lnTo>
                    <a:pt x="491150" y="2612179"/>
                  </a:lnTo>
                  <a:lnTo>
                    <a:pt x="499920" y="2612171"/>
                  </a:lnTo>
                  <a:lnTo>
                    <a:pt x="508691" y="2612163"/>
                  </a:lnTo>
                  <a:lnTo>
                    <a:pt x="517461" y="2612154"/>
                  </a:lnTo>
                  <a:lnTo>
                    <a:pt x="526232" y="2612145"/>
                  </a:lnTo>
                  <a:lnTo>
                    <a:pt x="535002" y="2612134"/>
                  </a:lnTo>
                  <a:lnTo>
                    <a:pt x="543773" y="2612122"/>
                  </a:lnTo>
                  <a:lnTo>
                    <a:pt x="552543" y="2612109"/>
                  </a:lnTo>
                  <a:lnTo>
                    <a:pt x="561314" y="2612095"/>
                  </a:lnTo>
                  <a:lnTo>
                    <a:pt x="570084" y="2612080"/>
                  </a:lnTo>
                  <a:lnTo>
                    <a:pt x="578855" y="2612063"/>
                  </a:lnTo>
                  <a:lnTo>
                    <a:pt x="587626" y="2612044"/>
                  </a:lnTo>
                  <a:lnTo>
                    <a:pt x="596396" y="2612024"/>
                  </a:lnTo>
                  <a:lnTo>
                    <a:pt x="605167" y="2612001"/>
                  </a:lnTo>
                  <a:lnTo>
                    <a:pt x="613937" y="2611977"/>
                  </a:lnTo>
                  <a:lnTo>
                    <a:pt x="622708" y="2611950"/>
                  </a:lnTo>
                  <a:lnTo>
                    <a:pt x="631478" y="2611920"/>
                  </a:lnTo>
                  <a:lnTo>
                    <a:pt x="640249" y="2611887"/>
                  </a:lnTo>
                  <a:lnTo>
                    <a:pt x="649019" y="2611852"/>
                  </a:lnTo>
                  <a:lnTo>
                    <a:pt x="657790" y="2611812"/>
                  </a:lnTo>
                  <a:lnTo>
                    <a:pt x="666560" y="2611769"/>
                  </a:lnTo>
                  <a:lnTo>
                    <a:pt x="675331" y="2611722"/>
                  </a:lnTo>
                  <a:lnTo>
                    <a:pt x="684101" y="2611670"/>
                  </a:lnTo>
                  <a:lnTo>
                    <a:pt x="692872" y="2611613"/>
                  </a:lnTo>
                  <a:lnTo>
                    <a:pt x="701643" y="2611551"/>
                  </a:lnTo>
                  <a:lnTo>
                    <a:pt x="710413" y="2611482"/>
                  </a:lnTo>
                  <a:lnTo>
                    <a:pt x="719184" y="2611407"/>
                  </a:lnTo>
                  <a:lnTo>
                    <a:pt x="727954" y="2611325"/>
                  </a:lnTo>
                  <a:lnTo>
                    <a:pt x="736725" y="2611234"/>
                  </a:lnTo>
                  <a:lnTo>
                    <a:pt x="745495" y="2611135"/>
                  </a:lnTo>
                  <a:lnTo>
                    <a:pt x="754266" y="2611026"/>
                  </a:lnTo>
                  <a:lnTo>
                    <a:pt x="763036" y="2610907"/>
                  </a:lnTo>
                  <a:lnTo>
                    <a:pt x="771807" y="2610775"/>
                  </a:lnTo>
                  <a:lnTo>
                    <a:pt x="780577" y="2610631"/>
                  </a:lnTo>
                  <a:lnTo>
                    <a:pt x="789348" y="2610474"/>
                  </a:lnTo>
                  <a:lnTo>
                    <a:pt x="798118" y="2610300"/>
                  </a:lnTo>
                  <a:lnTo>
                    <a:pt x="806889" y="2610110"/>
                  </a:lnTo>
                  <a:lnTo>
                    <a:pt x="815660" y="2609901"/>
                  </a:lnTo>
                  <a:lnTo>
                    <a:pt x="824430" y="2609673"/>
                  </a:lnTo>
                  <a:lnTo>
                    <a:pt x="833201" y="2609421"/>
                  </a:lnTo>
                  <a:lnTo>
                    <a:pt x="841971" y="2609146"/>
                  </a:lnTo>
                  <a:lnTo>
                    <a:pt x="850742" y="2608844"/>
                  </a:lnTo>
                  <a:lnTo>
                    <a:pt x="859512" y="2608512"/>
                  </a:lnTo>
                  <a:lnTo>
                    <a:pt x="868283" y="2608148"/>
                  </a:lnTo>
                  <a:lnTo>
                    <a:pt x="877053" y="2607749"/>
                  </a:lnTo>
                  <a:lnTo>
                    <a:pt x="885824" y="2607311"/>
                  </a:lnTo>
                  <a:lnTo>
                    <a:pt x="894594" y="2606831"/>
                  </a:lnTo>
                  <a:lnTo>
                    <a:pt x="903365" y="2606304"/>
                  </a:lnTo>
                  <a:lnTo>
                    <a:pt x="912135" y="2605726"/>
                  </a:lnTo>
                  <a:lnTo>
                    <a:pt x="920906" y="2605092"/>
                  </a:lnTo>
                  <a:lnTo>
                    <a:pt x="929677" y="2604396"/>
                  </a:lnTo>
                  <a:lnTo>
                    <a:pt x="938447" y="2603634"/>
                  </a:lnTo>
                  <a:lnTo>
                    <a:pt x="947218" y="2602797"/>
                  </a:lnTo>
                  <a:lnTo>
                    <a:pt x="955988" y="2601880"/>
                  </a:lnTo>
                  <a:lnTo>
                    <a:pt x="964759" y="2600875"/>
                  </a:lnTo>
                  <a:lnTo>
                    <a:pt x="973529" y="2599772"/>
                  </a:lnTo>
                  <a:lnTo>
                    <a:pt x="982300" y="2598563"/>
                  </a:lnTo>
                  <a:lnTo>
                    <a:pt x="991070" y="2597238"/>
                  </a:lnTo>
                  <a:lnTo>
                    <a:pt x="999841" y="2595785"/>
                  </a:lnTo>
                  <a:lnTo>
                    <a:pt x="1008611" y="2594193"/>
                  </a:lnTo>
                  <a:lnTo>
                    <a:pt x="1017382" y="2592448"/>
                  </a:lnTo>
                  <a:lnTo>
                    <a:pt x="1026152" y="2590535"/>
                  </a:lnTo>
                  <a:lnTo>
                    <a:pt x="1034923" y="2588440"/>
                  </a:lnTo>
                  <a:lnTo>
                    <a:pt x="1043694" y="2586146"/>
                  </a:lnTo>
                  <a:lnTo>
                    <a:pt x="1052464" y="2583632"/>
                  </a:lnTo>
                  <a:lnTo>
                    <a:pt x="1061235" y="2580880"/>
                  </a:lnTo>
                  <a:lnTo>
                    <a:pt x="1070005" y="2577866"/>
                  </a:lnTo>
                  <a:lnTo>
                    <a:pt x="1078776" y="2574568"/>
                  </a:lnTo>
                  <a:lnTo>
                    <a:pt x="1087546" y="2570958"/>
                  </a:lnTo>
                  <a:lnTo>
                    <a:pt x="1096317" y="2567009"/>
                  </a:lnTo>
                  <a:lnTo>
                    <a:pt x="1105087" y="2562690"/>
                  </a:lnTo>
                  <a:lnTo>
                    <a:pt x="1113858" y="2557968"/>
                  </a:lnTo>
                  <a:lnTo>
                    <a:pt x="1122628" y="2552807"/>
                  </a:lnTo>
                  <a:lnTo>
                    <a:pt x="1131399" y="2547168"/>
                  </a:lnTo>
                  <a:lnTo>
                    <a:pt x="1140169" y="2541009"/>
                  </a:lnTo>
                  <a:lnTo>
                    <a:pt x="1148940" y="2534287"/>
                  </a:lnTo>
                  <a:lnTo>
                    <a:pt x="1157711" y="2526952"/>
                  </a:lnTo>
                  <a:lnTo>
                    <a:pt x="1166481" y="2518954"/>
                  </a:lnTo>
                  <a:lnTo>
                    <a:pt x="1175252" y="2510237"/>
                  </a:lnTo>
                  <a:lnTo>
                    <a:pt x="1184022" y="2500744"/>
                  </a:lnTo>
                  <a:lnTo>
                    <a:pt x="1192793" y="2490411"/>
                  </a:lnTo>
                  <a:lnTo>
                    <a:pt x="1201563" y="2479174"/>
                  </a:lnTo>
                  <a:lnTo>
                    <a:pt x="1210334" y="2466963"/>
                  </a:lnTo>
                  <a:lnTo>
                    <a:pt x="1219104" y="2453706"/>
                  </a:lnTo>
                  <a:lnTo>
                    <a:pt x="1227875" y="2439326"/>
                  </a:lnTo>
                  <a:lnTo>
                    <a:pt x="1236645" y="2423747"/>
                  </a:lnTo>
                  <a:lnTo>
                    <a:pt x="1245416" y="2406885"/>
                  </a:lnTo>
                  <a:lnTo>
                    <a:pt x="1254186" y="2388659"/>
                  </a:lnTo>
                  <a:lnTo>
                    <a:pt x="1262957" y="2368983"/>
                  </a:lnTo>
                  <a:lnTo>
                    <a:pt x="1271728" y="2347774"/>
                  </a:lnTo>
                  <a:lnTo>
                    <a:pt x="1280498" y="2324945"/>
                  </a:lnTo>
                  <a:lnTo>
                    <a:pt x="1289269" y="2300415"/>
                  </a:lnTo>
                  <a:lnTo>
                    <a:pt x="1298039" y="2274102"/>
                  </a:lnTo>
                  <a:lnTo>
                    <a:pt x="1306810" y="2245931"/>
                  </a:lnTo>
                  <a:lnTo>
                    <a:pt x="1315580" y="2215829"/>
                  </a:lnTo>
                  <a:lnTo>
                    <a:pt x="1324351" y="2183735"/>
                  </a:lnTo>
                  <a:lnTo>
                    <a:pt x="1333121" y="2149594"/>
                  </a:lnTo>
                  <a:lnTo>
                    <a:pt x="1341892" y="2113363"/>
                  </a:lnTo>
                  <a:lnTo>
                    <a:pt x="1350662" y="2075012"/>
                  </a:lnTo>
                  <a:lnTo>
                    <a:pt x="1359433" y="2034527"/>
                  </a:lnTo>
                  <a:lnTo>
                    <a:pt x="1368203" y="1991908"/>
                  </a:lnTo>
                  <a:lnTo>
                    <a:pt x="1376974" y="1947177"/>
                  </a:lnTo>
                  <a:lnTo>
                    <a:pt x="1385745" y="1900373"/>
                  </a:lnTo>
                  <a:lnTo>
                    <a:pt x="1394515" y="1851560"/>
                  </a:lnTo>
                  <a:lnTo>
                    <a:pt x="1403286" y="1800822"/>
                  </a:lnTo>
                  <a:lnTo>
                    <a:pt x="1412056" y="1748264"/>
                  </a:lnTo>
                  <a:lnTo>
                    <a:pt x="1420827" y="1694018"/>
                  </a:lnTo>
                  <a:lnTo>
                    <a:pt x="1429597" y="1638235"/>
                  </a:lnTo>
                  <a:lnTo>
                    <a:pt x="1438368" y="1581087"/>
                  </a:lnTo>
                  <a:lnTo>
                    <a:pt x="1447138" y="1522767"/>
                  </a:lnTo>
                  <a:lnTo>
                    <a:pt x="1455909" y="1463484"/>
                  </a:lnTo>
                  <a:lnTo>
                    <a:pt x="1464679" y="1403462"/>
                  </a:lnTo>
                  <a:lnTo>
                    <a:pt x="1473450" y="1342937"/>
                  </a:lnTo>
                  <a:lnTo>
                    <a:pt x="1482220" y="1282150"/>
                  </a:lnTo>
                  <a:lnTo>
                    <a:pt x="1490991" y="1221349"/>
                  </a:lnTo>
                  <a:lnTo>
                    <a:pt x="1499762" y="1160781"/>
                  </a:lnTo>
                  <a:lnTo>
                    <a:pt x="1508532" y="1100690"/>
                  </a:lnTo>
                  <a:lnTo>
                    <a:pt x="1517303" y="1041312"/>
                  </a:lnTo>
                  <a:lnTo>
                    <a:pt x="1526073" y="982872"/>
                  </a:lnTo>
                  <a:lnTo>
                    <a:pt x="1534844" y="925582"/>
                  </a:lnTo>
                  <a:lnTo>
                    <a:pt x="1543614" y="869635"/>
                  </a:lnTo>
                  <a:lnTo>
                    <a:pt x="1552385" y="815206"/>
                  </a:lnTo>
                  <a:lnTo>
                    <a:pt x="1561155" y="762451"/>
                  </a:lnTo>
                  <a:lnTo>
                    <a:pt x="1569926" y="711500"/>
                  </a:lnTo>
                  <a:lnTo>
                    <a:pt x="1578696" y="662464"/>
                  </a:lnTo>
                  <a:lnTo>
                    <a:pt x="1587467" y="615430"/>
                  </a:lnTo>
                  <a:lnTo>
                    <a:pt x="1596237" y="570461"/>
                  </a:lnTo>
                  <a:lnTo>
                    <a:pt x="1605008" y="527602"/>
                  </a:lnTo>
                  <a:lnTo>
                    <a:pt x="1613779" y="486874"/>
                  </a:lnTo>
                  <a:lnTo>
                    <a:pt x="1622549" y="448281"/>
                  </a:lnTo>
                  <a:lnTo>
                    <a:pt x="1631320" y="411811"/>
                  </a:lnTo>
                  <a:lnTo>
                    <a:pt x="1640090" y="377435"/>
                  </a:lnTo>
                  <a:lnTo>
                    <a:pt x="1648861" y="345112"/>
                  </a:lnTo>
                  <a:lnTo>
                    <a:pt x="1657631" y="314788"/>
                  </a:lnTo>
                  <a:lnTo>
                    <a:pt x="1666402" y="286401"/>
                  </a:lnTo>
                  <a:lnTo>
                    <a:pt x="1675172" y="259881"/>
                  </a:lnTo>
                  <a:lnTo>
                    <a:pt x="1683943" y="235153"/>
                  </a:lnTo>
                  <a:lnTo>
                    <a:pt x="1692713" y="212136"/>
                  </a:lnTo>
                  <a:lnTo>
                    <a:pt x="1701484" y="190747"/>
                  </a:lnTo>
                  <a:lnTo>
                    <a:pt x="1710254" y="170902"/>
                  </a:lnTo>
                  <a:lnTo>
                    <a:pt x="1719025" y="152516"/>
                  </a:lnTo>
                  <a:lnTo>
                    <a:pt x="1727796" y="135504"/>
                  </a:lnTo>
                  <a:lnTo>
                    <a:pt x="1736566" y="119783"/>
                  </a:lnTo>
                  <a:lnTo>
                    <a:pt x="1745337" y="105271"/>
                  </a:lnTo>
                  <a:lnTo>
                    <a:pt x="1754107" y="91891"/>
                  </a:lnTo>
                  <a:lnTo>
                    <a:pt x="1762878" y="79565"/>
                  </a:lnTo>
                  <a:lnTo>
                    <a:pt x="1771648" y="68221"/>
                  </a:lnTo>
                  <a:lnTo>
                    <a:pt x="1780419" y="57789"/>
                  </a:lnTo>
                  <a:lnTo>
                    <a:pt x="1789189" y="48204"/>
                  </a:lnTo>
                  <a:lnTo>
                    <a:pt x="1797960" y="39402"/>
                  </a:lnTo>
                  <a:lnTo>
                    <a:pt x="1806730" y="31325"/>
                  </a:lnTo>
                  <a:lnTo>
                    <a:pt x="1815501" y="23918"/>
                  </a:lnTo>
                  <a:lnTo>
                    <a:pt x="1824271" y="17128"/>
                  </a:lnTo>
                  <a:lnTo>
                    <a:pt x="1833042" y="10909"/>
                  </a:lnTo>
                  <a:lnTo>
                    <a:pt x="1841813" y="5213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00BD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3659158" y="950785"/>
              <a:ext cx="1850583" cy="2611624"/>
            </a:xfrm>
            <a:custGeom>
              <a:avLst/>
              <a:pathLst>
                <a:path w="1850583" h="2611624">
                  <a:moveTo>
                    <a:pt x="0" y="2611624"/>
                  </a:moveTo>
                  <a:lnTo>
                    <a:pt x="8770" y="2611624"/>
                  </a:lnTo>
                  <a:lnTo>
                    <a:pt x="17541" y="2611624"/>
                  </a:lnTo>
                  <a:lnTo>
                    <a:pt x="26311" y="2611624"/>
                  </a:lnTo>
                  <a:lnTo>
                    <a:pt x="35082" y="2611624"/>
                  </a:lnTo>
                  <a:lnTo>
                    <a:pt x="43852" y="2611624"/>
                  </a:lnTo>
                  <a:lnTo>
                    <a:pt x="52623" y="2611624"/>
                  </a:lnTo>
                  <a:lnTo>
                    <a:pt x="61393" y="2611624"/>
                  </a:lnTo>
                  <a:lnTo>
                    <a:pt x="70164" y="2611624"/>
                  </a:lnTo>
                  <a:lnTo>
                    <a:pt x="78934" y="2611624"/>
                  </a:lnTo>
                  <a:lnTo>
                    <a:pt x="87705" y="2611623"/>
                  </a:lnTo>
                  <a:lnTo>
                    <a:pt x="96475" y="2611623"/>
                  </a:lnTo>
                  <a:lnTo>
                    <a:pt x="105246" y="2611623"/>
                  </a:lnTo>
                  <a:lnTo>
                    <a:pt x="114016" y="2611623"/>
                  </a:lnTo>
                  <a:lnTo>
                    <a:pt x="122787" y="2611623"/>
                  </a:lnTo>
                  <a:lnTo>
                    <a:pt x="131558" y="2611623"/>
                  </a:lnTo>
                  <a:lnTo>
                    <a:pt x="140328" y="2611623"/>
                  </a:lnTo>
                  <a:lnTo>
                    <a:pt x="149099" y="2611622"/>
                  </a:lnTo>
                  <a:lnTo>
                    <a:pt x="157869" y="2611622"/>
                  </a:lnTo>
                  <a:lnTo>
                    <a:pt x="166640" y="2611622"/>
                  </a:lnTo>
                  <a:lnTo>
                    <a:pt x="175410" y="2611622"/>
                  </a:lnTo>
                  <a:lnTo>
                    <a:pt x="184181" y="2611622"/>
                  </a:lnTo>
                  <a:lnTo>
                    <a:pt x="192951" y="2611621"/>
                  </a:lnTo>
                  <a:lnTo>
                    <a:pt x="201722" y="2611621"/>
                  </a:lnTo>
                  <a:lnTo>
                    <a:pt x="210492" y="2611621"/>
                  </a:lnTo>
                  <a:lnTo>
                    <a:pt x="219263" y="2611620"/>
                  </a:lnTo>
                  <a:lnTo>
                    <a:pt x="228033" y="2611620"/>
                  </a:lnTo>
                  <a:lnTo>
                    <a:pt x="236804" y="2611619"/>
                  </a:lnTo>
                  <a:lnTo>
                    <a:pt x="245575" y="2611619"/>
                  </a:lnTo>
                  <a:lnTo>
                    <a:pt x="254345" y="2611618"/>
                  </a:lnTo>
                  <a:lnTo>
                    <a:pt x="263116" y="2611618"/>
                  </a:lnTo>
                  <a:lnTo>
                    <a:pt x="271886" y="2611617"/>
                  </a:lnTo>
                  <a:lnTo>
                    <a:pt x="280657" y="2611616"/>
                  </a:lnTo>
                  <a:lnTo>
                    <a:pt x="289427" y="2611616"/>
                  </a:lnTo>
                  <a:lnTo>
                    <a:pt x="298198" y="2611615"/>
                  </a:lnTo>
                  <a:lnTo>
                    <a:pt x="306968" y="2611614"/>
                  </a:lnTo>
                  <a:lnTo>
                    <a:pt x="315739" y="2611613"/>
                  </a:lnTo>
                  <a:lnTo>
                    <a:pt x="324509" y="2611612"/>
                  </a:lnTo>
                  <a:lnTo>
                    <a:pt x="333280" y="2611610"/>
                  </a:lnTo>
                  <a:lnTo>
                    <a:pt x="342050" y="2611609"/>
                  </a:lnTo>
                  <a:lnTo>
                    <a:pt x="350821" y="2611608"/>
                  </a:lnTo>
                  <a:lnTo>
                    <a:pt x="359592" y="2611606"/>
                  </a:lnTo>
                  <a:lnTo>
                    <a:pt x="368362" y="2611604"/>
                  </a:lnTo>
                  <a:lnTo>
                    <a:pt x="377133" y="2611602"/>
                  </a:lnTo>
                  <a:lnTo>
                    <a:pt x="385903" y="2611600"/>
                  </a:lnTo>
                  <a:lnTo>
                    <a:pt x="394674" y="2611598"/>
                  </a:lnTo>
                  <a:lnTo>
                    <a:pt x="403444" y="2611595"/>
                  </a:lnTo>
                  <a:lnTo>
                    <a:pt x="412215" y="2611592"/>
                  </a:lnTo>
                  <a:lnTo>
                    <a:pt x="420985" y="2611589"/>
                  </a:lnTo>
                  <a:lnTo>
                    <a:pt x="429756" y="2611585"/>
                  </a:lnTo>
                  <a:lnTo>
                    <a:pt x="438526" y="2611582"/>
                  </a:lnTo>
                  <a:lnTo>
                    <a:pt x="447297" y="2611577"/>
                  </a:lnTo>
                  <a:lnTo>
                    <a:pt x="456067" y="2611573"/>
                  </a:lnTo>
                  <a:lnTo>
                    <a:pt x="464838" y="2611568"/>
                  </a:lnTo>
                  <a:lnTo>
                    <a:pt x="473609" y="2611562"/>
                  </a:lnTo>
                  <a:lnTo>
                    <a:pt x="482379" y="2611556"/>
                  </a:lnTo>
                  <a:lnTo>
                    <a:pt x="491150" y="2611550"/>
                  </a:lnTo>
                  <a:lnTo>
                    <a:pt x="499920" y="2611542"/>
                  </a:lnTo>
                  <a:lnTo>
                    <a:pt x="508691" y="2611534"/>
                  </a:lnTo>
                  <a:lnTo>
                    <a:pt x="517461" y="2611526"/>
                  </a:lnTo>
                  <a:lnTo>
                    <a:pt x="526232" y="2611516"/>
                  </a:lnTo>
                  <a:lnTo>
                    <a:pt x="535002" y="2611505"/>
                  </a:lnTo>
                  <a:lnTo>
                    <a:pt x="543773" y="2611494"/>
                  </a:lnTo>
                  <a:lnTo>
                    <a:pt x="552543" y="2611481"/>
                  </a:lnTo>
                  <a:lnTo>
                    <a:pt x="561314" y="2611467"/>
                  </a:lnTo>
                  <a:lnTo>
                    <a:pt x="570084" y="2611452"/>
                  </a:lnTo>
                  <a:lnTo>
                    <a:pt x="578855" y="2611435"/>
                  </a:lnTo>
                  <a:lnTo>
                    <a:pt x="587626" y="2611417"/>
                  </a:lnTo>
                  <a:lnTo>
                    <a:pt x="596396" y="2611396"/>
                  </a:lnTo>
                  <a:lnTo>
                    <a:pt x="605167" y="2611374"/>
                  </a:lnTo>
                  <a:lnTo>
                    <a:pt x="613937" y="2611350"/>
                  </a:lnTo>
                  <a:lnTo>
                    <a:pt x="622708" y="2611323"/>
                  </a:lnTo>
                  <a:lnTo>
                    <a:pt x="631478" y="2611294"/>
                  </a:lnTo>
                  <a:lnTo>
                    <a:pt x="640249" y="2611262"/>
                  </a:lnTo>
                  <a:lnTo>
                    <a:pt x="649019" y="2611226"/>
                  </a:lnTo>
                  <a:lnTo>
                    <a:pt x="657790" y="2611188"/>
                  </a:lnTo>
                  <a:lnTo>
                    <a:pt x="666560" y="2611145"/>
                  </a:lnTo>
                  <a:lnTo>
                    <a:pt x="675331" y="2611098"/>
                  </a:lnTo>
                  <a:lnTo>
                    <a:pt x="684101" y="2611047"/>
                  </a:lnTo>
                  <a:lnTo>
                    <a:pt x="692872" y="2610991"/>
                  </a:lnTo>
                  <a:lnTo>
                    <a:pt x="701643" y="2610929"/>
                  </a:lnTo>
                  <a:lnTo>
                    <a:pt x="710413" y="2610861"/>
                  </a:lnTo>
                  <a:lnTo>
                    <a:pt x="719184" y="2610787"/>
                  </a:lnTo>
                  <a:lnTo>
                    <a:pt x="727954" y="2610706"/>
                  </a:lnTo>
                  <a:lnTo>
                    <a:pt x="736725" y="2610616"/>
                  </a:lnTo>
                  <a:lnTo>
                    <a:pt x="745495" y="2610518"/>
                  </a:lnTo>
                  <a:lnTo>
                    <a:pt x="754266" y="2610410"/>
                  </a:lnTo>
                  <a:lnTo>
                    <a:pt x="763036" y="2610292"/>
                  </a:lnTo>
                  <a:lnTo>
                    <a:pt x="771807" y="2610163"/>
                  </a:lnTo>
                  <a:lnTo>
                    <a:pt x="780577" y="2610020"/>
                  </a:lnTo>
                  <a:lnTo>
                    <a:pt x="789348" y="2609864"/>
                  </a:lnTo>
                  <a:lnTo>
                    <a:pt x="798118" y="2609693"/>
                  </a:lnTo>
                  <a:lnTo>
                    <a:pt x="806889" y="2609505"/>
                  </a:lnTo>
                  <a:lnTo>
                    <a:pt x="815660" y="2609299"/>
                  </a:lnTo>
                  <a:lnTo>
                    <a:pt x="824430" y="2609073"/>
                  </a:lnTo>
                  <a:lnTo>
                    <a:pt x="833201" y="2608824"/>
                  </a:lnTo>
                  <a:lnTo>
                    <a:pt x="841971" y="2608552"/>
                  </a:lnTo>
                  <a:lnTo>
                    <a:pt x="850742" y="2608253"/>
                  </a:lnTo>
                  <a:lnTo>
                    <a:pt x="859512" y="2607925"/>
                  </a:lnTo>
                  <a:lnTo>
                    <a:pt x="868283" y="2607566"/>
                  </a:lnTo>
                  <a:lnTo>
                    <a:pt x="877053" y="2607171"/>
                  </a:lnTo>
                  <a:lnTo>
                    <a:pt x="885824" y="2606738"/>
                  </a:lnTo>
                  <a:lnTo>
                    <a:pt x="894594" y="2606263"/>
                  </a:lnTo>
                  <a:lnTo>
                    <a:pt x="903365" y="2605743"/>
                  </a:lnTo>
                  <a:lnTo>
                    <a:pt x="912135" y="2605171"/>
                  </a:lnTo>
                  <a:lnTo>
                    <a:pt x="920906" y="2604545"/>
                  </a:lnTo>
                  <a:lnTo>
                    <a:pt x="929677" y="2603857"/>
                  </a:lnTo>
                  <a:lnTo>
                    <a:pt x="938447" y="2603104"/>
                  </a:lnTo>
                  <a:lnTo>
                    <a:pt x="947218" y="2602277"/>
                  </a:lnTo>
                  <a:lnTo>
                    <a:pt x="955988" y="2601370"/>
                  </a:lnTo>
                  <a:lnTo>
                    <a:pt x="964759" y="2600376"/>
                  </a:lnTo>
                  <a:lnTo>
                    <a:pt x="973529" y="2599286"/>
                  </a:lnTo>
                  <a:lnTo>
                    <a:pt x="982300" y="2598091"/>
                  </a:lnTo>
                  <a:lnTo>
                    <a:pt x="991070" y="2596781"/>
                  </a:lnTo>
                  <a:lnTo>
                    <a:pt x="999841" y="2595345"/>
                  </a:lnTo>
                  <a:lnTo>
                    <a:pt x="1008611" y="2593771"/>
                  </a:lnTo>
                  <a:lnTo>
                    <a:pt x="1017382" y="2592046"/>
                  </a:lnTo>
                  <a:lnTo>
                    <a:pt x="1026152" y="2590155"/>
                  </a:lnTo>
                  <a:lnTo>
                    <a:pt x="1034923" y="2588084"/>
                  </a:lnTo>
                  <a:lnTo>
                    <a:pt x="1043694" y="2585816"/>
                  </a:lnTo>
                  <a:lnTo>
                    <a:pt x="1052464" y="2583331"/>
                  </a:lnTo>
                  <a:lnTo>
                    <a:pt x="1061235" y="2580609"/>
                  </a:lnTo>
                  <a:lnTo>
                    <a:pt x="1070005" y="2577630"/>
                  </a:lnTo>
                  <a:lnTo>
                    <a:pt x="1078776" y="2574369"/>
                  </a:lnTo>
                  <a:lnTo>
                    <a:pt x="1087546" y="2570800"/>
                  </a:lnTo>
                  <a:lnTo>
                    <a:pt x="1096317" y="2566895"/>
                  </a:lnTo>
                  <a:lnTo>
                    <a:pt x="1105087" y="2562624"/>
                  </a:lnTo>
                  <a:lnTo>
                    <a:pt x="1113858" y="2557955"/>
                  </a:lnTo>
                  <a:lnTo>
                    <a:pt x="1122628" y="2552851"/>
                  </a:lnTo>
                  <a:lnTo>
                    <a:pt x="1131399" y="2547274"/>
                  </a:lnTo>
                  <a:lnTo>
                    <a:pt x="1140169" y="2541183"/>
                  </a:lnTo>
                  <a:lnTo>
                    <a:pt x="1148940" y="2534534"/>
                  </a:lnTo>
                  <a:lnTo>
                    <a:pt x="1157711" y="2527279"/>
                  </a:lnTo>
                  <a:lnTo>
                    <a:pt x="1166481" y="2519367"/>
                  </a:lnTo>
                  <a:lnTo>
                    <a:pt x="1175252" y="2510744"/>
                  </a:lnTo>
                  <a:lnTo>
                    <a:pt x="1184022" y="2501352"/>
                  </a:lnTo>
                  <a:lnTo>
                    <a:pt x="1192793" y="2491128"/>
                  </a:lnTo>
                  <a:lnTo>
                    <a:pt x="1201563" y="2480008"/>
                  </a:lnTo>
                  <a:lnTo>
                    <a:pt x="1210334" y="2467923"/>
                  </a:lnTo>
                  <a:lnTo>
                    <a:pt x="1219104" y="2454802"/>
                  </a:lnTo>
                  <a:lnTo>
                    <a:pt x="1227875" y="2440568"/>
                  </a:lnTo>
                  <a:lnTo>
                    <a:pt x="1236645" y="2425143"/>
                  </a:lnTo>
                  <a:lnTo>
                    <a:pt x="1245416" y="2408447"/>
                  </a:lnTo>
                  <a:lnTo>
                    <a:pt x="1254186" y="2390397"/>
                  </a:lnTo>
                  <a:lnTo>
                    <a:pt x="1262957" y="2370908"/>
                  </a:lnTo>
                  <a:lnTo>
                    <a:pt x="1271728" y="2349896"/>
                  </a:lnTo>
                  <a:lnTo>
                    <a:pt x="1280498" y="2327276"/>
                  </a:lnTo>
                  <a:lnTo>
                    <a:pt x="1289269" y="2302964"/>
                  </a:lnTo>
                  <a:lnTo>
                    <a:pt x="1298039" y="2276879"/>
                  </a:lnTo>
                  <a:lnTo>
                    <a:pt x="1306810" y="2248945"/>
                  </a:lnTo>
                  <a:lnTo>
                    <a:pt x="1315580" y="2219090"/>
                  </a:lnTo>
                  <a:lnTo>
                    <a:pt x="1324351" y="2187250"/>
                  </a:lnTo>
                  <a:lnTo>
                    <a:pt x="1333121" y="2153368"/>
                  </a:lnTo>
                  <a:lnTo>
                    <a:pt x="1341892" y="2117402"/>
                  </a:lnTo>
                  <a:lnTo>
                    <a:pt x="1350662" y="2079319"/>
                  </a:lnTo>
                  <a:lnTo>
                    <a:pt x="1359433" y="2039101"/>
                  </a:lnTo>
                  <a:lnTo>
                    <a:pt x="1368203" y="1996750"/>
                  </a:lnTo>
                  <a:lnTo>
                    <a:pt x="1376974" y="1952282"/>
                  </a:lnTo>
                  <a:lnTo>
                    <a:pt x="1385745" y="1905736"/>
                  </a:lnTo>
                  <a:lnTo>
                    <a:pt x="1394515" y="1857172"/>
                  </a:lnTo>
                  <a:lnTo>
                    <a:pt x="1403286" y="1806670"/>
                  </a:lnTo>
                  <a:lnTo>
                    <a:pt x="1412056" y="1754334"/>
                  </a:lnTo>
                  <a:lnTo>
                    <a:pt x="1420827" y="1700292"/>
                  </a:lnTo>
                  <a:lnTo>
                    <a:pt x="1429597" y="1644693"/>
                  </a:lnTo>
                  <a:lnTo>
                    <a:pt x="1438368" y="1587706"/>
                  </a:lnTo>
                  <a:lnTo>
                    <a:pt x="1447138" y="1529523"/>
                  </a:lnTo>
                  <a:lnTo>
                    <a:pt x="1455909" y="1470349"/>
                  </a:lnTo>
                  <a:lnTo>
                    <a:pt x="1464679" y="1410407"/>
                  </a:lnTo>
                  <a:lnTo>
                    <a:pt x="1473450" y="1349931"/>
                  </a:lnTo>
                  <a:lnTo>
                    <a:pt x="1482220" y="1289164"/>
                  </a:lnTo>
                  <a:lnTo>
                    <a:pt x="1490991" y="1228351"/>
                  </a:lnTo>
                  <a:lnTo>
                    <a:pt x="1499762" y="1167741"/>
                  </a:lnTo>
                  <a:lnTo>
                    <a:pt x="1508532" y="1107577"/>
                  </a:lnTo>
                  <a:lnTo>
                    <a:pt x="1517303" y="1048097"/>
                  </a:lnTo>
                  <a:lnTo>
                    <a:pt x="1526073" y="989527"/>
                  </a:lnTo>
                  <a:lnTo>
                    <a:pt x="1534844" y="932081"/>
                  </a:lnTo>
                  <a:lnTo>
                    <a:pt x="1543614" y="875955"/>
                  </a:lnTo>
                  <a:lnTo>
                    <a:pt x="1552385" y="821326"/>
                  </a:lnTo>
                  <a:lnTo>
                    <a:pt x="1561155" y="768353"/>
                  </a:lnTo>
                  <a:lnTo>
                    <a:pt x="1569926" y="717169"/>
                  </a:lnTo>
                  <a:lnTo>
                    <a:pt x="1578696" y="667887"/>
                  </a:lnTo>
                  <a:lnTo>
                    <a:pt x="1587467" y="620597"/>
                  </a:lnTo>
                  <a:lnTo>
                    <a:pt x="1596237" y="575366"/>
                  </a:lnTo>
                  <a:lnTo>
                    <a:pt x="1605008" y="532240"/>
                  </a:lnTo>
                  <a:lnTo>
                    <a:pt x="1613779" y="491244"/>
                  </a:lnTo>
                  <a:lnTo>
                    <a:pt x="1622549" y="452384"/>
                  </a:lnTo>
                  <a:lnTo>
                    <a:pt x="1631320" y="415648"/>
                  </a:lnTo>
                  <a:lnTo>
                    <a:pt x="1640090" y="381011"/>
                  </a:lnTo>
                  <a:lnTo>
                    <a:pt x="1648861" y="348432"/>
                  </a:lnTo>
                  <a:lnTo>
                    <a:pt x="1657631" y="317860"/>
                  </a:lnTo>
                  <a:lnTo>
                    <a:pt x="1666402" y="289234"/>
                  </a:lnTo>
                  <a:lnTo>
                    <a:pt x="1675172" y="262484"/>
                  </a:lnTo>
                  <a:lnTo>
                    <a:pt x="1683943" y="237534"/>
                  </a:lnTo>
                  <a:lnTo>
                    <a:pt x="1692713" y="214307"/>
                  </a:lnTo>
                  <a:lnTo>
                    <a:pt x="1701484" y="192718"/>
                  </a:lnTo>
                  <a:lnTo>
                    <a:pt x="1710254" y="172684"/>
                  </a:lnTo>
                  <a:lnTo>
                    <a:pt x="1719025" y="154119"/>
                  </a:lnTo>
                  <a:lnTo>
                    <a:pt x="1727796" y="136939"/>
                  </a:lnTo>
                  <a:lnTo>
                    <a:pt x="1736566" y="121060"/>
                  </a:lnTo>
                  <a:lnTo>
                    <a:pt x="1745337" y="106401"/>
                  </a:lnTo>
                  <a:lnTo>
                    <a:pt x="1754107" y="92883"/>
                  </a:lnTo>
                  <a:lnTo>
                    <a:pt x="1762878" y="80428"/>
                  </a:lnTo>
                  <a:lnTo>
                    <a:pt x="1771648" y="68965"/>
                  </a:lnTo>
                  <a:lnTo>
                    <a:pt x="1780419" y="58422"/>
                  </a:lnTo>
                  <a:lnTo>
                    <a:pt x="1789189" y="48734"/>
                  </a:lnTo>
                  <a:lnTo>
                    <a:pt x="1797960" y="39837"/>
                  </a:lnTo>
                  <a:lnTo>
                    <a:pt x="1806730" y="31672"/>
                  </a:lnTo>
                  <a:lnTo>
                    <a:pt x="1815501" y="24184"/>
                  </a:lnTo>
                  <a:lnTo>
                    <a:pt x="1824271" y="17319"/>
                  </a:lnTo>
                  <a:lnTo>
                    <a:pt x="1833042" y="11030"/>
                  </a:lnTo>
                  <a:lnTo>
                    <a:pt x="1841813" y="5271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00BCE8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184711" y="3544189"/>
              <a:ext cx="36440" cy="3644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193482" y="3544189"/>
              <a:ext cx="36440" cy="3644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202253" y="3544189"/>
              <a:ext cx="36440" cy="3644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219843" y="3544239"/>
              <a:ext cx="36341" cy="3634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246275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307669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316231" y="3544151"/>
              <a:ext cx="36516" cy="36516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368942" y="3544239"/>
              <a:ext cx="36341" cy="3634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430456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518162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562014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588326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623408" y="879922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658490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667141" y="3544239"/>
              <a:ext cx="36341" cy="3634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702343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815682" y="3058753"/>
              <a:ext cx="37457" cy="37457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824372" y="3283395"/>
              <a:ext cx="37617" cy="37617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832964" y="3027209"/>
              <a:ext cx="37974" cy="37974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841904" y="2908567"/>
              <a:ext cx="37636" cy="37636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850764" y="2977931"/>
              <a:ext cx="37457" cy="37457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859323" y="2876694"/>
              <a:ext cx="37879" cy="3787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868179" y="2963750"/>
              <a:ext cx="37709" cy="3770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876986" y="3035571"/>
              <a:ext cx="37636" cy="37636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885815" y="3099132"/>
              <a:ext cx="37520" cy="3752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894565" y="2771573"/>
              <a:ext cx="37559" cy="3755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903366" y="2857833"/>
              <a:ext cx="37499" cy="3749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912005" y="2672637"/>
              <a:ext cx="37762" cy="37762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920717" y="2829067"/>
              <a:ext cx="37879" cy="3787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929688" y="2445451"/>
              <a:ext cx="37478" cy="3747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938343" y="2267983"/>
              <a:ext cx="37709" cy="3770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947114" y="2267983"/>
              <a:ext cx="37709" cy="3770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955940" y="2210058"/>
              <a:ext cx="37598" cy="3759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964586" y="2111153"/>
              <a:ext cx="37847" cy="37847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973452" y="1992940"/>
              <a:ext cx="37655" cy="37655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982196" y="2210003"/>
              <a:ext cx="37709" cy="3770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991031" y="1902325"/>
              <a:ext cx="37579" cy="3757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99918" y="1257647"/>
              <a:ext cx="37347" cy="37347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008481" y="2128330"/>
              <a:ext cx="37762" cy="37762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017314" y="2083034"/>
              <a:ext cx="37636" cy="37636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026076" y="1620786"/>
              <a:ext cx="37655" cy="37655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035012" y="1864460"/>
              <a:ext cx="37324" cy="37324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043664" y="1718769"/>
              <a:ext cx="37559" cy="3755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052486" y="1603969"/>
              <a:ext cx="37457" cy="37457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061289" y="1410030"/>
              <a:ext cx="37392" cy="37392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069957" y="1409927"/>
              <a:ext cx="37598" cy="3759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078889" y="1303405"/>
              <a:ext cx="37276" cy="37276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087416" y="1420732"/>
              <a:ext cx="37762" cy="37762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096328" y="1817897"/>
              <a:ext cx="37478" cy="3747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105131" y="1564883"/>
              <a:ext cx="37414" cy="37414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114009" y="1967794"/>
              <a:ext cx="37200" cy="3720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579555" y="3544359"/>
              <a:ext cx="36101" cy="3610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614637" y="3544359"/>
              <a:ext cx="36101" cy="3610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640949" y="3544359"/>
              <a:ext cx="36101" cy="3610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754672" y="3544065"/>
              <a:ext cx="36688" cy="36688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763114" y="3448482"/>
              <a:ext cx="37347" cy="3734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771610" y="3496670"/>
              <a:ext cx="37895" cy="37895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780690" y="3543772"/>
              <a:ext cx="37276" cy="3727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789290" y="3413498"/>
              <a:ext cx="37617" cy="3761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798089" y="3473443"/>
              <a:ext cx="37559" cy="37559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806821" y="3543591"/>
              <a:ext cx="37636" cy="3763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815512" y="3491215"/>
              <a:ext cx="37797" cy="3779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824442" y="3308338"/>
              <a:ext cx="37478" cy="37478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4833106" y="3187950"/>
              <a:ext cx="37692" cy="37692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842004" y="3543691"/>
              <a:ext cx="37436" cy="3743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850703" y="3270071"/>
              <a:ext cx="37579" cy="37579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859382" y="3543528"/>
              <a:ext cx="37762" cy="37762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868197" y="3301109"/>
              <a:ext cx="37673" cy="37673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876881" y="3296532"/>
              <a:ext cx="37847" cy="3784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885668" y="2979308"/>
              <a:ext cx="37813" cy="37813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894464" y="3162513"/>
              <a:ext cx="37762" cy="37762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903466" y="3030855"/>
              <a:ext cx="37300" cy="37300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912168" y="3210303"/>
              <a:ext cx="37436" cy="3743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920670" y="3156262"/>
              <a:ext cx="37974" cy="3797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929572" y="3253652"/>
              <a:ext cx="37709" cy="37709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938380" y="3035571"/>
              <a:ext cx="37636" cy="3763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947295" y="3162721"/>
              <a:ext cx="37347" cy="3734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956021" y="3293650"/>
              <a:ext cx="37436" cy="3743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964897" y="2848030"/>
              <a:ext cx="37226" cy="3722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4973642" y="2690298"/>
              <a:ext cx="37276" cy="3727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982261" y="2928134"/>
              <a:ext cx="37579" cy="37579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991003" y="2781562"/>
              <a:ext cx="37636" cy="3763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999884" y="2769382"/>
              <a:ext cx="37414" cy="3741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008689" y="2781706"/>
              <a:ext cx="37347" cy="3734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017425" y="2511275"/>
              <a:ext cx="37414" cy="3741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026218" y="2532065"/>
              <a:ext cx="37370" cy="37370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034775" y="2392996"/>
              <a:ext cx="37797" cy="3779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043737" y="2339204"/>
              <a:ext cx="37414" cy="3741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052508" y="2941453"/>
              <a:ext cx="37414" cy="3741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061206" y="2420639"/>
              <a:ext cx="37559" cy="37559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070366" y="2062296"/>
              <a:ext cx="36779" cy="36779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078819" y="2941453"/>
              <a:ext cx="37414" cy="3741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087623" y="2305438"/>
              <a:ext cx="37347" cy="3734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096442" y="2432491"/>
              <a:ext cx="37251" cy="3725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105308" y="2131883"/>
              <a:ext cx="37060" cy="37060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113971" y="2370246"/>
              <a:ext cx="37276" cy="3727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122754" y="2099103"/>
              <a:ext cx="37251" cy="3725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823482" y="3402337"/>
              <a:ext cx="39398" cy="39398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885041" y="3300412"/>
              <a:ext cx="39067" cy="39067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946373" y="3271313"/>
              <a:ext cx="39191" cy="39191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982464" y="3035803"/>
              <a:ext cx="37173" cy="37173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991391" y="2331660"/>
              <a:ext cx="36859" cy="36859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000018" y="2610350"/>
              <a:ext cx="37146" cy="37146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008914" y="3321703"/>
              <a:ext cx="36896" cy="36896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017603" y="2602549"/>
              <a:ext cx="37060" cy="37060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026493" y="1943737"/>
              <a:ext cx="36820" cy="36820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035244" y="2331660"/>
              <a:ext cx="36859" cy="36859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043844" y="2937650"/>
              <a:ext cx="37200" cy="37200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052847" y="3210654"/>
              <a:ext cx="36735" cy="36735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061618" y="2877266"/>
              <a:ext cx="36735" cy="36735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070226" y="3073214"/>
              <a:ext cx="37060" cy="37060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079182" y="3544065"/>
              <a:ext cx="36688" cy="36688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087814" y="2019867"/>
              <a:ext cx="36965" cy="36965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096700" y="2877266"/>
              <a:ext cx="36735" cy="36735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105448" y="1765951"/>
              <a:ext cx="36779" cy="36779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114241" y="2877266"/>
              <a:ext cx="36735" cy="36735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122931" y="2654927"/>
              <a:ext cx="36896" cy="36896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4576829" y="3541633"/>
              <a:ext cx="41554" cy="41554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4637866" y="3529190"/>
              <a:ext cx="42266" cy="42266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4698266" y="3510315"/>
              <a:ext cx="44254" cy="44254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4759430" y="3430559"/>
              <a:ext cx="44714" cy="44714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4821221" y="3407596"/>
              <a:ext cx="43920" cy="43920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4882547" y="3327208"/>
              <a:ext cx="44055" cy="44055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4944472" y="3121658"/>
              <a:ext cx="42993" cy="42993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005967" y="2801484"/>
              <a:ext cx="42790" cy="42790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068768" y="2534623"/>
              <a:ext cx="39975" cy="39975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4574244" y="3537689"/>
              <a:ext cx="46723" cy="46723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4636259" y="3529216"/>
              <a:ext cx="45481" cy="45481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4697708" y="3525452"/>
              <a:ext cx="45370" cy="45370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4759185" y="3506515"/>
              <a:ext cx="45204" cy="45204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821513" y="3414852"/>
              <a:ext cx="43335" cy="43335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883152" y="3248009"/>
              <a:ext cx="42845" cy="42845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944158" y="3082530"/>
              <a:ext cx="43620" cy="43620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006229" y="2900688"/>
              <a:ext cx="42266" cy="42266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067929" y="2826382"/>
              <a:ext cx="41653" cy="41653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129771" y="2483656"/>
              <a:ext cx="40757" cy="40757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3659158" y="6543795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3659158" y="5877019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3659158" y="5210243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3659158" y="4543467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3659158" y="3876691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3659158" y="3915098"/>
              <a:ext cx="1850583" cy="2628696"/>
            </a:xfrm>
            <a:custGeom>
              <a:avLst/>
              <a:pathLst>
                <a:path w="1850583" h="2628696">
                  <a:moveTo>
                    <a:pt x="0" y="2628694"/>
                  </a:moveTo>
                  <a:lnTo>
                    <a:pt x="8770" y="2628694"/>
                  </a:lnTo>
                  <a:lnTo>
                    <a:pt x="17541" y="2628693"/>
                  </a:lnTo>
                  <a:lnTo>
                    <a:pt x="26311" y="2628693"/>
                  </a:lnTo>
                  <a:lnTo>
                    <a:pt x="35082" y="2628693"/>
                  </a:lnTo>
                  <a:lnTo>
                    <a:pt x="43852" y="2628692"/>
                  </a:lnTo>
                  <a:lnTo>
                    <a:pt x="52623" y="2628692"/>
                  </a:lnTo>
                  <a:lnTo>
                    <a:pt x="61393" y="2628691"/>
                  </a:lnTo>
                  <a:lnTo>
                    <a:pt x="70164" y="2628691"/>
                  </a:lnTo>
                  <a:lnTo>
                    <a:pt x="78934" y="2628691"/>
                  </a:lnTo>
                  <a:lnTo>
                    <a:pt x="87705" y="2628690"/>
                  </a:lnTo>
                  <a:lnTo>
                    <a:pt x="96475" y="2628689"/>
                  </a:lnTo>
                  <a:lnTo>
                    <a:pt x="105246" y="2628689"/>
                  </a:lnTo>
                  <a:lnTo>
                    <a:pt x="114016" y="2628688"/>
                  </a:lnTo>
                  <a:lnTo>
                    <a:pt x="122787" y="2628687"/>
                  </a:lnTo>
                  <a:lnTo>
                    <a:pt x="131558" y="2628686"/>
                  </a:lnTo>
                  <a:lnTo>
                    <a:pt x="140328" y="2628686"/>
                  </a:lnTo>
                  <a:lnTo>
                    <a:pt x="149099" y="2628685"/>
                  </a:lnTo>
                  <a:lnTo>
                    <a:pt x="157869" y="2628684"/>
                  </a:lnTo>
                  <a:lnTo>
                    <a:pt x="166640" y="2628682"/>
                  </a:lnTo>
                  <a:lnTo>
                    <a:pt x="175410" y="2628681"/>
                  </a:lnTo>
                  <a:lnTo>
                    <a:pt x="184181" y="2628680"/>
                  </a:lnTo>
                  <a:lnTo>
                    <a:pt x="192951" y="2628678"/>
                  </a:lnTo>
                  <a:lnTo>
                    <a:pt x="201722" y="2628677"/>
                  </a:lnTo>
                  <a:lnTo>
                    <a:pt x="210492" y="2628675"/>
                  </a:lnTo>
                  <a:lnTo>
                    <a:pt x="219263" y="2628673"/>
                  </a:lnTo>
                  <a:lnTo>
                    <a:pt x="228033" y="2628671"/>
                  </a:lnTo>
                  <a:lnTo>
                    <a:pt x="236804" y="2628669"/>
                  </a:lnTo>
                  <a:lnTo>
                    <a:pt x="245575" y="2628666"/>
                  </a:lnTo>
                  <a:lnTo>
                    <a:pt x="254345" y="2628664"/>
                  </a:lnTo>
                  <a:lnTo>
                    <a:pt x="263116" y="2628661"/>
                  </a:lnTo>
                  <a:lnTo>
                    <a:pt x="271886" y="2628657"/>
                  </a:lnTo>
                  <a:lnTo>
                    <a:pt x="280657" y="2628654"/>
                  </a:lnTo>
                  <a:lnTo>
                    <a:pt x="289427" y="2628650"/>
                  </a:lnTo>
                  <a:lnTo>
                    <a:pt x="298198" y="2628646"/>
                  </a:lnTo>
                  <a:lnTo>
                    <a:pt x="306968" y="2628642"/>
                  </a:lnTo>
                  <a:lnTo>
                    <a:pt x="315739" y="2628637"/>
                  </a:lnTo>
                  <a:lnTo>
                    <a:pt x="324509" y="2628632"/>
                  </a:lnTo>
                  <a:lnTo>
                    <a:pt x="333280" y="2628626"/>
                  </a:lnTo>
                  <a:lnTo>
                    <a:pt x="342050" y="2628620"/>
                  </a:lnTo>
                  <a:lnTo>
                    <a:pt x="350821" y="2628613"/>
                  </a:lnTo>
                  <a:lnTo>
                    <a:pt x="359592" y="2628606"/>
                  </a:lnTo>
                  <a:lnTo>
                    <a:pt x="368362" y="2628598"/>
                  </a:lnTo>
                  <a:lnTo>
                    <a:pt x="377133" y="2628589"/>
                  </a:lnTo>
                  <a:lnTo>
                    <a:pt x="385903" y="2628580"/>
                  </a:lnTo>
                  <a:lnTo>
                    <a:pt x="394674" y="2628570"/>
                  </a:lnTo>
                  <a:lnTo>
                    <a:pt x="403444" y="2628559"/>
                  </a:lnTo>
                  <a:lnTo>
                    <a:pt x="412215" y="2628547"/>
                  </a:lnTo>
                  <a:lnTo>
                    <a:pt x="420985" y="2628534"/>
                  </a:lnTo>
                  <a:lnTo>
                    <a:pt x="429756" y="2628519"/>
                  </a:lnTo>
                  <a:lnTo>
                    <a:pt x="438526" y="2628504"/>
                  </a:lnTo>
                  <a:lnTo>
                    <a:pt x="447297" y="2628487"/>
                  </a:lnTo>
                  <a:lnTo>
                    <a:pt x="456067" y="2628469"/>
                  </a:lnTo>
                  <a:lnTo>
                    <a:pt x="464838" y="2628449"/>
                  </a:lnTo>
                  <a:lnTo>
                    <a:pt x="473609" y="2628427"/>
                  </a:lnTo>
                  <a:lnTo>
                    <a:pt x="482379" y="2628404"/>
                  </a:lnTo>
                  <a:lnTo>
                    <a:pt x="491150" y="2628378"/>
                  </a:lnTo>
                  <a:lnTo>
                    <a:pt x="499920" y="2628350"/>
                  </a:lnTo>
                  <a:lnTo>
                    <a:pt x="508691" y="2628320"/>
                  </a:lnTo>
                  <a:lnTo>
                    <a:pt x="517461" y="2628287"/>
                  </a:lnTo>
                  <a:lnTo>
                    <a:pt x="526232" y="2628251"/>
                  </a:lnTo>
                  <a:lnTo>
                    <a:pt x="535002" y="2628212"/>
                  </a:lnTo>
                  <a:lnTo>
                    <a:pt x="543773" y="2628170"/>
                  </a:lnTo>
                  <a:lnTo>
                    <a:pt x="552543" y="2628124"/>
                  </a:lnTo>
                  <a:lnTo>
                    <a:pt x="561314" y="2628074"/>
                  </a:lnTo>
                  <a:lnTo>
                    <a:pt x="570084" y="2628019"/>
                  </a:lnTo>
                  <a:lnTo>
                    <a:pt x="578855" y="2627960"/>
                  </a:lnTo>
                  <a:lnTo>
                    <a:pt x="587626" y="2627896"/>
                  </a:lnTo>
                  <a:lnTo>
                    <a:pt x="596396" y="2627826"/>
                  </a:lnTo>
                  <a:lnTo>
                    <a:pt x="605167" y="2627750"/>
                  </a:lnTo>
                  <a:lnTo>
                    <a:pt x="613937" y="2627667"/>
                  </a:lnTo>
                  <a:lnTo>
                    <a:pt x="622708" y="2627577"/>
                  </a:lnTo>
                  <a:lnTo>
                    <a:pt x="631478" y="2627479"/>
                  </a:lnTo>
                  <a:lnTo>
                    <a:pt x="640249" y="2627373"/>
                  </a:lnTo>
                  <a:lnTo>
                    <a:pt x="649019" y="2627257"/>
                  </a:lnTo>
                  <a:lnTo>
                    <a:pt x="657790" y="2627132"/>
                  </a:lnTo>
                  <a:lnTo>
                    <a:pt x="666560" y="2626995"/>
                  </a:lnTo>
                  <a:lnTo>
                    <a:pt x="675331" y="2626846"/>
                  </a:lnTo>
                  <a:lnTo>
                    <a:pt x="684101" y="2626685"/>
                  </a:lnTo>
                  <a:lnTo>
                    <a:pt x="692872" y="2626509"/>
                  </a:lnTo>
                  <a:lnTo>
                    <a:pt x="701643" y="2626318"/>
                  </a:lnTo>
                  <a:lnTo>
                    <a:pt x="710413" y="2626110"/>
                  </a:lnTo>
                  <a:lnTo>
                    <a:pt x="719184" y="2625885"/>
                  </a:lnTo>
                  <a:lnTo>
                    <a:pt x="727954" y="2625639"/>
                  </a:lnTo>
                  <a:lnTo>
                    <a:pt x="736725" y="2625372"/>
                  </a:lnTo>
                  <a:lnTo>
                    <a:pt x="745495" y="2625082"/>
                  </a:lnTo>
                  <a:lnTo>
                    <a:pt x="754266" y="2624766"/>
                  </a:lnTo>
                  <a:lnTo>
                    <a:pt x="763036" y="2624423"/>
                  </a:lnTo>
                  <a:lnTo>
                    <a:pt x="771807" y="2624051"/>
                  </a:lnTo>
                  <a:lnTo>
                    <a:pt x="780577" y="2623645"/>
                  </a:lnTo>
                  <a:lnTo>
                    <a:pt x="789348" y="2623205"/>
                  </a:lnTo>
                  <a:lnTo>
                    <a:pt x="798118" y="2622725"/>
                  </a:lnTo>
                  <a:lnTo>
                    <a:pt x="806889" y="2622205"/>
                  </a:lnTo>
                  <a:lnTo>
                    <a:pt x="815660" y="2621639"/>
                  </a:lnTo>
                  <a:lnTo>
                    <a:pt x="824430" y="2621023"/>
                  </a:lnTo>
                  <a:lnTo>
                    <a:pt x="833201" y="2620355"/>
                  </a:lnTo>
                  <a:lnTo>
                    <a:pt x="841971" y="2619628"/>
                  </a:lnTo>
                  <a:lnTo>
                    <a:pt x="850742" y="2618838"/>
                  </a:lnTo>
                  <a:lnTo>
                    <a:pt x="859512" y="2617979"/>
                  </a:lnTo>
                  <a:lnTo>
                    <a:pt x="868283" y="2617046"/>
                  </a:lnTo>
                  <a:lnTo>
                    <a:pt x="877053" y="2616032"/>
                  </a:lnTo>
                  <a:lnTo>
                    <a:pt x="885824" y="2614931"/>
                  </a:lnTo>
                  <a:lnTo>
                    <a:pt x="894594" y="2613734"/>
                  </a:lnTo>
                  <a:lnTo>
                    <a:pt x="903365" y="2612433"/>
                  </a:lnTo>
                  <a:lnTo>
                    <a:pt x="912135" y="2611021"/>
                  </a:lnTo>
                  <a:lnTo>
                    <a:pt x="920906" y="2609486"/>
                  </a:lnTo>
                  <a:lnTo>
                    <a:pt x="929677" y="2607820"/>
                  </a:lnTo>
                  <a:lnTo>
                    <a:pt x="938447" y="2606010"/>
                  </a:lnTo>
                  <a:lnTo>
                    <a:pt x="947218" y="2604044"/>
                  </a:lnTo>
                  <a:lnTo>
                    <a:pt x="955988" y="2601910"/>
                  </a:lnTo>
                  <a:lnTo>
                    <a:pt x="964759" y="2599593"/>
                  </a:lnTo>
                  <a:lnTo>
                    <a:pt x="973529" y="2597079"/>
                  </a:lnTo>
                  <a:lnTo>
                    <a:pt x="982300" y="2594350"/>
                  </a:lnTo>
                  <a:lnTo>
                    <a:pt x="991070" y="2591388"/>
                  </a:lnTo>
                  <a:lnTo>
                    <a:pt x="999841" y="2588176"/>
                  </a:lnTo>
                  <a:lnTo>
                    <a:pt x="1008611" y="2584692"/>
                  </a:lnTo>
                  <a:lnTo>
                    <a:pt x="1017382" y="2580913"/>
                  </a:lnTo>
                  <a:lnTo>
                    <a:pt x="1026152" y="2576817"/>
                  </a:lnTo>
                  <a:lnTo>
                    <a:pt x="1034923" y="2572378"/>
                  </a:lnTo>
                  <a:lnTo>
                    <a:pt x="1043694" y="2567568"/>
                  </a:lnTo>
                  <a:lnTo>
                    <a:pt x="1052464" y="2562358"/>
                  </a:lnTo>
                  <a:lnTo>
                    <a:pt x="1061235" y="2556716"/>
                  </a:lnTo>
                  <a:lnTo>
                    <a:pt x="1070005" y="2550610"/>
                  </a:lnTo>
                  <a:lnTo>
                    <a:pt x="1078776" y="2544003"/>
                  </a:lnTo>
                  <a:lnTo>
                    <a:pt x="1087546" y="2536858"/>
                  </a:lnTo>
                  <a:lnTo>
                    <a:pt x="1096317" y="2529134"/>
                  </a:lnTo>
                  <a:lnTo>
                    <a:pt x="1105087" y="2520788"/>
                  </a:lnTo>
                  <a:lnTo>
                    <a:pt x="1113858" y="2511776"/>
                  </a:lnTo>
                  <a:lnTo>
                    <a:pt x="1122628" y="2502050"/>
                  </a:lnTo>
                  <a:lnTo>
                    <a:pt x="1131399" y="2491560"/>
                  </a:lnTo>
                  <a:lnTo>
                    <a:pt x="1140169" y="2480252"/>
                  </a:lnTo>
                  <a:lnTo>
                    <a:pt x="1148940" y="2468073"/>
                  </a:lnTo>
                  <a:lnTo>
                    <a:pt x="1157711" y="2454966"/>
                  </a:lnTo>
                  <a:lnTo>
                    <a:pt x="1166481" y="2440870"/>
                  </a:lnTo>
                  <a:lnTo>
                    <a:pt x="1175252" y="2425726"/>
                  </a:lnTo>
                  <a:lnTo>
                    <a:pt x="1184022" y="2409469"/>
                  </a:lnTo>
                  <a:lnTo>
                    <a:pt x="1192793" y="2392037"/>
                  </a:lnTo>
                  <a:lnTo>
                    <a:pt x="1201563" y="2373364"/>
                  </a:lnTo>
                  <a:lnTo>
                    <a:pt x="1210334" y="2353385"/>
                  </a:lnTo>
                  <a:lnTo>
                    <a:pt x="1219104" y="2332034"/>
                  </a:lnTo>
                  <a:lnTo>
                    <a:pt x="1227875" y="2309246"/>
                  </a:lnTo>
                  <a:lnTo>
                    <a:pt x="1236645" y="2284959"/>
                  </a:lnTo>
                  <a:lnTo>
                    <a:pt x="1245416" y="2259112"/>
                  </a:lnTo>
                  <a:lnTo>
                    <a:pt x="1254186" y="2231648"/>
                  </a:lnTo>
                  <a:lnTo>
                    <a:pt x="1262957" y="2202513"/>
                  </a:lnTo>
                  <a:lnTo>
                    <a:pt x="1271728" y="2171662"/>
                  </a:lnTo>
                  <a:lnTo>
                    <a:pt x="1280498" y="2139055"/>
                  </a:lnTo>
                  <a:lnTo>
                    <a:pt x="1289269" y="2104661"/>
                  </a:lnTo>
                  <a:lnTo>
                    <a:pt x="1298039" y="2068460"/>
                  </a:lnTo>
                  <a:lnTo>
                    <a:pt x="1306810" y="2030444"/>
                  </a:lnTo>
                  <a:lnTo>
                    <a:pt x="1315580" y="1990618"/>
                  </a:lnTo>
                  <a:lnTo>
                    <a:pt x="1324351" y="1949002"/>
                  </a:lnTo>
                  <a:lnTo>
                    <a:pt x="1333121" y="1905631"/>
                  </a:lnTo>
                  <a:lnTo>
                    <a:pt x="1341892" y="1860557"/>
                  </a:lnTo>
                  <a:lnTo>
                    <a:pt x="1350662" y="1813849"/>
                  </a:lnTo>
                  <a:lnTo>
                    <a:pt x="1359433" y="1765592"/>
                  </a:lnTo>
                  <a:lnTo>
                    <a:pt x="1368203" y="1715886"/>
                  </a:lnTo>
                  <a:lnTo>
                    <a:pt x="1376974" y="1664850"/>
                  </a:lnTo>
                  <a:lnTo>
                    <a:pt x="1385745" y="1612612"/>
                  </a:lnTo>
                  <a:lnTo>
                    <a:pt x="1394515" y="1559315"/>
                  </a:lnTo>
                  <a:lnTo>
                    <a:pt x="1403286" y="1505113"/>
                  </a:lnTo>
                  <a:lnTo>
                    <a:pt x="1412056" y="1450168"/>
                  </a:lnTo>
                  <a:lnTo>
                    <a:pt x="1420827" y="1394651"/>
                  </a:lnTo>
                  <a:lnTo>
                    <a:pt x="1429597" y="1338736"/>
                  </a:lnTo>
                  <a:lnTo>
                    <a:pt x="1438368" y="1282603"/>
                  </a:lnTo>
                  <a:lnTo>
                    <a:pt x="1447138" y="1226432"/>
                  </a:lnTo>
                  <a:lnTo>
                    <a:pt x="1455909" y="1170407"/>
                  </a:lnTo>
                  <a:lnTo>
                    <a:pt x="1464679" y="1114707"/>
                  </a:lnTo>
                  <a:lnTo>
                    <a:pt x="1473450" y="1059511"/>
                  </a:lnTo>
                  <a:lnTo>
                    <a:pt x="1482220" y="1004993"/>
                  </a:lnTo>
                  <a:lnTo>
                    <a:pt x="1490991" y="951319"/>
                  </a:lnTo>
                  <a:lnTo>
                    <a:pt x="1499762" y="898649"/>
                  </a:lnTo>
                  <a:lnTo>
                    <a:pt x="1508532" y="847133"/>
                  </a:lnTo>
                  <a:lnTo>
                    <a:pt x="1517303" y="796911"/>
                  </a:lnTo>
                  <a:lnTo>
                    <a:pt x="1526073" y="748109"/>
                  </a:lnTo>
                  <a:lnTo>
                    <a:pt x="1534844" y="700839"/>
                  </a:lnTo>
                  <a:lnTo>
                    <a:pt x="1543614" y="655199"/>
                  </a:lnTo>
                  <a:lnTo>
                    <a:pt x="1552385" y="611271"/>
                  </a:lnTo>
                  <a:lnTo>
                    <a:pt x="1561155" y="569121"/>
                  </a:lnTo>
                  <a:lnTo>
                    <a:pt x="1569926" y="528799"/>
                  </a:lnTo>
                  <a:lnTo>
                    <a:pt x="1578696" y="490337"/>
                  </a:lnTo>
                  <a:lnTo>
                    <a:pt x="1587467" y="453754"/>
                  </a:lnTo>
                  <a:lnTo>
                    <a:pt x="1596237" y="419054"/>
                  </a:lnTo>
                  <a:lnTo>
                    <a:pt x="1605008" y="386226"/>
                  </a:lnTo>
                  <a:lnTo>
                    <a:pt x="1613779" y="355248"/>
                  </a:lnTo>
                  <a:lnTo>
                    <a:pt x="1622549" y="326084"/>
                  </a:lnTo>
                  <a:lnTo>
                    <a:pt x="1631320" y="298692"/>
                  </a:lnTo>
                  <a:lnTo>
                    <a:pt x="1640090" y="273020"/>
                  </a:lnTo>
                  <a:lnTo>
                    <a:pt x="1648861" y="249009"/>
                  </a:lnTo>
                  <a:lnTo>
                    <a:pt x="1657631" y="226595"/>
                  </a:lnTo>
                  <a:lnTo>
                    <a:pt x="1666402" y="205709"/>
                  </a:lnTo>
                  <a:lnTo>
                    <a:pt x="1675172" y="186281"/>
                  </a:lnTo>
                  <a:lnTo>
                    <a:pt x="1683943" y="168237"/>
                  </a:lnTo>
                  <a:lnTo>
                    <a:pt x="1692713" y="151503"/>
                  </a:lnTo>
                  <a:lnTo>
                    <a:pt x="1701484" y="136007"/>
                  </a:lnTo>
                  <a:lnTo>
                    <a:pt x="1710254" y="121674"/>
                  </a:lnTo>
                  <a:lnTo>
                    <a:pt x="1719025" y="108433"/>
                  </a:lnTo>
                  <a:lnTo>
                    <a:pt x="1727796" y="96215"/>
                  </a:lnTo>
                  <a:lnTo>
                    <a:pt x="1736566" y="84953"/>
                  </a:lnTo>
                  <a:lnTo>
                    <a:pt x="1745337" y="74580"/>
                  </a:lnTo>
                  <a:lnTo>
                    <a:pt x="1754107" y="65036"/>
                  </a:lnTo>
                  <a:lnTo>
                    <a:pt x="1762878" y="56261"/>
                  </a:lnTo>
                  <a:lnTo>
                    <a:pt x="1771648" y="48199"/>
                  </a:lnTo>
                  <a:lnTo>
                    <a:pt x="1780419" y="40797"/>
                  </a:lnTo>
                  <a:lnTo>
                    <a:pt x="1789189" y="34006"/>
                  </a:lnTo>
                  <a:lnTo>
                    <a:pt x="1797960" y="27779"/>
                  </a:lnTo>
                  <a:lnTo>
                    <a:pt x="1806730" y="22072"/>
                  </a:lnTo>
                  <a:lnTo>
                    <a:pt x="1815501" y="16843"/>
                  </a:lnTo>
                  <a:lnTo>
                    <a:pt x="1824271" y="12056"/>
                  </a:lnTo>
                  <a:lnTo>
                    <a:pt x="1833042" y="7675"/>
                  </a:lnTo>
                  <a:lnTo>
                    <a:pt x="1841813" y="3666"/>
                  </a:lnTo>
                  <a:lnTo>
                    <a:pt x="1850583" y="0"/>
                  </a:lnTo>
                  <a:lnTo>
                    <a:pt x="1850583" y="30020"/>
                  </a:lnTo>
                  <a:lnTo>
                    <a:pt x="1841813" y="35802"/>
                  </a:lnTo>
                  <a:lnTo>
                    <a:pt x="1833042" y="42056"/>
                  </a:lnTo>
                  <a:lnTo>
                    <a:pt x="1824271" y="48815"/>
                  </a:lnTo>
                  <a:lnTo>
                    <a:pt x="1815501" y="56117"/>
                  </a:lnTo>
                  <a:lnTo>
                    <a:pt x="1806730" y="64002"/>
                  </a:lnTo>
                  <a:lnTo>
                    <a:pt x="1797960" y="72510"/>
                  </a:lnTo>
                  <a:lnTo>
                    <a:pt x="1789189" y="81687"/>
                  </a:lnTo>
                  <a:lnTo>
                    <a:pt x="1780419" y="91576"/>
                  </a:lnTo>
                  <a:lnTo>
                    <a:pt x="1771648" y="102227"/>
                  </a:lnTo>
                  <a:lnTo>
                    <a:pt x="1762878" y="113688"/>
                  </a:lnTo>
                  <a:lnTo>
                    <a:pt x="1754107" y="126010"/>
                  </a:lnTo>
                  <a:lnTo>
                    <a:pt x="1745337" y="139248"/>
                  </a:lnTo>
                  <a:lnTo>
                    <a:pt x="1736566" y="153453"/>
                  </a:lnTo>
                  <a:lnTo>
                    <a:pt x="1727796" y="168683"/>
                  </a:lnTo>
                  <a:lnTo>
                    <a:pt x="1719025" y="184992"/>
                  </a:lnTo>
                  <a:lnTo>
                    <a:pt x="1710254" y="202437"/>
                  </a:lnTo>
                  <a:lnTo>
                    <a:pt x="1701484" y="221072"/>
                  </a:lnTo>
                  <a:lnTo>
                    <a:pt x="1692713" y="240952"/>
                  </a:lnTo>
                  <a:lnTo>
                    <a:pt x="1683943" y="262132"/>
                  </a:lnTo>
                  <a:lnTo>
                    <a:pt x="1675172" y="284660"/>
                  </a:lnTo>
                  <a:lnTo>
                    <a:pt x="1666402" y="308586"/>
                  </a:lnTo>
                  <a:lnTo>
                    <a:pt x="1657631" y="333953"/>
                  </a:lnTo>
                  <a:lnTo>
                    <a:pt x="1648861" y="360801"/>
                  </a:lnTo>
                  <a:lnTo>
                    <a:pt x="1640090" y="389163"/>
                  </a:lnTo>
                  <a:lnTo>
                    <a:pt x="1631320" y="419066"/>
                  </a:lnTo>
                  <a:lnTo>
                    <a:pt x="1622549" y="450531"/>
                  </a:lnTo>
                  <a:lnTo>
                    <a:pt x="1613779" y="483569"/>
                  </a:lnTo>
                  <a:lnTo>
                    <a:pt x="1605008" y="518183"/>
                  </a:lnTo>
                  <a:lnTo>
                    <a:pt x="1596237" y="554366"/>
                  </a:lnTo>
                  <a:lnTo>
                    <a:pt x="1587467" y="592101"/>
                  </a:lnTo>
                  <a:lnTo>
                    <a:pt x="1578696" y="631361"/>
                  </a:lnTo>
                  <a:lnTo>
                    <a:pt x="1569926" y="672107"/>
                  </a:lnTo>
                  <a:lnTo>
                    <a:pt x="1561155" y="714291"/>
                  </a:lnTo>
                  <a:lnTo>
                    <a:pt x="1552385" y="757851"/>
                  </a:lnTo>
                  <a:lnTo>
                    <a:pt x="1543614" y="802718"/>
                  </a:lnTo>
                  <a:lnTo>
                    <a:pt x="1534844" y="848810"/>
                  </a:lnTo>
                  <a:lnTo>
                    <a:pt x="1526073" y="896038"/>
                  </a:lnTo>
                  <a:lnTo>
                    <a:pt x="1517303" y="944304"/>
                  </a:lnTo>
                  <a:lnTo>
                    <a:pt x="1508532" y="993500"/>
                  </a:lnTo>
                  <a:lnTo>
                    <a:pt x="1499762" y="1043514"/>
                  </a:lnTo>
                  <a:lnTo>
                    <a:pt x="1490991" y="1094225"/>
                  </a:lnTo>
                  <a:lnTo>
                    <a:pt x="1482220" y="1145510"/>
                  </a:lnTo>
                  <a:lnTo>
                    <a:pt x="1473450" y="1197241"/>
                  </a:lnTo>
                  <a:lnTo>
                    <a:pt x="1464679" y="1249286"/>
                  </a:lnTo>
                  <a:lnTo>
                    <a:pt x="1455909" y="1301512"/>
                  </a:lnTo>
                  <a:lnTo>
                    <a:pt x="1447138" y="1353783"/>
                  </a:lnTo>
                  <a:lnTo>
                    <a:pt x="1438368" y="1405966"/>
                  </a:lnTo>
                  <a:lnTo>
                    <a:pt x="1429597" y="1457925"/>
                  </a:lnTo>
                  <a:lnTo>
                    <a:pt x="1420827" y="1509527"/>
                  </a:lnTo>
                  <a:lnTo>
                    <a:pt x="1412056" y="1560641"/>
                  </a:lnTo>
                  <a:lnTo>
                    <a:pt x="1403286" y="1611140"/>
                  </a:lnTo>
                  <a:lnTo>
                    <a:pt x="1394515" y="1660899"/>
                  </a:lnTo>
                  <a:lnTo>
                    <a:pt x="1385745" y="1709799"/>
                  </a:lnTo>
                  <a:lnTo>
                    <a:pt x="1376974" y="1757727"/>
                  </a:lnTo>
                  <a:lnTo>
                    <a:pt x="1368203" y="1804575"/>
                  </a:lnTo>
                  <a:lnTo>
                    <a:pt x="1359433" y="1850245"/>
                  </a:lnTo>
                  <a:lnTo>
                    <a:pt x="1350662" y="1894644"/>
                  </a:lnTo>
                  <a:lnTo>
                    <a:pt x="1341892" y="1937690"/>
                  </a:lnTo>
                  <a:lnTo>
                    <a:pt x="1333121" y="1979309"/>
                  </a:lnTo>
                  <a:lnTo>
                    <a:pt x="1324351" y="2019438"/>
                  </a:lnTo>
                  <a:lnTo>
                    <a:pt x="1315580" y="2058023"/>
                  </a:lnTo>
                  <a:lnTo>
                    <a:pt x="1306810" y="2095021"/>
                  </a:lnTo>
                  <a:lnTo>
                    <a:pt x="1298039" y="2130400"/>
                  </a:lnTo>
                  <a:lnTo>
                    <a:pt x="1289269" y="2164140"/>
                  </a:lnTo>
                  <a:lnTo>
                    <a:pt x="1280498" y="2196231"/>
                  </a:lnTo>
                  <a:lnTo>
                    <a:pt x="1271728" y="2226672"/>
                  </a:lnTo>
                  <a:lnTo>
                    <a:pt x="1262957" y="2255476"/>
                  </a:lnTo>
                  <a:lnTo>
                    <a:pt x="1254186" y="2282662"/>
                  </a:lnTo>
                  <a:lnTo>
                    <a:pt x="1245416" y="2308261"/>
                  </a:lnTo>
                  <a:lnTo>
                    <a:pt x="1236645" y="2332311"/>
                  </a:lnTo>
                  <a:lnTo>
                    <a:pt x="1227875" y="2354855"/>
                  </a:lnTo>
                  <a:lnTo>
                    <a:pt x="1219104" y="2375945"/>
                  </a:lnTo>
                  <a:lnTo>
                    <a:pt x="1210334" y="2395635"/>
                  </a:lnTo>
                  <a:lnTo>
                    <a:pt x="1201563" y="2413986"/>
                  </a:lnTo>
                  <a:lnTo>
                    <a:pt x="1192793" y="2431059"/>
                  </a:lnTo>
                  <a:lnTo>
                    <a:pt x="1184022" y="2446916"/>
                  </a:lnTo>
                  <a:lnTo>
                    <a:pt x="1175252" y="2461624"/>
                  </a:lnTo>
                  <a:lnTo>
                    <a:pt x="1166481" y="2475245"/>
                  </a:lnTo>
                  <a:lnTo>
                    <a:pt x="1157711" y="2487845"/>
                  </a:lnTo>
                  <a:lnTo>
                    <a:pt x="1148940" y="2499485"/>
                  </a:lnTo>
                  <a:lnTo>
                    <a:pt x="1140169" y="2510226"/>
                  </a:lnTo>
                  <a:lnTo>
                    <a:pt x="1131399" y="2520129"/>
                  </a:lnTo>
                  <a:lnTo>
                    <a:pt x="1122628" y="2529249"/>
                  </a:lnTo>
                  <a:lnTo>
                    <a:pt x="1113858" y="2537642"/>
                  </a:lnTo>
                  <a:lnTo>
                    <a:pt x="1105087" y="2545358"/>
                  </a:lnTo>
                  <a:lnTo>
                    <a:pt x="1096317" y="2552448"/>
                  </a:lnTo>
                  <a:lnTo>
                    <a:pt x="1087546" y="2558958"/>
                  </a:lnTo>
                  <a:lnTo>
                    <a:pt x="1078776" y="2564931"/>
                  </a:lnTo>
                  <a:lnTo>
                    <a:pt x="1070005" y="2570409"/>
                  </a:lnTo>
                  <a:lnTo>
                    <a:pt x="1061235" y="2575430"/>
                  </a:lnTo>
                  <a:lnTo>
                    <a:pt x="1052464" y="2580030"/>
                  </a:lnTo>
                  <a:lnTo>
                    <a:pt x="1043694" y="2584242"/>
                  </a:lnTo>
                  <a:lnTo>
                    <a:pt x="1034923" y="2588098"/>
                  </a:lnTo>
                  <a:lnTo>
                    <a:pt x="1026152" y="2591626"/>
                  </a:lnTo>
                  <a:lnTo>
                    <a:pt x="1017382" y="2594853"/>
                  </a:lnTo>
                  <a:lnTo>
                    <a:pt x="1008611" y="2597804"/>
                  </a:lnTo>
                  <a:lnTo>
                    <a:pt x="999841" y="2600501"/>
                  </a:lnTo>
                  <a:lnTo>
                    <a:pt x="991070" y="2602966"/>
                  </a:lnTo>
                  <a:lnTo>
                    <a:pt x="982300" y="2605219"/>
                  </a:lnTo>
                  <a:lnTo>
                    <a:pt x="973529" y="2607276"/>
                  </a:lnTo>
                  <a:lnTo>
                    <a:pt x="964759" y="2609156"/>
                  </a:lnTo>
                  <a:lnTo>
                    <a:pt x="955988" y="2610872"/>
                  </a:lnTo>
                  <a:lnTo>
                    <a:pt x="947218" y="2612438"/>
                  </a:lnTo>
                  <a:lnTo>
                    <a:pt x="938447" y="2613868"/>
                  </a:lnTo>
                  <a:lnTo>
                    <a:pt x="929677" y="2615174"/>
                  </a:lnTo>
                  <a:lnTo>
                    <a:pt x="920906" y="2616365"/>
                  </a:lnTo>
                  <a:lnTo>
                    <a:pt x="912135" y="2617452"/>
                  </a:lnTo>
                  <a:lnTo>
                    <a:pt x="903365" y="2618443"/>
                  </a:lnTo>
                  <a:lnTo>
                    <a:pt x="894594" y="2619348"/>
                  </a:lnTo>
                  <a:lnTo>
                    <a:pt x="885824" y="2620173"/>
                  </a:lnTo>
                  <a:lnTo>
                    <a:pt x="877053" y="2620926"/>
                  </a:lnTo>
                  <a:lnTo>
                    <a:pt x="868283" y="2621613"/>
                  </a:lnTo>
                  <a:lnTo>
                    <a:pt x="859512" y="2622239"/>
                  </a:lnTo>
                  <a:lnTo>
                    <a:pt x="850742" y="2622810"/>
                  </a:lnTo>
                  <a:lnTo>
                    <a:pt x="841971" y="2623330"/>
                  </a:lnTo>
                  <a:lnTo>
                    <a:pt x="833201" y="2623805"/>
                  </a:lnTo>
                  <a:lnTo>
                    <a:pt x="824430" y="2624238"/>
                  </a:lnTo>
                  <a:lnTo>
                    <a:pt x="815660" y="2624633"/>
                  </a:lnTo>
                  <a:lnTo>
                    <a:pt x="806889" y="2624992"/>
                  </a:lnTo>
                  <a:lnTo>
                    <a:pt x="798118" y="2625320"/>
                  </a:lnTo>
                  <a:lnTo>
                    <a:pt x="789348" y="2625619"/>
                  </a:lnTo>
                  <a:lnTo>
                    <a:pt x="780577" y="2625892"/>
                  </a:lnTo>
                  <a:lnTo>
                    <a:pt x="771807" y="2626140"/>
                  </a:lnTo>
                  <a:lnTo>
                    <a:pt x="763036" y="2626367"/>
                  </a:lnTo>
                  <a:lnTo>
                    <a:pt x="754266" y="2626573"/>
                  </a:lnTo>
                  <a:lnTo>
                    <a:pt x="745495" y="2626762"/>
                  </a:lnTo>
                  <a:lnTo>
                    <a:pt x="736725" y="2626933"/>
                  </a:lnTo>
                  <a:lnTo>
                    <a:pt x="727954" y="2627090"/>
                  </a:lnTo>
                  <a:lnTo>
                    <a:pt x="719184" y="2627232"/>
                  </a:lnTo>
                  <a:lnTo>
                    <a:pt x="710413" y="2627362"/>
                  </a:lnTo>
                  <a:lnTo>
                    <a:pt x="701643" y="2627480"/>
                  </a:lnTo>
                  <a:lnTo>
                    <a:pt x="692872" y="2627588"/>
                  </a:lnTo>
                  <a:lnTo>
                    <a:pt x="684101" y="2627686"/>
                  </a:lnTo>
                  <a:lnTo>
                    <a:pt x="675331" y="2627776"/>
                  </a:lnTo>
                  <a:lnTo>
                    <a:pt x="666560" y="2627858"/>
                  </a:lnTo>
                  <a:lnTo>
                    <a:pt x="657790" y="2627932"/>
                  </a:lnTo>
                  <a:lnTo>
                    <a:pt x="649019" y="2628000"/>
                  </a:lnTo>
                  <a:lnTo>
                    <a:pt x="640249" y="2628062"/>
                  </a:lnTo>
                  <a:lnTo>
                    <a:pt x="631478" y="2628118"/>
                  </a:lnTo>
                  <a:lnTo>
                    <a:pt x="622708" y="2628170"/>
                  </a:lnTo>
                  <a:lnTo>
                    <a:pt x="613937" y="2628216"/>
                  </a:lnTo>
                  <a:lnTo>
                    <a:pt x="605167" y="2628259"/>
                  </a:lnTo>
                  <a:lnTo>
                    <a:pt x="596396" y="2628298"/>
                  </a:lnTo>
                  <a:lnTo>
                    <a:pt x="587626" y="2628333"/>
                  </a:lnTo>
                  <a:lnTo>
                    <a:pt x="578855" y="2628365"/>
                  </a:lnTo>
                  <a:lnTo>
                    <a:pt x="570084" y="2628395"/>
                  </a:lnTo>
                  <a:lnTo>
                    <a:pt x="561314" y="2628422"/>
                  </a:lnTo>
                  <a:lnTo>
                    <a:pt x="552543" y="2628446"/>
                  </a:lnTo>
                  <a:lnTo>
                    <a:pt x="543773" y="2628468"/>
                  </a:lnTo>
                  <a:lnTo>
                    <a:pt x="535002" y="2628489"/>
                  </a:lnTo>
                  <a:lnTo>
                    <a:pt x="526232" y="2628507"/>
                  </a:lnTo>
                  <a:lnTo>
                    <a:pt x="517461" y="2628524"/>
                  </a:lnTo>
                  <a:lnTo>
                    <a:pt x="508691" y="2628539"/>
                  </a:lnTo>
                  <a:lnTo>
                    <a:pt x="499920" y="2628553"/>
                  </a:lnTo>
                  <a:lnTo>
                    <a:pt x="491150" y="2628566"/>
                  </a:lnTo>
                  <a:lnTo>
                    <a:pt x="482379" y="2628578"/>
                  </a:lnTo>
                  <a:lnTo>
                    <a:pt x="473609" y="2628588"/>
                  </a:lnTo>
                  <a:lnTo>
                    <a:pt x="464838" y="2628598"/>
                  </a:lnTo>
                  <a:lnTo>
                    <a:pt x="456067" y="2628607"/>
                  </a:lnTo>
                  <a:lnTo>
                    <a:pt x="447297" y="2628615"/>
                  </a:lnTo>
                  <a:lnTo>
                    <a:pt x="438526" y="2628622"/>
                  </a:lnTo>
                  <a:lnTo>
                    <a:pt x="429756" y="2628629"/>
                  </a:lnTo>
                  <a:lnTo>
                    <a:pt x="420985" y="2628635"/>
                  </a:lnTo>
                  <a:lnTo>
                    <a:pt x="412215" y="2628640"/>
                  </a:lnTo>
                  <a:lnTo>
                    <a:pt x="403444" y="2628645"/>
                  </a:lnTo>
                  <a:lnTo>
                    <a:pt x="394674" y="2628650"/>
                  </a:lnTo>
                  <a:lnTo>
                    <a:pt x="385903" y="2628654"/>
                  </a:lnTo>
                  <a:lnTo>
                    <a:pt x="377133" y="2628658"/>
                  </a:lnTo>
                  <a:lnTo>
                    <a:pt x="368362" y="2628661"/>
                  </a:lnTo>
                  <a:lnTo>
                    <a:pt x="359592" y="2628664"/>
                  </a:lnTo>
                  <a:lnTo>
                    <a:pt x="350821" y="2628667"/>
                  </a:lnTo>
                  <a:lnTo>
                    <a:pt x="342050" y="2628670"/>
                  </a:lnTo>
                  <a:lnTo>
                    <a:pt x="333280" y="2628672"/>
                  </a:lnTo>
                  <a:lnTo>
                    <a:pt x="324509" y="2628674"/>
                  </a:lnTo>
                  <a:lnTo>
                    <a:pt x="315739" y="2628676"/>
                  </a:lnTo>
                  <a:lnTo>
                    <a:pt x="306968" y="2628678"/>
                  </a:lnTo>
                  <a:lnTo>
                    <a:pt x="298198" y="2628680"/>
                  </a:lnTo>
                  <a:lnTo>
                    <a:pt x="289427" y="2628681"/>
                  </a:lnTo>
                  <a:lnTo>
                    <a:pt x="280657" y="2628683"/>
                  </a:lnTo>
                  <a:lnTo>
                    <a:pt x="271886" y="2628684"/>
                  </a:lnTo>
                  <a:lnTo>
                    <a:pt x="263116" y="2628685"/>
                  </a:lnTo>
                  <a:lnTo>
                    <a:pt x="254345" y="2628686"/>
                  </a:lnTo>
                  <a:lnTo>
                    <a:pt x="245575" y="2628687"/>
                  </a:lnTo>
                  <a:lnTo>
                    <a:pt x="236804" y="2628688"/>
                  </a:lnTo>
                  <a:lnTo>
                    <a:pt x="228033" y="2628689"/>
                  </a:lnTo>
                  <a:lnTo>
                    <a:pt x="219263" y="2628689"/>
                  </a:lnTo>
                  <a:lnTo>
                    <a:pt x="210492" y="2628690"/>
                  </a:lnTo>
                  <a:lnTo>
                    <a:pt x="201722" y="2628691"/>
                  </a:lnTo>
                  <a:lnTo>
                    <a:pt x="192951" y="2628691"/>
                  </a:lnTo>
                  <a:lnTo>
                    <a:pt x="184181" y="2628692"/>
                  </a:lnTo>
                  <a:lnTo>
                    <a:pt x="175410" y="2628692"/>
                  </a:lnTo>
                  <a:lnTo>
                    <a:pt x="166640" y="2628693"/>
                  </a:lnTo>
                  <a:lnTo>
                    <a:pt x="157869" y="2628693"/>
                  </a:lnTo>
                  <a:lnTo>
                    <a:pt x="149099" y="2628693"/>
                  </a:lnTo>
                  <a:lnTo>
                    <a:pt x="140328" y="2628694"/>
                  </a:lnTo>
                  <a:lnTo>
                    <a:pt x="131558" y="2628694"/>
                  </a:lnTo>
                  <a:lnTo>
                    <a:pt x="122787" y="2628694"/>
                  </a:lnTo>
                  <a:lnTo>
                    <a:pt x="114016" y="2628694"/>
                  </a:lnTo>
                  <a:lnTo>
                    <a:pt x="105246" y="2628695"/>
                  </a:lnTo>
                  <a:lnTo>
                    <a:pt x="96475" y="2628695"/>
                  </a:lnTo>
                  <a:lnTo>
                    <a:pt x="87705" y="2628695"/>
                  </a:lnTo>
                  <a:lnTo>
                    <a:pt x="78934" y="2628695"/>
                  </a:lnTo>
                  <a:lnTo>
                    <a:pt x="70164" y="2628695"/>
                  </a:lnTo>
                  <a:lnTo>
                    <a:pt x="61393" y="2628695"/>
                  </a:lnTo>
                  <a:lnTo>
                    <a:pt x="52623" y="2628696"/>
                  </a:lnTo>
                  <a:lnTo>
                    <a:pt x="43852" y="2628696"/>
                  </a:lnTo>
                  <a:lnTo>
                    <a:pt x="35082" y="2628696"/>
                  </a:lnTo>
                  <a:lnTo>
                    <a:pt x="26311" y="2628696"/>
                  </a:lnTo>
                  <a:lnTo>
                    <a:pt x="17541" y="2628696"/>
                  </a:lnTo>
                  <a:lnTo>
                    <a:pt x="8770" y="2628696"/>
                  </a:lnTo>
                  <a:close/>
                </a:path>
              </a:pathLst>
            </a:custGeom>
            <a:solidFill>
              <a:srgbClr val="F3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3659158" y="3915098"/>
              <a:ext cx="1850583" cy="2628694"/>
            </a:xfrm>
            <a:custGeom>
              <a:avLst/>
              <a:pathLst>
                <a:path w="1850583" h="2628694">
                  <a:moveTo>
                    <a:pt x="0" y="2628694"/>
                  </a:moveTo>
                  <a:lnTo>
                    <a:pt x="8770" y="2628694"/>
                  </a:lnTo>
                  <a:lnTo>
                    <a:pt x="17541" y="2628693"/>
                  </a:lnTo>
                  <a:lnTo>
                    <a:pt x="26311" y="2628693"/>
                  </a:lnTo>
                  <a:lnTo>
                    <a:pt x="35082" y="2628693"/>
                  </a:lnTo>
                  <a:lnTo>
                    <a:pt x="43852" y="2628692"/>
                  </a:lnTo>
                  <a:lnTo>
                    <a:pt x="52623" y="2628692"/>
                  </a:lnTo>
                  <a:lnTo>
                    <a:pt x="61393" y="2628691"/>
                  </a:lnTo>
                  <a:lnTo>
                    <a:pt x="70164" y="2628691"/>
                  </a:lnTo>
                  <a:lnTo>
                    <a:pt x="78934" y="2628691"/>
                  </a:lnTo>
                  <a:lnTo>
                    <a:pt x="87705" y="2628690"/>
                  </a:lnTo>
                  <a:lnTo>
                    <a:pt x="96475" y="2628689"/>
                  </a:lnTo>
                  <a:lnTo>
                    <a:pt x="105246" y="2628689"/>
                  </a:lnTo>
                  <a:lnTo>
                    <a:pt x="114016" y="2628688"/>
                  </a:lnTo>
                  <a:lnTo>
                    <a:pt x="122787" y="2628687"/>
                  </a:lnTo>
                  <a:lnTo>
                    <a:pt x="131558" y="2628686"/>
                  </a:lnTo>
                  <a:lnTo>
                    <a:pt x="140328" y="2628686"/>
                  </a:lnTo>
                  <a:lnTo>
                    <a:pt x="149099" y="2628685"/>
                  </a:lnTo>
                  <a:lnTo>
                    <a:pt x="157869" y="2628684"/>
                  </a:lnTo>
                  <a:lnTo>
                    <a:pt x="166640" y="2628682"/>
                  </a:lnTo>
                  <a:lnTo>
                    <a:pt x="175410" y="2628681"/>
                  </a:lnTo>
                  <a:lnTo>
                    <a:pt x="184181" y="2628680"/>
                  </a:lnTo>
                  <a:lnTo>
                    <a:pt x="192951" y="2628678"/>
                  </a:lnTo>
                  <a:lnTo>
                    <a:pt x="201722" y="2628677"/>
                  </a:lnTo>
                  <a:lnTo>
                    <a:pt x="210492" y="2628675"/>
                  </a:lnTo>
                  <a:lnTo>
                    <a:pt x="219263" y="2628673"/>
                  </a:lnTo>
                  <a:lnTo>
                    <a:pt x="228033" y="2628671"/>
                  </a:lnTo>
                  <a:lnTo>
                    <a:pt x="236804" y="2628669"/>
                  </a:lnTo>
                  <a:lnTo>
                    <a:pt x="245575" y="2628666"/>
                  </a:lnTo>
                  <a:lnTo>
                    <a:pt x="254345" y="2628664"/>
                  </a:lnTo>
                  <a:lnTo>
                    <a:pt x="263116" y="2628661"/>
                  </a:lnTo>
                  <a:lnTo>
                    <a:pt x="271886" y="2628657"/>
                  </a:lnTo>
                  <a:lnTo>
                    <a:pt x="280657" y="2628654"/>
                  </a:lnTo>
                  <a:lnTo>
                    <a:pt x="289427" y="2628650"/>
                  </a:lnTo>
                  <a:lnTo>
                    <a:pt x="298198" y="2628646"/>
                  </a:lnTo>
                  <a:lnTo>
                    <a:pt x="306968" y="2628642"/>
                  </a:lnTo>
                  <a:lnTo>
                    <a:pt x="315739" y="2628637"/>
                  </a:lnTo>
                  <a:lnTo>
                    <a:pt x="324509" y="2628632"/>
                  </a:lnTo>
                  <a:lnTo>
                    <a:pt x="333280" y="2628626"/>
                  </a:lnTo>
                  <a:lnTo>
                    <a:pt x="342050" y="2628620"/>
                  </a:lnTo>
                  <a:lnTo>
                    <a:pt x="350821" y="2628613"/>
                  </a:lnTo>
                  <a:lnTo>
                    <a:pt x="359592" y="2628606"/>
                  </a:lnTo>
                  <a:lnTo>
                    <a:pt x="368362" y="2628598"/>
                  </a:lnTo>
                  <a:lnTo>
                    <a:pt x="377133" y="2628589"/>
                  </a:lnTo>
                  <a:lnTo>
                    <a:pt x="385903" y="2628580"/>
                  </a:lnTo>
                  <a:lnTo>
                    <a:pt x="394674" y="2628570"/>
                  </a:lnTo>
                  <a:lnTo>
                    <a:pt x="403444" y="2628559"/>
                  </a:lnTo>
                  <a:lnTo>
                    <a:pt x="412215" y="2628547"/>
                  </a:lnTo>
                  <a:lnTo>
                    <a:pt x="420985" y="2628534"/>
                  </a:lnTo>
                  <a:lnTo>
                    <a:pt x="429756" y="2628519"/>
                  </a:lnTo>
                  <a:lnTo>
                    <a:pt x="438526" y="2628504"/>
                  </a:lnTo>
                  <a:lnTo>
                    <a:pt x="447297" y="2628487"/>
                  </a:lnTo>
                  <a:lnTo>
                    <a:pt x="456067" y="2628469"/>
                  </a:lnTo>
                  <a:lnTo>
                    <a:pt x="464838" y="2628449"/>
                  </a:lnTo>
                  <a:lnTo>
                    <a:pt x="473609" y="2628427"/>
                  </a:lnTo>
                  <a:lnTo>
                    <a:pt x="482379" y="2628404"/>
                  </a:lnTo>
                  <a:lnTo>
                    <a:pt x="491150" y="2628378"/>
                  </a:lnTo>
                  <a:lnTo>
                    <a:pt x="499920" y="2628350"/>
                  </a:lnTo>
                  <a:lnTo>
                    <a:pt x="508691" y="2628320"/>
                  </a:lnTo>
                  <a:lnTo>
                    <a:pt x="517461" y="2628287"/>
                  </a:lnTo>
                  <a:lnTo>
                    <a:pt x="526232" y="2628251"/>
                  </a:lnTo>
                  <a:lnTo>
                    <a:pt x="535002" y="2628212"/>
                  </a:lnTo>
                  <a:lnTo>
                    <a:pt x="543773" y="2628170"/>
                  </a:lnTo>
                  <a:lnTo>
                    <a:pt x="552543" y="2628124"/>
                  </a:lnTo>
                  <a:lnTo>
                    <a:pt x="561314" y="2628074"/>
                  </a:lnTo>
                  <a:lnTo>
                    <a:pt x="570084" y="2628019"/>
                  </a:lnTo>
                  <a:lnTo>
                    <a:pt x="578855" y="2627960"/>
                  </a:lnTo>
                  <a:lnTo>
                    <a:pt x="587626" y="2627896"/>
                  </a:lnTo>
                  <a:lnTo>
                    <a:pt x="596396" y="2627826"/>
                  </a:lnTo>
                  <a:lnTo>
                    <a:pt x="605167" y="2627750"/>
                  </a:lnTo>
                  <a:lnTo>
                    <a:pt x="613937" y="2627667"/>
                  </a:lnTo>
                  <a:lnTo>
                    <a:pt x="622708" y="2627577"/>
                  </a:lnTo>
                  <a:lnTo>
                    <a:pt x="631478" y="2627479"/>
                  </a:lnTo>
                  <a:lnTo>
                    <a:pt x="640249" y="2627373"/>
                  </a:lnTo>
                  <a:lnTo>
                    <a:pt x="649019" y="2627257"/>
                  </a:lnTo>
                  <a:lnTo>
                    <a:pt x="657790" y="2627132"/>
                  </a:lnTo>
                  <a:lnTo>
                    <a:pt x="666560" y="2626995"/>
                  </a:lnTo>
                  <a:lnTo>
                    <a:pt x="675331" y="2626846"/>
                  </a:lnTo>
                  <a:lnTo>
                    <a:pt x="684101" y="2626685"/>
                  </a:lnTo>
                  <a:lnTo>
                    <a:pt x="692872" y="2626509"/>
                  </a:lnTo>
                  <a:lnTo>
                    <a:pt x="701643" y="2626318"/>
                  </a:lnTo>
                  <a:lnTo>
                    <a:pt x="710413" y="2626110"/>
                  </a:lnTo>
                  <a:lnTo>
                    <a:pt x="719184" y="2625885"/>
                  </a:lnTo>
                  <a:lnTo>
                    <a:pt x="727954" y="2625639"/>
                  </a:lnTo>
                  <a:lnTo>
                    <a:pt x="736725" y="2625372"/>
                  </a:lnTo>
                  <a:lnTo>
                    <a:pt x="745495" y="2625082"/>
                  </a:lnTo>
                  <a:lnTo>
                    <a:pt x="754266" y="2624766"/>
                  </a:lnTo>
                  <a:lnTo>
                    <a:pt x="763036" y="2624423"/>
                  </a:lnTo>
                  <a:lnTo>
                    <a:pt x="771807" y="2624051"/>
                  </a:lnTo>
                  <a:lnTo>
                    <a:pt x="780577" y="2623645"/>
                  </a:lnTo>
                  <a:lnTo>
                    <a:pt x="789348" y="2623205"/>
                  </a:lnTo>
                  <a:lnTo>
                    <a:pt x="798118" y="2622725"/>
                  </a:lnTo>
                  <a:lnTo>
                    <a:pt x="806889" y="2622205"/>
                  </a:lnTo>
                  <a:lnTo>
                    <a:pt x="815660" y="2621639"/>
                  </a:lnTo>
                  <a:lnTo>
                    <a:pt x="824430" y="2621023"/>
                  </a:lnTo>
                  <a:lnTo>
                    <a:pt x="833201" y="2620355"/>
                  </a:lnTo>
                  <a:lnTo>
                    <a:pt x="841971" y="2619628"/>
                  </a:lnTo>
                  <a:lnTo>
                    <a:pt x="850742" y="2618838"/>
                  </a:lnTo>
                  <a:lnTo>
                    <a:pt x="859512" y="2617979"/>
                  </a:lnTo>
                  <a:lnTo>
                    <a:pt x="868283" y="2617046"/>
                  </a:lnTo>
                  <a:lnTo>
                    <a:pt x="877053" y="2616032"/>
                  </a:lnTo>
                  <a:lnTo>
                    <a:pt x="885824" y="2614931"/>
                  </a:lnTo>
                  <a:lnTo>
                    <a:pt x="894594" y="2613734"/>
                  </a:lnTo>
                  <a:lnTo>
                    <a:pt x="903365" y="2612433"/>
                  </a:lnTo>
                  <a:lnTo>
                    <a:pt x="912135" y="2611021"/>
                  </a:lnTo>
                  <a:lnTo>
                    <a:pt x="920906" y="2609486"/>
                  </a:lnTo>
                  <a:lnTo>
                    <a:pt x="929677" y="2607820"/>
                  </a:lnTo>
                  <a:lnTo>
                    <a:pt x="938447" y="2606010"/>
                  </a:lnTo>
                  <a:lnTo>
                    <a:pt x="947218" y="2604044"/>
                  </a:lnTo>
                  <a:lnTo>
                    <a:pt x="955988" y="2601910"/>
                  </a:lnTo>
                  <a:lnTo>
                    <a:pt x="964759" y="2599593"/>
                  </a:lnTo>
                  <a:lnTo>
                    <a:pt x="973529" y="2597079"/>
                  </a:lnTo>
                  <a:lnTo>
                    <a:pt x="982300" y="2594350"/>
                  </a:lnTo>
                  <a:lnTo>
                    <a:pt x="991070" y="2591388"/>
                  </a:lnTo>
                  <a:lnTo>
                    <a:pt x="999841" y="2588176"/>
                  </a:lnTo>
                  <a:lnTo>
                    <a:pt x="1008611" y="2584692"/>
                  </a:lnTo>
                  <a:lnTo>
                    <a:pt x="1017382" y="2580913"/>
                  </a:lnTo>
                  <a:lnTo>
                    <a:pt x="1026152" y="2576817"/>
                  </a:lnTo>
                  <a:lnTo>
                    <a:pt x="1034923" y="2572378"/>
                  </a:lnTo>
                  <a:lnTo>
                    <a:pt x="1043694" y="2567568"/>
                  </a:lnTo>
                  <a:lnTo>
                    <a:pt x="1052464" y="2562358"/>
                  </a:lnTo>
                  <a:lnTo>
                    <a:pt x="1061235" y="2556716"/>
                  </a:lnTo>
                  <a:lnTo>
                    <a:pt x="1070005" y="2550610"/>
                  </a:lnTo>
                  <a:lnTo>
                    <a:pt x="1078776" y="2544003"/>
                  </a:lnTo>
                  <a:lnTo>
                    <a:pt x="1087546" y="2536858"/>
                  </a:lnTo>
                  <a:lnTo>
                    <a:pt x="1096317" y="2529134"/>
                  </a:lnTo>
                  <a:lnTo>
                    <a:pt x="1105087" y="2520788"/>
                  </a:lnTo>
                  <a:lnTo>
                    <a:pt x="1113858" y="2511776"/>
                  </a:lnTo>
                  <a:lnTo>
                    <a:pt x="1122628" y="2502050"/>
                  </a:lnTo>
                  <a:lnTo>
                    <a:pt x="1131399" y="2491560"/>
                  </a:lnTo>
                  <a:lnTo>
                    <a:pt x="1140169" y="2480252"/>
                  </a:lnTo>
                  <a:lnTo>
                    <a:pt x="1148940" y="2468073"/>
                  </a:lnTo>
                  <a:lnTo>
                    <a:pt x="1157711" y="2454966"/>
                  </a:lnTo>
                  <a:lnTo>
                    <a:pt x="1166481" y="2440870"/>
                  </a:lnTo>
                  <a:lnTo>
                    <a:pt x="1175252" y="2425726"/>
                  </a:lnTo>
                  <a:lnTo>
                    <a:pt x="1184022" y="2409469"/>
                  </a:lnTo>
                  <a:lnTo>
                    <a:pt x="1192793" y="2392037"/>
                  </a:lnTo>
                  <a:lnTo>
                    <a:pt x="1201563" y="2373364"/>
                  </a:lnTo>
                  <a:lnTo>
                    <a:pt x="1210334" y="2353385"/>
                  </a:lnTo>
                  <a:lnTo>
                    <a:pt x="1219104" y="2332034"/>
                  </a:lnTo>
                  <a:lnTo>
                    <a:pt x="1227875" y="2309246"/>
                  </a:lnTo>
                  <a:lnTo>
                    <a:pt x="1236645" y="2284959"/>
                  </a:lnTo>
                  <a:lnTo>
                    <a:pt x="1245416" y="2259112"/>
                  </a:lnTo>
                  <a:lnTo>
                    <a:pt x="1254186" y="2231648"/>
                  </a:lnTo>
                  <a:lnTo>
                    <a:pt x="1262957" y="2202513"/>
                  </a:lnTo>
                  <a:lnTo>
                    <a:pt x="1271728" y="2171662"/>
                  </a:lnTo>
                  <a:lnTo>
                    <a:pt x="1280498" y="2139055"/>
                  </a:lnTo>
                  <a:lnTo>
                    <a:pt x="1289269" y="2104661"/>
                  </a:lnTo>
                  <a:lnTo>
                    <a:pt x="1298039" y="2068460"/>
                  </a:lnTo>
                  <a:lnTo>
                    <a:pt x="1306810" y="2030444"/>
                  </a:lnTo>
                  <a:lnTo>
                    <a:pt x="1315580" y="1990618"/>
                  </a:lnTo>
                  <a:lnTo>
                    <a:pt x="1324351" y="1949002"/>
                  </a:lnTo>
                  <a:lnTo>
                    <a:pt x="1333121" y="1905631"/>
                  </a:lnTo>
                  <a:lnTo>
                    <a:pt x="1341892" y="1860557"/>
                  </a:lnTo>
                  <a:lnTo>
                    <a:pt x="1350662" y="1813849"/>
                  </a:lnTo>
                  <a:lnTo>
                    <a:pt x="1359433" y="1765592"/>
                  </a:lnTo>
                  <a:lnTo>
                    <a:pt x="1368203" y="1715886"/>
                  </a:lnTo>
                  <a:lnTo>
                    <a:pt x="1376974" y="1664850"/>
                  </a:lnTo>
                  <a:lnTo>
                    <a:pt x="1385745" y="1612612"/>
                  </a:lnTo>
                  <a:lnTo>
                    <a:pt x="1394515" y="1559315"/>
                  </a:lnTo>
                  <a:lnTo>
                    <a:pt x="1403286" y="1505113"/>
                  </a:lnTo>
                  <a:lnTo>
                    <a:pt x="1412056" y="1450168"/>
                  </a:lnTo>
                  <a:lnTo>
                    <a:pt x="1420827" y="1394651"/>
                  </a:lnTo>
                  <a:lnTo>
                    <a:pt x="1429597" y="1338736"/>
                  </a:lnTo>
                  <a:lnTo>
                    <a:pt x="1438368" y="1282603"/>
                  </a:lnTo>
                  <a:lnTo>
                    <a:pt x="1447138" y="1226432"/>
                  </a:lnTo>
                  <a:lnTo>
                    <a:pt x="1455909" y="1170407"/>
                  </a:lnTo>
                  <a:lnTo>
                    <a:pt x="1464679" y="1114707"/>
                  </a:lnTo>
                  <a:lnTo>
                    <a:pt x="1473450" y="1059511"/>
                  </a:lnTo>
                  <a:lnTo>
                    <a:pt x="1482220" y="1004993"/>
                  </a:lnTo>
                  <a:lnTo>
                    <a:pt x="1490991" y="951319"/>
                  </a:lnTo>
                  <a:lnTo>
                    <a:pt x="1499762" y="898649"/>
                  </a:lnTo>
                  <a:lnTo>
                    <a:pt x="1508532" y="847133"/>
                  </a:lnTo>
                  <a:lnTo>
                    <a:pt x="1517303" y="796911"/>
                  </a:lnTo>
                  <a:lnTo>
                    <a:pt x="1526073" y="748109"/>
                  </a:lnTo>
                  <a:lnTo>
                    <a:pt x="1534844" y="700839"/>
                  </a:lnTo>
                  <a:lnTo>
                    <a:pt x="1543614" y="655199"/>
                  </a:lnTo>
                  <a:lnTo>
                    <a:pt x="1552385" y="611271"/>
                  </a:lnTo>
                  <a:lnTo>
                    <a:pt x="1561155" y="569121"/>
                  </a:lnTo>
                  <a:lnTo>
                    <a:pt x="1569926" y="528799"/>
                  </a:lnTo>
                  <a:lnTo>
                    <a:pt x="1578696" y="490337"/>
                  </a:lnTo>
                  <a:lnTo>
                    <a:pt x="1587467" y="453754"/>
                  </a:lnTo>
                  <a:lnTo>
                    <a:pt x="1596237" y="419054"/>
                  </a:lnTo>
                  <a:lnTo>
                    <a:pt x="1605008" y="386226"/>
                  </a:lnTo>
                  <a:lnTo>
                    <a:pt x="1613779" y="355248"/>
                  </a:lnTo>
                  <a:lnTo>
                    <a:pt x="1622549" y="326084"/>
                  </a:lnTo>
                  <a:lnTo>
                    <a:pt x="1631320" y="298692"/>
                  </a:lnTo>
                  <a:lnTo>
                    <a:pt x="1640090" y="273020"/>
                  </a:lnTo>
                  <a:lnTo>
                    <a:pt x="1648861" y="249009"/>
                  </a:lnTo>
                  <a:lnTo>
                    <a:pt x="1657631" y="226595"/>
                  </a:lnTo>
                  <a:lnTo>
                    <a:pt x="1666402" y="205709"/>
                  </a:lnTo>
                  <a:lnTo>
                    <a:pt x="1675172" y="186281"/>
                  </a:lnTo>
                  <a:lnTo>
                    <a:pt x="1683943" y="168237"/>
                  </a:lnTo>
                  <a:lnTo>
                    <a:pt x="1692713" y="151503"/>
                  </a:lnTo>
                  <a:lnTo>
                    <a:pt x="1701484" y="136007"/>
                  </a:lnTo>
                  <a:lnTo>
                    <a:pt x="1710254" y="121674"/>
                  </a:lnTo>
                  <a:lnTo>
                    <a:pt x="1719025" y="108433"/>
                  </a:lnTo>
                  <a:lnTo>
                    <a:pt x="1727796" y="96215"/>
                  </a:lnTo>
                  <a:lnTo>
                    <a:pt x="1736566" y="84953"/>
                  </a:lnTo>
                  <a:lnTo>
                    <a:pt x="1745337" y="74580"/>
                  </a:lnTo>
                  <a:lnTo>
                    <a:pt x="1754107" y="65036"/>
                  </a:lnTo>
                  <a:lnTo>
                    <a:pt x="1762878" y="56261"/>
                  </a:lnTo>
                  <a:lnTo>
                    <a:pt x="1771648" y="48199"/>
                  </a:lnTo>
                  <a:lnTo>
                    <a:pt x="1780419" y="40797"/>
                  </a:lnTo>
                  <a:lnTo>
                    <a:pt x="1789189" y="34006"/>
                  </a:lnTo>
                  <a:lnTo>
                    <a:pt x="1797960" y="27779"/>
                  </a:lnTo>
                  <a:lnTo>
                    <a:pt x="1806730" y="22072"/>
                  </a:lnTo>
                  <a:lnTo>
                    <a:pt x="1815501" y="16843"/>
                  </a:lnTo>
                  <a:lnTo>
                    <a:pt x="1824271" y="12056"/>
                  </a:lnTo>
                  <a:lnTo>
                    <a:pt x="1833042" y="7675"/>
                  </a:lnTo>
                  <a:lnTo>
                    <a:pt x="1841813" y="3666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3659158" y="3945118"/>
              <a:ext cx="1850583" cy="2598676"/>
            </a:xfrm>
            <a:custGeom>
              <a:avLst/>
              <a:pathLst>
                <a:path w="1850583" h="2598676">
                  <a:moveTo>
                    <a:pt x="1850583" y="0"/>
                  </a:moveTo>
                  <a:lnTo>
                    <a:pt x="1850583" y="0"/>
                  </a:lnTo>
                  <a:lnTo>
                    <a:pt x="1841813" y="5782"/>
                  </a:lnTo>
                  <a:lnTo>
                    <a:pt x="1833042" y="12035"/>
                  </a:lnTo>
                  <a:lnTo>
                    <a:pt x="1824271" y="18794"/>
                  </a:lnTo>
                  <a:lnTo>
                    <a:pt x="1815501" y="26097"/>
                  </a:lnTo>
                  <a:lnTo>
                    <a:pt x="1806730" y="33981"/>
                  </a:lnTo>
                  <a:lnTo>
                    <a:pt x="1797960" y="42490"/>
                  </a:lnTo>
                  <a:lnTo>
                    <a:pt x="1789189" y="51666"/>
                  </a:lnTo>
                  <a:lnTo>
                    <a:pt x="1780419" y="61556"/>
                  </a:lnTo>
                  <a:lnTo>
                    <a:pt x="1771648" y="72206"/>
                  </a:lnTo>
                  <a:lnTo>
                    <a:pt x="1762878" y="83667"/>
                  </a:lnTo>
                  <a:lnTo>
                    <a:pt x="1754107" y="95990"/>
                  </a:lnTo>
                  <a:lnTo>
                    <a:pt x="1745337" y="109227"/>
                  </a:lnTo>
                  <a:lnTo>
                    <a:pt x="1736566" y="123433"/>
                  </a:lnTo>
                  <a:lnTo>
                    <a:pt x="1727796" y="138663"/>
                  </a:lnTo>
                  <a:lnTo>
                    <a:pt x="1719025" y="154972"/>
                  </a:lnTo>
                  <a:lnTo>
                    <a:pt x="1710254" y="172416"/>
                  </a:lnTo>
                  <a:lnTo>
                    <a:pt x="1701484" y="191051"/>
                  </a:lnTo>
                  <a:lnTo>
                    <a:pt x="1692713" y="210932"/>
                  </a:lnTo>
                  <a:lnTo>
                    <a:pt x="1683943" y="232111"/>
                  </a:lnTo>
                  <a:lnTo>
                    <a:pt x="1675172" y="254640"/>
                  </a:lnTo>
                  <a:lnTo>
                    <a:pt x="1666402" y="278566"/>
                  </a:lnTo>
                  <a:lnTo>
                    <a:pt x="1657631" y="303933"/>
                  </a:lnTo>
                  <a:lnTo>
                    <a:pt x="1648861" y="330781"/>
                  </a:lnTo>
                  <a:lnTo>
                    <a:pt x="1640090" y="359142"/>
                  </a:lnTo>
                  <a:lnTo>
                    <a:pt x="1631320" y="389046"/>
                  </a:lnTo>
                  <a:lnTo>
                    <a:pt x="1622549" y="420511"/>
                  </a:lnTo>
                  <a:lnTo>
                    <a:pt x="1613779" y="453548"/>
                  </a:lnTo>
                  <a:lnTo>
                    <a:pt x="1605008" y="488162"/>
                  </a:lnTo>
                  <a:lnTo>
                    <a:pt x="1596237" y="524345"/>
                  </a:lnTo>
                  <a:lnTo>
                    <a:pt x="1587467" y="562081"/>
                  </a:lnTo>
                  <a:lnTo>
                    <a:pt x="1578696" y="601341"/>
                  </a:lnTo>
                  <a:lnTo>
                    <a:pt x="1569926" y="642087"/>
                  </a:lnTo>
                  <a:lnTo>
                    <a:pt x="1561155" y="684270"/>
                  </a:lnTo>
                  <a:lnTo>
                    <a:pt x="1552385" y="727830"/>
                  </a:lnTo>
                  <a:lnTo>
                    <a:pt x="1543614" y="772697"/>
                  </a:lnTo>
                  <a:lnTo>
                    <a:pt x="1534844" y="818790"/>
                  </a:lnTo>
                  <a:lnTo>
                    <a:pt x="1526073" y="866018"/>
                  </a:lnTo>
                  <a:lnTo>
                    <a:pt x="1517303" y="914284"/>
                  </a:lnTo>
                  <a:lnTo>
                    <a:pt x="1508532" y="963480"/>
                  </a:lnTo>
                  <a:lnTo>
                    <a:pt x="1499762" y="1013493"/>
                  </a:lnTo>
                  <a:lnTo>
                    <a:pt x="1490991" y="1064205"/>
                  </a:lnTo>
                  <a:lnTo>
                    <a:pt x="1482220" y="1115490"/>
                  </a:lnTo>
                  <a:lnTo>
                    <a:pt x="1473450" y="1167221"/>
                  </a:lnTo>
                  <a:lnTo>
                    <a:pt x="1464679" y="1219266"/>
                  </a:lnTo>
                  <a:lnTo>
                    <a:pt x="1455909" y="1271491"/>
                  </a:lnTo>
                  <a:lnTo>
                    <a:pt x="1447138" y="1323763"/>
                  </a:lnTo>
                  <a:lnTo>
                    <a:pt x="1438368" y="1375945"/>
                  </a:lnTo>
                  <a:lnTo>
                    <a:pt x="1429597" y="1427904"/>
                  </a:lnTo>
                  <a:lnTo>
                    <a:pt x="1420827" y="1479507"/>
                  </a:lnTo>
                  <a:lnTo>
                    <a:pt x="1412056" y="1530621"/>
                  </a:lnTo>
                  <a:lnTo>
                    <a:pt x="1403286" y="1581120"/>
                  </a:lnTo>
                  <a:lnTo>
                    <a:pt x="1394515" y="1630879"/>
                  </a:lnTo>
                  <a:lnTo>
                    <a:pt x="1385745" y="1679779"/>
                  </a:lnTo>
                  <a:lnTo>
                    <a:pt x="1376974" y="1727707"/>
                  </a:lnTo>
                  <a:lnTo>
                    <a:pt x="1368203" y="1774555"/>
                  </a:lnTo>
                  <a:lnTo>
                    <a:pt x="1359433" y="1820225"/>
                  </a:lnTo>
                  <a:lnTo>
                    <a:pt x="1350662" y="1864624"/>
                  </a:lnTo>
                  <a:lnTo>
                    <a:pt x="1341892" y="1907670"/>
                  </a:lnTo>
                  <a:lnTo>
                    <a:pt x="1333121" y="1949289"/>
                  </a:lnTo>
                  <a:lnTo>
                    <a:pt x="1324351" y="1989418"/>
                  </a:lnTo>
                  <a:lnTo>
                    <a:pt x="1315580" y="2028002"/>
                  </a:lnTo>
                  <a:lnTo>
                    <a:pt x="1306810" y="2065001"/>
                  </a:lnTo>
                  <a:lnTo>
                    <a:pt x="1298039" y="2100380"/>
                  </a:lnTo>
                  <a:lnTo>
                    <a:pt x="1289269" y="2134120"/>
                  </a:lnTo>
                  <a:lnTo>
                    <a:pt x="1280498" y="2166210"/>
                  </a:lnTo>
                  <a:lnTo>
                    <a:pt x="1271728" y="2196652"/>
                  </a:lnTo>
                  <a:lnTo>
                    <a:pt x="1262957" y="2225455"/>
                  </a:lnTo>
                  <a:lnTo>
                    <a:pt x="1254186" y="2252642"/>
                  </a:lnTo>
                  <a:lnTo>
                    <a:pt x="1245416" y="2278241"/>
                  </a:lnTo>
                  <a:lnTo>
                    <a:pt x="1236645" y="2302290"/>
                  </a:lnTo>
                  <a:lnTo>
                    <a:pt x="1227875" y="2324835"/>
                  </a:lnTo>
                  <a:lnTo>
                    <a:pt x="1219104" y="2345924"/>
                  </a:lnTo>
                  <a:lnTo>
                    <a:pt x="1210334" y="2365615"/>
                  </a:lnTo>
                  <a:lnTo>
                    <a:pt x="1201563" y="2383966"/>
                  </a:lnTo>
                  <a:lnTo>
                    <a:pt x="1192793" y="2401038"/>
                  </a:lnTo>
                  <a:lnTo>
                    <a:pt x="1184022" y="2416896"/>
                  </a:lnTo>
                  <a:lnTo>
                    <a:pt x="1175252" y="2431603"/>
                  </a:lnTo>
                  <a:lnTo>
                    <a:pt x="1166481" y="2445225"/>
                  </a:lnTo>
                  <a:lnTo>
                    <a:pt x="1157711" y="2457824"/>
                  </a:lnTo>
                  <a:lnTo>
                    <a:pt x="1148940" y="2469464"/>
                  </a:lnTo>
                  <a:lnTo>
                    <a:pt x="1140169" y="2480206"/>
                  </a:lnTo>
                  <a:lnTo>
                    <a:pt x="1131399" y="2490108"/>
                  </a:lnTo>
                  <a:lnTo>
                    <a:pt x="1122628" y="2499229"/>
                  </a:lnTo>
                  <a:lnTo>
                    <a:pt x="1113858" y="2507621"/>
                  </a:lnTo>
                  <a:lnTo>
                    <a:pt x="1105087" y="2515338"/>
                  </a:lnTo>
                  <a:lnTo>
                    <a:pt x="1096317" y="2522428"/>
                  </a:lnTo>
                  <a:lnTo>
                    <a:pt x="1087546" y="2528938"/>
                  </a:lnTo>
                  <a:lnTo>
                    <a:pt x="1078776" y="2534911"/>
                  </a:lnTo>
                  <a:lnTo>
                    <a:pt x="1070005" y="2540389"/>
                  </a:lnTo>
                  <a:lnTo>
                    <a:pt x="1061235" y="2545410"/>
                  </a:lnTo>
                  <a:lnTo>
                    <a:pt x="1052464" y="2550010"/>
                  </a:lnTo>
                  <a:lnTo>
                    <a:pt x="1043694" y="2554222"/>
                  </a:lnTo>
                  <a:lnTo>
                    <a:pt x="1034923" y="2558077"/>
                  </a:lnTo>
                  <a:lnTo>
                    <a:pt x="1026152" y="2561605"/>
                  </a:lnTo>
                  <a:lnTo>
                    <a:pt x="1017382" y="2564832"/>
                  </a:lnTo>
                  <a:lnTo>
                    <a:pt x="1008611" y="2567783"/>
                  </a:lnTo>
                  <a:lnTo>
                    <a:pt x="999841" y="2570481"/>
                  </a:lnTo>
                  <a:lnTo>
                    <a:pt x="991070" y="2572946"/>
                  </a:lnTo>
                  <a:lnTo>
                    <a:pt x="982300" y="2575198"/>
                  </a:lnTo>
                  <a:lnTo>
                    <a:pt x="973529" y="2577256"/>
                  </a:lnTo>
                  <a:lnTo>
                    <a:pt x="964759" y="2579135"/>
                  </a:lnTo>
                  <a:lnTo>
                    <a:pt x="955988" y="2580851"/>
                  </a:lnTo>
                  <a:lnTo>
                    <a:pt x="947218" y="2582418"/>
                  </a:lnTo>
                  <a:lnTo>
                    <a:pt x="938447" y="2583848"/>
                  </a:lnTo>
                  <a:lnTo>
                    <a:pt x="929677" y="2585153"/>
                  </a:lnTo>
                  <a:lnTo>
                    <a:pt x="920906" y="2586344"/>
                  </a:lnTo>
                  <a:lnTo>
                    <a:pt x="912135" y="2587431"/>
                  </a:lnTo>
                  <a:lnTo>
                    <a:pt x="903365" y="2588423"/>
                  </a:lnTo>
                  <a:lnTo>
                    <a:pt x="894594" y="2589328"/>
                  </a:lnTo>
                  <a:lnTo>
                    <a:pt x="885824" y="2590153"/>
                  </a:lnTo>
                  <a:lnTo>
                    <a:pt x="877053" y="2590906"/>
                  </a:lnTo>
                  <a:lnTo>
                    <a:pt x="868283" y="2591592"/>
                  </a:lnTo>
                  <a:lnTo>
                    <a:pt x="859512" y="2592218"/>
                  </a:lnTo>
                  <a:lnTo>
                    <a:pt x="850742" y="2592789"/>
                  </a:lnTo>
                  <a:lnTo>
                    <a:pt x="841971" y="2593310"/>
                  </a:lnTo>
                  <a:lnTo>
                    <a:pt x="833201" y="2593785"/>
                  </a:lnTo>
                  <a:lnTo>
                    <a:pt x="824430" y="2594218"/>
                  </a:lnTo>
                  <a:lnTo>
                    <a:pt x="815660" y="2594612"/>
                  </a:lnTo>
                  <a:lnTo>
                    <a:pt x="806889" y="2594972"/>
                  </a:lnTo>
                  <a:lnTo>
                    <a:pt x="798118" y="2595300"/>
                  </a:lnTo>
                  <a:lnTo>
                    <a:pt x="789348" y="2595599"/>
                  </a:lnTo>
                  <a:lnTo>
                    <a:pt x="780577" y="2595872"/>
                  </a:lnTo>
                  <a:lnTo>
                    <a:pt x="771807" y="2596120"/>
                  </a:lnTo>
                  <a:lnTo>
                    <a:pt x="763036" y="2596347"/>
                  </a:lnTo>
                  <a:lnTo>
                    <a:pt x="754266" y="2596553"/>
                  </a:lnTo>
                  <a:lnTo>
                    <a:pt x="745495" y="2596741"/>
                  </a:lnTo>
                  <a:lnTo>
                    <a:pt x="736725" y="2596913"/>
                  </a:lnTo>
                  <a:lnTo>
                    <a:pt x="727954" y="2597069"/>
                  </a:lnTo>
                  <a:lnTo>
                    <a:pt x="719184" y="2597212"/>
                  </a:lnTo>
                  <a:lnTo>
                    <a:pt x="710413" y="2597342"/>
                  </a:lnTo>
                  <a:lnTo>
                    <a:pt x="701643" y="2597460"/>
                  </a:lnTo>
                  <a:lnTo>
                    <a:pt x="692872" y="2597568"/>
                  </a:lnTo>
                  <a:lnTo>
                    <a:pt x="684101" y="2597666"/>
                  </a:lnTo>
                  <a:lnTo>
                    <a:pt x="675331" y="2597756"/>
                  </a:lnTo>
                  <a:lnTo>
                    <a:pt x="666560" y="2597837"/>
                  </a:lnTo>
                  <a:lnTo>
                    <a:pt x="657790" y="2597912"/>
                  </a:lnTo>
                  <a:lnTo>
                    <a:pt x="649019" y="2597980"/>
                  </a:lnTo>
                  <a:lnTo>
                    <a:pt x="640249" y="2598042"/>
                  </a:lnTo>
                  <a:lnTo>
                    <a:pt x="631478" y="2598098"/>
                  </a:lnTo>
                  <a:lnTo>
                    <a:pt x="622708" y="2598149"/>
                  </a:lnTo>
                  <a:lnTo>
                    <a:pt x="613937" y="2598196"/>
                  </a:lnTo>
                  <a:lnTo>
                    <a:pt x="605167" y="2598239"/>
                  </a:lnTo>
                  <a:lnTo>
                    <a:pt x="596396" y="2598277"/>
                  </a:lnTo>
                  <a:lnTo>
                    <a:pt x="587626" y="2598313"/>
                  </a:lnTo>
                  <a:lnTo>
                    <a:pt x="578855" y="2598345"/>
                  </a:lnTo>
                  <a:lnTo>
                    <a:pt x="570084" y="2598375"/>
                  </a:lnTo>
                  <a:lnTo>
                    <a:pt x="561314" y="2598401"/>
                  </a:lnTo>
                  <a:lnTo>
                    <a:pt x="552543" y="2598426"/>
                  </a:lnTo>
                  <a:lnTo>
                    <a:pt x="543773" y="2598448"/>
                  </a:lnTo>
                  <a:lnTo>
                    <a:pt x="535002" y="2598468"/>
                  </a:lnTo>
                  <a:lnTo>
                    <a:pt x="526232" y="2598487"/>
                  </a:lnTo>
                  <a:lnTo>
                    <a:pt x="517461" y="2598504"/>
                  </a:lnTo>
                  <a:lnTo>
                    <a:pt x="508691" y="2598519"/>
                  </a:lnTo>
                  <a:lnTo>
                    <a:pt x="499920" y="2598533"/>
                  </a:lnTo>
                  <a:lnTo>
                    <a:pt x="491150" y="2598546"/>
                  </a:lnTo>
                  <a:lnTo>
                    <a:pt x="482379" y="2598557"/>
                  </a:lnTo>
                  <a:lnTo>
                    <a:pt x="473609" y="2598568"/>
                  </a:lnTo>
                  <a:lnTo>
                    <a:pt x="464838" y="2598577"/>
                  </a:lnTo>
                  <a:lnTo>
                    <a:pt x="456067" y="2598586"/>
                  </a:lnTo>
                  <a:lnTo>
                    <a:pt x="447297" y="2598594"/>
                  </a:lnTo>
                  <a:lnTo>
                    <a:pt x="438526" y="2598602"/>
                  </a:lnTo>
                  <a:lnTo>
                    <a:pt x="429756" y="2598608"/>
                  </a:lnTo>
                  <a:lnTo>
                    <a:pt x="420985" y="2598614"/>
                  </a:lnTo>
                  <a:lnTo>
                    <a:pt x="412215" y="2598620"/>
                  </a:lnTo>
                  <a:lnTo>
                    <a:pt x="403444" y="2598625"/>
                  </a:lnTo>
                  <a:lnTo>
                    <a:pt x="394674" y="2598629"/>
                  </a:lnTo>
                  <a:lnTo>
                    <a:pt x="385903" y="2598634"/>
                  </a:lnTo>
                  <a:lnTo>
                    <a:pt x="377133" y="2598637"/>
                  </a:lnTo>
                  <a:lnTo>
                    <a:pt x="368362" y="2598641"/>
                  </a:lnTo>
                  <a:lnTo>
                    <a:pt x="359592" y="2598644"/>
                  </a:lnTo>
                  <a:lnTo>
                    <a:pt x="350821" y="2598647"/>
                  </a:lnTo>
                  <a:lnTo>
                    <a:pt x="342050" y="2598650"/>
                  </a:lnTo>
                  <a:lnTo>
                    <a:pt x="333280" y="2598652"/>
                  </a:lnTo>
                  <a:lnTo>
                    <a:pt x="324509" y="2598654"/>
                  </a:lnTo>
                  <a:lnTo>
                    <a:pt x="315739" y="2598656"/>
                  </a:lnTo>
                  <a:lnTo>
                    <a:pt x="306968" y="2598658"/>
                  </a:lnTo>
                  <a:lnTo>
                    <a:pt x="298198" y="2598660"/>
                  </a:lnTo>
                  <a:lnTo>
                    <a:pt x="289427" y="2598661"/>
                  </a:lnTo>
                  <a:lnTo>
                    <a:pt x="280657" y="2598662"/>
                  </a:lnTo>
                  <a:lnTo>
                    <a:pt x="271886" y="2598664"/>
                  </a:lnTo>
                  <a:lnTo>
                    <a:pt x="263116" y="2598665"/>
                  </a:lnTo>
                  <a:lnTo>
                    <a:pt x="254345" y="2598666"/>
                  </a:lnTo>
                  <a:lnTo>
                    <a:pt x="245575" y="2598667"/>
                  </a:lnTo>
                  <a:lnTo>
                    <a:pt x="236804" y="2598668"/>
                  </a:lnTo>
                  <a:lnTo>
                    <a:pt x="228033" y="2598668"/>
                  </a:lnTo>
                  <a:lnTo>
                    <a:pt x="219263" y="2598669"/>
                  </a:lnTo>
                  <a:lnTo>
                    <a:pt x="210492" y="2598670"/>
                  </a:lnTo>
                  <a:lnTo>
                    <a:pt x="201722" y="2598670"/>
                  </a:lnTo>
                  <a:lnTo>
                    <a:pt x="192951" y="2598671"/>
                  </a:lnTo>
                  <a:lnTo>
                    <a:pt x="184181" y="2598671"/>
                  </a:lnTo>
                  <a:lnTo>
                    <a:pt x="175410" y="2598672"/>
                  </a:lnTo>
                  <a:lnTo>
                    <a:pt x="166640" y="2598672"/>
                  </a:lnTo>
                  <a:lnTo>
                    <a:pt x="157869" y="2598673"/>
                  </a:lnTo>
                  <a:lnTo>
                    <a:pt x="149099" y="2598673"/>
                  </a:lnTo>
                  <a:lnTo>
                    <a:pt x="140328" y="2598673"/>
                  </a:lnTo>
                  <a:lnTo>
                    <a:pt x="131558" y="2598674"/>
                  </a:lnTo>
                  <a:lnTo>
                    <a:pt x="122787" y="2598674"/>
                  </a:lnTo>
                  <a:lnTo>
                    <a:pt x="114016" y="2598674"/>
                  </a:lnTo>
                  <a:lnTo>
                    <a:pt x="105246" y="2598674"/>
                  </a:lnTo>
                  <a:lnTo>
                    <a:pt x="96475" y="2598674"/>
                  </a:lnTo>
                  <a:lnTo>
                    <a:pt x="87705" y="2598675"/>
                  </a:lnTo>
                  <a:lnTo>
                    <a:pt x="78934" y="2598675"/>
                  </a:lnTo>
                  <a:lnTo>
                    <a:pt x="70164" y="2598675"/>
                  </a:lnTo>
                  <a:lnTo>
                    <a:pt x="61393" y="2598675"/>
                  </a:lnTo>
                  <a:lnTo>
                    <a:pt x="52623" y="2598675"/>
                  </a:lnTo>
                  <a:lnTo>
                    <a:pt x="43852" y="2598675"/>
                  </a:lnTo>
                  <a:lnTo>
                    <a:pt x="35082" y="2598675"/>
                  </a:lnTo>
                  <a:lnTo>
                    <a:pt x="26311" y="2598675"/>
                  </a:lnTo>
                  <a:lnTo>
                    <a:pt x="17541" y="2598676"/>
                  </a:lnTo>
                  <a:lnTo>
                    <a:pt x="8770" y="2598676"/>
                  </a:lnTo>
                  <a:lnTo>
                    <a:pt x="0" y="2598676"/>
                  </a:lnTo>
                  <a:lnTo>
                    <a:pt x="0" y="25986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3659158" y="3928007"/>
              <a:ext cx="1850583" cy="2615786"/>
            </a:xfrm>
            <a:custGeom>
              <a:avLst/>
              <a:pathLst>
                <a:path w="1850583" h="2615786">
                  <a:moveTo>
                    <a:pt x="0" y="2615786"/>
                  </a:moveTo>
                  <a:lnTo>
                    <a:pt x="8770" y="2615786"/>
                  </a:lnTo>
                  <a:lnTo>
                    <a:pt x="17541" y="2615786"/>
                  </a:lnTo>
                  <a:lnTo>
                    <a:pt x="26311" y="2615786"/>
                  </a:lnTo>
                  <a:lnTo>
                    <a:pt x="35082" y="2615786"/>
                  </a:lnTo>
                  <a:lnTo>
                    <a:pt x="43852" y="2615785"/>
                  </a:lnTo>
                  <a:lnTo>
                    <a:pt x="52623" y="2615785"/>
                  </a:lnTo>
                  <a:lnTo>
                    <a:pt x="61393" y="2615785"/>
                  </a:lnTo>
                  <a:lnTo>
                    <a:pt x="70164" y="2615785"/>
                  </a:lnTo>
                  <a:lnTo>
                    <a:pt x="78934" y="2615784"/>
                  </a:lnTo>
                  <a:lnTo>
                    <a:pt x="87705" y="2615784"/>
                  </a:lnTo>
                  <a:lnTo>
                    <a:pt x="96475" y="2615784"/>
                  </a:lnTo>
                  <a:lnTo>
                    <a:pt x="105246" y="2615783"/>
                  </a:lnTo>
                  <a:lnTo>
                    <a:pt x="114016" y="2615783"/>
                  </a:lnTo>
                  <a:lnTo>
                    <a:pt x="122787" y="2615783"/>
                  </a:lnTo>
                  <a:lnTo>
                    <a:pt x="131558" y="2615782"/>
                  </a:lnTo>
                  <a:lnTo>
                    <a:pt x="140328" y="2615782"/>
                  </a:lnTo>
                  <a:lnTo>
                    <a:pt x="149099" y="2615781"/>
                  </a:lnTo>
                  <a:lnTo>
                    <a:pt x="157869" y="2615780"/>
                  </a:lnTo>
                  <a:lnTo>
                    <a:pt x="166640" y="2615780"/>
                  </a:lnTo>
                  <a:lnTo>
                    <a:pt x="175410" y="2615779"/>
                  </a:lnTo>
                  <a:lnTo>
                    <a:pt x="184181" y="2615778"/>
                  </a:lnTo>
                  <a:lnTo>
                    <a:pt x="192951" y="2615777"/>
                  </a:lnTo>
                  <a:lnTo>
                    <a:pt x="201722" y="2615777"/>
                  </a:lnTo>
                  <a:lnTo>
                    <a:pt x="210492" y="2615776"/>
                  </a:lnTo>
                  <a:lnTo>
                    <a:pt x="219263" y="2615774"/>
                  </a:lnTo>
                  <a:lnTo>
                    <a:pt x="228033" y="2615773"/>
                  </a:lnTo>
                  <a:lnTo>
                    <a:pt x="236804" y="2615772"/>
                  </a:lnTo>
                  <a:lnTo>
                    <a:pt x="245575" y="2615770"/>
                  </a:lnTo>
                  <a:lnTo>
                    <a:pt x="254345" y="2615769"/>
                  </a:lnTo>
                  <a:lnTo>
                    <a:pt x="263116" y="2615767"/>
                  </a:lnTo>
                  <a:lnTo>
                    <a:pt x="271886" y="2615765"/>
                  </a:lnTo>
                  <a:lnTo>
                    <a:pt x="280657" y="2615763"/>
                  </a:lnTo>
                  <a:lnTo>
                    <a:pt x="289427" y="2615761"/>
                  </a:lnTo>
                  <a:lnTo>
                    <a:pt x="298198" y="2615758"/>
                  </a:lnTo>
                  <a:lnTo>
                    <a:pt x="306968" y="2615756"/>
                  </a:lnTo>
                  <a:lnTo>
                    <a:pt x="315739" y="2615753"/>
                  </a:lnTo>
                  <a:lnTo>
                    <a:pt x="324509" y="2615750"/>
                  </a:lnTo>
                  <a:lnTo>
                    <a:pt x="333280" y="2615746"/>
                  </a:lnTo>
                  <a:lnTo>
                    <a:pt x="342050" y="2615742"/>
                  </a:lnTo>
                  <a:lnTo>
                    <a:pt x="350821" y="2615738"/>
                  </a:lnTo>
                  <a:lnTo>
                    <a:pt x="359592" y="2615733"/>
                  </a:lnTo>
                  <a:lnTo>
                    <a:pt x="368362" y="2615728"/>
                  </a:lnTo>
                  <a:lnTo>
                    <a:pt x="377133" y="2615723"/>
                  </a:lnTo>
                  <a:lnTo>
                    <a:pt x="385903" y="2615717"/>
                  </a:lnTo>
                  <a:lnTo>
                    <a:pt x="394674" y="2615710"/>
                  </a:lnTo>
                  <a:lnTo>
                    <a:pt x="403444" y="2615703"/>
                  </a:lnTo>
                  <a:lnTo>
                    <a:pt x="412215" y="2615695"/>
                  </a:lnTo>
                  <a:lnTo>
                    <a:pt x="420985" y="2615687"/>
                  </a:lnTo>
                  <a:lnTo>
                    <a:pt x="429756" y="2615678"/>
                  </a:lnTo>
                  <a:lnTo>
                    <a:pt x="438526" y="2615667"/>
                  </a:lnTo>
                  <a:lnTo>
                    <a:pt x="447297" y="2615656"/>
                  </a:lnTo>
                  <a:lnTo>
                    <a:pt x="456067" y="2615644"/>
                  </a:lnTo>
                  <a:lnTo>
                    <a:pt x="464838" y="2615631"/>
                  </a:lnTo>
                  <a:lnTo>
                    <a:pt x="473609" y="2615616"/>
                  </a:lnTo>
                  <a:lnTo>
                    <a:pt x="482379" y="2615601"/>
                  </a:lnTo>
                  <a:lnTo>
                    <a:pt x="491150" y="2615583"/>
                  </a:lnTo>
                  <a:lnTo>
                    <a:pt x="499920" y="2615565"/>
                  </a:lnTo>
                  <a:lnTo>
                    <a:pt x="508691" y="2615544"/>
                  </a:lnTo>
                  <a:lnTo>
                    <a:pt x="517461" y="2615521"/>
                  </a:lnTo>
                  <a:lnTo>
                    <a:pt x="526232" y="2615497"/>
                  </a:lnTo>
                  <a:lnTo>
                    <a:pt x="535002" y="2615470"/>
                  </a:lnTo>
                  <a:lnTo>
                    <a:pt x="543773" y="2615441"/>
                  </a:lnTo>
                  <a:lnTo>
                    <a:pt x="552543" y="2615409"/>
                  </a:lnTo>
                  <a:lnTo>
                    <a:pt x="561314" y="2615374"/>
                  </a:lnTo>
                  <a:lnTo>
                    <a:pt x="570084" y="2615335"/>
                  </a:lnTo>
                  <a:lnTo>
                    <a:pt x="578855" y="2615294"/>
                  </a:lnTo>
                  <a:lnTo>
                    <a:pt x="587626" y="2615248"/>
                  </a:lnTo>
                  <a:lnTo>
                    <a:pt x="596396" y="2615198"/>
                  </a:lnTo>
                  <a:lnTo>
                    <a:pt x="605167" y="2615144"/>
                  </a:lnTo>
                  <a:lnTo>
                    <a:pt x="613937" y="2615084"/>
                  </a:lnTo>
                  <a:lnTo>
                    <a:pt x="622708" y="2615019"/>
                  </a:lnTo>
                  <a:lnTo>
                    <a:pt x="631478" y="2614948"/>
                  </a:lnTo>
                  <a:lnTo>
                    <a:pt x="640249" y="2614871"/>
                  </a:lnTo>
                  <a:lnTo>
                    <a:pt x="649019" y="2614786"/>
                  </a:lnTo>
                  <a:lnTo>
                    <a:pt x="657790" y="2614694"/>
                  </a:lnTo>
                  <a:lnTo>
                    <a:pt x="666560" y="2614593"/>
                  </a:lnTo>
                  <a:lnTo>
                    <a:pt x="675331" y="2614482"/>
                  </a:lnTo>
                  <a:lnTo>
                    <a:pt x="684101" y="2614362"/>
                  </a:lnTo>
                  <a:lnTo>
                    <a:pt x="692872" y="2614230"/>
                  </a:lnTo>
                  <a:lnTo>
                    <a:pt x="701643" y="2614086"/>
                  </a:lnTo>
                  <a:lnTo>
                    <a:pt x="710413" y="2613929"/>
                  </a:lnTo>
                  <a:lnTo>
                    <a:pt x="719184" y="2613758"/>
                  </a:lnTo>
                  <a:lnTo>
                    <a:pt x="727954" y="2613571"/>
                  </a:lnTo>
                  <a:lnTo>
                    <a:pt x="736725" y="2613366"/>
                  </a:lnTo>
                  <a:lnTo>
                    <a:pt x="745495" y="2613143"/>
                  </a:lnTo>
                  <a:lnTo>
                    <a:pt x="754266" y="2612899"/>
                  </a:lnTo>
                  <a:lnTo>
                    <a:pt x="763036" y="2612632"/>
                  </a:lnTo>
                  <a:lnTo>
                    <a:pt x="771807" y="2612341"/>
                  </a:lnTo>
                  <a:lnTo>
                    <a:pt x="780577" y="2612023"/>
                  </a:lnTo>
                  <a:lnTo>
                    <a:pt x="789348" y="2611676"/>
                  </a:lnTo>
                  <a:lnTo>
                    <a:pt x="798118" y="2611297"/>
                  </a:lnTo>
                  <a:lnTo>
                    <a:pt x="806889" y="2610883"/>
                  </a:lnTo>
                  <a:lnTo>
                    <a:pt x="815660" y="2610431"/>
                  </a:lnTo>
                  <a:lnTo>
                    <a:pt x="824430" y="2609938"/>
                  </a:lnTo>
                  <a:lnTo>
                    <a:pt x="833201" y="2609399"/>
                  </a:lnTo>
                  <a:lnTo>
                    <a:pt x="841971" y="2608811"/>
                  </a:lnTo>
                  <a:lnTo>
                    <a:pt x="850742" y="2608168"/>
                  </a:lnTo>
                  <a:lnTo>
                    <a:pt x="859512" y="2607467"/>
                  </a:lnTo>
                  <a:lnTo>
                    <a:pt x="868283" y="2606702"/>
                  </a:lnTo>
                  <a:lnTo>
                    <a:pt x="877053" y="2605866"/>
                  </a:lnTo>
                  <a:lnTo>
                    <a:pt x="885824" y="2604954"/>
                  </a:lnTo>
                  <a:lnTo>
                    <a:pt x="894594" y="2603959"/>
                  </a:lnTo>
                  <a:lnTo>
                    <a:pt x="903365" y="2602872"/>
                  </a:lnTo>
                  <a:lnTo>
                    <a:pt x="912135" y="2601687"/>
                  </a:lnTo>
                  <a:lnTo>
                    <a:pt x="920906" y="2600393"/>
                  </a:lnTo>
                  <a:lnTo>
                    <a:pt x="929677" y="2598982"/>
                  </a:lnTo>
                  <a:lnTo>
                    <a:pt x="938447" y="2597442"/>
                  </a:lnTo>
                  <a:lnTo>
                    <a:pt x="947218" y="2595763"/>
                  </a:lnTo>
                  <a:lnTo>
                    <a:pt x="955988" y="2593932"/>
                  </a:lnTo>
                  <a:lnTo>
                    <a:pt x="964759" y="2591935"/>
                  </a:lnTo>
                  <a:lnTo>
                    <a:pt x="973529" y="2589757"/>
                  </a:lnTo>
                  <a:lnTo>
                    <a:pt x="982300" y="2587384"/>
                  </a:lnTo>
                  <a:lnTo>
                    <a:pt x="991070" y="2584797"/>
                  </a:lnTo>
                  <a:lnTo>
                    <a:pt x="999841" y="2581978"/>
                  </a:lnTo>
                  <a:lnTo>
                    <a:pt x="1008611" y="2578907"/>
                  </a:lnTo>
                  <a:lnTo>
                    <a:pt x="1017382" y="2575562"/>
                  </a:lnTo>
                  <a:lnTo>
                    <a:pt x="1026152" y="2571920"/>
                  </a:lnTo>
                  <a:lnTo>
                    <a:pt x="1034923" y="2567956"/>
                  </a:lnTo>
                  <a:lnTo>
                    <a:pt x="1043694" y="2563642"/>
                  </a:lnTo>
                  <a:lnTo>
                    <a:pt x="1052464" y="2558950"/>
                  </a:lnTo>
                  <a:lnTo>
                    <a:pt x="1061235" y="2553847"/>
                  </a:lnTo>
                  <a:lnTo>
                    <a:pt x="1070005" y="2548300"/>
                  </a:lnTo>
                  <a:lnTo>
                    <a:pt x="1078776" y="2542274"/>
                  </a:lnTo>
                  <a:lnTo>
                    <a:pt x="1087546" y="2535730"/>
                  </a:lnTo>
                  <a:lnTo>
                    <a:pt x="1096317" y="2528627"/>
                  </a:lnTo>
                  <a:lnTo>
                    <a:pt x="1105087" y="2520921"/>
                  </a:lnTo>
                  <a:lnTo>
                    <a:pt x="1113858" y="2512568"/>
                  </a:lnTo>
                  <a:lnTo>
                    <a:pt x="1122628" y="2503518"/>
                  </a:lnTo>
                  <a:lnTo>
                    <a:pt x="1131399" y="2493720"/>
                  </a:lnTo>
                  <a:lnTo>
                    <a:pt x="1140169" y="2483121"/>
                  </a:lnTo>
                  <a:lnTo>
                    <a:pt x="1148940" y="2471664"/>
                  </a:lnTo>
                  <a:lnTo>
                    <a:pt x="1157711" y="2459292"/>
                  </a:lnTo>
                  <a:lnTo>
                    <a:pt x="1166481" y="2445945"/>
                  </a:lnTo>
                  <a:lnTo>
                    <a:pt x="1175252" y="2431560"/>
                  </a:lnTo>
                  <a:lnTo>
                    <a:pt x="1184022" y="2416074"/>
                  </a:lnTo>
                  <a:lnTo>
                    <a:pt x="1192793" y="2399424"/>
                  </a:lnTo>
                  <a:lnTo>
                    <a:pt x="1201563" y="2381543"/>
                  </a:lnTo>
                  <a:lnTo>
                    <a:pt x="1210334" y="2362369"/>
                  </a:lnTo>
                  <a:lnTo>
                    <a:pt x="1219104" y="2341838"/>
                  </a:lnTo>
                  <a:lnTo>
                    <a:pt x="1227875" y="2319888"/>
                  </a:lnTo>
                  <a:lnTo>
                    <a:pt x="1236645" y="2296460"/>
                  </a:lnTo>
                  <a:lnTo>
                    <a:pt x="1245416" y="2271499"/>
                  </a:lnTo>
                  <a:lnTo>
                    <a:pt x="1254186" y="2244954"/>
                  </a:lnTo>
                  <a:lnTo>
                    <a:pt x="1262957" y="2216780"/>
                  </a:lnTo>
                  <a:lnTo>
                    <a:pt x="1271728" y="2186939"/>
                  </a:lnTo>
                  <a:lnTo>
                    <a:pt x="1280498" y="2155402"/>
                  </a:lnTo>
                  <a:lnTo>
                    <a:pt x="1289269" y="2122148"/>
                  </a:lnTo>
                  <a:lnTo>
                    <a:pt x="1298039" y="2087166"/>
                  </a:lnTo>
                  <a:lnTo>
                    <a:pt x="1306810" y="2050456"/>
                  </a:lnTo>
                  <a:lnTo>
                    <a:pt x="1315580" y="2012033"/>
                  </a:lnTo>
                  <a:lnTo>
                    <a:pt x="1324351" y="1971921"/>
                  </a:lnTo>
                  <a:lnTo>
                    <a:pt x="1333121" y="1930159"/>
                  </a:lnTo>
                  <a:lnTo>
                    <a:pt x="1341892" y="1886800"/>
                  </a:lnTo>
                  <a:lnTo>
                    <a:pt x="1350662" y="1841907"/>
                  </a:lnTo>
                  <a:lnTo>
                    <a:pt x="1359433" y="1795561"/>
                  </a:lnTo>
                  <a:lnTo>
                    <a:pt x="1368203" y="1747852"/>
                  </a:lnTo>
                  <a:lnTo>
                    <a:pt x="1376974" y="1698883"/>
                  </a:lnTo>
                  <a:lnTo>
                    <a:pt x="1385745" y="1648767"/>
                  </a:lnTo>
                  <a:lnTo>
                    <a:pt x="1394515" y="1597629"/>
                  </a:lnTo>
                  <a:lnTo>
                    <a:pt x="1403286" y="1545601"/>
                  </a:lnTo>
                  <a:lnTo>
                    <a:pt x="1412056" y="1492823"/>
                  </a:lnTo>
                  <a:lnTo>
                    <a:pt x="1420827" y="1439440"/>
                  </a:lnTo>
                  <a:lnTo>
                    <a:pt x="1429597" y="1385604"/>
                  </a:lnTo>
                  <a:lnTo>
                    <a:pt x="1438368" y="1331468"/>
                  </a:lnTo>
                  <a:lnTo>
                    <a:pt x="1447138" y="1277188"/>
                  </a:lnTo>
                  <a:lnTo>
                    <a:pt x="1455909" y="1222924"/>
                  </a:lnTo>
                  <a:lnTo>
                    <a:pt x="1464679" y="1168832"/>
                  </a:lnTo>
                  <a:lnTo>
                    <a:pt x="1473450" y="1115068"/>
                  </a:lnTo>
                  <a:lnTo>
                    <a:pt x="1482220" y="1061786"/>
                  </a:lnTo>
                  <a:lnTo>
                    <a:pt x="1490991" y="1009137"/>
                  </a:lnTo>
                  <a:lnTo>
                    <a:pt x="1499762" y="957264"/>
                  </a:lnTo>
                  <a:lnTo>
                    <a:pt x="1508532" y="906306"/>
                  </a:lnTo>
                  <a:lnTo>
                    <a:pt x="1517303" y="856395"/>
                  </a:lnTo>
                  <a:lnTo>
                    <a:pt x="1526073" y="807651"/>
                  </a:lnTo>
                  <a:lnTo>
                    <a:pt x="1534844" y="760188"/>
                  </a:lnTo>
                  <a:lnTo>
                    <a:pt x="1543614" y="714106"/>
                  </a:lnTo>
                  <a:lnTo>
                    <a:pt x="1552385" y="669493"/>
                  </a:lnTo>
                  <a:lnTo>
                    <a:pt x="1561155" y="626425"/>
                  </a:lnTo>
                  <a:lnTo>
                    <a:pt x="1569926" y="584967"/>
                  </a:lnTo>
                  <a:lnTo>
                    <a:pt x="1578696" y="545166"/>
                  </a:lnTo>
                  <a:lnTo>
                    <a:pt x="1587467" y="507060"/>
                  </a:lnTo>
                  <a:lnTo>
                    <a:pt x="1596237" y="470672"/>
                  </a:lnTo>
                  <a:lnTo>
                    <a:pt x="1605008" y="436011"/>
                  </a:lnTo>
                  <a:lnTo>
                    <a:pt x="1613779" y="403077"/>
                  </a:lnTo>
                  <a:lnTo>
                    <a:pt x="1622549" y="371857"/>
                  </a:lnTo>
                  <a:lnTo>
                    <a:pt x="1631320" y="342329"/>
                  </a:lnTo>
                  <a:lnTo>
                    <a:pt x="1640090" y="314461"/>
                  </a:lnTo>
                  <a:lnTo>
                    <a:pt x="1648861" y="288214"/>
                  </a:lnTo>
                  <a:lnTo>
                    <a:pt x="1657631" y="263542"/>
                  </a:lnTo>
                  <a:lnTo>
                    <a:pt x="1666402" y="240393"/>
                  </a:lnTo>
                  <a:lnTo>
                    <a:pt x="1675172" y="218711"/>
                  </a:lnTo>
                  <a:lnTo>
                    <a:pt x="1683943" y="198437"/>
                  </a:lnTo>
                  <a:lnTo>
                    <a:pt x="1692713" y="179508"/>
                  </a:lnTo>
                  <a:lnTo>
                    <a:pt x="1701484" y="161861"/>
                  </a:lnTo>
                  <a:lnTo>
                    <a:pt x="1710254" y="145432"/>
                  </a:lnTo>
                  <a:lnTo>
                    <a:pt x="1719025" y="130156"/>
                  </a:lnTo>
                  <a:lnTo>
                    <a:pt x="1727796" y="115968"/>
                  </a:lnTo>
                  <a:lnTo>
                    <a:pt x="1736566" y="102807"/>
                  </a:lnTo>
                  <a:lnTo>
                    <a:pt x="1745337" y="90610"/>
                  </a:lnTo>
                  <a:lnTo>
                    <a:pt x="1754107" y="79317"/>
                  </a:lnTo>
                  <a:lnTo>
                    <a:pt x="1762878" y="68871"/>
                  </a:lnTo>
                  <a:lnTo>
                    <a:pt x="1771648" y="59216"/>
                  </a:lnTo>
                  <a:lnTo>
                    <a:pt x="1780419" y="50300"/>
                  </a:lnTo>
                  <a:lnTo>
                    <a:pt x="1789189" y="42070"/>
                  </a:lnTo>
                  <a:lnTo>
                    <a:pt x="1797960" y="34480"/>
                  </a:lnTo>
                  <a:lnTo>
                    <a:pt x="1806730" y="27484"/>
                  </a:lnTo>
                  <a:lnTo>
                    <a:pt x="1815501" y="21039"/>
                  </a:lnTo>
                  <a:lnTo>
                    <a:pt x="1824271" y="15105"/>
                  </a:lnTo>
                  <a:lnTo>
                    <a:pt x="1833042" y="9644"/>
                  </a:lnTo>
                  <a:lnTo>
                    <a:pt x="1841813" y="4619"/>
                  </a:ln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F3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4422712" y="6516291"/>
              <a:ext cx="51589" cy="5158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431535" y="6516453"/>
              <a:ext cx="51484" cy="5148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4441108" y="6517431"/>
              <a:ext cx="49879" cy="4987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448789" y="6514707"/>
              <a:ext cx="52059" cy="5205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4458687" y="6517840"/>
              <a:ext cx="49804" cy="4980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469871" y="6520172"/>
              <a:ext cx="44977" cy="4497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478357" y="6519990"/>
              <a:ext cx="45545" cy="4554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483478" y="6516229"/>
              <a:ext cx="52845" cy="5284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492071" y="6512063"/>
              <a:ext cx="53200" cy="5320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501648" y="6512395"/>
              <a:ext cx="51587" cy="5158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4510375" y="6516706"/>
              <a:ext cx="51674" cy="5167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519727" y="6515174"/>
              <a:ext cx="50512" cy="5051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4531638" y="6516952"/>
              <a:ext cx="44230" cy="4423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538551" y="6516273"/>
              <a:ext cx="47944" cy="4794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4544436" y="6511713"/>
              <a:ext cx="53715" cy="5371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4552629" y="6510701"/>
              <a:ext cx="54871" cy="5487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562669" y="6504386"/>
              <a:ext cx="52332" cy="5233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572186" y="6514554"/>
              <a:ext cx="50839" cy="5083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580651" y="6516204"/>
              <a:ext cx="51451" cy="5145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4591864" y="6513281"/>
              <a:ext cx="46565" cy="4656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4599918" y="6517946"/>
              <a:ext cx="47998" cy="4799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604175" y="6495671"/>
              <a:ext cx="57025" cy="5702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4614146" y="6488111"/>
              <a:ext cx="54624" cy="5462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623603" y="6503190"/>
              <a:ext cx="53252" cy="5325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636440" y="6509915"/>
              <a:ext cx="45119" cy="4511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4644635" y="6493953"/>
              <a:ext cx="46270" cy="4627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652708" y="6485193"/>
              <a:ext cx="47664" cy="4766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4659816" y="6492309"/>
              <a:ext cx="50991" cy="5099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4668003" y="6504889"/>
              <a:ext cx="52158" cy="5215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677203" y="6490705"/>
              <a:ext cx="51298" cy="5129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686648" y="6488991"/>
              <a:ext cx="49950" cy="4995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696946" y="6516259"/>
              <a:ext cx="46895" cy="4689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707305" y="6392850"/>
              <a:ext cx="43718" cy="4371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4711069" y="6385726"/>
              <a:ext cx="53730" cy="5373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4718531" y="6398365"/>
              <a:ext cx="56348" cy="5634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725499" y="6376165"/>
              <a:ext cx="59952" cy="5995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732645" y="6423401"/>
              <a:ext cx="63202" cy="6320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744238" y="6332247"/>
              <a:ext cx="57557" cy="5755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752409" y="6411804"/>
              <a:ext cx="58755" cy="5875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760398" y="6348493"/>
              <a:ext cx="60319" cy="6031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4769768" y="6252228"/>
              <a:ext cx="59121" cy="5912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4777632" y="6356991"/>
              <a:ext cx="60933" cy="6093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4786475" y="6378704"/>
              <a:ext cx="60788" cy="6078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794821" y="6327880"/>
              <a:ext cx="61637" cy="6163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804836" y="6310224"/>
              <a:ext cx="59149" cy="5914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4814972" y="6334337"/>
              <a:ext cx="56417" cy="5641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4823998" y="6099266"/>
              <a:ext cx="55907" cy="5590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834706" y="6057965"/>
              <a:ext cx="52032" cy="5203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841255" y="6208498"/>
              <a:ext cx="56474" cy="5647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848875" y="6193579"/>
              <a:ext cx="58776" cy="5877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860117" y="6184307"/>
              <a:ext cx="53832" cy="5383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867322" y="5909728"/>
              <a:ext cx="56965" cy="5696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875858" y="5956516"/>
              <a:ext cx="57432" cy="5743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4885547" y="5817805"/>
              <a:ext cx="55595" cy="5559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894695" y="5791864"/>
              <a:ext cx="54842" cy="5484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903129" y="5979077"/>
              <a:ext cx="55514" cy="5551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4908993" y="5999146"/>
              <a:ext cx="61327" cy="6132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917326" y="5919421"/>
              <a:ext cx="62202" cy="6220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4927623" y="5684610"/>
              <a:ext cx="59149" cy="5914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936709" y="5926017"/>
              <a:ext cx="58518" cy="5851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944806" y="5773833"/>
              <a:ext cx="59865" cy="5986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955160" y="5672126"/>
              <a:ext cx="56698" cy="5669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963004" y="5584322"/>
              <a:ext cx="58553" cy="5855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970379" y="5744637"/>
              <a:ext cx="61343" cy="6134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980890" y="5777730"/>
              <a:ext cx="57862" cy="5786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4989855" y="5567502"/>
              <a:ext cx="57473" cy="5747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4997285" y="5642538"/>
              <a:ext cx="60154" cy="6015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007655" y="5619145"/>
              <a:ext cx="56955" cy="5695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018170" y="5566481"/>
              <a:ext cx="53467" cy="5346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025442" y="5540494"/>
              <a:ext cx="56462" cy="5646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043435" y="5521721"/>
              <a:ext cx="55560" cy="5556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052628" y="5362855"/>
              <a:ext cx="54715" cy="5471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060805" y="5512237"/>
              <a:ext cx="55903" cy="5590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070761" y="5320600"/>
              <a:ext cx="53530" cy="5353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081351" y="5136752"/>
              <a:ext cx="49892" cy="4989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088571" y="5051433"/>
              <a:ext cx="52994" cy="5299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096354" y="5170585"/>
              <a:ext cx="54967" cy="5496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5105450" y="5315611"/>
              <a:ext cx="54317" cy="5431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114893" y="5343645"/>
              <a:ext cx="52972" cy="5297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123085" y="5127484"/>
              <a:ext cx="54130" cy="5413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132234" y="4933850"/>
              <a:ext cx="53372" cy="5337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142065" y="4853449"/>
              <a:ext cx="51251" cy="5125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5149333" y="4886399"/>
              <a:ext cx="54256" cy="5425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162769" y="4734032"/>
              <a:ext cx="44925" cy="4492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5579331" y="3562410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5579331" y="2895634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5579331" y="2228858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5579331" y="1562082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5579331" y="895306"/>
              <a:ext cx="1850583" cy="0"/>
            </a:xfrm>
            <a:custGeom>
              <a:avLst/>
              <a:pathLst>
                <a:path w="1850583" h="0">
                  <a:moveTo>
                    <a:pt x="0" y="0"/>
                  </a:moveTo>
                  <a:lnTo>
                    <a:pt x="1850583" y="0"/>
                  </a:lnTo>
                  <a:lnTo>
                    <a:pt x="1850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5614413" y="1052056"/>
              <a:ext cx="1815501" cy="2510353"/>
            </a:xfrm>
            <a:custGeom>
              <a:avLst/>
              <a:pathLst>
                <a:path w="1815501" h="2510353">
                  <a:moveTo>
                    <a:pt x="0" y="2510352"/>
                  </a:moveTo>
                  <a:lnTo>
                    <a:pt x="8770" y="2510352"/>
                  </a:lnTo>
                  <a:lnTo>
                    <a:pt x="17541" y="2510352"/>
                  </a:lnTo>
                  <a:lnTo>
                    <a:pt x="26311" y="2510351"/>
                  </a:lnTo>
                  <a:lnTo>
                    <a:pt x="35082" y="2510351"/>
                  </a:lnTo>
                  <a:lnTo>
                    <a:pt x="43852" y="2510351"/>
                  </a:lnTo>
                  <a:lnTo>
                    <a:pt x="52623" y="2510351"/>
                  </a:lnTo>
                  <a:lnTo>
                    <a:pt x="61393" y="2510351"/>
                  </a:lnTo>
                  <a:lnTo>
                    <a:pt x="70164" y="2510350"/>
                  </a:lnTo>
                  <a:lnTo>
                    <a:pt x="78934" y="2510350"/>
                  </a:lnTo>
                  <a:lnTo>
                    <a:pt x="87705" y="2510350"/>
                  </a:lnTo>
                  <a:lnTo>
                    <a:pt x="96475" y="2510350"/>
                  </a:lnTo>
                  <a:lnTo>
                    <a:pt x="105246" y="2510349"/>
                  </a:lnTo>
                  <a:lnTo>
                    <a:pt x="114016" y="2510349"/>
                  </a:lnTo>
                  <a:lnTo>
                    <a:pt x="122787" y="2510349"/>
                  </a:lnTo>
                  <a:lnTo>
                    <a:pt x="131558" y="2510348"/>
                  </a:lnTo>
                  <a:lnTo>
                    <a:pt x="140328" y="2510348"/>
                  </a:lnTo>
                  <a:lnTo>
                    <a:pt x="149099" y="2510347"/>
                  </a:lnTo>
                  <a:lnTo>
                    <a:pt x="157869" y="2510347"/>
                  </a:lnTo>
                  <a:lnTo>
                    <a:pt x="166640" y="2510346"/>
                  </a:lnTo>
                  <a:lnTo>
                    <a:pt x="175410" y="2510346"/>
                  </a:lnTo>
                  <a:lnTo>
                    <a:pt x="184181" y="2510345"/>
                  </a:lnTo>
                  <a:lnTo>
                    <a:pt x="192951" y="2510344"/>
                  </a:lnTo>
                  <a:lnTo>
                    <a:pt x="201722" y="2510343"/>
                  </a:lnTo>
                  <a:lnTo>
                    <a:pt x="210492" y="2510343"/>
                  </a:lnTo>
                  <a:lnTo>
                    <a:pt x="219263" y="2510342"/>
                  </a:lnTo>
                  <a:lnTo>
                    <a:pt x="228033" y="2510341"/>
                  </a:lnTo>
                  <a:lnTo>
                    <a:pt x="236804" y="2510340"/>
                  </a:lnTo>
                  <a:lnTo>
                    <a:pt x="245575" y="2510339"/>
                  </a:lnTo>
                  <a:lnTo>
                    <a:pt x="254345" y="2510337"/>
                  </a:lnTo>
                  <a:lnTo>
                    <a:pt x="263116" y="2510336"/>
                  </a:lnTo>
                  <a:lnTo>
                    <a:pt x="271886" y="2510334"/>
                  </a:lnTo>
                  <a:lnTo>
                    <a:pt x="280657" y="2510333"/>
                  </a:lnTo>
                  <a:lnTo>
                    <a:pt x="289427" y="2510331"/>
                  </a:lnTo>
                  <a:lnTo>
                    <a:pt x="298198" y="2510329"/>
                  </a:lnTo>
                  <a:lnTo>
                    <a:pt x="306968" y="2510327"/>
                  </a:lnTo>
                  <a:lnTo>
                    <a:pt x="315739" y="2510325"/>
                  </a:lnTo>
                  <a:lnTo>
                    <a:pt x="324509" y="2510323"/>
                  </a:lnTo>
                  <a:lnTo>
                    <a:pt x="333280" y="2510320"/>
                  </a:lnTo>
                  <a:lnTo>
                    <a:pt x="342050" y="2510317"/>
                  </a:lnTo>
                  <a:lnTo>
                    <a:pt x="350821" y="2510314"/>
                  </a:lnTo>
                  <a:lnTo>
                    <a:pt x="359592" y="2510311"/>
                  </a:lnTo>
                  <a:lnTo>
                    <a:pt x="368362" y="2510307"/>
                  </a:lnTo>
                  <a:lnTo>
                    <a:pt x="377133" y="2510303"/>
                  </a:lnTo>
                  <a:lnTo>
                    <a:pt x="385903" y="2510299"/>
                  </a:lnTo>
                  <a:lnTo>
                    <a:pt x="394674" y="2510294"/>
                  </a:lnTo>
                  <a:lnTo>
                    <a:pt x="403444" y="2510289"/>
                  </a:lnTo>
                  <a:lnTo>
                    <a:pt x="412215" y="2510284"/>
                  </a:lnTo>
                  <a:lnTo>
                    <a:pt x="420985" y="2510278"/>
                  </a:lnTo>
                  <a:lnTo>
                    <a:pt x="429756" y="2510272"/>
                  </a:lnTo>
                  <a:lnTo>
                    <a:pt x="438526" y="2510265"/>
                  </a:lnTo>
                  <a:lnTo>
                    <a:pt x="447297" y="2510257"/>
                  </a:lnTo>
                  <a:lnTo>
                    <a:pt x="456067" y="2510249"/>
                  </a:lnTo>
                  <a:lnTo>
                    <a:pt x="464838" y="2510240"/>
                  </a:lnTo>
                  <a:lnTo>
                    <a:pt x="473609" y="2510231"/>
                  </a:lnTo>
                  <a:lnTo>
                    <a:pt x="482379" y="2510220"/>
                  </a:lnTo>
                  <a:lnTo>
                    <a:pt x="491150" y="2510209"/>
                  </a:lnTo>
                  <a:lnTo>
                    <a:pt x="499920" y="2510197"/>
                  </a:lnTo>
                  <a:lnTo>
                    <a:pt x="508691" y="2510184"/>
                  </a:lnTo>
                  <a:lnTo>
                    <a:pt x="517461" y="2510169"/>
                  </a:lnTo>
                  <a:lnTo>
                    <a:pt x="526232" y="2510153"/>
                  </a:lnTo>
                  <a:lnTo>
                    <a:pt x="535002" y="2510136"/>
                  </a:lnTo>
                  <a:lnTo>
                    <a:pt x="543773" y="2510118"/>
                  </a:lnTo>
                  <a:lnTo>
                    <a:pt x="552543" y="2510098"/>
                  </a:lnTo>
                  <a:lnTo>
                    <a:pt x="561314" y="2510076"/>
                  </a:lnTo>
                  <a:lnTo>
                    <a:pt x="570084" y="2510053"/>
                  </a:lnTo>
                  <a:lnTo>
                    <a:pt x="578855" y="2510027"/>
                  </a:lnTo>
                  <a:lnTo>
                    <a:pt x="587626" y="2509999"/>
                  </a:lnTo>
                  <a:lnTo>
                    <a:pt x="596396" y="2509969"/>
                  </a:lnTo>
                  <a:lnTo>
                    <a:pt x="605167" y="2509937"/>
                  </a:lnTo>
                  <a:lnTo>
                    <a:pt x="613937" y="2509901"/>
                  </a:lnTo>
                  <a:lnTo>
                    <a:pt x="622708" y="2509863"/>
                  </a:lnTo>
                  <a:lnTo>
                    <a:pt x="631478" y="2509821"/>
                  </a:lnTo>
                  <a:lnTo>
                    <a:pt x="640249" y="2509776"/>
                  </a:lnTo>
                  <a:lnTo>
                    <a:pt x="649019" y="2509726"/>
                  </a:lnTo>
                  <a:lnTo>
                    <a:pt x="657790" y="2509673"/>
                  </a:lnTo>
                  <a:lnTo>
                    <a:pt x="666560" y="2509615"/>
                  </a:lnTo>
                  <a:lnTo>
                    <a:pt x="675331" y="2509552"/>
                  </a:lnTo>
                  <a:lnTo>
                    <a:pt x="684101" y="2509484"/>
                  </a:lnTo>
                  <a:lnTo>
                    <a:pt x="692872" y="2509409"/>
                  </a:lnTo>
                  <a:lnTo>
                    <a:pt x="701643" y="2509329"/>
                  </a:lnTo>
                  <a:lnTo>
                    <a:pt x="710413" y="2509242"/>
                  </a:lnTo>
                  <a:lnTo>
                    <a:pt x="719184" y="2509147"/>
                  </a:lnTo>
                  <a:lnTo>
                    <a:pt x="727954" y="2509044"/>
                  </a:lnTo>
                  <a:lnTo>
                    <a:pt x="736725" y="2508932"/>
                  </a:lnTo>
                  <a:lnTo>
                    <a:pt x="745495" y="2508811"/>
                  </a:lnTo>
                  <a:lnTo>
                    <a:pt x="754266" y="2508679"/>
                  </a:lnTo>
                  <a:lnTo>
                    <a:pt x="763036" y="2508536"/>
                  </a:lnTo>
                  <a:lnTo>
                    <a:pt x="771807" y="2508380"/>
                  </a:lnTo>
                  <a:lnTo>
                    <a:pt x="780577" y="2508212"/>
                  </a:lnTo>
                  <a:lnTo>
                    <a:pt x="789348" y="2508029"/>
                  </a:lnTo>
                  <a:lnTo>
                    <a:pt x="798118" y="2507830"/>
                  </a:lnTo>
                  <a:lnTo>
                    <a:pt x="806889" y="2507614"/>
                  </a:lnTo>
                  <a:lnTo>
                    <a:pt x="815660" y="2507380"/>
                  </a:lnTo>
                  <a:lnTo>
                    <a:pt x="824430" y="2507126"/>
                  </a:lnTo>
                  <a:lnTo>
                    <a:pt x="833201" y="2506849"/>
                  </a:lnTo>
                  <a:lnTo>
                    <a:pt x="841971" y="2506550"/>
                  </a:lnTo>
                  <a:lnTo>
                    <a:pt x="850742" y="2506224"/>
                  </a:lnTo>
                  <a:lnTo>
                    <a:pt x="859512" y="2505871"/>
                  </a:lnTo>
                  <a:lnTo>
                    <a:pt x="868283" y="2505487"/>
                  </a:lnTo>
                  <a:lnTo>
                    <a:pt x="877053" y="2505070"/>
                  </a:lnTo>
                  <a:lnTo>
                    <a:pt x="885824" y="2504618"/>
                  </a:lnTo>
                  <a:lnTo>
                    <a:pt x="894594" y="2504126"/>
                  </a:lnTo>
                  <a:lnTo>
                    <a:pt x="903365" y="2503593"/>
                  </a:lnTo>
                  <a:lnTo>
                    <a:pt x="912135" y="2503014"/>
                  </a:lnTo>
                  <a:lnTo>
                    <a:pt x="920906" y="2502385"/>
                  </a:lnTo>
                  <a:lnTo>
                    <a:pt x="929677" y="2501702"/>
                  </a:lnTo>
                  <a:lnTo>
                    <a:pt x="938447" y="2500960"/>
                  </a:lnTo>
                  <a:lnTo>
                    <a:pt x="947218" y="2500155"/>
                  </a:lnTo>
                  <a:lnTo>
                    <a:pt x="955988" y="2499281"/>
                  </a:lnTo>
                  <a:lnTo>
                    <a:pt x="964759" y="2498333"/>
                  </a:lnTo>
                  <a:lnTo>
                    <a:pt x="973529" y="2497302"/>
                  </a:lnTo>
                  <a:lnTo>
                    <a:pt x="982300" y="2496184"/>
                  </a:lnTo>
                  <a:lnTo>
                    <a:pt x="991070" y="2494970"/>
                  </a:lnTo>
                  <a:lnTo>
                    <a:pt x="999841" y="2493652"/>
                  </a:lnTo>
                  <a:lnTo>
                    <a:pt x="1008611" y="2492221"/>
                  </a:lnTo>
                  <a:lnTo>
                    <a:pt x="1017382" y="2490668"/>
                  </a:lnTo>
                  <a:lnTo>
                    <a:pt x="1026152" y="2488983"/>
                  </a:lnTo>
                  <a:lnTo>
                    <a:pt x="1034923" y="2487154"/>
                  </a:lnTo>
                  <a:lnTo>
                    <a:pt x="1043694" y="2485169"/>
                  </a:lnTo>
                  <a:lnTo>
                    <a:pt x="1052464" y="2483015"/>
                  </a:lnTo>
                  <a:lnTo>
                    <a:pt x="1061235" y="2480678"/>
                  </a:lnTo>
                  <a:lnTo>
                    <a:pt x="1070005" y="2478142"/>
                  </a:lnTo>
                  <a:lnTo>
                    <a:pt x="1078776" y="2475392"/>
                  </a:lnTo>
                  <a:lnTo>
                    <a:pt x="1087546" y="2472409"/>
                  </a:lnTo>
                  <a:lnTo>
                    <a:pt x="1096317" y="2469174"/>
                  </a:lnTo>
                  <a:lnTo>
                    <a:pt x="1105087" y="2465667"/>
                  </a:lnTo>
                  <a:lnTo>
                    <a:pt x="1113858" y="2461865"/>
                  </a:lnTo>
                  <a:lnTo>
                    <a:pt x="1122628" y="2457744"/>
                  </a:lnTo>
                  <a:lnTo>
                    <a:pt x="1131399" y="2453278"/>
                  </a:lnTo>
                  <a:lnTo>
                    <a:pt x="1140169" y="2448441"/>
                  </a:lnTo>
                  <a:lnTo>
                    <a:pt x="1148940" y="2443202"/>
                  </a:lnTo>
                  <a:lnTo>
                    <a:pt x="1157711" y="2437529"/>
                  </a:lnTo>
                  <a:lnTo>
                    <a:pt x="1166481" y="2431389"/>
                  </a:lnTo>
                  <a:lnTo>
                    <a:pt x="1175252" y="2424745"/>
                  </a:lnTo>
                  <a:lnTo>
                    <a:pt x="1184022" y="2417560"/>
                  </a:lnTo>
                  <a:lnTo>
                    <a:pt x="1192793" y="2409791"/>
                  </a:lnTo>
                  <a:lnTo>
                    <a:pt x="1201563" y="2401396"/>
                  </a:lnTo>
                  <a:lnTo>
                    <a:pt x="1210334" y="2392327"/>
                  </a:lnTo>
                  <a:lnTo>
                    <a:pt x="1219104" y="2382538"/>
                  </a:lnTo>
                  <a:lnTo>
                    <a:pt x="1227875" y="2371976"/>
                  </a:lnTo>
                  <a:lnTo>
                    <a:pt x="1236645" y="2360587"/>
                  </a:lnTo>
                  <a:lnTo>
                    <a:pt x="1245416" y="2348316"/>
                  </a:lnTo>
                  <a:lnTo>
                    <a:pt x="1254186" y="2335103"/>
                  </a:lnTo>
                  <a:lnTo>
                    <a:pt x="1262957" y="2320888"/>
                  </a:lnTo>
                  <a:lnTo>
                    <a:pt x="1271728" y="2305607"/>
                  </a:lnTo>
                  <a:lnTo>
                    <a:pt x="1280498" y="2289196"/>
                  </a:lnTo>
                  <a:lnTo>
                    <a:pt x="1289269" y="2271590"/>
                  </a:lnTo>
                  <a:lnTo>
                    <a:pt x="1298039" y="2252721"/>
                  </a:lnTo>
                  <a:lnTo>
                    <a:pt x="1306810" y="2232522"/>
                  </a:lnTo>
                  <a:lnTo>
                    <a:pt x="1315580" y="2210926"/>
                  </a:lnTo>
                  <a:lnTo>
                    <a:pt x="1324351" y="2187868"/>
                  </a:lnTo>
                  <a:lnTo>
                    <a:pt x="1333121" y="2163283"/>
                  </a:lnTo>
                  <a:lnTo>
                    <a:pt x="1341892" y="2137110"/>
                  </a:lnTo>
                  <a:lnTo>
                    <a:pt x="1350662" y="2109293"/>
                  </a:lnTo>
                  <a:lnTo>
                    <a:pt x="1359433" y="2079777"/>
                  </a:lnTo>
                  <a:lnTo>
                    <a:pt x="1368203" y="2048518"/>
                  </a:lnTo>
                  <a:lnTo>
                    <a:pt x="1376974" y="2015476"/>
                  </a:lnTo>
                  <a:lnTo>
                    <a:pt x="1385745" y="1980623"/>
                  </a:lnTo>
                  <a:lnTo>
                    <a:pt x="1394515" y="1943939"/>
                  </a:lnTo>
                  <a:lnTo>
                    <a:pt x="1403286" y="1905416"/>
                  </a:lnTo>
                  <a:lnTo>
                    <a:pt x="1412056" y="1865060"/>
                  </a:lnTo>
                  <a:lnTo>
                    <a:pt x="1420827" y="1822891"/>
                  </a:lnTo>
                  <a:lnTo>
                    <a:pt x="1429597" y="1778943"/>
                  </a:lnTo>
                  <a:lnTo>
                    <a:pt x="1438368" y="1733268"/>
                  </a:lnTo>
                  <a:lnTo>
                    <a:pt x="1447138" y="1685936"/>
                  </a:lnTo>
                  <a:lnTo>
                    <a:pt x="1455909" y="1637032"/>
                  </a:lnTo>
                  <a:lnTo>
                    <a:pt x="1464679" y="1586659"/>
                  </a:lnTo>
                  <a:lnTo>
                    <a:pt x="1473450" y="1534938"/>
                  </a:lnTo>
                  <a:lnTo>
                    <a:pt x="1482220" y="1482007"/>
                  </a:lnTo>
                  <a:lnTo>
                    <a:pt x="1490991" y="1428019"/>
                  </a:lnTo>
                  <a:lnTo>
                    <a:pt x="1499762" y="1373141"/>
                  </a:lnTo>
                  <a:lnTo>
                    <a:pt x="1508532" y="1317551"/>
                  </a:lnTo>
                  <a:lnTo>
                    <a:pt x="1517303" y="1261439"/>
                  </a:lnTo>
                  <a:lnTo>
                    <a:pt x="1526073" y="1205002"/>
                  </a:lnTo>
                  <a:lnTo>
                    <a:pt x="1534844" y="1148442"/>
                  </a:lnTo>
                  <a:lnTo>
                    <a:pt x="1543614" y="1091960"/>
                  </a:lnTo>
                  <a:lnTo>
                    <a:pt x="1552385" y="1035761"/>
                  </a:lnTo>
                  <a:lnTo>
                    <a:pt x="1561155" y="980042"/>
                  </a:lnTo>
                  <a:lnTo>
                    <a:pt x="1569926" y="924995"/>
                  </a:lnTo>
                  <a:lnTo>
                    <a:pt x="1578696" y="870804"/>
                  </a:lnTo>
                  <a:lnTo>
                    <a:pt x="1587467" y="817639"/>
                  </a:lnTo>
                  <a:lnTo>
                    <a:pt x="1596237" y="765657"/>
                  </a:lnTo>
                  <a:lnTo>
                    <a:pt x="1605008" y="715002"/>
                  </a:lnTo>
                  <a:lnTo>
                    <a:pt x="1613779" y="665799"/>
                  </a:lnTo>
                  <a:lnTo>
                    <a:pt x="1622549" y="618158"/>
                  </a:lnTo>
                  <a:lnTo>
                    <a:pt x="1631320" y="572169"/>
                  </a:lnTo>
                  <a:lnTo>
                    <a:pt x="1640090" y="527907"/>
                  </a:lnTo>
                  <a:lnTo>
                    <a:pt x="1648861" y="485427"/>
                  </a:lnTo>
                  <a:lnTo>
                    <a:pt x="1657631" y="444769"/>
                  </a:lnTo>
                  <a:lnTo>
                    <a:pt x="1666402" y="405957"/>
                  </a:lnTo>
                  <a:lnTo>
                    <a:pt x="1675172" y="369000"/>
                  </a:lnTo>
                  <a:lnTo>
                    <a:pt x="1683943" y="333892"/>
                  </a:lnTo>
                  <a:lnTo>
                    <a:pt x="1692713" y="300618"/>
                  </a:lnTo>
                  <a:lnTo>
                    <a:pt x="1701484" y="269148"/>
                  </a:lnTo>
                  <a:lnTo>
                    <a:pt x="1710254" y="239446"/>
                  </a:lnTo>
                  <a:lnTo>
                    <a:pt x="1719025" y="211467"/>
                  </a:lnTo>
                  <a:lnTo>
                    <a:pt x="1727796" y="185158"/>
                  </a:lnTo>
                  <a:lnTo>
                    <a:pt x="1736566" y="160461"/>
                  </a:lnTo>
                  <a:lnTo>
                    <a:pt x="1745337" y="137317"/>
                  </a:lnTo>
                  <a:lnTo>
                    <a:pt x="1754107" y="115658"/>
                  </a:lnTo>
                  <a:lnTo>
                    <a:pt x="1762878" y="95420"/>
                  </a:lnTo>
                  <a:lnTo>
                    <a:pt x="1771648" y="76533"/>
                  </a:lnTo>
                  <a:lnTo>
                    <a:pt x="1780419" y="58930"/>
                  </a:lnTo>
                  <a:lnTo>
                    <a:pt x="1789189" y="42542"/>
                  </a:lnTo>
                  <a:lnTo>
                    <a:pt x="1797960" y="27301"/>
                  </a:lnTo>
                  <a:lnTo>
                    <a:pt x="1806730" y="13142"/>
                  </a:lnTo>
                  <a:lnTo>
                    <a:pt x="1815501" y="0"/>
                  </a:lnTo>
                  <a:lnTo>
                    <a:pt x="1815501" y="150162"/>
                  </a:lnTo>
                  <a:lnTo>
                    <a:pt x="1806730" y="173210"/>
                  </a:lnTo>
                  <a:lnTo>
                    <a:pt x="1797960" y="197735"/>
                  </a:lnTo>
                  <a:lnTo>
                    <a:pt x="1789189" y="223795"/>
                  </a:lnTo>
                  <a:lnTo>
                    <a:pt x="1780419" y="251441"/>
                  </a:lnTo>
                  <a:lnTo>
                    <a:pt x="1771648" y="280719"/>
                  </a:lnTo>
                  <a:lnTo>
                    <a:pt x="1762878" y="311672"/>
                  </a:lnTo>
                  <a:lnTo>
                    <a:pt x="1754107" y="344334"/>
                  </a:lnTo>
                  <a:lnTo>
                    <a:pt x="1745337" y="378728"/>
                  </a:lnTo>
                  <a:lnTo>
                    <a:pt x="1736566" y="414873"/>
                  </a:lnTo>
                  <a:lnTo>
                    <a:pt x="1727796" y="452771"/>
                  </a:lnTo>
                  <a:lnTo>
                    <a:pt x="1719025" y="492417"/>
                  </a:lnTo>
                  <a:lnTo>
                    <a:pt x="1710254" y="533791"/>
                  </a:lnTo>
                  <a:lnTo>
                    <a:pt x="1701484" y="576856"/>
                  </a:lnTo>
                  <a:lnTo>
                    <a:pt x="1692713" y="621566"/>
                  </a:lnTo>
                  <a:lnTo>
                    <a:pt x="1683943" y="667854"/>
                  </a:lnTo>
                  <a:lnTo>
                    <a:pt x="1675172" y="715640"/>
                  </a:lnTo>
                  <a:lnTo>
                    <a:pt x="1666402" y="764828"/>
                  </a:lnTo>
                  <a:lnTo>
                    <a:pt x="1657631" y="815304"/>
                  </a:lnTo>
                  <a:lnTo>
                    <a:pt x="1648861" y="866943"/>
                  </a:lnTo>
                  <a:lnTo>
                    <a:pt x="1640090" y="919602"/>
                  </a:lnTo>
                  <a:lnTo>
                    <a:pt x="1631320" y="973127"/>
                  </a:lnTo>
                  <a:lnTo>
                    <a:pt x="1622549" y="1027352"/>
                  </a:lnTo>
                  <a:lnTo>
                    <a:pt x="1613779" y="1082103"/>
                  </a:lnTo>
                  <a:lnTo>
                    <a:pt x="1605008" y="1137198"/>
                  </a:lnTo>
                  <a:lnTo>
                    <a:pt x="1596237" y="1192449"/>
                  </a:lnTo>
                  <a:lnTo>
                    <a:pt x="1587467" y="1247667"/>
                  </a:lnTo>
                  <a:lnTo>
                    <a:pt x="1578696" y="1302664"/>
                  </a:lnTo>
                  <a:lnTo>
                    <a:pt x="1569926" y="1357253"/>
                  </a:lnTo>
                  <a:lnTo>
                    <a:pt x="1561155" y="1411255"/>
                  </a:lnTo>
                  <a:lnTo>
                    <a:pt x="1552385" y="1464495"/>
                  </a:lnTo>
                  <a:lnTo>
                    <a:pt x="1543614" y="1516811"/>
                  </a:lnTo>
                  <a:lnTo>
                    <a:pt x="1534844" y="1568052"/>
                  </a:lnTo>
                  <a:lnTo>
                    <a:pt x="1526073" y="1618079"/>
                  </a:lnTo>
                  <a:lnTo>
                    <a:pt x="1517303" y="1666768"/>
                  </a:lnTo>
                  <a:lnTo>
                    <a:pt x="1508532" y="1714012"/>
                  </a:lnTo>
                  <a:lnTo>
                    <a:pt x="1499762" y="1759718"/>
                  </a:lnTo>
                  <a:lnTo>
                    <a:pt x="1490991" y="1803810"/>
                  </a:lnTo>
                  <a:lnTo>
                    <a:pt x="1482220" y="1846226"/>
                  </a:lnTo>
                  <a:lnTo>
                    <a:pt x="1473450" y="1886923"/>
                  </a:lnTo>
                  <a:lnTo>
                    <a:pt x="1464679" y="1925870"/>
                  </a:lnTo>
                  <a:lnTo>
                    <a:pt x="1455909" y="1963051"/>
                  </a:lnTo>
                  <a:lnTo>
                    <a:pt x="1447138" y="1998462"/>
                  </a:lnTo>
                  <a:lnTo>
                    <a:pt x="1438368" y="2032114"/>
                  </a:lnTo>
                  <a:lnTo>
                    <a:pt x="1429597" y="2064025"/>
                  </a:lnTo>
                  <a:lnTo>
                    <a:pt x="1420827" y="2094224"/>
                  </a:lnTo>
                  <a:lnTo>
                    <a:pt x="1412056" y="2122749"/>
                  </a:lnTo>
                  <a:lnTo>
                    <a:pt x="1403286" y="2149643"/>
                  </a:lnTo>
                  <a:lnTo>
                    <a:pt x="1394515" y="2174956"/>
                  </a:lnTo>
                  <a:lnTo>
                    <a:pt x="1385745" y="2198744"/>
                  </a:lnTo>
                  <a:lnTo>
                    <a:pt x="1376974" y="2221062"/>
                  </a:lnTo>
                  <a:lnTo>
                    <a:pt x="1368203" y="2241974"/>
                  </a:lnTo>
                  <a:lnTo>
                    <a:pt x="1359433" y="2261540"/>
                  </a:lnTo>
                  <a:lnTo>
                    <a:pt x="1350662" y="2279825"/>
                  </a:lnTo>
                  <a:lnTo>
                    <a:pt x="1341892" y="2296892"/>
                  </a:lnTo>
                  <a:lnTo>
                    <a:pt x="1333121" y="2312805"/>
                  </a:lnTo>
                  <a:lnTo>
                    <a:pt x="1324351" y="2327626"/>
                  </a:lnTo>
                  <a:lnTo>
                    <a:pt x="1315580" y="2341417"/>
                  </a:lnTo>
                  <a:lnTo>
                    <a:pt x="1306810" y="2354238"/>
                  </a:lnTo>
                  <a:lnTo>
                    <a:pt x="1298039" y="2366148"/>
                  </a:lnTo>
                  <a:lnTo>
                    <a:pt x="1289269" y="2377201"/>
                  </a:lnTo>
                  <a:lnTo>
                    <a:pt x="1280498" y="2387454"/>
                  </a:lnTo>
                  <a:lnTo>
                    <a:pt x="1271728" y="2396956"/>
                  </a:lnTo>
                  <a:lnTo>
                    <a:pt x="1262957" y="2405757"/>
                  </a:lnTo>
                  <a:lnTo>
                    <a:pt x="1254186" y="2413904"/>
                  </a:lnTo>
                  <a:lnTo>
                    <a:pt x="1245416" y="2421442"/>
                  </a:lnTo>
                  <a:lnTo>
                    <a:pt x="1236645" y="2428413"/>
                  </a:lnTo>
                  <a:lnTo>
                    <a:pt x="1227875" y="2434856"/>
                  </a:lnTo>
                  <a:lnTo>
                    <a:pt x="1219104" y="2440808"/>
                  </a:lnTo>
                  <a:lnTo>
                    <a:pt x="1210334" y="2446305"/>
                  </a:lnTo>
                  <a:lnTo>
                    <a:pt x="1201563" y="2451379"/>
                  </a:lnTo>
                  <a:lnTo>
                    <a:pt x="1192793" y="2456062"/>
                  </a:lnTo>
                  <a:lnTo>
                    <a:pt x="1184022" y="2460382"/>
                  </a:lnTo>
                  <a:lnTo>
                    <a:pt x="1175252" y="2464365"/>
                  </a:lnTo>
                  <a:lnTo>
                    <a:pt x="1166481" y="2468038"/>
                  </a:lnTo>
                  <a:lnTo>
                    <a:pt x="1157711" y="2471423"/>
                  </a:lnTo>
                  <a:lnTo>
                    <a:pt x="1148940" y="2474542"/>
                  </a:lnTo>
                  <a:lnTo>
                    <a:pt x="1140169" y="2477416"/>
                  </a:lnTo>
                  <a:lnTo>
                    <a:pt x="1131399" y="2480063"/>
                  </a:lnTo>
                  <a:lnTo>
                    <a:pt x="1122628" y="2482500"/>
                  </a:lnTo>
                  <a:lnTo>
                    <a:pt x="1113858" y="2484744"/>
                  </a:lnTo>
                  <a:lnTo>
                    <a:pt x="1105087" y="2486809"/>
                  </a:lnTo>
                  <a:lnTo>
                    <a:pt x="1096317" y="2488710"/>
                  </a:lnTo>
                  <a:lnTo>
                    <a:pt x="1087546" y="2490459"/>
                  </a:lnTo>
                  <a:lnTo>
                    <a:pt x="1078776" y="2492069"/>
                  </a:lnTo>
                  <a:lnTo>
                    <a:pt x="1070005" y="2493550"/>
                  </a:lnTo>
                  <a:lnTo>
                    <a:pt x="1061235" y="2494912"/>
                  </a:lnTo>
                  <a:lnTo>
                    <a:pt x="1052464" y="2496164"/>
                  </a:lnTo>
                  <a:lnTo>
                    <a:pt x="1043694" y="2497316"/>
                  </a:lnTo>
                  <a:lnTo>
                    <a:pt x="1034923" y="2498375"/>
                  </a:lnTo>
                  <a:lnTo>
                    <a:pt x="1026152" y="2499349"/>
                  </a:lnTo>
                  <a:lnTo>
                    <a:pt x="1017382" y="2500244"/>
                  </a:lnTo>
                  <a:lnTo>
                    <a:pt x="1008611" y="2501067"/>
                  </a:lnTo>
                  <a:lnTo>
                    <a:pt x="999841" y="2501824"/>
                  </a:lnTo>
                  <a:lnTo>
                    <a:pt x="991070" y="2502519"/>
                  </a:lnTo>
                  <a:lnTo>
                    <a:pt x="982300" y="2503158"/>
                  </a:lnTo>
                  <a:lnTo>
                    <a:pt x="973529" y="2503745"/>
                  </a:lnTo>
                  <a:lnTo>
                    <a:pt x="964759" y="2504285"/>
                  </a:lnTo>
                  <a:lnTo>
                    <a:pt x="955988" y="2504780"/>
                  </a:lnTo>
                  <a:lnTo>
                    <a:pt x="947218" y="2505236"/>
                  </a:lnTo>
                  <a:lnTo>
                    <a:pt x="938447" y="2505654"/>
                  </a:lnTo>
                  <a:lnTo>
                    <a:pt x="929677" y="2506039"/>
                  </a:lnTo>
                  <a:lnTo>
                    <a:pt x="920906" y="2506392"/>
                  </a:lnTo>
                  <a:lnTo>
                    <a:pt x="912135" y="2506716"/>
                  </a:lnTo>
                  <a:lnTo>
                    <a:pt x="903365" y="2507014"/>
                  </a:lnTo>
                  <a:lnTo>
                    <a:pt x="894594" y="2507287"/>
                  </a:lnTo>
                  <a:lnTo>
                    <a:pt x="885824" y="2507539"/>
                  </a:lnTo>
                  <a:lnTo>
                    <a:pt x="877053" y="2507770"/>
                  </a:lnTo>
                  <a:lnTo>
                    <a:pt x="868283" y="2507981"/>
                  </a:lnTo>
                  <a:lnTo>
                    <a:pt x="859512" y="2508176"/>
                  </a:lnTo>
                  <a:lnTo>
                    <a:pt x="850742" y="2508355"/>
                  </a:lnTo>
                  <a:lnTo>
                    <a:pt x="841971" y="2508519"/>
                  </a:lnTo>
                  <a:lnTo>
                    <a:pt x="833201" y="2508670"/>
                  </a:lnTo>
                  <a:lnTo>
                    <a:pt x="824430" y="2508808"/>
                  </a:lnTo>
                  <a:lnTo>
                    <a:pt x="815660" y="2508935"/>
                  </a:lnTo>
                  <a:lnTo>
                    <a:pt x="806889" y="2509052"/>
                  </a:lnTo>
                  <a:lnTo>
                    <a:pt x="798118" y="2509159"/>
                  </a:lnTo>
                  <a:lnTo>
                    <a:pt x="789348" y="2509257"/>
                  </a:lnTo>
                  <a:lnTo>
                    <a:pt x="780577" y="2509347"/>
                  </a:lnTo>
                  <a:lnTo>
                    <a:pt x="771807" y="2509430"/>
                  </a:lnTo>
                  <a:lnTo>
                    <a:pt x="763036" y="2509506"/>
                  </a:lnTo>
                  <a:lnTo>
                    <a:pt x="754266" y="2509576"/>
                  </a:lnTo>
                  <a:lnTo>
                    <a:pt x="745495" y="2509640"/>
                  </a:lnTo>
                  <a:lnTo>
                    <a:pt x="736725" y="2509698"/>
                  </a:lnTo>
                  <a:lnTo>
                    <a:pt x="727954" y="2509752"/>
                  </a:lnTo>
                  <a:lnTo>
                    <a:pt x="719184" y="2509802"/>
                  </a:lnTo>
                  <a:lnTo>
                    <a:pt x="710413" y="2509847"/>
                  </a:lnTo>
                  <a:lnTo>
                    <a:pt x="701643" y="2509889"/>
                  </a:lnTo>
                  <a:lnTo>
                    <a:pt x="692872" y="2509927"/>
                  </a:lnTo>
                  <a:lnTo>
                    <a:pt x="684101" y="2509963"/>
                  </a:lnTo>
                  <a:lnTo>
                    <a:pt x="675331" y="2509995"/>
                  </a:lnTo>
                  <a:lnTo>
                    <a:pt x="666560" y="2510024"/>
                  </a:lnTo>
                  <a:lnTo>
                    <a:pt x="657790" y="2510052"/>
                  </a:lnTo>
                  <a:lnTo>
                    <a:pt x="649019" y="2510076"/>
                  </a:lnTo>
                  <a:lnTo>
                    <a:pt x="640249" y="2510099"/>
                  </a:lnTo>
                  <a:lnTo>
                    <a:pt x="631478" y="2510120"/>
                  </a:lnTo>
                  <a:lnTo>
                    <a:pt x="622708" y="2510140"/>
                  </a:lnTo>
                  <a:lnTo>
                    <a:pt x="613937" y="2510157"/>
                  </a:lnTo>
                  <a:lnTo>
                    <a:pt x="605167" y="2510173"/>
                  </a:lnTo>
                  <a:lnTo>
                    <a:pt x="596396" y="2510188"/>
                  </a:lnTo>
                  <a:lnTo>
                    <a:pt x="587626" y="2510202"/>
                  </a:lnTo>
                  <a:lnTo>
                    <a:pt x="578855" y="2510214"/>
                  </a:lnTo>
                  <a:lnTo>
                    <a:pt x="570084" y="2510226"/>
                  </a:lnTo>
                  <a:lnTo>
                    <a:pt x="561314" y="2510236"/>
                  </a:lnTo>
                  <a:lnTo>
                    <a:pt x="552543" y="2510246"/>
                  </a:lnTo>
                  <a:lnTo>
                    <a:pt x="543773" y="2510255"/>
                  </a:lnTo>
                  <a:lnTo>
                    <a:pt x="535002" y="2510263"/>
                  </a:lnTo>
                  <a:lnTo>
                    <a:pt x="526232" y="2510271"/>
                  </a:lnTo>
                  <a:lnTo>
                    <a:pt x="517461" y="2510277"/>
                  </a:lnTo>
                  <a:lnTo>
                    <a:pt x="508691" y="2510284"/>
                  </a:lnTo>
                  <a:lnTo>
                    <a:pt x="499920" y="2510289"/>
                  </a:lnTo>
                  <a:lnTo>
                    <a:pt x="491150" y="2510295"/>
                  </a:lnTo>
                  <a:lnTo>
                    <a:pt x="482379" y="2510300"/>
                  </a:lnTo>
                  <a:lnTo>
                    <a:pt x="473609" y="2510304"/>
                  </a:lnTo>
                  <a:lnTo>
                    <a:pt x="464838" y="2510308"/>
                  </a:lnTo>
                  <a:lnTo>
                    <a:pt x="456067" y="2510312"/>
                  </a:lnTo>
                  <a:lnTo>
                    <a:pt x="447297" y="2510315"/>
                  </a:lnTo>
                  <a:lnTo>
                    <a:pt x="438526" y="2510318"/>
                  </a:lnTo>
                  <a:lnTo>
                    <a:pt x="429756" y="2510321"/>
                  </a:lnTo>
                  <a:lnTo>
                    <a:pt x="420985" y="2510324"/>
                  </a:lnTo>
                  <a:lnTo>
                    <a:pt x="412215" y="2510326"/>
                  </a:lnTo>
                  <a:lnTo>
                    <a:pt x="403444" y="2510329"/>
                  </a:lnTo>
                  <a:lnTo>
                    <a:pt x="394674" y="2510331"/>
                  </a:lnTo>
                  <a:lnTo>
                    <a:pt x="385903" y="2510333"/>
                  </a:lnTo>
                  <a:lnTo>
                    <a:pt x="377133" y="2510334"/>
                  </a:lnTo>
                  <a:lnTo>
                    <a:pt x="368362" y="2510336"/>
                  </a:lnTo>
                  <a:lnTo>
                    <a:pt x="359592" y="2510337"/>
                  </a:lnTo>
                  <a:lnTo>
                    <a:pt x="350821" y="2510339"/>
                  </a:lnTo>
                  <a:lnTo>
                    <a:pt x="342050" y="2510340"/>
                  </a:lnTo>
                  <a:lnTo>
                    <a:pt x="333280" y="2510341"/>
                  </a:lnTo>
                  <a:lnTo>
                    <a:pt x="324509" y="2510342"/>
                  </a:lnTo>
                  <a:lnTo>
                    <a:pt x="315739" y="2510343"/>
                  </a:lnTo>
                  <a:lnTo>
                    <a:pt x="306968" y="2510344"/>
                  </a:lnTo>
                  <a:lnTo>
                    <a:pt x="298198" y="2510345"/>
                  </a:lnTo>
                  <a:lnTo>
                    <a:pt x="289427" y="2510345"/>
                  </a:lnTo>
                  <a:lnTo>
                    <a:pt x="280657" y="2510346"/>
                  </a:lnTo>
                  <a:lnTo>
                    <a:pt x="271886" y="2510347"/>
                  </a:lnTo>
                  <a:lnTo>
                    <a:pt x="263116" y="2510347"/>
                  </a:lnTo>
                  <a:lnTo>
                    <a:pt x="254345" y="2510348"/>
                  </a:lnTo>
                  <a:lnTo>
                    <a:pt x="245575" y="2510348"/>
                  </a:lnTo>
                  <a:lnTo>
                    <a:pt x="236804" y="2510349"/>
                  </a:lnTo>
                  <a:lnTo>
                    <a:pt x="228033" y="2510349"/>
                  </a:lnTo>
                  <a:lnTo>
                    <a:pt x="219263" y="2510349"/>
                  </a:lnTo>
                  <a:lnTo>
                    <a:pt x="210492" y="2510350"/>
                  </a:lnTo>
                  <a:lnTo>
                    <a:pt x="201722" y="2510350"/>
                  </a:lnTo>
                  <a:lnTo>
                    <a:pt x="192951" y="2510350"/>
                  </a:lnTo>
                  <a:lnTo>
                    <a:pt x="184181" y="2510350"/>
                  </a:lnTo>
                  <a:lnTo>
                    <a:pt x="175410" y="2510351"/>
                  </a:lnTo>
                  <a:lnTo>
                    <a:pt x="166640" y="2510351"/>
                  </a:lnTo>
                  <a:lnTo>
                    <a:pt x="157869" y="2510351"/>
                  </a:lnTo>
                  <a:lnTo>
                    <a:pt x="149099" y="2510351"/>
                  </a:lnTo>
                  <a:lnTo>
                    <a:pt x="140328" y="2510351"/>
                  </a:lnTo>
                  <a:lnTo>
                    <a:pt x="131558" y="2510352"/>
                  </a:lnTo>
                  <a:lnTo>
                    <a:pt x="122787" y="2510352"/>
                  </a:lnTo>
                  <a:lnTo>
                    <a:pt x="114016" y="2510352"/>
                  </a:lnTo>
                  <a:lnTo>
                    <a:pt x="105246" y="2510352"/>
                  </a:lnTo>
                  <a:lnTo>
                    <a:pt x="96475" y="2510352"/>
                  </a:lnTo>
                  <a:lnTo>
                    <a:pt x="87705" y="2510352"/>
                  </a:lnTo>
                  <a:lnTo>
                    <a:pt x="78934" y="2510352"/>
                  </a:lnTo>
                  <a:lnTo>
                    <a:pt x="70164" y="2510352"/>
                  </a:lnTo>
                  <a:lnTo>
                    <a:pt x="61393" y="2510352"/>
                  </a:lnTo>
                  <a:lnTo>
                    <a:pt x="52623" y="2510353"/>
                  </a:lnTo>
                  <a:lnTo>
                    <a:pt x="43852" y="2510353"/>
                  </a:lnTo>
                  <a:lnTo>
                    <a:pt x="35082" y="2510353"/>
                  </a:lnTo>
                  <a:lnTo>
                    <a:pt x="26311" y="2510353"/>
                  </a:lnTo>
                  <a:lnTo>
                    <a:pt x="17541" y="2510353"/>
                  </a:lnTo>
                  <a:lnTo>
                    <a:pt x="8770" y="2510353"/>
                  </a:lnTo>
                  <a:close/>
                </a:path>
              </a:pathLst>
            </a:custGeom>
            <a:solidFill>
              <a:srgbClr val="00B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5614413" y="1052056"/>
              <a:ext cx="1815501" cy="2510352"/>
            </a:xfrm>
            <a:custGeom>
              <a:avLst/>
              <a:pathLst>
                <a:path w="1815501" h="2510352">
                  <a:moveTo>
                    <a:pt x="0" y="2510352"/>
                  </a:moveTo>
                  <a:lnTo>
                    <a:pt x="8770" y="2510352"/>
                  </a:lnTo>
                  <a:lnTo>
                    <a:pt x="17541" y="2510352"/>
                  </a:lnTo>
                  <a:lnTo>
                    <a:pt x="26311" y="2510351"/>
                  </a:lnTo>
                  <a:lnTo>
                    <a:pt x="35082" y="2510351"/>
                  </a:lnTo>
                  <a:lnTo>
                    <a:pt x="43852" y="2510351"/>
                  </a:lnTo>
                  <a:lnTo>
                    <a:pt x="52623" y="2510351"/>
                  </a:lnTo>
                  <a:lnTo>
                    <a:pt x="61393" y="2510351"/>
                  </a:lnTo>
                  <a:lnTo>
                    <a:pt x="70164" y="2510350"/>
                  </a:lnTo>
                  <a:lnTo>
                    <a:pt x="78934" y="2510350"/>
                  </a:lnTo>
                  <a:lnTo>
                    <a:pt x="87705" y="2510350"/>
                  </a:lnTo>
                  <a:lnTo>
                    <a:pt x="96475" y="2510350"/>
                  </a:lnTo>
                  <a:lnTo>
                    <a:pt x="105246" y="2510349"/>
                  </a:lnTo>
                  <a:lnTo>
                    <a:pt x="114016" y="2510349"/>
                  </a:lnTo>
                  <a:lnTo>
                    <a:pt x="122787" y="2510349"/>
                  </a:lnTo>
                  <a:lnTo>
                    <a:pt x="131558" y="2510348"/>
                  </a:lnTo>
                  <a:lnTo>
                    <a:pt x="140328" y="2510348"/>
                  </a:lnTo>
                  <a:lnTo>
                    <a:pt x="149099" y="2510347"/>
                  </a:lnTo>
                  <a:lnTo>
                    <a:pt x="157869" y="2510347"/>
                  </a:lnTo>
                  <a:lnTo>
                    <a:pt x="166640" y="2510346"/>
                  </a:lnTo>
                  <a:lnTo>
                    <a:pt x="175410" y="2510346"/>
                  </a:lnTo>
                  <a:lnTo>
                    <a:pt x="184181" y="2510345"/>
                  </a:lnTo>
                  <a:lnTo>
                    <a:pt x="192951" y="2510344"/>
                  </a:lnTo>
                  <a:lnTo>
                    <a:pt x="201722" y="2510343"/>
                  </a:lnTo>
                  <a:lnTo>
                    <a:pt x="210492" y="2510343"/>
                  </a:lnTo>
                  <a:lnTo>
                    <a:pt x="219263" y="2510342"/>
                  </a:lnTo>
                  <a:lnTo>
                    <a:pt x="228033" y="2510341"/>
                  </a:lnTo>
                  <a:lnTo>
                    <a:pt x="236804" y="2510340"/>
                  </a:lnTo>
                  <a:lnTo>
                    <a:pt x="245575" y="2510339"/>
                  </a:lnTo>
                  <a:lnTo>
                    <a:pt x="254345" y="2510337"/>
                  </a:lnTo>
                  <a:lnTo>
                    <a:pt x="263116" y="2510336"/>
                  </a:lnTo>
                  <a:lnTo>
                    <a:pt x="271886" y="2510334"/>
                  </a:lnTo>
                  <a:lnTo>
                    <a:pt x="280657" y="2510333"/>
                  </a:lnTo>
                  <a:lnTo>
                    <a:pt x="289427" y="2510331"/>
                  </a:lnTo>
                  <a:lnTo>
                    <a:pt x="298198" y="2510329"/>
                  </a:lnTo>
                  <a:lnTo>
                    <a:pt x="306968" y="2510327"/>
                  </a:lnTo>
                  <a:lnTo>
                    <a:pt x="315739" y="2510325"/>
                  </a:lnTo>
                  <a:lnTo>
                    <a:pt x="324509" y="2510323"/>
                  </a:lnTo>
                  <a:lnTo>
                    <a:pt x="333280" y="2510320"/>
                  </a:lnTo>
                  <a:lnTo>
                    <a:pt x="342050" y="2510317"/>
                  </a:lnTo>
                  <a:lnTo>
                    <a:pt x="350821" y="2510314"/>
                  </a:lnTo>
                  <a:lnTo>
                    <a:pt x="359592" y="2510311"/>
                  </a:lnTo>
                  <a:lnTo>
                    <a:pt x="368362" y="2510307"/>
                  </a:lnTo>
                  <a:lnTo>
                    <a:pt x="377133" y="2510303"/>
                  </a:lnTo>
                  <a:lnTo>
                    <a:pt x="385903" y="2510299"/>
                  </a:lnTo>
                  <a:lnTo>
                    <a:pt x="394674" y="2510294"/>
                  </a:lnTo>
                  <a:lnTo>
                    <a:pt x="403444" y="2510289"/>
                  </a:lnTo>
                  <a:lnTo>
                    <a:pt x="412215" y="2510284"/>
                  </a:lnTo>
                  <a:lnTo>
                    <a:pt x="420985" y="2510278"/>
                  </a:lnTo>
                  <a:lnTo>
                    <a:pt x="429756" y="2510272"/>
                  </a:lnTo>
                  <a:lnTo>
                    <a:pt x="438526" y="2510265"/>
                  </a:lnTo>
                  <a:lnTo>
                    <a:pt x="447297" y="2510257"/>
                  </a:lnTo>
                  <a:lnTo>
                    <a:pt x="456067" y="2510249"/>
                  </a:lnTo>
                  <a:lnTo>
                    <a:pt x="464838" y="2510240"/>
                  </a:lnTo>
                  <a:lnTo>
                    <a:pt x="473609" y="2510231"/>
                  </a:lnTo>
                  <a:lnTo>
                    <a:pt x="482379" y="2510220"/>
                  </a:lnTo>
                  <a:lnTo>
                    <a:pt x="491150" y="2510209"/>
                  </a:lnTo>
                  <a:lnTo>
                    <a:pt x="499920" y="2510197"/>
                  </a:lnTo>
                  <a:lnTo>
                    <a:pt x="508691" y="2510184"/>
                  </a:lnTo>
                  <a:lnTo>
                    <a:pt x="517461" y="2510169"/>
                  </a:lnTo>
                  <a:lnTo>
                    <a:pt x="526232" y="2510153"/>
                  </a:lnTo>
                  <a:lnTo>
                    <a:pt x="535002" y="2510136"/>
                  </a:lnTo>
                  <a:lnTo>
                    <a:pt x="543773" y="2510118"/>
                  </a:lnTo>
                  <a:lnTo>
                    <a:pt x="552543" y="2510098"/>
                  </a:lnTo>
                  <a:lnTo>
                    <a:pt x="561314" y="2510076"/>
                  </a:lnTo>
                  <a:lnTo>
                    <a:pt x="570084" y="2510053"/>
                  </a:lnTo>
                  <a:lnTo>
                    <a:pt x="578855" y="2510027"/>
                  </a:lnTo>
                  <a:lnTo>
                    <a:pt x="587626" y="2509999"/>
                  </a:lnTo>
                  <a:lnTo>
                    <a:pt x="596396" y="2509969"/>
                  </a:lnTo>
                  <a:lnTo>
                    <a:pt x="605167" y="2509937"/>
                  </a:lnTo>
                  <a:lnTo>
                    <a:pt x="613937" y="2509901"/>
                  </a:lnTo>
                  <a:lnTo>
                    <a:pt x="622708" y="2509863"/>
                  </a:lnTo>
                  <a:lnTo>
                    <a:pt x="631478" y="2509821"/>
                  </a:lnTo>
                  <a:lnTo>
                    <a:pt x="640249" y="2509776"/>
                  </a:lnTo>
                  <a:lnTo>
                    <a:pt x="649019" y="2509726"/>
                  </a:lnTo>
                  <a:lnTo>
                    <a:pt x="657790" y="2509673"/>
                  </a:lnTo>
                  <a:lnTo>
                    <a:pt x="666560" y="2509615"/>
                  </a:lnTo>
                  <a:lnTo>
                    <a:pt x="675331" y="2509552"/>
                  </a:lnTo>
                  <a:lnTo>
                    <a:pt x="684101" y="2509484"/>
                  </a:lnTo>
                  <a:lnTo>
                    <a:pt x="692872" y="2509409"/>
                  </a:lnTo>
                  <a:lnTo>
                    <a:pt x="701643" y="2509329"/>
                  </a:lnTo>
                  <a:lnTo>
                    <a:pt x="710413" y="2509242"/>
                  </a:lnTo>
                  <a:lnTo>
                    <a:pt x="719184" y="2509147"/>
                  </a:lnTo>
                  <a:lnTo>
                    <a:pt x="727954" y="2509044"/>
                  </a:lnTo>
                  <a:lnTo>
                    <a:pt x="736725" y="2508932"/>
                  </a:lnTo>
                  <a:lnTo>
                    <a:pt x="745495" y="2508811"/>
                  </a:lnTo>
                  <a:lnTo>
                    <a:pt x="754266" y="2508679"/>
                  </a:lnTo>
                  <a:lnTo>
                    <a:pt x="763036" y="2508536"/>
                  </a:lnTo>
                  <a:lnTo>
                    <a:pt x="771807" y="2508380"/>
                  </a:lnTo>
                  <a:lnTo>
                    <a:pt x="780577" y="2508212"/>
                  </a:lnTo>
                  <a:lnTo>
                    <a:pt x="789348" y="2508029"/>
                  </a:lnTo>
                  <a:lnTo>
                    <a:pt x="798118" y="2507830"/>
                  </a:lnTo>
                  <a:lnTo>
                    <a:pt x="806889" y="2507614"/>
                  </a:lnTo>
                  <a:lnTo>
                    <a:pt x="815660" y="2507380"/>
                  </a:lnTo>
                  <a:lnTo>
                    <a:pt x="824430" y="2507126"/>
                  </a:lnTo>
                  <a:lnTo>
                    <a:pt x="833201" y="2506849"/>
                  </a:lnTo>
                  <a:lnTo>
                    <a:pt x="841971" y="2506550"/>
                  </a:lnTo>
                  <a:lnTo>
                    <a:pt x="850742" y="2506224"/>
                  </a:lnTo>
                  <a:lnTo>
                    <a:pt x="859512" y="2505871"/>
                  </a:lnTo>
                  <a:lnTo>
                    <a:pt x="868283" y="2505487"/>
                  </a:lnTo>
                  <a:lnTo>
                    <a:pt x="877053" y="2505070"/>
                  </a:lnTo>
                  <a:lnTo>
                    <a:pt x="885824" y="2504618"/>
                  </a:lnTo>
                  <a:lnTo>
                    <a:pt x="894594" y="2504126"/>
                  </a:lnTo>
                  <a:lnTo>
                    <a:pt x="903365" y="2503593"/>
                  </a:lnTo>
                  <a:lnTo>
                    <a:pt x="912135" y="2503014"/>
                  </a:lnTo>
                  <a:lnTo>
                    <a:pt x="920906" y="2502385"/>
                  </a:lnTo>
                  <a:lnTo>
                    <a:pt x="929677" y="2501702"/>
                  </a:lnTo>
                  <a:lnTo>
                    <a:pt x="938447" y="2500960"/>
                  </a:lnTo>
                  <a:lnTo>
                    <a:pt x="947218" y="2500155"/>
                  </a:lnTo>
                  <a:lnTo>
                    <a:pt x="955988" y="2499281"/>
                  </a:lnTo>
                  <a:lnTo>
                    <a:pt x="964759" y="2498333"/>
                  </a:lnTo>
                  <a:lnTo>
                    <a:pt x="973529" y="2497302"/>
                  </a:lnTo>
                  <a:lnTo>
                    <a:pt x="982300" y="2496184"/>
                  </a:lnTo>
                  <a:lnTo>
                    <a:pt x="991070" y="2494970"/>
                  </a:lnTo>
                  <a:lnTo>
                    <a:pt x="999841" y="2493652"/>
                  </a:lnTo>
                  <a:lnTo>
                    <a:pt x="1008611" y="2492221"/>
                  </a:lnTo>
                  <a:lnTo>
                    <a:pt x="1017382" y="2490668"/>
                  </a:lnTo>
                  <a:lnTo>
                    <a:pt x="1026152" y="2488983"/>
                  </a:lnTo>
                  <a:lnTo>
                    <a:pt x="1034923" y="2487154"/>
                  </a:lnTo>
                  <a:lnTo>
                    <a:pt x="1043694" y="2485169"/>
                  </a:lnTo>
                  <a:lnTo>
                    <a:pt x="1052464" y="2483015"/>
                  </a:lnTo>
                  <a:lnTo>
                    <a:pt x="1061235" y="2480678"/>
                  </a:lnTo>
                  <a:lnTo>
                    <a:pt x="1070005" y="2478142"/>
                  </a:lnTo>
                  <a:lnTo>
                    <a:pt x="1078776" y="2475392"/>
                  </a:lnTo>
                  <a:lnTo>
                    <a:pt x="1087546" y="2472409"/>
                  </a:lnTo>
                  <a:lnTo>
                    <a:pt x="1096317" y="2469174"/>
                  </a:lnTo>
                  <a:lnTo>
                    <a:pt x="1105087" y="2465667"/>
                  </a:lnTo>
                  <a:lnTo>
                    <a:pt x="1113858" y="2461865"/>
                  </a:lnTo>
                  <a:lnTo>
                    <a:pt x="1122628" y="2457744"/>
                  </a:lnTo>
                  <a:lnTo>
                    <a:pt x="1131399" y="2453278"/>
                  </a:lnTo>
                  <a:lnTo>
                    <a:pt x="1140169" y="2448441"/>
                  </a:lnTo>
                  <a:lnTo>
                    <a:pt x="1148940" y="2443202"/>
                  </a:lnTo>
                  <a:lnTo>
                    <a:pt x="1157711" y="2437529"/>
                  </a:lnTo>
                  <a:lnTo>
                    <a:pt x="1166481" y="2431389"/>
                  </a:lnTo>
                  <a:lnTo>
                    <a:pt x="1175252" y="2424745"/>
                  </a:lnTo>
                  <a:lnTo>
                    <a:pt x="1184022" y="2417560"/>
                  </a:lnTo>
                  <a:lnTo>
                    <a:pt x="1192793" y="2409791"/>
                  </a:lnTo>
                  <a:lnTo>
                    <a:pt x="1201563" y="2401396"/>
                  </a:lnTo>
                  <a:lnTo>
                    <a:pt x="1210334" y="2392327"/>
                  </a:lnTo>
                  <a:lnTo>
                    <a:pt x="1219104" y="2382538"/>
                  </a:lnTo>
                  <a:lnTo>
                    <a:pt x="1227875" y="2371976"/>
                  </a:lnTo>
                  <a:lnTo>
                    <a:pt x="1236645" y="2360587"/>
                  </a:lnTo>
                  <a:lnTo>
                    <a:pt x="1245416" y="2348316"/>
                  </a:lnTo>
                  <a:lnTo>
                    <a:pt x="1254186" y="2335103"/>
                  </a:lnTo>
                  <a:lnTo>
                    <a:pt x="1262957" y="2320888"/>
                  </a:lnTo>
                  <a:lnTo>
                    <a:pt x="1271728" y="2305607"/>
                  </a:lnTo>
                  <a:lnTo>
                    <a:pt x="1280498" y="2289196"/>
                  </a:lnTo>
                  <a:lnTo>
                    <a:pt x="1289269" y="2271590"/>
                  </a:lnTo>
                  <a:lnTo>
                    <a:pt x="1298039" y="2252721"/>
                  </a:lnTo>
                  <a:lnTo>
                    <a:pt x="1306810" y="2232522"/>
                  </a:lnTo>
                  <a:lnTo>
                    <a:pt x="1315580" y="2210926"/>
                  </a:lnTo>
                  <a:lnTo>
                    <a:pt x="1324351" y="2187868"/>
                  </a:lnTo>
                  <a:lnTo>
                    <a:pt x="1333121" y="2163283"/>
                  </a:lnTo>
                  <a:lnTo>
                    <a:pt x="1341892" y="2137110"/>
                  </a:lnTo>
                  <a:lnTo>
                    <a:pt x="1350662" y="2109293"/>
                  </a:lnTo>
                  <a:lnTo>
                    <a:pt x="1359433" y="2079777"/>
                  </a:lnTo>
                  <a:lnTo>
                    <a:pt x="1368203" y="2048518"/>
                  </a:lnTo>
                  <a:lnTo>
                    <a:pt x="1376974" y="2015476"/>
                  </a:lnTo>
                  <a:lnTo>
                    <a:pt x="1385745" y="1980623"/>
                  </a:lnTo>
                  <a:lnTo>
                    <a:pt x="1394515" y="1943939"/>
                  </a:lnTo>
                  <a:lnTo>
                    <a:pt x="1403286" y="1905416"/>
                  </a:lnTo>
                  <a:lnTo>
                    <a:pt x="1412056" y="1865060"/>
                  </a:lnTo>
                  <a:lnTo>
                    <a:pt x="1420827" y="1822891"/>
                  </a:lnTo>
                  <a:lnTo>
                    <a:pt x="1429597" y="1778943"/>
                  </a:lnTo>
                  <a:lnTo>
                    <a:pt x="1438368" y="1733268"/>
                  </a:lnTo>
                  <a:lnTo>
                    <a:pt x="1447138" y="1685936"/>
                  </a:lnTo>
                  <a:lnTo>
                    <a:pt x="1455909" y="1637032"/>
                  </a:lnTo>
                  <a:lnTo>
                    <a:pt x="1464679" y="1586659"/>
                  </a:lnTo>
                  <a:lnTo>
                    <a:pt x="1473450" y="1534938"/>
                  </a:lnTo>
                  <a:lnTo>
                    <a:pt x="1482220" y="1482007"/>
                  </a:lnTo>
                  <a:lnTo>
                    <a:pt x="1490991" y="1428019"/>
                  </a:lnTo>
                  <a:lnTo>
                    <a:pt x="1499762" y="1373141"/>
                  </a:lnTo>
                  <a:lnTo>
                    <a:pt x="1508532" y="1317551"/>
                  </a:lnTo>
                  <a:lnTo>
                    <a:pt x="1517303" y="1261439"/>
                  </a:lnTo>
                  <a:lnTo>
                    <a:pt x="1526073" y="1205002"/>
                  </a:lnTo>
                  <a:lnTo>
                    <a:pt x="1534844" y="1148442"/>
                  </a:lnTo>
                  <a:lnTo>
                    <a:pt x="1543614" y="1091960"/>
                  </a:lnTo>
                  <a:lnTo>
                    <a:pt x="1552385" y="1035761"/>
                  </a:lnTo>
                  <a:lnTo>
                    <a:pt x="1561155" y="980042"/>
                  </a:lnTo>
                  <a:lnTo>
                    <a:pt x="1569926" y="924995"/>
                  </a:lnTo>
                  <a:lnTo>
                    <a:pt x="1578696" y="870804"/>
                  </a:lnTo>
                  <a:lnTo>
                    <a:pt x="1587467" y="817639"/>
                  </a:lnTo>
                  <a:lnTo>
                    <a:pt x="1596237" y="765657"/>
                  </a:lnTo>
                  <a:lnTo>
                    <a:pt x="1605008" y="715002"/>
                  </a:lnTo>
                  <a:lnTo>
                    <a:pt x="1613779" y="665799"/>
                  </a:lnTo>
                  <a:lnTo>
                    <a:pt x="1622549" y="618158"/>
                  </a:lnTo>
                  <a:lnTo>
                    <a:pt x="1631320" y="572169"/>
                  </a:lnTo>
                  <a:lnTo>
                    <a:pt x="1640090" y="527907"/>
                  </a:lnTo>
                  <a:lnTo>
                    <a:pt x="1648861" y="485427"/>
                  </a:lnTo>
                  <a:lnTo>
                    <a:pt x="1657631" y="444769"/>
                  </a:lnTo>
                  <a:lnTo>
                    <a:pt x="1666402" y="405957"/>
                  </a:lnTo>
                  <a:lnTo>
                    <a:pt x="1675172" y="369000"/>
                  </a:lnTo>
                  <a:lnTo>
                    <a:pt x="1683943" y="333892"/>
                  </a:lnTo>
                  <a:lnTo>
                    <a:pt x="1692713" y="300618"/>
                  </a:lnTo>
                  <a:lnTo>
                    <a:pt x="1701484" y="269148"/>
                  </a:lnTo>
                  <a:lnTo>
                    <a:pt x="1710254" y="239446"/>
                  </a:lnTo>
                  <a:lnTo>
                    <a:pt x="1719025" y="211467"/>
                  </a:lnTo>
                  <a:lnTo>
                    <a:pt x="1727796" y="185158"/>
                  </a:lnTo>
                  <a:lnTo>
                    <a:pt x="1736566" y="160461"/>
                  </a:lnTo>
                  <a:lnTo>
                    <a:pt x="1745337" y="137317"/>
                  </a:lnTo>
                  <a:lnTo>
                    <a:pt x="1754107" y="115658"/>
                  </a:lnTo>
                  <a:lnTo>
                    <a:pt x="1762878" y="95420"/>
                  </a:lnTo>
                  <a:lnTo>
                    <a:pt x="1771648" y="76533"/>
                  </a:lnTo>
                  <a:lnTo>
                    <a:pt x="1780419" y="58930"/>
                  </a:lnTo>
                  <a:lnTo>
                    <a:pt x="1789189" y="42542"/>
                  </a:lnTo>
                  <a:lnTo>
                    <a:pt x="1797960" y="27301"/>
                  </a:lnTo>
                  <a:lnTo>
                    <a:pt x="1806730" y="13142"/>
                  </a:lnTo>
                  <a:lnTo>
                    <a:pt x="1815501" y="0"/>
                  </a:lnTo>
                  <a:lnTo>
                    <a:pt x="18155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5614413" y="1202218"/>
              <a:ext cx="1815501" cy="2360190"/>
            </a:xfrm>
            <a:custGeom>
              <a:avLst/>
              <a:pathLst>
                <a:path w="1815501" h="2360190">
                  <a:moveTo>
                    <a:pt x="1815501" y="0"/>
                  </a:moveTo>
                  <a:lnTo>
                    <a:pt x="1815501" y="0"/>
                  </a:lnTo>
                  <a:lnTo>
                    <a:pt x="1806730" y="23047"/>
                  </a:lnTo>
                  <a:lnTo>
                    <a:pt x="1797960" y="47573"/>
                  </a:lnTo>
                  <a:lnTo>
                    <a:pt x="1789189" y="73633"/>
                  </a:lnTo>
                  <a:lnTo>
                    <a:pt x="1780419" y="101278"/>
                  </a:lnTo>
                  <a:lnTo>
                    <a:pt x="1771648" y="130557"/>
                  </a:lnTo>
                  <a:lnTo>
                    <a:pt x="1762878" y="161510"/>
                  </a:lnTo>
                  <a:lnTo>
                    <a:pt x="1754107" y="194171"/>
                  </a:lnTo>
                  <a:lnTo>
                    <a:pt x="1745337" y="228566"/>
                  </a:lnTo>
                  <a:lnTo>
                    <a:pt x="1736566" y="264710"/>
                  </a:lnTo>
                  <a:lnTo>
                    <a:pt x="1727796" y="302609"/>
                  </a:lnTo>
                  <a:lnTo>
                    <a:pt x="1719025" y="342255"/>
                  </a:lnTo>
                  <a:lnTo>
                    <a:pt x="1710254" y="383628"/>
                  </a:lnTo>
                  <a:lnTo>
                    <a:pt x="1701484" y="426694"/>
                  </a:lnTo>
                  <a:lnTo>
                    <a:pt x="1692713" y="471403"/>
                  </a:lnTo>
                  <a:lnTo>
                    <a:pt x="1683943" y="517692"/>
                  </a:lnTo>
                  <a:lnTo>
                    <a:pt x="1675172" y="565478"/>
                  </a:lnTo>
                  <a:lnTo>
                    <a:pt x="1666402" y="614665"/>
                  </a:lnTo>
                  <a:lnTo>
                    <a:pt x="1657631" y="665142"/>
                  </a:lnTo>
                  <a:lnTo>
                    <a:pt x="1648861" y="716781"/>
                  </a:lnTo>
                  <a:lnTo>
                    <a:pt x="1640090" y="769440"/>
                  </a:lnTo>
                  <a:lnTo>
                    <a:pt x="1631320" y="822965"/>
                  </a:lnTo>
                  <a:lnTo>
                    <a:pt x="1622549" y="877190"/>
                  </a:lnTo>
                  <a:lnTo>
                    <a:pt x="1613779" y="931941"/>
                  </a:lnTo>
                  <a:lnTo>
                    <a:pt x="1605008" y="987035"/>
                  </a:lnTo>
                  <a:lnTo>
                    <a:pt x="1596237" y="1042286"/>
                  </a:lnTo>
                  <a:lnTo>
                    <a:pt x="1587467" y="1097505"/>
                  </a:lnTo>
                  <a:lnTo>
                    <a:pt x="1578696" y="1152502"/>
                  </a:lnTo>
                  <a:lnTo>
                    <a:pt x="1569926" y="1207091"/>
                  </a:lnTo>
                  <a:lnTo>
                    <a:pt x="1561155" y="1261092"/>
                  </a:lnTo>
                  <a:lnTo>
                    <a:pt x="1552385" y="1314333"/>
                  </a:lnTo>
                  <a:lnTo>
                    <a:pt x="1543614" y="1366649"/>
                  </a:lnTo>
                  <a:lnTo>
                    <a:pt x="1534844" y="1417889"/>
                  </a:lnTo>
                  <a:lnTo>
                    <a:pt x="1526073" y="1467916"/>
                  </a:lnTo>
                  <a:lnTo>
                    <a:pt x="1517303" y="1516606"/>
                  </a:lnTo>
                  <a:lnTo>
                    <a:pt x="1508532" y="1563850"/>
                  </a:lnTo>
                  <a:lnTo>
                    <a:pt x="1499762" y="1609556"/>
                  </a:lnTo>
                  <a:lnTo>
                    <a:pt x="1490991" y="1653647"/>
                  </a:lnTo>
                  <a:lnTo>
                    <a:pt x="1482220" y="1696064"/>
                  </a:lnTo>
                  <a:lnTo>
                    <a:pt x="1473450" y="1736761"/>
                  </a:lnTo>
                  <a:lnTo>
                    <a:pt x="1464679" y="1775707"/>
                  </a:lnTo>
                  <a:lnTo>
                    <a:pt x="1455909" y="1812888"/>
                  </a:lnTo>
                  <a:lnTo>
                    <a:pt x="1447138" y="1848300"/>
                  </a:lnTo>
                  <a:lnTo>
                    <a:pt x="1438368" y="1881952"/>
                  </a:lnTo>
                  <a:lnTo>
                    <a:pt x="1429597" y="1913863"/>
                  </a:lnTo>
                  <a:lnTo>
                    <a:pt x="1420827" y="1944062"/>
                  </a:lnTo>
                  <a:lnTo>
                    <a:pt x="1412056" y="1972586"/>
                  </a:lnTo>
                  <a:lnTo>
                    <a:pt x="1403286" y="1999481"/>
                  </a:lnTo>
                  <a:lnTo>
                    <a:pt x="1394515" y="2024794"/>
                  </a:lnTo>
                  <a:lnTo>
                    <a:pt x="1385745" y="2048581"/>
                  </a:lnTo>
                  <a:lnTo>
                    <a:pt x="1376974" y="2070900"/>
                  </a:lnTo>
                  <a:lnTo>
                    <a:pt x="1368203" y="2091811"/>
                  </a:lnTo>
                  <a:lnTo>
                    <a:pt x="1359433" y="2111378"/>
                  </a:lnTo>
                  <a:lnTo>
                    <a:pt x="1350662" y="2129663"/>
                  </a:lnTo>
                  <a:lnTo>
                    <a:pt x="1341892" y="2146730"/>
                  </a:lnTo>
                  <a:lnTo>
                    <a:pt x="1333121" y="2162642"/>
                  </a:lnTo>
                  <a:lnTo>
                    <a:pt x="1324351" y="2177464"/>
                  </a:lnTo>
                  <a:lnTo>
                    <a:pt x="1315580" y="2191255"/>
                  </a:lnTo>
                  <a:lnTo>
                    <a:pt x="1306810" y="2204076"/>
                  </a:lnTo>
                  <a:lnTo>
                    <a:pt x="1298039" y="2215985"/>
                  </a:lnTo>
                  <a:lnTo>
                    <a:pt x="1289269" y="2227039"/>
                  </a:lnTo>
                  <a:lnTo>
                    <a:pt x="1280498" y="2237291"/>
                  </a:lnTo>
                  <a:lnTo>
                    <a:pt x="1271728" y="2246793"/>
                  </a:lnTo>
                  <a:lnTo>
                    <a:pt x="1262957" y="2255595"/>
                  </a:lnTo>
                  <a:lnTo>
                    <a:pt x="1254186" y="2263742"/>
                  </a:lnTo>
                  <a:lnTo>
                    <a:pt x="1245416" y="2271280"/>
                  </a:lnTo>
                  <a:lnTo>
                    <a:pt x="1236645" y="2278251"/>
                  </a:lnTo>
                  <a:lnTo>
                    <a:pt x="1227875" y="2284693"/>
                  </a:lnTo>
                  <a:lnTo>
                    <a:pt x="1219104" y="2290646"/>
                  </a:lnTo>
                  <a:lnTo>
                    <a:pt x="1210334" y="2296143"/>
                  </a:lnTo>
                  <a:lnTo>
                    <a:pt x="1201563" y="2301217"/>
                  </a:lnTo>
                  <a:lnTo>
                    <a:pt x="1192793" y="2305899"/>
                  </a:lnTo>
                  <a:lnTo>
                    <a:pt x="1184022" y="2310219"/>
                  </a:lnTo>
                  <a:lnTo>
                    <a:pt x="1175252" y="2314203"/>
                  </a:lnTo>
                  <a:lnTo>
                    <a:pt x="1166481" y="2317876"/>
                  </a:lnTo>
                  <a:lnTo>
                    <a:pt x="1157711" y="2321261"/>
                  </a:lnTo>
                  <a:lnTo>
                    <a:pt x="1148940" y="2324380"/>
                  </a:lnTo>
                  <a:lnTo>
                    <a:pt x="1140169" y="2327253"/>
                  </a:lnTo>
                  <a:lnTo>
                    <a:pt x="1131399" y="2329900"/>
                  </a:lnTo>
                  <a:lnTo>
                    <a:pt x="1122628" y="2332337"/>
                  </a:lnTo>
                  <a:lnTo>
                    <a:pt x="1113858" y="2334581"/>
                  </a:lnTo>
                  <a:lnTo>
                    <a:pt x="1105087" y="2336647"/>
                  </a:lnTo>
                  <a:lnTo>
                    <a:pt x="1096317" y="2338548"/>
                  </a:lnTo>
                  <a:lnTo>
                    <a:pt x="1087546" y="2340297"/>
                  </a:lnTo>
                  <a:lnTo>
                    <a:pt x="1078776" y="2341906"/>
                  </a:lnTo>
                  <a:lnTo>
                    <a:pt x="1070005" y="2343387"/>
                  </a:lnTo>
                  <a:lnTo>
                    <a:pt x="1061235" y="2344749"/>
                  </a:lnTo>
                  <a:lnTo>
                    <a:pt x="1052464" y="2346002"/>
                  </a:lnTo>
                  <a:lnTo>
                    <a:pt x="1043694" y="2347154"/>
                  </a:lnTo>
                  <a:lnTo>
                    <a:pt x="1034923" y="2348213"/>
                  </a:lnTo>
                  <a:lnTo>
                    <a:pt x="1026152" y="2349187"/>
                  </a:lnTo>
                  <a:lnTo>
                    <a:pt x="1017382" y="2350082"/>
                  </a:lnTo>
                  <a:lnTo>
                    <a:pt x="1008611" y="2350905"/>
                  </a:lnTo>
                  <a:lnTo>
                    <a:pt x="999841" y="2351661"/>
                  </a:lnTo>
                  <a:lnTo>
                    <a:pt x="991070" y="2352357"/>
                  </a:lnTo>
                  <a:lnTo>
                    <a:pt x="982300" y="2352995"/>
                  </a:lnTo>
                  <a:lnTo>
                    <a:pt x="973529" y="2353583"/>
                  </a:lnTo>
                  <a:lnTo>
                    <a:pt x="964759" y="2354122"/>
                  </a:lnTo>
                  <a:lnTo>
                    <a:pt x="955988" y="2354618"/>
                  </a:lnTo>
                  <a:lnTo>
                    <a:pt x="947218" y="2355073"/>
                  </a:lnTo>
                  <a:lnTo>
                    <a:pt x="938447" y="2355492"/>
                  </a:lnTo>
                  <a:lnTo>
                    <a:pt x="929677" y="2355876"/>
                  </a:lnTo>
                  <a:lnTo>
                    <a:pt x="920906" y="2356229"/>
                  </a:lnTo>
                  <a:lnTo>
                    <a:pt x="912135" y="2356554"/>
                  </a:lnTo>
                  <a:lnTo>
                    <a:pt x="903365" y="2356851"/>
                  </a:lnTo>
                  <a:lnTo>
                    <a:pt x="894594" y="2357125"/>
                  </a:lnTo>
                  <a:lnTo>
                    <a:pt x="885824" y="2357376"/>
                  </a:lnTo>
                  <a:lnTo>
                    <a:pt x="877053" y="2357607"/>
                  </a:lnTo>
                  <a:lnTo>
                    <a:pt x="868283" y="2357819"/>
                  </a:lnTo>
                  <a:lnTo>
                    <a:pt x="859512" y="2358014"/>
                  </a:lnTo>
                  <a:lnTo>
                    <a:pt x="850742" y="2358192"/>
                  </a:lnTo>
                  <a:lnTo>
                    <a:pt x="841971" y="2358356"/>
                  </a:lnTo>
                  <a:lnTo>
                    <a:pt x="833201" y="2358507"/>
                  </a:lnTo>
                  <a:lnTo>
                    <a:pt x="824430" y="2358645"/>
                  </a:lnTo>
                  <a:lnTo>
                    <a:pt x="815660" y="2358772"/>
                  </a:lnTo>
                  <a:lnTo>
                    <a:pt x="806889" y="2358889"/>
                  </a:lnTo>
                  <a:lnTo>
                    <a:pt x="798118" y="2358996"/>
                  </a:lnTo>
                  <a:lnTo>
                    <a:pt x="789348" y="2359094"/>
                  </a:lnTo>
                  <a:lnTo>
                    <a:pt x="780577" y="2359185"/>
                  </a:lnTo>
                  <a:lnTo>
                    <a:pt x="771807" y="2359267"/>
                  </a:lnTo>
                  <a:lnTo>
                    <a:pt x="763036" y="2359343"/>
                  </a:lnTo>
                  <a:lnTo>
                    <a:pt x="754266" y="2359413"/>
                  </a:lnTo>
                  <a:lnTo>
                    <a:pt x="745495" y="2359477"/>
                  </a:lnTo>
                  <a:lnTo>
                    <a:pt x="736725" y="2359536"/>
                  </a:lnTo>
                  <a:lnTo>
                    <a:pt x="727954" y="2359590"/>
                  </a:lnTo>
                  <a:lnTo>
                    <a:pt x="719184" y="2359640"/>
                  </a:lnTo>
                  <a:lnTo>
                    <a:pt x="710413" y="2359685"/>
                  </a:lnTo>
                  <a:lnTo>
                    <a:pt x="701643" y="2359727"/>
                  </a:lnTo>
                  <a:lnTo>
                    <a:pt x="692872" y="2359765"/>
                  </a:lnTo>
                  <a:lnTo>
                    <a:pt x="684101" y="2359800"/>
                  </a:lnTo>
                  <a:lnTo>
                    <a:pt x="675331" y="2359832"/>
                  </a:lnTo>
                  <a:lnTo>
                    <a:pt x="666560" y="2359862"/>
                  </a:lnTo>
                  <a:lnTo>
                    <a:pt x="657790" y="2359889"/>
                  </a:lnTo>
                  <a:lnTo>
                    <a:pt x="649019" y="2359914"/>
                  </a:lnTo>
                  <a:lnTo>
                    <a:pt x="640249" y="2359937"/>
                  </a:lnTo>
                  <a:lnTo>
                    <a:pt x="631478" y="2359958"/>
                  </a:lnTo>
                  <a:lnTo>
                    <a:pt x="622708" y="2359977"/>
                  </a:lnTo>
                  <a:lnTo>
                    <a:pt x="613937" y="2359995"/>
                  </a:lnTo>
                  <a:lnTo>
                    <a:pt x="605167" y="2360011"/>
                  </a:lnTo>
                  <a:lnTo>
                    <a:pt x="596396" y="2360026"/>
                  </a:lnTo>
                  <a:lnTo>
                    <a:pt x="587626" y="2360039"/>
                  </a:lnTo>
                  <a:lnTo>
                    <a:pt x="578855" y="2360052"/>
                  </a:lnTo>
                  <a:lnTo>
                    <a:pt x="570084" y="2360063"/>
                  </a:lnTo>
                  <a:lnTo>
                    <a:pt x="561314" y="2360074"/>
                  </a:lnTo>
                  <a:lnTo>
                    <a:pt x="552543" y="2360084"/>
                  </a:lnTo>
                  <a:lnTo>
                    <a:pt x="543773" y="2360093"/>
                  </a:lnTo>
                  <a:lnTo>
                    <a:pt x="535002" y="2360101"/>
                  </a:lnTo>
                  <a:lnTo>
                    <a:pt x="526232" y="2360108"/>
                  </a:lnTo>
                  <a:lnTo>
                    <a:pt x="517461" y="2360115"/>
                  </a:lnTo>
                  <a:lnTo>
                    <a:pt x="508691" y="2360121"/>
                  </a:lnTo>
                  <a:lnTo>
                    <a:pt x="499920" y="2360127"/>
                  </a:lnTo>
                  <a:lnTo>
                    <a:pt x="491150" y="2360132"/>
                  </a:lnTo>
                  <a:lnTo>
                    <a:pt x="482379" y="2360137"/>
                  </a:lnTo>
                  <a:lnTo>
                    <a:pt x="473609" y="2360142"/>
                  </a:lnTo>
                  <a:lnTo>
                    <a:pt x="464838" y="2360146"/>
                  </a:lnTo>
                  <a:lnTo>
                    <a:pt x="456067" y="2360149"/>
                  </a:lnTo>
                  <a:lnTo>
                    <a:pt x="447297" y="2360153"/>
                  </a:lnTo>
                  <a:lnTo>
                    <a:pt x="438526" y="2360156"/>
                  </a:lnTo>
                  <a:lnTo>
                    <a:pt x="429756" y="2360159"/>
                  </a:lnTo>
                  <a:lnTo>
                    <a:pt x="420985" y="2360162"/>
                  </a:lnTo>
                  <a:lnTo>
                    <a:pt x="412215" y="2360164"/>
                  </a:lnTo>
                  <a:lnTo>
                    <a:pt x="403444" y="2360166"/>
                  </a:lnTo>
                  <a:lnTo>
                    <a:pt x="394674" y="2360168"/>
                  </a:lnTo>
                  <a:lnTo>
                    <a:pt x="385903" y="2360170"/>
                  </a:lnTo>
                  <a:lnTo>
                    <a:pt x="377133" y="2360172"/>
                  </a:lnTo>
                  <a:lnTo>
                    <a:pt x="368362" y="2360173"/>
                  </a:lnTo>
                  <a:lnTo>
                    <a:pt x="359592" y="2360175"/>
                  </a:lnTo>
                  <a:lnTo>
                    <a:pt x="350821" y="2360176"/>
                  </a:lnTo>
                  <a:lnTo>
                    <a:pt x="342050" y="2360177"/>
                  </a:lnTo>
                  <a:lnTo>
                    <a:pt x="333280" y="2360179"/>
                  </a:lnTo>
                  <a:lnTo>
                    <a:pt x="324509" y="2360180"/>
                  </a:lnTo>
                  <a:lnTo>
                    <a:pt x="315739" y="2360180"/>
                  </a:lnTo>
                  <a:lnTo>
                    <a:pt x="306968" y="2360181"/>
                  </a:lnTo>
                  <a:lnTo>
                    <a:pt x="298198" y="2360182"/>
                  </a:lnTo>
                  <a:lnTo>
                    <a:pt x="289427" y="2360183"/>
                  </a:lnTo>
                  <a:lnTo>
                    <a:pt x="280657" y="2360184"/>
                  </a:lnTo>
                  <a:lnTo>
                    <a:pt x="271886" y="2360184"/>
                  </a:lnTo>
                  <a:lnTo>
                    <a:pt x="263116" y="2360185"/>
                  </a:lnTo>
                  <a:lnTo>
                    <a:pt x="254345" y="2360185"/>
                  </a:lnTo>
                  <a:lnTo>
                    <a:pt x="245575" y="2360186"/>
                  </a:lnTo>
                  <a:lnTo>
                    <a:pt x="236804" y="2360186"/>
                  </a:lnTo>
                  <a:lnTo>
                    <a:pt x="228033" y="2360187"/>
                  </a:lnTo>
                  <a:lnTo>
                    <a:pt x="219263" y="2360187"/>
                  </a:lnTo>
                  <a:lnTo>
                    <a:pt x="210492" y="2360187"/>
                  </a:lnTo>
                  <a:lnTo>
                    <a:pt x="201722" y="2360188"/>
                  </a:lnTo>
                  <a:lnTo>
                    <a:pt x="192951" y="2360188"/>
                  </a:lnTo>
                  <a:lnTo>
                    <a:pt x="184181" y="2360188"/>
                  </a:lnTo>
                  <a:lnTo>
                    <a:pt x="175410" y="2360188"/>
                  </a:lnTo>
                  <a:lnTo>
                    <a:pt x="166640" y="2360188"/>
                  </a:lnTo>
                  <a:lnTo>
                    <a:pt x="157869" y="2360189"/>
                  </a:lnTo>
                  <a:lnTo>
                    <a:pt x="149099" y="2360189"/>
                  </a:lnTo>
                  <a:lnTo>
                    <a:pt x="140328" y="2360189"/>
                  </a:lnTo>
                  <a:lnTo>
                    <a:pt x="131558" y="2360189"/>
                  </a:lnTo>
                  <a:lnTo>
                    <a:pt x="122787" y="2360189"/>
                  </a:lnTo>
                  <a:lnTo>
                    <a:pt x="114016" y="2360189"/>
                  </a:lnTo>
                  <a:lnTo>
                    <a:pt x="105246" y="2360190"/>
                  </a:lnTo>
                  <a:lnTo>
                    <a:pt x="96475" y="2360190"/>
                  </a:lnTo>
                  <a:lnTo>
                    <a:pt x="87705" y="2360190"/>
                  </a:lnTo>
                  <a:lnTo>
                    <a:pt x="78934" y="2360190"/>
                  </a:lnTo>
                  <a:lnTo>
                    <a:pt x="70164" y="2360190"/>
                  </a:lnTo>
                  <a:lnTo>
                    <a:pt x="61393" y="2360190"/>
                  </a:lnTo>
                  <a:lnTo>
                    <a:pt x="52623" y="2360190"/>
                  </a:lnTo>
                  <a:lnTo>
                    <a:pt x="43852" y="2360190"/>
                  </a:lnTo>
                  <a:lnTo>
                    <a:pt x="35082" y="2360190"/>
                  </a:lnTo>
                  <a:lnTo>
                    <a:pt x="26311" y="2360190"/>
                  </a:lnTo>
                  <a:lnTo>
                    <a:pt x="17541" y="2360190"/>
                  </a:lnTo>
                  <a:lnTo>
                    <a:pt x="8770" y="2360190"/>
                  </a:lnTo>
                  <a:lnTo>
                    <a:pt x="0" y="23601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5614413" y="1236673"/>
              <a:ext cx="1815501" cy="2325736"/>
            </a:xfrm>
            <a:custGeom>
              <a:avLst/>
              <a:pathLst>
                <a:path w="1815501" h="2325736">
                  <a:moveTo>
                    <a:pt x="0" y="2325736"/>
                  </a:moveTo>
                  <a:lnTo>
                    <a:pt x="8770" y="2325736"/>
                  </a:lnTo>
                  <a:lnTo>
                    <a:pt x="17541" y="2325735"/>
                  </a:lnTo>
                  <a:lnTo>
                    <a:pt x="26311" y="2325735"/>
                  </a:lnTo>
                  <a:lnTo>
                    <a:pt x="35082" y="2325735"/>
                  </a:lnTo>
                  <a:lnTo>
                    <a:pt x="43852" y="2325735"/>
                  </a:lnTo>
                  <a:lnTo>
                    <a:pt x="52623" y="2325735"/>
                  </a:lnTo>
                  <a:lnTo>
                    <a:pt x="61393" y="2325735"/>
                  </a:lnTo>
                  <a:lnTo>
                    <a:pt x="70164" y="2325735"/>
                  </a:lnTo>
                  <a:lnTo>
                    <a:pt x="78934" y="2325735"/>
                  </a:lnTo>
                  <a:lnTo>
                    <a:pt x="87705" y="2325735"/>
                  </a:lnTo>
                  <a:lnTo>
                    <a:pt x="96475" y="2325735"/>
                  </a:lnTo>
                  <a:lnTo>
                    <a:pt x="105246" y="2325735"/>
                  </a:lnTo>
                  <a:lnTo>
                    <a:pt x="114016" y="2325734"/>
                  </a:lnTo>
                  <a:lnTo>
                    <a:pt x="122787" y="2325734"/>
                  </a:lnTo>
                  <a:lnTo>
                    <a:pt x="131558" y="2325734"/>
                  </a:lnTo>
                  <a:lnTo>
                    <a:pt x="140328" y="2325734"/>
                  </a:lnTo>
                  <a:lnTo>
                    <a:pt x="149099" y="2325734"/>
                  </a:lnTo>
                  <a:lnTo>
                    <a:pt x="157869" y="2325733"/>
                  </a:lnTo>
                  <a:lnTo>
                    <a:pt x="166640" y="2325733"/>
                  </a:lnTo>
                  <a:lnTo>
                    <a:pt x="175410" y="2325733"/>
                  </a:lnTo>
                  <a:lnTo>
                    <a:pt x="184181" y="2325733"/>
                  </a:lnTo>
                  <a:lnTo>
                    <a:pt x="192951" y="2325732"/>
                  </a:lnTo>
                  <a:lnTo>
                    <a:pt x="201722" y="2325732"/>
                  </a:lnTo>
                  <a:lnTo>
                    <a:pt x="210492" y="2325732"/>
                  </a:lnTo>
                  <a:lnTo>
                    <a:pt x="219263" y="2325731"/>
                  </a:lnTo>
                  <a:lnTo>
                    <a:pt x="228033" y="2325731"/>
                  </a:lnTo>
                  <a:lnTo>
                    <a:pt x="236804" y="2325730"/>
                  </a:lnTo>
                  <a:lnTo>
                    <a:pt x="245575" y="2325730"/>
                  </a:lnTo>
                  <a:lnTo>
                    <a:pt x="254345" y="2325729"/>
                  </a:lnTo>
                  <a:lnTo>
                    <a:pt x="263116" y="2325729"/>
                  </a:lnTo>
                  <a:lnTo>
                    <a:pt x="271886" y="2325728"/>
                  </a:lnTo>
                  <a:lnTo>
                    <a:pt x="280657" y="2325728"/>
                  </a:lnTo>
                  <a:lnTo>
                    <a:pt x="289427" y="2325727"/>
                  </a:lnTo>
                  <a:lnTo>
                    <a:pt x="298198" y="2325726"/>
                  </a:lnTo>
                  <a:lnTo>
                    <a:pt x="306968" y="2325725"/>
                  </a:lnTo>
                  <a:lnTo>
                    <a:pt x="315739" y="2325724"/>
                  </a:lnTo>
                  <a:lnTo>
                    <a:pt x="324509" y="2325723"/>
                  </a:lnTo>
                  <a:lnTo>
                    <a:pt x="333280" y="2325722"/>
                  </a:lnTo>
                  <a:lnTo>
                    <a:pt x="342050" y="2325721"/>
                  </a:lnTo>
                  <a:lnTo>
                    <a:pt x="350821" y="2325720"/>
                  </a:lnTo>
                  <a:lnTo>
                    <a:pt x="359592" y="2325718"/>
                  </a:lnTo>
                  <a:lnTo>
                    <a:pt x="368362" y="2325717"/>
                  </a:lnTo>
                  <a:lnTo>
                    <a:pt x="377133" y="2325715"/>
                  </a:lnTo>
                  <a:lnTo>
                    <a:pt x="385903" y="2325713"/>
                  </a:lnTo>
                  <a:lnTo>
                    <a:pt x="394674" y="2325711"/>
                  </a:lnTo>
                  <a:lnTo>
                    <a:pt x="403444" y="2325709"/>
                  </a:lnTo>
                  <a:lnTo>
                    <a:pt x="412215" y="2325707"/>
                  </a:lnTo>
                  <a:lnTo>
                    <a:pt x="420985" y="2325704"/>
                  </a:lnTo>
                  <a:lnTo>
                    <a:pt x="429756" y="2325702"/>
                  </a:lnTo>
                  <a:lnTo>
                    <a:pt x="438526" y="2325699"/>
                  </a:lnTo>
                  <a:lnTo>
                    <a:pt x="447297" y="2325695"/>
                  </a:lnTo>
                  <a:lnTo>
                    <a:pt x="456067" y="2325692"/>
                  </a:lnTo>
                  <a:lnTo>
                    <a:pt x="464838" y="2325688"/>
                  </a:lnTo>
                  <a:lnTo>
                    <a:pt x="473609" y="2325684"/>
                  </a:lnTo>
                  <a:lnTo>
                    <a:pt x="482379" y="2325680"/>
                  </a:lnTo>
                  <a:lnTo>
                    <a:pt x="491150" y="2325675"/>
                  </a:lnTo>
                  <a:lnTo>
                    <a:pt x="499920" y="2325670"/>
                  </a:lnTo>
                  <a:lnTo>
                    <a:pt x="508691" y="2325664"/>
                  </a:lnTo>
                  <a:lnTo>
                    <a:pt x="517461" y="2325658"/>
                  </a:lnTo>
                  <a:lnTo>
                    <a:pt x="526232" y="2325651"/>
                  </a:lnTo>
                  <a:lnTo>
                    <a:pt x="535002" y="2325644"/>
                  </a:lnTo>
                  <a:lnTo>
                    <a:pt x="543773" y="2325636"/>
                  </a:lnTo>
                  <a:lnTo>
                    <a:pt x="552543" y="2325628"/>
                  </a:lnTo>
                  <a:lnTo>
                    <a:pt x="561314" y="2325618"/>
                  </a:lnTo>
                  <a:lnTo>
                    <a:pt x="570084" y="2325608"/>
                  </a:lnTo>
                  <a:lnTo>
                    <a:pt x="578855" y="2325597"/>
                  </a:lnTo>
                  <a:lnTo>
                    <a:pt x="587626" y="2325586"/>
                  </a:lnTo>
                  <a:lnTo>
                    <a:pt x="596396" y="2325573"/>
                  </a:lnTo>
                  <a:lnTo>
                    <a:pt x="605167" y="2325559"/>
                  </a:lnTo>
                  <a:lnTo>
                    <a:pt x="613937" y="2325544"/>
                  </a:lnTo>
                  <a:lnTo>
                    <a:pt x="622708" y="2325528"/>
                  </a:lnTo>
                  <a:lnTo>
                    <a:pt x="631478" y="2325510"/>
                  </a:lnTo>
                  <a:lnTo>
                    <a:pt x="640249" y="2325490"/>
                  </a:lnTo>
                  <a:lnTo>
                    <a:pt x="649019" y="2325469"/>
                  </a:lnTo>
                  <a:lnTo>
                    <a:pt x="657790" y="2325447"/>
                  </a:lnTo>
                  <a:lnTo>
                    <a:pt x="666560" y="2325422"/>
                  </a:lnTo>
                  <a:lnTo>
                    <a:pt x="675331" y="2325395"/>
                  </a:lnTo>
                  <a:lnTo>
                    <a:pt x="684101" y="2325366"/>
                  </a:lnTo>
                  <a:lnTo>
                    <a:pt x="692872" y="2325335"/>
                  </a:lnTo>
                  <a:lnTo>
                    <a:pt x="701643" y="2325300"/>
                  </a:lnTo>
                  <a:lnTo>
                    <a:pt x="710413" y="2325263"/>
                  </a:lnTo>
                  <a:lnTo>
                    <a:pt x="719184" y="2325223"/>
                  </a:lnTo>
                  <a:lnTo>
                    <a:pt x="727954" y="2325179"/>
                  </a:lnTo>
                  <a:lnTo>
                    <a:pt x="736725" y="2325131"/>
                  </a:lnTo>
                  <a:lnTo>
                    <a:pt x="745495" y="2325080"/>
                  </a:lnTo>
                  <a:lnTo>
                    <a:pt x="754266" y="2325024"/>
                  </a:lnTo>
                  <a:lnTo>
                    <a:pt x="763036" y="2324963"/>
                  </a:lnTo>
                  <a:lnTo>
                    <a:pt x="771807" y="2324897"/>
                  </a:lnTo>
                  <a:lnTo>
                    <a:pt x="780577" y="2324825"/>
                  </a:lnTo>
                  <a:lnTo>
                    <a:pt x="789348" y="2324747"/>
                  </a:lnTo>
                  <a:lnTo>
                    <a:pt x="798118" y="2324662"/>
                  </a:lnTo>
                  <a:lnTo>
                    <a:pt x="806889" y="2324570"/>
                  </a:lnTo>
                  <a:lnTo>
                    <a:pt x="815660" y="2324471"/>
                  </a:lnTo>
                  <a:lnTo>
                    <a:pt x="824430" y="2324362"/>
                  </a:lnTo>
                  <a:lnTo>
                    <a:pt x="833201" y="2324245"/>
                  </a:lnTo>
                  <a:lnTo>
                    <a:pt x="841971" y="2324117"/>
                  </a:lnTo>
                  <a:lnTo>
                    <a:pt x="850742" y="2323978"/>
                  </a:lnTo>
                  <a:lnTo>
                    <a:pt x="859512" y="2323827"/>
                  </a:lnTo>
                  <a:lnTo>
                    <a:pt x="868283" y="2323664"/>
                  </a:lnTo>
                  <a:lnTo>
                    <a:pt x="877053" y="2323486"/>
                  </a:lnTo>
                  <a:lnTo>
                    <a:pt x="885824" y="2323293"/>
                  </a:lnTo>
                  <a:lnTo>
                    <a:pt x="894594" y="2323084"/>
                  </a:lnTo>
                  <a:lnTo>
                    <a:pt x="903365" y="2322856"/>
                  </a:lnTo>
                  <a:lnTo>
                    <a:pt x="912135" y="2322609"/>
                  </a:lnTo>
                  <a:lnTo>
                    <a:pt x="920906" y="2322340"/>
                  </a:lnTo>
                  <a:lnTo>
                    <a:pt x="929677" y="2322049"/>
                  </a:lnTo>
                  <a:lnTo>
                    <a:pt x="938447" y="2321732"/>
                  </a:lnTo>
                  <a:lnTo>
                    <a:pt x="947218" y="2321388"/>
                  </a:lnTo>
                  <a:lnTo>
                    <a:pt x="955988" y="2321015"/>
                  </a:lnTo>
                  <a:lnTo>
                    <a:pt x="964759" y="2320609"/>
                  </a:lnTo>
                  <a:lnTo>
                    <a:pt x="973529" y="2320169"/>
                  </a:lnTo>
                  <a:lnTo>
                    <a:pt x="982300" y="2319690"/>
                  </a:lnTo>
                  <a:lnTo>
                    <a:pt x="991070" y="2319170"/>
                  </a:lnTo>
                  <a:lnTo>
                    <a:pt x="999841" y="2318606"/>
                  </a:lnTo>
                  <a:lnTo>
                    <a:pt x="1008611" y="2317992"/>
                  </a:lnTo>
                  <a:lnTo>
                    <a:pt x="1017382" y="2317326"/>
                  </a:lnTo>
                  <a:lnTo>
                    <a:pt x="1026152" y="2316603"/>
                  </a:lnTo>
                  <a:lnTo>
                    <a:pt x="1034923" y="2315817"/>
                  </a:lnTo>
                  <a:lnTo>
                    <a:pt x="1043694" y="2314964"/>
                  </a:lnTo>
                  <a:lnTo>
                    <a:pt x="1052464" y="2314037"/>
                  </a:lnTo>
                  <a:lnTo>
                    <a:pt x="1061235" y="2313031"/>
                  </a:lnTo>
                  <a:lnTo>
                    <a:pt x="1070005" y="2311938"/>
                  </a:lnTo>
                  <a:lnTo>
                    <a:pt x="1078776" y="2310750"/>
                  </a:lnTo>
                  <a:lnTo>
                    <a:pt x="1087546" y="2309461"/>
                  </a:lnTo>
                  <a:lnTo>
                    <a:pt x="1096317" y="2308061"/>
                  </a:lnTo>
                  <a:lnTo>
                    <a:pt x="1105087" y="2306541"/>
                  </a:lnTo>
                  <a:lnTo>
                    <a:pt x="1113858" y="2304891"/>
                  </a:lnTo>
                  <a:lnTo>
                    <a:pt x="1122628" y="2303099"/>
                  </a:lnTo>
                  <a:lnTo>
                    <a:pt x="1131399" y="2301154"/>
                  </a:lnTo>
                  <a:lnTo>
                    <a:pt x="1140169" y="2299042"/>
                  </a:lnTo>
                  <a:lnTo>
                    <a:pt x="1148940" y="2296750"/>
                  </a:lnTo>
                  <a:lnTo>
                    <a:pt x="1157711" y="2294262"/>
                  </a:lnTo>
                  <a:lnTo>
                    <a:pt x="1166481" y="2291562"/>
                  </a:lnTo>
                  <a:lnTo>
                    <a:pt x="1175252" y="2288633"/>
                  </a:lnTo>
                  <a:lnTo>
                    <a:pt x="1184022" y="2285455"/>
                  </a:lnTo>
                  <a:lnTo>
                    <a:pt x="1192793" y="2282008"/>
                  </a:lnTo>
                  <a:lnTo>
                    <a:pt x="1201563" y="2278270"/>
                  </a:lnTo>
                  <a:lnTo>
                    <a:pt x="1210334" y="2274216"/>
                  </a:lnTo>
                  <a:lnTo>
                    <a:pt x="1219104" y="2269822"/>
                  </a:lnTo>
                  <a:lnTo>
                    <a:pt x="1227875" y="2265060"/>
                  </a:lnTo>
                  <a:lnTo>
                    <a:pt x="1236645" y="2259900"/>
                  </a:lnTo>
                  <a:lnTo>
                    <a:pt x="1245416" y="2254310"/>
                  </a:lnTo>
                  <a:lnTo>
                    <a:pt x="1254186" y="2248257"/>
                  </a:lnTo>
                  <a:lnTo>
                    <a:pt x="1262957" y="2241705"/>
                  </a:lnTo>
                  <a:lnTo>
                    <a:pt x="1271728" y="2234615"/>
                  </a:lnTo>
                  <a:lnTo>
                    <a:pt x="1280498" y="2226946"/>
                  </a:lnTo>
                  <a:lnTo>
                    <a:pt x="1289269" y="2218655"/>
                  </a:lnTo>
                  <a:lnTo>
                    <a:pt x="1298039" y="2209695"/>
                  </a:lnTo>
                  <a:lnTo>
                    <a:pt x="1306810" y="2200018"/>
                  </a:lnTo>
                  <a:lnTo>
                    <a:pt x="1315580" y="2189572"/>
                  </a:lnTo>
                  <a:lnTo>
                    <a:pt x="1324351" y="2178304"/>
                  </a:lnTo>
                  <a:lnTo>
                    <a:pt x="1333121" y="2166156"/>
                  </a:lnTo>
                  <a:lnTo>
                    <a:pt x="1341892" y="2153070"/>
                  </a:lnTo>
                  <a:lnTo>
                    <a:pt x="1350662" y="2138984"/>
                  </a:lnTo>
                  <a:lnTo>
                    <a:pt x="1359433" y="2123835"/>
                  </a:lnTo>
                  <a:lnTo>
                    <a:pt x="1368203" y="2107557"/>
                  </a:lnTo>
                  <a:lnTo>
                    <a:pt x="1376974" y="2090085"/>
                  </a:lnTo>
                  <a:lnTo>
                    <a:pt x="1385745" y="2071351"/>
                  </a:lnTo>
                  <a:lnTo>
                    <a:pt x="1394515" y="2051286"/>
                  </a:lnTo>
                  <a:lnTo>
                    <a:pt x="1403286" y="2029823"/>
                  </a:lnTo>
                  <a:lnTo>
                    <a:pt x="1412056" y="2006895"/>
                  </a:lnTo>
                  <a:lnTo>
                    <a:pt x="1420827" y="1982436"/>
                  </a:lnTo>
                  <a:lnTo>
                    <a:pt x="1429597" y="1956385"/>
                  </a:lnTo>
                  <a:lnTo>
                    <a:pt x="1438368" y="1928683"/>
                  </a:lnTo>
                  <a:lnTo>
                    <a:pt x="1447138" y="1899275"/>
                  </a:lnTo>
                  <a:lnTo>
                    <a:pt x="1455909" y="1868115"/>
                  </a:lnTo>
                  <a:lnTo>
                    <a:pt x="1464679" y="1835162"/>
                  </a:lnTo>
                  <a:lnTo>
                    <a:pt x="1473450" y="1800385"/>
                  </a:lnTo>
                  <a:lnTo>
                    <a:pt x="1482220" y="1763764"/>
                  </a:lnTo>
                  <a:lnTo>
                    <a:pt x="1490991" y="1725289"/>
                  </a:lnTo>
                  <a:lnTo>
                    <a:pt x="1499762" y="1684965"/>
                  </a:lnTo>
                  <a:lnTo>
                    <a:pt x="1508532" y="1642810"/>
                  </a:lnTo>
                  <a:lnTo>
                    <a:pt x="1517303" y="1598858"/>
                  </a:lnTo>
                  <a:lnTo>
                    <a:pt x="1526073" y="1553160"/>
                  </a:lnTo>
                  <a:lnTo>
                    <a:pt x="1534844" y="1505784"/>
                  </a:lnTo>
                  <a:lnTo>
                    <a:pt x="1543614" y="1456816"/>
                  </a:lnTo>
                  <a:lnTo>
                    <a:pt x="1552385" y="1406358"/>
                  </a:lnTo>
                  <a:lnTo>
                    <a:pt x="1561155" y="1354533"/>
                  </a:lnTo>
                  <a:lnTo>
                    <a:pt x="1569926" y="1301477"/>
                  </a:lnTo>
                  <a:lnTo>
                    <a:pt x="1578696" y="1247345"/>
                  </a:lnTo>
                  <a:lnTo>
                    <a:pt x="1587467" y="1192305"/>
                  </a:lnTo>
                  <a:lnTo>
                    <a:pt x="1596237" y="1136537"/>
                  </a:lnTo>
                  <a:lnTo>
                    <a:pt x="1605008" y="1080233"/>
                  </a:lnTo>
                  <a:lnTo>
                    <a:pt x="1613779" y="1023590"/>
                  </a:lnTo>
                  <a:lnTo>
                    <a:pt x="1622549" y="966814"/>
                  </a:lnTo>
                  <a:lnTo>
                    <a:pt x="1631320" y="910108"/>
                  </a:lnTo>
                  <a:lnTo>
                    <a:pt x="1640090" y="853680"/>
                  </a:lnTo>
                  <a:lnTo>
                    <a:pt x="1648861" y="797728"/>
                  </a:lnTo>
                  <a:lnTo>
                    <a:pt x="1657631" y="742449"/>
                  </a:lnTo>
                  <a:lnTo>
                    <a:pt x="1666402" y="688026"/>
                  </a:lnTo>
                  <a:lnTo>
                    <a:pt x="1675172" y="634633"/>
                  </a:lnTo>
                  <a:lnTo>
                    <a:pt x="1683943" y="582430"/>
                  </a:lnTo>
                  <a:lnTo>
                    <a:pt x="1692713" y="531562"/>
                  </a:lnTo>
                  <a:lnTo>
                    <a:pt x="1701484" y="482155"/>
                  </a:lnTo>
                  <a:lnTo>
                    <a:pt x="1710254" y="434320"/>
                  </a:lnTo>
                  <a:lnTo>
                    <a:pt x="1719025" y="388150"/>
                  </a:lnTo>
                  <a:lnTo>
                    <a:pt x="1727796" y="343719"/>
                  </a:lnTo>
                  <a:lnTo>
                    <a:pt x="1736566" y="301084"/>
                  </a:lnTo>
                  <a:lnTo>
                    <a:pt x="1745337" y="260285"/>
                  </a:lnTo>
                  <a:lnTo>
                    <a:pt x="1754107" y="221344"/>
                  </a:lnTo>
                  <a:lnTo>
                    <a:pt x="1762878" y="184272"/>
                  </a:lnTo>
                  <a:lnTo>
                    <a:pt x="1771648" y="149063"/>
                  </a:lnTo>
                  <a:lnTo>
                    <a:pt x="1780419" y="115700"/>
                  </a:lnTo>
                  <a:lnTo>
                    <a:pt x="1789189" y="84154"/>
                  </a:lnTo>
                  <a:lnTo>
                    <a:pt x="1797960" y="54387"/>
                  </a:lnTo>
                  <a:lnTo>
                    <a:pt x="1806730" y="26353"/>
                  </a:lnTo>
                  <a:lnTo>
                    <a:pt x="1815501" y="0"/>
                  </a:lnTo>
                  <a:lnTo>
                    <a:pt x="1815501" y="283031"/>
                  </a:lnTo>
                  <a:lnTo>
                    <a:pt x="1806730" y="323207"/>
                  </a:lnTo>
                  <a:lnTo>
                    <a:pt x="1797960" y="365086"/>
                  </a:lnTo>
                  <a:lnTo>
                    <a:pt x="1789189" y="408629"/>
                  </a:lnTo>
                  <a:lnTo>
                    <a:pt x="1780419" y="453781"/>
                  </a:lnTo>
                  <a:lnTo>
                    <a:pt x="1771648" y="500472"/>
                  </a:lnTo>
                  <a:lnTo>
                    <a:pt x="1762878" y="548615"/>
                  </a:lnTo>
                  <a:lnTo>
                    <a:pt x="1754107" y="598110"/>
                  </a:lnTo>
                  <a:lnTo>
                    <a:pt x="1745337" y="648840"/>
                  </a:lnTo>
                  <a:lnTo>
                    <a:pt x="1736566" y="700674"/>
                  </a:lnTo>
                  <a:lnTo>
                    <a:pt x="1727796" y="753466"/>
                  </a:lnTo>
                  <a:lnTo>
                    <a:pt x="1719025" y="807060"/>
                  </a:lnTo>
                  <a:lnTo>
                    <a:pt x="1710254" y="861288"/>
                  </a:lnTo>
                  <a:lnTo>
                    <a:pt x="1701484" y="915976"/>
                  </a:lnTo>
                  <a:lnTo>
                    <a:pt x="1692713" y="970940"/>
                  </a:lnTo>
                  <a:lnTo>
                    <a:pt x="1683943" y="1025995"/>
                  </a:lnTo>
                  <a:lnTo>
                    <a:pt x="1675172" y="1080954"/>
                  </a:lnTo>
                  <a:lnTo>
                    <a:pt x="1666402" y="1135631"/>
                  </a:lnTo>
                  <a:lnTo>
                    <a:pt x="1657631" y="1189843"/>
                  </a:lnTo>
                  <a:lnTo>
                    <a:pt x="1648861" y="1243414"/>
                  </a:lnTo>
                  <a:lnTo>
                    <a:pt x="1640090" y="1296176"/>
                  </a:lnTo>
                  <a:lnTo>
                    <a:pt x="1631320" y="1347971"/>
                  </a:lnTo>
                  <a:lnTo>
                    <a:pt x="1622549" y="1398654"/>
                  </a:lnTo>
                  <a:lnTo>
                    <a:pt x="1613779" y="1448094"/>
                  </a:lnTo>
                  <a:lnTo>
                    <a:pt x="1605008" y="1496171"/>
                  </a:lnTo>
                  <a:lnTo>
                    <a:pt x="1596237" y="1542784"/>
                  </a:lnTo>
                  <a:lnTo>
                    <a:pt x="1587467" y="1587847"/>
                  </a:lnTo>
                  <a:lnTo>
                    <a:pt x="1578696" y="1631289"/>
                  </a:lnTo>
                  <a:lnTo>
                    <a:pt x="1569926" y="1673054"/>
                  </a:lnTo>
                  <a:lnTo>
                    <a:pt x="1561155" y="1713103"/>
                  </a:lnTo>
                  <a:lnTo>
                    <a:pt x="1552385" y="1751410"/>
                  </a:lnTo>
                  <a:lnTo>
                    <a:pt x="1543614" y="1787963"/>
                  </a:lnTo>
                  <a:lnTo>
                    <a:pt x="1534844" y="1822762"/>
                  </a:lnTo>
                  <a:lnTo>
                    <a:pt x="1526073" y="1855820"/>
                  </a:lnTo>
                  <a:lnTo>
                    <a:pt x="1517303" y="1887158"/>
                  </a:lnTo>
                  <a:lnTo>
                    <a:pt x="1508532" y="1916806"/>
                  </a:lnTo>
                  <a:lnTo>
                    <a:pt x="1499762" y="1944804"/>
                  </a:lnTo>
                  <a:lnTo>
                    <a:pt x="1490991" y="1971197"/>
                  </a:lnTo>
                  <a:lnTo>
                    <a:pt x="1482220" y="1996035"/>
                  </a:lnTo>
                  <a:lnTo>
                    <a:pt x="1473450" y="2019373"/>
                  </a:lnTo>
                  <a:lnTo>
                    <a:pt x="1464679" y="2041270"/>
                  </a:lnTo>
                  <a:lnTo>
                    <a:pt x="1455909" y="2061784"/>
                  </a:lnTo>
                  <a:lnTo>
                    <a:pt x="1447138" y="2080979"/>
                  </a:lnTo>
                  <a:lnTo>
                    <a:pt x="1438368" y="2098918"/>
                  </a:lnTo>
                  <a:lnTo>
                    <a:pt x="1429597" y="2115663"/>
                  </a:lnTo>
                  <a:lnTo>
                    <a:pt x="1420827" y="2131276"/>
                  </a:lnTo>
                  <a:lnTo>
                    <a:pt x="1412056" y="2145820"/>
                  </a:lnTo>
                  <a:lnTo>
                    <a:pt x="1403286" y="2159356"/>
                  </a:lnTo>
                  <a:lnTo>
                    <a:pt x="1394515" y="2171941"/>
                  </a:lnTo>
                  <a:lnTo>
                    <a:pt x="1385745" y="2183634"/>
                  </a:lnTo>
                  <a:lnTo>
                    <a:pt x="1376974" y="2194488"/>
                  </a:lnTo>
                  <a:lnTo>
                    <a:pt x="1368203" y="2204558"/>
                  </a:lnTo>
                  <a:lnTo>
                    <a:pt x="1359433" y="2213893"/>
                  </a:lnTo>
                  <a:lnTo>
                    <a:pt x="1350662" y="2222541"/>
                  </a:lnTo>
                  <a:lnTo>
                    <a:pt x="1341892" y="2230550"/>
                  </a:lnTo>
                  <a:lnTo>
                    <a:pt x="1333121" y="2237961"/>
                  </a:lnTo>
                  <a:lnTo>
                    <a:pt x="1324351" y="2244816"/>
                  </a:lnTo>
                  <a:lnTo>
                    <a:pt x="1315580" y="2251154"/>
                  </a:lnTo>
                  <a:lnTo>
                    <a:pt x="1306810" y="2257011"/>
                  </a:lnTo>
                  <a:lnTo>
                    <a:pt x="1298039" y="2262422"/>
                  </a:lnTo>
                  <a:lnTo>
                    <a:pt x="1289269" y="2267419"/>
                  </a:lnTo>
                  <a:lnTo>
                    <a:pt x="1280498" y="2272031"/>
                  </a:lnTo>
                  <a:lnTo>
                    <a:pt x="1271728" y="2276287"/>
                  </a:lnTo>
                  <a:lnTo>
                    <a:pt x="1262957" y="2280214"/>
                  </a:lnTo>
                  <a:lnTo>
                    <a:pt x="1254186" y="2283835"/>
                  </a:lnTo>
                  <a:lnTo>
                    <a:pt x="1245416" y="2287174"/>
                  </a:lnTo>
                  <a:lnTo>
                    <a:pt x="1236645" y="2290251"/>
                  </a:lnTo>
                  <a:lnTo>
                    <a:pt x="1227875" y="2293088"/>
                  </a:lnTo>
                  <a:lnTo>
                    <a:pt x="1219104" y="2295701"/>
                  </a:lnTo>
                  <a:lnTo>
                    <a:pt x="1210334" y="2298108"/>
                  </a:lnTo>
                  <a:lnTo>
                    <a:pt x="1201563" y="2300325"/>
                  </a:lnTo>
                  <a:lnTo>
                    <a:pt x="1192793" y="2302367"/>
                  </a:lnTo>
                  <a:lnTo>
                    <a:pt x="1184022" y="2304246"/>
                  </a:lnTo>
                  <a:lnTo>
                    <a:pt x="1175252" y="2305977"/>
                  </a:lnTo>
                  <a:lnTo>
                    <a:pt x="1166481" y="2307569"/>
                  </a:lnTo>
                  <a:lnTo>
                    <a:pt x="1157711" y="2309035"/>
                  </a:lnTo>
                  <a:lnTo>
                    <a:pt x="1148940" y="2310383"/>
                  </a:lnTo>
                  <a:lnTo>
                    <a:pt x="1140169" y="2311624"/>
                  </a:lnTo>
                  <a:lnTo>
                    <a:pt x="1131399" y="2312765"/>
                  </a:lnTo>
                  <a:lnTo>
                    <a:pt x="1122628" y="2313815"/>
                  </a:lnTo>
                  <a:lnTo>
                    <a:pt x="1113858" y="2314781"/>
                  </a:lnTo>
                  <a:lnTo>
                    <a:pt x="1105087" y="2315669"/>
                  </a:lnTo>
                  <a:lnTo>
                    <a:pt x="1096317" y="2316486"/>
                  </a:lnTo>
                  <a:lnTo>
                    <a:pt x="1087546" y="2317237"/>
                  </a:lnTo>
                  <a:lnTo>
                    <a:pt x="1078776" y="2317927"/>
                  </a:lnTo>
                  <a:lnTo>
                    <a:pt x="1070005" y="2318562"/>
                  </a:lnTo>
                  <a:lnTo>
                    <a:pt x="1061235" y="2319145"/>
                  </a:lnTo>
                  <a:lnTo>
                    <a:pt x="1052464" y="2319681"/>
                  </a:lnTo>
                  <a:lnTo>
                    <a:pt x="1043694" y="2320174"/>
                  </a:lnTo>
                  <a:lnTo>
                    <a:pt x="1034923" y="2320627"/>
                  </a:lnTo>
                  <a:lnTo>
                    <a:pt x="1026152" y="2321044"/>
                  </a:lnTo>
                  <a:lnTo>
                    <a:pt x="1017382" y="2321426"/>
                  </a:lnTo>
                  <a:lnTo>
                    <a:pt x="1008611" y="2321778"/>
                  </a:lnTo>
                  <a:lnTo>
                    <a:pt x="999841" y="2322101"/>
                  </a:lnTo>
                  <a:lnTo>
                    <a:pt x="991070" y="2322398"/>
                  </a:lnTo>
                  <a:lnTo>
                    <a:pt x="982300" y="2322670"/>
                  </a:lnTo>
                  <a:lnTo>
                    <a:pt x="973529" y="2322921"/>
                  </a:lnTo>
                  <a:lnTo>
                    <a:pt x="964759" y="2323151"/>
                  </a:lnTo>
                  <a:lnTo>
                    <a:pt x="955988" y="2323363"/>
                  </a:lnTo>
                  <a:lnTo>
                    <a:pt x="947218" y="2323557"/>
                  </a:lnTo>
                  <a:lnTo>
                    <a:pt x="938447" y="2323735"/>
                  </a:lnTo>
                  <a:lnTo>
                    <a:pt x="929677" y="2323899"/>
                  </a:lnTo>
                  <a:lnTo>
                    <a:pt x="920906" y="2324049"/>
                  </a:lnTo>
                  <a:lnTo>
                    <a:pt x="912135" y="2324188"/>
                  </a:lnTo>
                  <a:lnTo>
                    <a:pt x="903365" y="2324315"/>
                  </a:lnTo>
                  <a:lnTo>
                    <a:pt x="894594" y="2324431"/>
                  </a:lnTo>
                  <a:lnTo>
                    <a:pt x="885824" y="2324538"/>
                  </a:lnTo>
                  <a:lnTo>
                    <a:pt x="877053" y="2324636"/>
                  </a:lnTo>
                  <a:lnTo>
                    <a:pt x="868283" y="2324727"/>
                  </a:lnTo>
                  <a:lnTo>
                    <a:pt x="859512" y="2324810"/>
                  </a:lnTo>
                  <a:lnTo>
                    <a:pt x="850742" y="2324886"/>
                  </a:lnTo>
                  <a:lnTo>
                    <a:pt x="841971" y="2324956"/>
                  </a:lnTo>
                  <a:lnTo>
                    <a:pt x="833201" y="2325020"/>
                  </a:lnTo>
                  <a:lnTo>
                    <a:pt x="824430" y="2325079"/>
                  </a:lnTo>
                  <a:lnTo>
                    <a:pt x="815660" y="2325133"/>
                  </a:lnTo>
                  <a:lnTo>
                    <a:pt x="806889" y="2325182"/>
                  </a:lnTo>
                  <a:lnTo>
                    <a:pt x="798118" y="2325228"/>
                  </a:lnTo>
                  <a:lnTo>
                    <a:pt x="789348" y="2325270"/>
                  </a:lnTo>
                  <a:lnTo>
                    <a:pt x="780577" y="2325308"/>
                  </a:lnTo>
                  <a:lnTo>
                    <a:pt x="771807" y="2325343"/>
                  </a:lnTo>
                  <a:lnTo>
                    <a:pt x="763036" y="2325376"/>
                  </a:lnTo>
                  <a:lnTo>
                    <a:pt x="754266" y="2325405"/>
                  </a:lnTo>
                  <a:lnTo>
                    <a:pt x="745495" y="2325433"/>
                  </a:lnTo>
                  <a:lnTo>
                    <a:pt x="736725" y="2325458"/>
                  </a:lnTo>
                  <a:lnTo>
                    <a:pt x="727954" y="2325481"/>
                  </a:lnTo>
                  <a:lnTo>
                    <a:pt x="719184" y="2325502"/>
                  </a:lnTo>
                  <a:lnTo>
                    <a:pt x="710413" y="2325521"/>
                  </a:lnTo>
                  <a:lnTo>
                    <a:pt x="701643" y="2325539"/>
                  </a:lnTo>
                  <a:lnTo>
                    <a:pt x="692872" y="2325555"/>
                  </a:lnTo>
                  <a:lnTo>
                    <a:pt x="684101" y="2325570"/>
                  </a:lnTo>
                  <a:lnTo>
                    <a:pt x="675331" y="2325584"/>
                  </a:lnTo>
                  <a:lnTo>
                    <a:pt x="666560" y="2325596"/>
                  </a:lnTo>
                  <a:lnTo>
                    <a:pt x="657790" y="2325608"/>
                  </a:lnTo>
                  <a:lnTo>
                    <a:pt x="649019" y="2325618"/>
                  </a:lnTo>
                  <a:lnTo>
                    <a:pt x="640249" y="2325628"/>
                  </a:lnTo>
                  <a:lnTo>
                    <a:pt x="631478" y="2325637"/>
                  </a:lnTo>
                  <a:lnTo>
                    <a:pt x="622708" y="2325645"/>
                  </a:lnTo>
                  <a:lnTo>
                    <a:pt x="613937" y="2325653"/>
                  </a:lnTo>
                  <a:lnTo>
                    <a:pt x="605167" y="2325660"/>
                  </a:lnTo>
                  <a:lnTo>
                    <a:pt x="596396" y="2325666"/>
                  </a:lnTo>
                  <a:lnTo>
                    <a:pt x="587626" y="2325672"/>
                  </a:lnTo>
                  <a:lnTo>
                    <a:pt x="578855" y="2325677"/>
                  </a:lnTo>
                  <a:lnTo>
                    <a:pt x="570084" y="2325682"/>
                  </a:lnTo>
                  <a:lnTo>
                    <a:pt x="561314" y="2325687"/>
                  </a:lnTo>
                  <a:lnTo>
                    <a:pt x="552543" y="2325691"/>
                  </a:lnTo>
                  <a:lnTo>
                    <a:pt x="543773" y="2325694"/>
                  </a:lnTo>
                  <a:lnTo>
                    <a:pt x="535002" y="2325698"/>
                  </a:lnTo>
                  <a:lnTo>
                    <a:pt x="526232" y="2325701"/>
                  </a:lnTo>
                  <a:lnTo>
                    <a:pt x="517461" y="2325704"/>
                  </a:lnTo>
                  <a:lnTo>
                    <a:pt x="508691" y="2325707"/>
                  </a:lnTo>
                  <a:lnTo>
                    <a:pt x="499920" y="2325709"/>
                  </a:lnTo>
                  <a:lnTo>
                    <a:pt x="491150" y="2325711"/>
                  </a:lnTo>
                  <a:lnTo>
                    <a:pt x="482379" y="2325713"/>
                  </a:lnTo>
                  <a:lnTo>
                    <a:pt x="473609" y="2325715"/>
                  </a:lnTo>
                  <a:lnTo>
                    <a:pt x="464838" y="2325717"/>
                  </a:lnTo>
                  <a:lnTo>
                    <a:pt x="456067" y="2325719"/>
                  </a:lnTo>
                  <a:lnTo>
                    <a:pt x="447297" y="2325720"/>
                  </a:lnTo>
                  <a:lnTo>
                    <a:pt x="438526" y="2325721"/>
                  </a:lnTo>
                  <a:lnTo>
                    <a:pt x="429756" y="2325723"/>
                  </a:lnTo>
                  <a:lnTo>
                    <a:pt x="420985" y="2325724"/>
                  </a:lnTo>
                  <a:lnTo>
                    <a:pt x="412215" y="2325725"/>
                  </a:lnTo>
                  <a:lnTo>
                    <a:pt x="403444" y="2325726"/>
                  </a:lnTo>
                  <a:lnTo>
                    <a:pt x="394674" y="2325727"/>
                  </a:lnTo>
                  <a:lnTo>
                    <a:pt x="385903" y="2325727"/>
                  </a:lnTo>
                  <a:lnTo>
                    <a:pt x="377133" y="2325728"/>
                  </a:lnTo>
                  <a:lnTo>
                    <a:pt x="368362" y="2325729"/>
                  </a:lnTo>
                  <a:lnTo>
                    <a:pt x="359592" y="2325729"/>
                  </a:lnTo>
                  <a:lnTo>
                    <a:pt x="350821" y="2325730"/>
                  </a:lnTo>
                  <a:lnTo>
                    <a:pt x="342050" y="2325731"/>
                  </a:lnTo>
                  <a:lnTo>
                    <a:pt x="333280" y="2325731"/>
                  </a:lnTo>
                  <a:lnTo>
                    <a:pt x="324509" y="2325731"/>
                  </a:lnTo>
                  <a:lnTo>
                    <a:pt x="315739" y="2325732"/>
                  </a:lnTo>
                  <a:lnTo>
                    <a:pt x="306968" y="2325732"/>
                  </a:lnTo>
                  <a:lnTo>
                    <a:pt x="298198" y="2325733"/>
                  </a:lnTo>
                  <a:lnTo>
                    <a:pt x="289427" y="2325733"/>
                  </a:lnTo>
                  <a:lnTo>
                    <a:pt x="280657" y="2325733"/>
                  </a:lnTo>
                  <a:lnTo>
                    <a:pt x="271886" y="2325733"/>
                  </a:lnTo>
                  <a:lnTo>
                    <a:pt x="263116" y="2325734"/>
                  </a:lnTo>
                  <a:lnTo>
                    <a:pt x="254345" y="2325734"/>
                  </a:lnTo>
                  <a:lnTo>
                    <a:pt x="245575" y="2325734"/>
                  </a:lnTo>
                  <a:lnTo>
                    <a:pt x="236804" y="2325734"/>
                  </a:lnTo>
                  <a:lnTo>
                    <a:pt x="228033" y="2325734"/>
                  </a:lnTo>
                  <a:lnTo>
                    <a:pt x="219263" y="2325735"/>
                  </a:lnTo>
                  <a:lnTo>
                    <a:pt x="210492" y="2325735"/>
                  </a:lnTo>
                  <a:lnTo>
                    <a:pt x="201722" y="2325735"/>
                  </a:lnTo>
                  <a:lnTo>
                    <a:pt x="192951" y="2325735"/>
                  </a:lnTo>
                  <a:lnTo>
                    <a:pt x="184181" y="2325735"/>
                  </a:lnTo>
                  <a:lnTo>
                    <a:pt x="175410" y="2325735"/>
                  </a:lnTo>
                  <a:lnTo>
                    <a:pt x="166640" y="2325735"/>
                  </a:lnTo>
                  <a:lnTo>
                    <a:pt x="157869" y="2325735"/>
                  </a:lnTo>
                  <a:lnTo>
                    <a:pt x="149099" y="2325735"/>
                  </a:lnTo>
                  <a:lnTo>
                    <a:pt x="140328" y="2325735"/>
                  </a:lnTo>
                  <a:lnTo>
                    <a:pt x="131558" y="2325736"/>
                  </a:lnTo>
                  <a:lnTo>
                    <a:pt x="122787" y="2325736"/>
                  </a:lnTo>
                  <a:lnTo>
                    <a:pt x="114016" y="2325736"/>
                  </a:lnTo>
                  <a:lnTo>
                    <a:pt x="105246" y="2325736"/>
                  </a:lnTo>
                  <a:lnTo>
                    <a:pt x="96475" y="2325736"/>
                  </a:lnTo>
                  <a:lnTo>
                    <a:pt x="87705" y="2325736"/>
                  </a:lnTo>
                  <a:lnTo>
                    <a:pt x="78934" y="2325736"/>
                  </a:lnTo>
                  <a:lnTo>
                    <a:pt x="70164" y="2325736"/>
                  </a:lnTo>
                  <a:lnTo>
                    <a:pt x="61393" y="2325736"/>
                  </a:lnTo>
                  <a:lnTo>
                    <a:pt x="52623" y="2325736"/>
                  </a:lnTo>
                  <a:lnTo>
                    <a:pt x="43852" y="2325736"/>
                  </a:lnTo>
                  <a:lnTo>
                    <a:pt x="35082" y="2325736"/>
                  </a:lnTo>
                  <a:lnTo>
                    <a:pt x="26311" y="2325736"/>
                  </a:lnTo>
                  <a:lnTo>
                    <a:pt x="17541" y="2325736"/>
                  </a:lnTo>
                  <a:lnTo>
                    <a:pt x="8770" y="2325736"/>
                  </a:lnTo>
                  <a:close/>
                </a:path>
              </a:pathLst>
            </a:custGeom>
            <a:solidFill>
              <a:srgbClr val="008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5614413" y="1236673"/>
              <a:ext cx="1815501" cy="2325736"/>
            </a:xfrm>
            <a:custGeom>
              <a:avLst/>
              <a:pathLst>
                <a:path w="1815501" h="2325736">
                  <a:moveTo>
                    <a:pt x="0" y="2325736"/>
                  </a:moveTo>
                  <a:lnTo>
                    <a:pt x="8770" y="2325736"/>
                  </a:lnTo>
                  <a:lnTo>
                    <a:pt x="17541" y="2325735"/>
                  </a:lnTo>
                  <a:lnTo>
                    <a:pt x="26311" y="2325735"/>
                  </a:lnTo>
                  <a:lnTo>
                    <a:pt x="35082" y="2325735"/>
                  </a:lnTo>
                  <a:lnTo>
                    <a:pt x="43852" y="2325735"/>
                  </a:lnTo>
                  <a:lnTo>
                    <a:pt x="52623" y="2325735"/>
                  </a:lnTo>
                  <a:lnTo>
                    <a:pt x="61393" y="2325735"/>
                  </a:lnTo>
                  <a:lnTo>
                    <a:pt x="70164" y="2325735"/>
                  </a:lnTo>
                  <a:lnTo>
                    <a:pt x="78934" y="2325735"/>
                  </a:lnTo>
                  <a:lnTo>
                    <a:pt x="87705" y="2325735"/>
                  </a:lnTo>
                  <a:lnTo>
                    <a:pt x="96475" y="2325735"/>
                  </a:lnTo>
                  <a:lnTo>
                    <a:pt x="105246" y="2325735"/>
                  </a:lnTo>
                  <a:lnTo>
                    <a:pt x="114016" y="2325734"/>
                  </a:lnTo>
                  <a:lnTo>
                    <a:pt x="122787" y="2325734"/>
                  </a:lnTo>
                  <a:lnTo>
                    <a:pt x="131558" y="2325734"/>
                  </a:lnTo>
                  <a:lnTo>
                    <a:pt x="140328" y="2325734"/>
                  </a:lnTo>
                  <a:lnTo>
                    <a:pt x="149099" y="2325734"/>
                  </a:lnTo>
                  <a:lnTo>
                    <a:pt x="157869" y="2325733"/>
                  </a:lnTo>
                  <a:lnTo>
                    <a:pt x="166640" y="2325733"/>
                  </a:lnTo>
                  <a:lnTo>
                    <a:pt x="175410" y="2325733"/>
                  </a:lnTo>
                  <a:lnTo>
                    <a:pt x="184181" y="2325733"/>
                  </a:lnTo>
                  <a:lnTo>
                    <a:pt x="192951" y="2325732"/>
                  </a:lnTo>
                  <a:lnTo>
                    <a:pt x="201722" y="2325732"/>
                  </a:lnTo>
                  <a:lnTo>
                    <a:pt x="210492" y="2325732"/>
                  </a:lnTo>
                  <a:lnTo>
                    <a:pt x="219263" y="2325731"/>
                  </a:lnTo>
                  <a:lnTo>
                    <a:pt x="228033" y="2325731"/>
                  </a:lnTo>
                  <a:lnTo>
                    <a:pt x="236804" y="2325730"/>
                  </a:lnTo>
                  <a:lnTo>
                    <a:pt x="245575" y="2325730"/>
                  </a:lnTo>
                  <a:lnTo>
                    <a:pt x="254345" y="2325729"/>
                  </a:lnTo>
                  <a:lnTo>
                    <a:pt x="263116" y="2325729"/>
                  </a:lnTo>
                  <a:lnTo>
                    <a:pt x="271886" y="2325728"/>
                  </a:lnTo>
                  <a:lnTo>
                    <a:pt x="280657" y="2325728"/>
                  </a:lnTo>
                  <a:lnTo>
                    <a:pt x="289427" y="2325727"/>
                  </a:lnTo>
                  <a:lnTo>
                    <a:pt x="298198" y="2325726"/>
                  </a:lnTo>
                  <a:lnTo>
                    <a:pt x="306968" y="2325725"/>
                  </a:lnTo>
                  <a:lnTo>
                    <a:pt x="315739" y="2325724"/>
                  </a:lnTo>
                  <a:lnTo>
                    <a:pt x="324509" y="2325723"/>
                  </a:lnTo>
                  <a:lnTo>
                    <a:pt x="333280" y="2325722"/>
                  </a:lnTo>
                  <a:lnTo>
                    <a:pt x="342050" y="2325721"/>
                  </a:lnTo>
                  <a:lnTo>
                    <a:pt x="350821" y="2325720"/>
                  </a:lnTo>
                  <a:lnTo>
                    <a:pt x="359592" y="2325718"/>
                  </a:lnTo>
                  <a:lnTo>
                    <a:pt x="368362" y="2325717"/>
                  </a:lnTo>
                  <a:lnTo>
                    <a:pt x="377133" y="2325715"/>
                  </a:lnTo>
                  <a:lnTo>
                    <a:pt x="385903" y="2325713"/>
                  </a:lnTo>
                  <a:lnTo>
                    <a:pt x="394674" y="2325711"/>
                  </a:lnTo>
                  <a:lnTo>
                    <a:pt x="403444" y="2325709"/>
                  </a:lnTo>
                  <a:lnTo>
                    <a:pt x="412215" y="2325707"/>
                  </a:lnTo>
                  <a:lnTo>
                    <a:pt x="420985" y="2325704"/>
                  </a:lnTo>
                  <a:lnTo>
                    <a:pt x="429756" y="2325702"/>
                  </a:lnTo>
                  <a:lnTo>
                    <a:pt x="438526" y="2325699"/>
                  </a:lnTo>
                  <a:lnTo>
                    <a:pt x="447297" y="2325695"/>
                  </a:lnTo>
                  <a:lnTo>
                    <a:pt x="456067" y="2325692"/>
                  </a:lnTo>
                  <a:lnTo>
                    <a:pt x="464838" y="2325688"/>
                  </a:lnTo>
                  <a:lnTo>
                    <a:pt x="473609" y="2325684"/>
                  </a:lnTo>
                  <a:lnTo>
                    <a:pt x="482379" y="2325680"/>
                  </a:lnTo>
                  <a:lnTo>
                    <a:pt x="491150" y="2325675"/>
                  </a:lnTo>
                  <a:lnTo>
                    <a:pt x="499920" y="2325670"/>
                  </a:lnTo>
                  <a:lnTo>
                    <a:pt x="508691" y="2325664"/>
                  </a:lnTo>
                  <a:lnTo>
                    <a:pt x="517461" y="2325658"/>
                  </a:lnTo>
                  <a:lnTo>
                    <a:pt x="526232" y="2325651"/>
                  </a:lnTo>
                  <a:lnTo>
                    <a:pt x="535002" y="2325644"/>
                  </a:lnTo>
                  <a:lnTo>
                    <a:pt x="543773" y="2325636"/>
                  </a:lnTo>
                  <a:lnTo>
                    <a:pt x="552543" y="2325628"/>
                  </a:lnTo>
                  <a:lnTo>
                    <a:pt x="561314" y="2325618"/>
                  </a:lnTo>
                  <a:lnTo>
                    <a:pt x="570084" y="2325608"/>
                  </a:lnTo>
                  <a:lnTo>
                    <a:pt x="578855" y="2325597"/>
                  </a:lnTo>
                  <a:lnTo>
                    <a:pt x="587626" y="2325586"/>
                  </a:lnTo>
                  <a:lnTo>
                    <a:pt x="596396" y="2325573"/>
                  </a:lnTo>
                  <a:lnTo>
                    <a:pt x="605167" y="2325559"/>
                  </a:lnTo>
                  <a:lnTo>
                    <a:pt x="613937" y="2325544"/>
                  </a:lnTo>
                  <a:lnTo>
                    <a:pt x="622708" y="2325528"/>
                  </a:lnTo>
                  <a:lnTo>
                    <a:pt x="631478" y="2325510"/>
                  </a:lnTo>
                  <a:lnTo>
                    <a:pt x="640249" y="2325490"/>
                  </a:lnTo>
                  <a:lnTo>
                    <a:pt x="649019" y="2325469"/>
                  </a:lnTo>
                  <a:lnTo>
                    <a:pt x="657790" y="2325447"/>
                  </a:lnTo>
                  <a:lnTo>
                    <a:pt x="666560" y="2325422"/>
                  </a:lnTo>
                  <a:lnTo>
                    <a:pt x="675331" y="2325395"/>
                  </a:lnTo>
                  <a:lnTo>
                    <a:pt x="684101" y="2325366"/>
                  </a:lnTo>
                  <a:lnTo>
                    <a:pt x="692872" y="2325335"/>
                  </a:lnTo>
                  <a:lnTo>
                    <a:pt x="701643" y="2325300"/>
                  </a:lnTo>
                  <a:lnTo>
                    <a:pt x="710413" y="2325263"/>
                  </a:lnTo>
                  <a:lnTo>
                    <a:pt x="719184" y="2325223"/>
                  </a:lnTo>
                  <a:lnTo>
                    <a:pt x="727954" y="2325179"/>
                  </a:lnTo>
                  <a:lnTo>
                    <a:pt x="736725" y="2325131"/>
                  </a:lnTo>
                  <a:lnTo>
                    <a:pt x="745495" y="2325080"/>
                  </a:lnTo>
                  <a:lnTo>
                    <a:pt x="754266" y="2325024"/>
                  </a:lnTo>
                  <a:lnTo>
                    <a:pt x="763036" y="2324963"/>
                  </a:lnTo>
                  <a:lnTo>
                    <a:pt x="771807" y="2324897"/>
                  </a:lnTo>
                  <a:lnTo>
                    <a:pt x="780577" y="2324825"/>
                  </a:lnTo>
                  <a:lnTo>
                    <a:pt x="789348" y="2324747"/>
                  </a:lnTo>
                  <a:lnTo>
                    <a:pt x="798118" y="2324662"/>
                  </a:lnTo>
                  <a:lnTo>
                    <a:pt x="806889" y="2324570"/>
                  </a:lnTo>
                  <a:lnTo>
                    <a:pt x="815660" y="2324471"/>
                  </a:lnTo>
                  <a:lnTo>
                    <a:pt x="824430" y="2324362"/>
                  </a:lnTo>
                  <a:lnTo>
                    <a:pt x="833201" y="2324245"/>
                  </a:lnTo>
                  <a:lnTo>
                    <a:pt x="841971" y="2324117"/>
                  </a:lnTo>
                  <a:lnTo>
                    <a:pt x="850742" y="2323978"/>
                  </a:lnTo>
                  <a:lnTo>
                    <a:pt x="859512" y="2323827"/>
                  </a:lnTo>
                  <a:lnTo>
                    <a:pt x="868283" y="2323664"/>
                  </a:lnTo>
                  <a:lnTo>
                    <a:pt x="877053" y="2323486"/>
                  </a:lnTo>
                  <a:lnTo>
                    <a:pt x="885824" y="2323293"/>
                  </a:lnTo>
                  <a:lnTo>
                    <a:pt x="894594" y="2323084"/>
                  </a:lnTo>
                  <a:lnTo>
                    <a:pt x="903365" y="2322856"/>
                  </a:lnTo>
                  <a:lnTo>
                    <a:pt x="912135" y="2322609"/>
                  </a:lnTo>
                  <a:lnTo>
                    <a:pt x="920906" y="2322340"/>
                  </a:lnTo>
                  <a:lnTo>
                    <a:pt x="929677" y="2322049"/>
                  </a:lnTo>
                  <a:lnTo>
                    <a:pt x="938447" y="2321732"/>
                  </a:lnTo>
                  <a:lnTo>
                    <a:pt x="947218" y="2321388"/>
                  </a:lnTo>
                  <a:lnTo>
                    <a:pt x="955988" y="2321015"/>
                  </a:lnTo>
                  <a:lnTo>
                    <a:pt x="964759" y="2320609"/>
                  </a:lnTo>
                  <a:lnTo>
                    <a:pt x="973529" y="2320169"/>
                  </a:lnTo>
                  <a:lnTo>
                    <a:pt x="982300" y="2319690"/>
                  </a:lnTo>
                  <a:lnTo>
                    <a:pt x="991070" y="2319170"/>
                  </a:lnTo>
                  <a:lnTo>
                    <a:pt x="999841" y="2318606"/>
                  </a:lnTo>
                  <a:lnTo>
                    <a:pt x="1008611" y="2317992"/>
                  </a:lnTo>
                  <a:lnTo>
                    <a:pt x="1017382" y="2317326"/>
                  </a:lnTo>
                  <a:lnTo>
                    <a:pt x="1026152" y="2316603"/>
                  </a:lnTo>
                  <a:lnTo>
                    <a:pt x="1034923" y="2315817"/>
                  </a:lnTo>
                  <a:lnTo>
                    <a:pt x="1043694" y="2314964"/>
                  </a:lnTo>
                  <a:lnTo>
                    <a:pt x="1052464" y="2314037"/>
                  </a:lnTo>
                  <a:lnTo>
                    <a:pt x="1061235" y="2313031"/>
                  </a:lnTo>
                  <a:lnTo>
                    <a:pt x="1070005" y="2311938"/>
                  </a:lnTo>
                  <a:lnTo>
                    <a:pt x="1078776" y="2310750"/>
                  </a:lnTo>
                  <a:lnTo>
                    <a:pt x="1087546" y="2309461"/>
                  </a:lnTo>
                  <a:lnTo>
                    <a:pt x="1096317" y="2308061"/>
                  </a:lnTo>
                  <a:lnTo>
                    <a:pt x="1105087" y="2306541"/>
                  </a:lnTo>
                  <a:lnTo>
                    <a:pt x="1113858" y="2304891"/>
                  </a:lnTo>
                  <a:lnTo>
                    <a:pt x="1122628" y="2303099"/>
                  </a:lnTo>
                  <a:lnTo>
                    <a:pt x="1131399" y="2301154"/>
                  </a:lnTo>
                  <a:lnTo>
                    <a:pt x="1140169" y="2299042"/>
                  </a:lnTo>
                  <a:lnTo>
                    <a:pt x="1148940" y="2296750"/>
                  </a:lnTo>
                  <a:lnTo>
                    <a:pt x="1157711" y="2294262"/>
                  </a:lnTo>
                  <a:lnTo>
                    <a:pt x="1166481" y="2291562"/>
                  </a:lnTo>
                  <a:lnTo>
                    <a:pt x="1175252" y="2288633"/>
                  </a:lnTo>
                  <a:lnTo>
                    <a:pt x="1184022" y="2285455"/>
                  </a:lnTo>
                  <a:lnTo>
                    <a:pt x="1192793" y="2282008"/>
                  </a:lnTo>
                  <a:lnTo>
                    <a:pt x="1201563" y="2278270"/>
                  </a:lnTo>
                  <a:lnTo>
                    <a:pt x="1210334" y="2274216"/>
                  </a:lnTo>
                  <a:lnTo>
                    <a:pt x="1219104" y="2269822"/>
                  </a:lnTo>
                  <a:lnTo>
                    <a:pt x="1227875" y="2265060"/>
                  </a:lnTo>
                  <a:lnTo>
                    <a:pt x="1236645" y="2259900"/>
                  </a:lnTo>
                  <a:lnTo>
                    <a:pt x="1245416" y="2254310"/>
                  </a:lnTo>
                  <a:lnTo>
                    <a:pt x="1254186" y="2248257"/>
                  </a:lnTo>
                  <a:lnTo>
                    <a:pt x="1262957" y="2241705"/>
                  </a:lnTo>
                  <a:lnTo>
                    <a:pt x="1271728" y="2234615"/>
                  </a:lnTo>
                  <a:lnTo>
                    <a:pt x="1280498" y="2226946"/>
                  </a:lnTo>
                  <a:lnTo>
                    <a:pt x="1289269" y="2218655"/>
                  </a:lnTo>
                  <a:lnTo>
                    <a:pt x="1298039" y="2209695"/>
                  </a:lnTo>
                  <a:lnTo>
                    <a:pt x="1306810" y="2200018"/>
                  </a:lnTo>
                  <a:lnTo>
                    <a:pt x="1315580" y="2189572"/>
                  </a:lnTo>
                  <a:lnTo>
                    <a:pt x="1324351" y="2178304"/>
                  </a:lnTo>
                  <a:lnTo>
                    <a:pt x="1333121" y="2166156"/>
                  </a:lnTo>
                  <a:lnTo>
                    <a:pt x="1341892" y="2153070"/>
                  </a:lnTo>
                  <a:lnTo>
                    <a:pt x="1350662" y="2138984"/>
                  </a:lnTo>
                  <a:lnTo>
                    <a:pt x="1359433" y="2123835"/>
                  </a:lnTo>
                  <a:lnTo>
                    <a:pt x="1368203" y="2107557"/>
                  </a:lnTo>
                  <a:lnTo>
                    <a:pt x="1376974" y="2090085"/>
                  </a:lnTo>
                  <a:lnTo>
                    <a:pt x="1385745" y="2071351"/>
                  </a:lnTo>
                  <a:lnTo>
                    <a:pt x="1394515" y="2051286"/>
                  </a:lnTo>
                  <a:lnTo>
                    <a:pt x="1403286" y="2029823"/>
                  </a:lnTo>
                  <a:lnTo>
                    <a:pt x="1412056" y="2006895"/>
                  </a:lnTo>
                  <a:lnTo>
                    <a:pt x="1420827" y="1982436"/>
                  </a:lnTo>
                  <a:lnTo>
                    <a:pt x="1429597" y="1956385"/>
                  </a:lnTo>
                  <a:lnTo>
                    <a:pt x="1438368" y="1928683"/>
                  </a:lnTo>
                  <a:lnTo>
                    <a:pt x="1447138" y="1899275"/>
                  </a:lnTo>
                  <a:lnTo>
                    <a:pt x="1455909" y="1868115"/>
                  </a:lnTo>
                  <a:lnTo>
                    <a:pt x="1464679" y="1835162"/>
                  </a:lnTo>
                  <a:lnTo>
                    <a:pt x="1473450" y="1800385"/>
                  </a:lnTo>
                  <a:lnTo>
                    <a:pt x="1482220" y="1763764"/>
                  </a:lnTo>
                  <a:lnTo>
                    <a:pt x="1490991" y="1725289"/>
                  </a:lnTo>
                  <a:lnTo>
                    <a:pt x="1499762" y="1684965"/>
                  </a:lnTo>
                  <a:lnTo>
                    <a:pt x="1508532" y="1642810"/>
                  </a:lnTo>
                  <a:lnTo>
                    <a:pt x="1517303" y="1598858"/>
                  </a:lnTo>
                  <a:lnTo>
                    <a:pt x="1526073" y="1553160"/>
                  </a:lnTo>
                  <a:lnTo>
                    <a:pt x="1534844" y="1505784"/>
                  </a:lnTo>
                  <a:lnTo>
                    <a:pt x="1543614" y="1456816"/>
                  </a:lnTo>
                  <a:lnTo>
                    <a:pt x="1552385" y="1406358"/>
                  </a:lnTo>
                  <a:lnTo>
                    <a:pt x="1561155" y="1354533"/>
                  </a:lnTo>
                  <a:lnTo>
                    <a:pt x="1569926" y="1301477"/>
                  </a:lnTo>
                  <a:lnTo>
                    <a:pt x="1578696" y="1247345"/>
                  </a:lnTo>
                  <a:lnTo>
                    <a:pt x="1587467" y="1192305"/>
                  </a:lnTo>
                  <a:lnTo>
                    <a:pt x="1596237" y="1136537"/>
                  </a:lnTo>
                  <a:lnTo>
                    <a:pt x="1605008" y="1080233"/>
                  </a:lnTo>
                  <a:lnTo>
                    <a:pt x="1613779" y="1023590"/>
                  </a:lnTo>
                  <a:lnTo>
                    <a:pt x="1622549" y="966814"/>
                  </a:lnTo>
                  <a:lnTo>
                    <a:pt x="1631320" y="910108"/>
                  </a:lnTo>
                  <a:lnTo>
                    <a:pt x="1640090" y="853680"/>
                  </a:lnTo>
                  <a:lnTo>
                    <a:pt x="1648861" y="797728"/>
                  </a:lnTo>
                  <a:lnTo>
                    <a:pt x="1657631" y="742449"/>
                  </a:lnTo>
                  <a:lnTo>
                    <a:pt x="1666402" y="688026"/>
                  </a:lnTo>
                  <a:lnTo>
                    <a:pt x="1675172" y="634633"/>
                  </a:lnTo>
                  <a:lnTo>
                    <a:pt x="1683943" y="582430"/>
                  </a:lnTo>
                  <a:lnTo>
                    <a:pt x="1692713" y="531562"/>
                  </a:lnTo>
                  <a:lnTo>
                    <a:pt x="1701484" y="482155"/>
                  </a:lnTo>
                  <a:lnTo>
                    <a:pt x="1710254" y="434320"/>
                  </a:lnTo>
                  <a:lnTo>
                    <a:pt x="1719025" y="388150"/>
                  </a:lnTo>
                  <a:lnTo>
                    <a:pt x="1727796" y="343719"/>
                  </a:lnTo>
                  <a:lnTo>
                    <a:pt x="1736566" y="301084"/>
                  </a:lnTo>
                  <a:lnTo>
                    <a:pt x="1745337" y="260285"/>
                  </a:lnTo>
                  <a:lnTo>
                    <a:pt x="1754107" y="221344"/>
                  </a:lnTo>
                  <a:lnTo>
                    <a:pt x="1762878" y="184272"/>
                  </a:lnTo>
                  <a:lnTo>
                    <a:pt x="1771648" y="149063"/>
                  </a:lnTo>
                  <a:lnTo>
                    <a:pt x="1780419" y="115700"/>
                  </a:lnTo>
                  <a:lnTo>
                    <a:pt x="1789189" y="84154"/>
                  </a:lnTo>
                  <a:lnTo>
                    <a:pt x="1797960" y="54387"/>
                  </a:lnTo>
                  <a:lnTo>
                    <a:pt x="1806730" y="26353"/>
                  </a:lnTo>
                  <a:lnTo>
                    <a:pt x="1815501" y="0"/>
                  </a:lnTo>
                  <a:lnTo>
                    <a:pt x="18155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5614413" y="1519704"/>
              <a:ext cx="1815501" cy="2042705"/>
            </a:xfrm>
            <a:custGeom>
              <a:avLst/>
              <a:pathLst>
                <a:path w="1815501" h="2042705">
                  <a:moveTo>
                    <a:pt x="1815501" y="0"/>
                  </a:moveTo>
                  <a:lnTo>
                    <a:pt x="1815501" y="0"/>
                  </a:lnTo>
                  <a:lnTo>
                    <a:pt x="1806730" y="40176"/>
                  </a:lnTo>
                  <a:lnTo>
                    <a:pt x="1797960" y="82055"/>
                  </a:lnTo>
                  <a:lnTo>
                    <a:pt x="1789189" y="125598"/>
                  </a:lnTo>
                  <a:lnTo>
                    <a:pt x="1780419" y="170750"/>
                  </a:lnTo>
                  <a:lnTo>
                    <a:pt x="1771648" y="217441"/>
                  </a:lnTo>
                  <a:lnTo>
                    <a:pt x="1762878" y="265584"/>
                  </a:lnTo>
                  <a:lnTo>
                    <a:pt x="1754107" y="315079"/>
                  </a:lnTo>
                  <a:lnTo>
                    <a:pt x="1745337" y="365809"/>
                  </a:lnTo>
                  <a:lnTo>
                    <a:pt x="1736566" y="417643"/>
                  </a:lnTo>
                  <a:lnTo>
                    <a:pt x="1727796" y="470435"/>
                  </a:lnTo>
                  <a:lnTo>
                    <a:pt x="1719025" y="524029"/>
                  </a:lnTo>
                  <a:lnTo>
                    <a:pt x="1710254" y="578257"/>
                  </a:lnTo>
                  <a:lnTo>
                    <a:pt x="1701484" y="632945"/>
                  </a:lnTo>
                  <a:lnTo>
                    <a:pt x="1692713" y="687909"/>
                  </a:lnTo>
                  <a:lnTo>
                    <a:pt x="1683943" y="742964"/>
                  </a:lnTo>
                  <a:lnTo>
                    <a:pt x="1675172" y="797923"/>
                  </a:lnTo>
                  <a:lnTo>
                    <a:pt x="1666402" y="852600"/>
                  </a:lnTo>
                  <a:lnTo>
                    <a:pt x="1657631" y="906812"/>
                  </a:lnTo>
                  <a:lnTo>
                    <a:pt x="1648861" y="960383"/>
                  </a:lnTo>
                  <a:lnTo>
                    <a:pt x="1640090" y="1013145"/>
                  </a:lnTo>
                  <a:lnTo>
                    <a:pt x="1631320" y="1064940"/>
                  </a:lnTo>
                  <a:lnTo>
                    <a:pt x="1622549" y="1115623"/>
                  </a:lnTo>
                  <a:lnTo>
                    <a:pt x="1613779" y="1165062"/>
                  </a:lnTo>
                  <a:lnTo>
                    <a:pt x="1605008" y="1213140"/>
                  </a:lnTo>
                  <a:lnTo>
                    <a:pt x="1596237" y="1259753"/>
                  </a:lnTo>
                  <a:lnTo>
                    <a:pt x="1587467" y="1304816"/>
                  </a:lnTo>
                  <a:lnTo>
                    <a:pt x="1578696" y="1348258"/>
                  </a:lnTo>
                  <a:lnTo>
                    <a:pt x="1569926" y="1390023"/>
                  </a:lnTo>
                  <a:lnTo>
                    <a:pt x="1561155" y="1430072"/>
                  </a:lnTo>
                  <a:lnTo>
                    <a:pt x="1552385" y="1468379"/>
                  </a:lnTo>
                  <a:lnTo>
                    <a:pt x="1543614" y="1504932"/>
                  </a:lnTo>
                  <a:lnTo>
                    <a:pt x="1534844" y="1539731"/>
                  </a:lnTo>
                  <a:lnTo>
                    <a:pt x="1526073" y="1572789"/>
                  </a:lnTo>
                  <a:lnTo>
                    <a:pt x="1517303" y="1604127"/>
                  </a:lnTo>
                  <a:lnTo>
                    <a:pt x="1508532" y="1633775"/>
                  </a:lnTo>
                  <a:lnTo>
                    <a:pt x="1499762" y="1661773"/>
                  </a:lnTo>
                  <a:lnTo>
                    <a:pt x="1490991" y="1688166"/>
                  </a:lnTo>
                  <a:lnTo>
                    <a:pt x="1482220" y="1713004"/>
                  </a:lnTo>
                  <a:lnTo>
                    <a:pt x="1473450" y="1736342"/>
                  </a:lnTo>
                  <a:lnTo>
                    <a:pt x="1464679" y="1758239"/>
                  </a:lnTo>
                  <a:lnTo>
                    <a:pt x="1455909" y="1778753"/>
                  </a:lnTo>
                  <a:lnTo>
                    <a:pt x="1447138" y="1797948"/>
                  </a:lnTo>
                  <a:lnTo>
                    <a:pt x="1438368" y="1815887"/>
                  </a:lnTo>
                  <a:lnTo>
                    <a:pt x="1429597" y="1832631"/>
                  </a:lnTo>
                  <a:lnTo>
                    <a:pt x="1420827" y="1848245"/>
                  </a:lnTo>
                  <a:lnTo>
                    <a:pt x="1412056" y="1862789"/>
                  </a:lnTo>
                  <a:lnTo>
                    <a:pt x="1403286" y="1876325"/>
                  </a:lnTo>
                  <a:lnTo>
                    <a:pt x="1394515" y="1888910"/>
                  </a:lnTo>
                  <a:lnTo>
                    <a:pt x="1385745" y="1900603"/>
                  </a:lnTo>
                  <a:lnTo>
                    <a:pt x="1376974" y="1911457"/>
                  </a:lnTo>
                  <a:lnTo>
                    <a:pt x="1368203" y="1921527"/>
                  </a:lnTo>
                  <a:lnTo>
                    <a:pt x="1359433" y="1930862"/>
                  </a:lnTo>
                  <a:lnTo>
                    <a:pt x="1350662" y="1939510"/>
                  </a:lnTo>
                  <a:lnTo>
                    <a:pt x="1341892" y="1947519"/>
                  </a:lnTo>
                  <a:lnTo>
                    <a:pt x="1333121" y="1954930"/>
                  </a:lnTo>
                  <a:lnTo>
                    <a:pt x="1324351" y="1961785"/>
                  </a:lnTo>
                  <a:lnTo>
                    <a:pt x="1315580" y="1968123"/>
                  </a:lnTo>
                  <a:lnTo>
                    <a:pt x="1306810" y="1973980"/>
                  </a:lnTo>
                  <a:lnTo>
                    <a:pt x="1298039" y="1979391"/>
                  </a:lnTo>
                  <a:lnTo>
                    <a:pt x="1289269" y="1984388"/>
                  </a:lnTo>
                  <a:lnTo>
                    <a:pt x="1280498" y="1989000"/>
                  </a:lnTo>
                  <a:lnTo>
                    <a:pt x="1271728" y="1993256"/>
                  </a:lnTo>
                  <a:lnTo>
                    <a:pt x="1262957" y="1997183"/>
                  </a:lnTo>
                  <a:lnTo>
                    <a:pt x="1254186" y="2000804"/>
                  </a:lnTo>
                  <a:lnTo>
                    <a:pt x="1245416" y="2004143"/>
                  </a:lnTo>
                  <a:lnTo>
                    <a:pt x="1236645" y="2007220"/>
                  </a:lnTo>
                  <a:lnTo>
                    <a:pt x="1227875" y="2010056"/>
                  </a:lnTo>
                  <a:lnTo>
                    <a:pt x="1219104" y="2012670"/>
                  </a:lnTo>
                  <a:lnTo>
                    <a:pt x="1210334" y="2015077"/>
                  </a:lnTo>
                  <a:lnTo>
                    <a:pt x="1201563" y="2017294"/>
                  </a:lnTo>
                  <a:lnTo>
                    <a:pt x="1192793" y="2019336"/>
                  </a:lnTo>
                  <a:lnTo>
                    <a:pt x="1184022" y="2021215"/>
                  </a:lnTo>
                  <a:lnTo>
                    <a:pt x="1175252" y="2022945"/>
                  </a:lnTo>
                  <a:lnTo>
                    <a:pt x="1166481" y="2024538"/>
                  </a:lnTo>
                  <a:lnTo>
                    <a:pt x="1157711" y="2026004"/>
                  </a:lnTo>
                  <a:lnTo>
                    <a:pt x="1148940" y="2027352"/>
                  </a:lnTo>
                  <a:lnTo>
                    <a:pt x="1140169" y="2028593"/>
                  </a:lnTo>
                  <a:lnTo>
                    <a:pt x="1131399" y="2029734"/>
                  </a:lnTo>
                  <a:lnTo>
                    <a:pt x="1122628" y="2030784"/>
                  </a:lnTo>
                  <a:lnTo>
                    <a:pt x="1113858" y="2031750"/>
                  </a:lnTo>
                  <a:lnTo>
                    <a:pt x="1105087" y="2032638"/>
                  </a:lnTo>
                  <a:lnTo>
                    <a:pt x="1096317" y="2033455"/>
                  </a:lnTo>
                  <a:lnTo>
                    <a:pt x="1087546" y="2034206"/>
                  </a:lnTo>
                  <a:lnTo>
                    <a:pt x="1078776" y="2034896"/>
                  </a:lnTo>
                  <a:lnTo>
                    <a:pt x="1070005" y="2035531"/>
                  </a:lnTo>
                  <a:lnTo>
                    <a:pt x="1061235" y="2036114"/>
                  </a:lnTo>
                  <a:lnTo>
                    <a:pt x="1052464" y="2036650"/>
                  </a:lnTo>
                  <a:lnTo>
                    <a:pt x="1043694" y="2037143"/>
                  </a:lnTo>
                  <a:lnTo>
                    <a:pt x="1034923" y="2037596"/>
                  </a:lnTo>
                  <a:lnTo>
                    <a:pt x="1026152" y="2038013"/>
                  </a:lnTo>
                  <a:lnTo>
                    <a:pt x="1017382" y="2038395"/>
                  </a:lnTo>
                  <a:lnTo>
                    <a:pt x="1008611" y="2038747"/>
                  </a:lnTo>
                  <a:lnTo>
                    <a:pt x="999841" y="2039070"/>
                  </a:lnTo>
                  <a:lnTo>
                    <a:pt x="991070" y="2039367"/>
                  </a:lnTo>
                  <a:lnTo>
                    <a:pt x="982300" y="2039639"/>
                  </a:lnTo>
                  <a:lnTo>
                    <a:pt x="973529" y="2039890"/>
                  </a:lnTo>
                  <a:lnTo>
                    <a:pt x="964759" y="2040120"/>
                  </a:lnTo>
                  <a:lnTo>
                    <a:pt x="955988" y="2040331"/>
                  </a:lnTo>
                  <a:lnTo>
                    <a:pt x="947218" y="2040526"/>
                  </a:lnTo>
                  <a:lnTo>
                    <a:pt x="938447" y="2040704"/>
                  </a:lnTo>
                  <a:lnTo>
                    <a:pt x="929677" y="2040868"/>
                  </a:lnTo>
                  <a:lnTo>
                    <a:pt x="920906" y="2041018"/>
                  </a:lnTo>
                  <a:lnTo>
                    <a:pt x="912135" y="2041157"/>
                  </a:lnTo>
                  <a:lnTo>
                    <a:pt x="903365" y="2041283"/>
                  </a:lnTo>
                  <a:lnTo>
                    <a:pt x="894594" y="2041400"/>
                  </a:lnTo>
                  <a:lnTo>
                    <a:pt x="885824" y="2041507"/>
                  </a:lnTo>
                  <a:lnTo>
                    <a:pt x="877053" y="2041605"/>
                  </a:lnTo>
                  <a:lnTo>
                    <a:pt x="868283" y="2041696"/>
                  </a:lnTo>
                  <a:lnTo>
                    <a:pt x="859512" y="2041778"/>
                  </a:lnTo>
                  <a:lnTo>
                    <a:pt x="850742" y="2041855"/>
                  </a:lnTo>
                  <a:lnTo>
                    <a:pt x="841971" y="2041924"/>
                  </a:lnTo>
                  <a:lnTo>
                    <a:pt x="833201" y="2041989"/>
                  </a:lnTo>
                  <a:lnTo>
                    <a:pt x="824430" y="2042047"/>
                  </a:lnTo>
                  <a:lnTo>
                    <a:pt x="815660" y="2042102"/>
                  </a:lnTo>
                  <a:lnTo>
                    <a:pt x="806889" y="2042151"/>
                  </a:lnTo>
                  <a:lnTo>
                    <a:pt x="798118" y="2042197"/>
                  </a:lnTo>
                  <a:lnTo>
                    <a:pt x="789348" y="2042239"/>
                  </a:lnTo>
                  <a:lnTo>
                    <a:pt x="780577" y="2042277"/>
                  </a:lnTo>
                  <a:lnTo>
                    <a:pt x="771807" y="2042312"/>
                  </a:lnTo>
                  <a:lnTo>
                    <a:pt x="763036" y="2042345"/>
                  </a:lnTo>
                  <a:lnTo>
                    <a:pt x="754266" y="2042374"/>
                  </a:lnTo>
                  <a:lnTo>
                    <a:pt x="745495" y="2042402"/>
                  </a:lnTo>
                  <a:lnTo>
                    <a:pt x="736725" y="2042427"/>
                  </a:lnTo>
                  <a:lnTo>
                    <a:pt x="727954" y="2042449"/>
                  </a:lnTo>
                  <a:lnTo>
                    <a:pt x="719184" y="2042471"/>
                  </a:lnTo>
                  <a:lnTo>
                    <a:pt x="710413" y="2042490"/>
                  </a:lnTo>
                  <a:lnTo>
                    <a:pt x="701643" y="2042508"/>
                  </a:lnTo>
                  <a:lnTo>
                    <a:pt x="692872" y="2042524"/>
                  </a:lnTo>
                  <a:lnTo>
                    <a:pt x="684101" y="2042539"/>
                  </a:lnTo>
                  <a:lnTo>
                    <a:pt x="675331" y="2042553"/>
                  </a:lnTo>
                  <a:lnTo>
                    <a:pt x="666560" y="2042565"/>
                  </a:lnTo>
                  <a:lnTo>
                    <a:pt x="657790" y="2042577"/>
                  </a:lnTo>
                  <a:lnTo>
                    <a:pt x="649019" y="2042587"/>
                  </a:lnTo>
                  <a:lnTo>
                    <a:pt x="640249" y="2042597"/>
                  </a:lnTo>
                  <a:lnTo>
                    <a:pt x="631478" y="2042606"/>
                  </a:lnTo>
                  <a:lnTo>
                    <a:pt x="622708" y="2042614"/>
                  </a:lnTo>
                  <a:lnTo>
                    <a:pt x="613937" y="2042622"/>
                  </a:lnTo>
                  <a:lnTo>
                    <a:pt x="605167" y="2042629"/>
                  </a:lnTo>
                  <a:lnTo>
                    <a:pt x="596396" y="2042635"/>
                  </a:lnTo>
                  <a:lnTo>
                    <a:pt x="587626" y="2042641"/>
                  </a:lnTo>
                  <a:lnTo>
                    <a:pt x="578855" y="2042646"/>
                  </a:lnTo>
                  <a:lnTo>
                    <a:pt x="570084" y="2042651"/>
                  </a:lnTo>
                  <a:lnTo>
                    <a:pt x="561314" y="2042655"/>
                  </a:lnTo>
                  <a:lnTo>
                    <a:pt x="552543" y="2042660"/>
                  </a:lnTo>
                  <a:lnTo>
                    <a:pt x="543773" y="2042663"/>
                  </a:lnTo>
                  <a:lnTo>
                    <a:pt x="535002" y="2042667"/>
                  </a:lnTo>
                  <a:lnTo>
                    <a:pt x="526232" y="2042670"/>
                  </a:lnTo>
                  <a:lnTo>
                    <a:pt x="517461" y="2042673"/>
                  </a:lnTo>
                  <a:lnTo>
                    <a:pt x="508691" y="2042676"/>
                  </a:lnTo>
                  <a:lnTo>
                    <a:pt x="499920" y="2042678"/>
                  </a:lnTo>
                  <a:lnTo>
                    <a:pt x="491150" y="2042680"/>
                  </a:lnTo>
                  <a:lnTo>
                    <a:pt x="482379" y="2042682"/>
                  </a:lnTo>
                  <a:lnTo>
                    <a:pt x="473609" y="2042684"/>
                  </a:lnTo>
                  <a:lnTo>
                    <a:pt x="464838" y="2042686"/>
                  </a:lnTo>
                  <a:lnTo>
                    <a:pt x="456067" y="2042688"/>
                  </a:lnTo>
                  <a:lnTo>
                    <a:pt x="447297" y="2042689"/>
                  </a:lnTo>
                  <a:lnTo>
                    <a:pt x="438526" y="2042690"/>
                  </a:lnTo>
                  <a:lnTo>
                    <a:pt x="429756" y="2042692"/>
                  </a:lnTo>
                  <a:lnTo>
                    <a:pt x="420985" y="2042693"/>
                  </a:lnTo>
                  <a:lnTo>
                    <a:pt x="412215" y="2042694"/>
                  </a:lnTo>
                  <a:lnTo>
                    <a:pt x="403444" y="2042695"/>
                  </a:lnTo>
                  <a:lnTo>
                    <a:pt x="394674" y="2042696"/>
                  </a:lnTo>
                  <a:lnTo>
                    <a:pt x="385903" y="2042696"/>
                  </a:lnTo>
                  <a:lnTo>
                    <a:pt x="377133" y="2042697"/>
                  </a:lnTo>
                  <a:lnTo>
                    <a:pt x="368362" y="2042698"/>
                  </a:lnTo>
                  <a:lnTo>
                    <a:pt x="359592" y="2042698"/>
                  </a:lnTo>
                  <a:lnTo>
                    <a:pt x="350821" y="2042699"/>
                  </a:lnTo>
                  <a:lnTo>
                    <a:pt x="342050" y="2042699"/>
                  </a:lnTo>
                  <a:lnTo>
                    <a:pt x="333280" y="2042700"/>
                  </a:lnTo>
                  <a:lnTo>
                    <a:pt x="324509" y="2042700"/>
                  </a:lnTo>
                  <a:lnTo>
                    <a:pt x="315739" y="2042701"/>
                  </a:lnTo>
                  <a:lnTo>
                    <a:pt x="306968" y="2042701"/>
                  </a:lnTo>
                  <a:lnTo>
                    <a:pt x="298198" y="2042701"/>
                  </a:lnTo>
                  <a:lnTo>
                    <a:pt x="289427" y="2042702"/>
                  </a:lnTo>
                  <a:lnTo>
                    <a:pt x="280657" y="2042702"/>
                  </a:lnTo>
                  <a:lnTo>
                    <a:pt x="271886" y="2042702"/>
                  </a:lnTo>
                  <a:lnTo>
                    <a:pt x="263116" y="2042703"/>
                  </a:lnTo>
                  <a:lnTo>
                    <a:pt x="254345" y="2042703"/>
                  </a:lnTo>
                  <a:lnTo>
                    <a:pt x="245575" y="2042703"/>
                  </a:lnTo>
                  <a:lnTo>
                    <a:pt x="236804" y="2042703"/>
                  </a:lnTo>
                  <a:lnTo>
                    <a:pt x="228033" y="2042703"/>
                  </a:lnTo>
                  <a:lnTo>
                    <a:pt x="219263" y="2042703"/>
                  </a:lnTo>
                  <a:lnTo>
                    <a:pt x="210492" y="2042704"/>
                  </a:lnTo>
                  <a:lnTo>
                    <a:pt x="201722" y="2042704"/>
                  </a:lnTo>
                  <a:lnTo>
                    <a:pt x="192951" y="2042704"/>
                  </a:lnTo>
                  <a:lnTo>
                    <a:pt x="184181" y="2042704"/>
                  </a:lnTo>
                  <a:lnTo>
                    <a:pt x="175410" y="2042704"/>
                  </a:lnTo>
                  <a:lnTo>
                    <a:pt x="166640" y="2042704"/>
                  </a:lnTo>
                  <a:lnTo>
                    <a:pt x="157869" y="2042704"/>
                  </a:lnTo>
                  <a:lnTo>
                    <a:pt x="149099" y="2042704"/>
                  </a:lnTo>
                  <a:lnTo>
                    <a:pt x="140328" y="2042704"/>
                  </a:lnTo>
                  <a:lnTo>
                    <a:pt x="131558" y="2042704"/>
                  </a:lnTo>
                  <a:lnTo>
                    <a:pt x="122787" y="2042704"/>
                  </a:lnTo>
                  <a:lnTo>
                    <a:pt x="114016" y="2042705"/>
                  </a:lnTo>
                  <a:lnTo>
                    <a:pt x="105246" y="2042705"/>
                  </a:lnTo>
                  <a:lnTo>
                    <a:pt x="96475" y="2042705"/>
                  </a:lnTo>
                  <a:lnTo>
                    <a:pt x="87705" y="2042705"/>
                  </a:lnTo>
                  <a:lnTo>
                    <a:pt x="78934" y="2042705"/>
                  </a:lnTo>
                  <a:lnTo>
                    <a:pt x="70164" y="2042705"/>
                  </a:lnTo>
                  <a:lnTo>
                    <a:pt x="61393" y="2042705"/>
                  </a:lnTo>
                  <a:lnTo>
                    <a:pt x="52623" y="2042705"/>
                  </a:lnTo>
                  <a:lnTo>
                    <a:pt x="43852" y="2042705"/>
                  </a:lnTo>
                  <a:lnTo>
                    <a:pt x="35082" y="2042705"/>
                  </a:lnTo>
                  <a:lnTo>
                    <a:pt x="26311" y="2042705"/>
                  </a:lnTo>
                  <a:lnTo>
                    <a:pt x="17541" y="2042705"/>
                  </a:lnTo>
                  <a:lnTo>
                    <a:pt x="8770" y="2042705"/>
                  </a:lnTo>
                  <a:lnTo>
                    <a:pt x="0" y="20427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5614413" y="1115771"/>
              <a:ext cx="1815501" cy="2446637"/>
            </a:xfrm>
            <a:custGeom>
              <a:avLst/>
              <a:pathLst>
                <a:path w="1815501" h="2446637">
                  <a:moveTo>
                    <a:pt x="0" y="2446637"/>
                  </a:moveTo>
                  <a:lnTo>
                    <a:pt x="8770" y="2446637"/>
                  </a:lnTo>
                  <a:lnTo>
                    <a:pt x="17541" y="2446637"/>
                  </a:lnTo>
                  <a:lnTo>
                    <a:pt x="26311" y="2446637"/>
                  </a:lnTo>
                  <a:lnTo>
                    <a:pt x="35082" y="2446637"/>
                  </a:lnTo>
                  <a:lnTo>
                    <a:pt x="43852" y="2446637"/>
                  </a:lnTo>
                  <a:lnTo>
                    <a:pt x="52623" y="2446637"/>
                  </a:lnTo>
                  <a:lnTo>
                    <a:pt x="61393" y="2446637"/>
                  </a:lnTo>
                  <a:lnTo>
                    <a:pt x="70164" y="2446637"/>
                  </a:lnTo>
                  <a:lnTo>
                    <a:pt x="78934" y="2446636"/>
                  </a:lnTo>
                  <a:lnTo>
                    <a:pt x="87705" y="2446636"/>
                  </a:lnTo>
                  <a:lnTo>
                    <a:pt x="96475" y="2446636"/>
                  </a:lnTo>
                  <a:lnTo>
                    <a:pt x="105246" y="2446636"/>
                  </a:lnTo>
                  <a:lnTo>
                    <a:pt x="114016" y="2446636"/>
                  </a:lnTo>
                  <a:lnTo>
                    <a:pt x="122787" y="2446636"/>
                  </a:lnTo>
                  <a:lnTo>
                    <a:pt x="131558" y="2446635"/>
                  </a:lnTo>
                  <a:lnTo>
                    <a:pt x="140328" y="2446635"/>
                  </a:lnTo>
                  <a:lnTo>
                    <a:pt x="149099" y="2446635"/>
                  </a:lnTo>
                  <a:lnTo>
                    <a:pt x="157869" y="2446634"/>
                  </a:lnTo>
                  <a:lnTo>
                    <a:pt x="166640" y="2446634"/>
                  </a:lnTo>
                  <a:lnTo>
                    <a:pt x="175410" y="2446634"/>
                  </a:lnTo>
                  <a:lnTo>
                    <a:pt x="184181" y="2446633"/>
                  </a:lnTo>
                  <a:lnTo>
                    <a:pt x="192951" y="2446633"/>
                  </a:lnTo>
                  <a:lnTo>
                    <a:pt x="201722" y="2446632"/>
                  </a:lnTo>
                  <a:lnTo>
                    <a:pt x="210492" y="2446632"/>
                  </a:lnTo>
                  <a:lnTo>
                    <a:pt x="219263" y="2446631"/>
                  </a:lnTo>
                  <a:lnTo>
                    <a:pt x="228033" y="2446631"/>
                  </a:lnTo>
                  <a:lnTo>
                    <a:pt x="236804" y="2446630"/>
                  </a:lnTo>
                  <a:lnTo>
                    <a:pt x="245575" y="2446629"/>
                  </a:lnTo>
                  <a:lnTo>
                    <a:pt x="254345" y="2446629"/>
                  </a:lnTo>
                  <a:lnTo>
                    <a:pt x="263116" y="2446628"/>
                  </a:lnTo>
                  <a:lnTo>
                    <a:pt x="271886" y="2446627"/>
                  </a:lnTo>
                  <a:lnTo>
                    <a:pt x="280657" y="2446626"/>
                  </a:lnTo>
                  <a:lnTo>
                    <a:pt x="289427" y="2446625"/>
                  </a:lnTo>
                  <a:lnTo>
                    <a:pt x="298198" y="2446624"/>
                  </a:lnTo>
                  <a:lnTo>
                    <a:pt x="306968" y="2446622"/>
                  </a:lnTo>
                  <a:lnTo>
                    <a:pt x="315739" y="2446621"/>
                  </a:lnTo>
                  <a:lnTo>
                    <a:pt x="324509" y="2446620"/>
                  </a:lnTo>
                  <a:lnTo>
                    <a:pt x="333280" y="2446618"/>
                  </a:lnTo>
                  <a:lnTo>
                    <a:pt x="342050" y="2446616"/>
                  </a:lnTo>
                  <a:lnTo>
                    <a:pt x="350821" y="2446614"/>
                  </a:lnTo>
                  <a:lnTo>
                    <a:pt x="359592" y="2446612"/>
                  </a:lnTo>
                  <a:lnTo>
                    <a:pt x="368362" y="2446610"/>
                  </a:lnTo>
                  <a:lnTo>
                    <a:pt x="377133" y="2446607"/>
                  </a:lnTo>
                  <a:lnTo>
                    <a:pt x="385903" y="2446605"/>
                  </a:lnTo>
                  <a:lnTo>
                    <a:pt x="394674" y="2446602"/>
                  </a:lnTo>
                  <a:lnTo>
                    <a:pt x="403444" y="2446599"/>
                  </a:lnTo>
                  <a:lnTo>
                    <a:pt x="412215" y="2446595"/>
                  </a:lnTo>
                  <a:lnTo>
                    <a:pt x="420985" y="2446591"/>
                  </a:lnTo>
                  <a:lnTo>
                    <a:pt x="429756" y="2446587"/>
                  </a:lnTo>
                  <a:lnTo>
                    <a:pt x="438526" y="2446583"/>
                  </a:lnTo>
                  <a:lnTo>
                    <a:pt x="447297" y="2446578"/>
                  </a:lnTo>
                  <a:lnTo>
                    <a:pt x="456067" y="2446573"/>
                  </a:lnTo>
                  <a:lnTo>
                    <a:pt x="464838" y="2446567"/>
                  </a:lnTo>
                  <a:lnTo>
                    <a:pt x="473609" y="2446561"/>
                  </a:lnTo>
                  <a:lnTo>
                    <a:pt x="482379" y="2446554"/>
                  </a:lnTo>
                  <a:lnTo>
                    <a:pt x="491150" y="2446546"/>
                  </a:lnTo>
                  <a:lnTo>
                    <a:pt x="499920" y="2446538"/>
                  </a:lnTo>
                  <a:lnTo>
                    <a:pt x="508691" y="2446530"/>
                  </a:lnTo>
                  <a:lnTo>
                    <a:pt x="517461" y="2446520"/>
                  </a:lnTo>
                  <a:lnTo>
                    <a:pt x="526232" y="2446510"/>
                  </a:lnTo>
                  <a:lnTo>
                    <a:pt x="535002" y="2446498"/>
                  </a:lnTo>
                  <a:lnTo>
                    <a:pt x="543773" y="2446486"/>
                  </a:lnTo>
                  <a:lnTo>
                    <a:pt x="552543" y="2446473"/>
                  </a:lnTo>
                  <a:lnTo>
                    <a:pt x="561314" y="2446458"/>
                  </a:lnTo>
                  <a:lnTo>
                    <a:pt x="570084" y="2446443"/>
                  </a:lnTo>
                  <a:lnTo>
                    <a:pt x="578855" y="2446425"/>
                  </a:lnTo>
                  <a:lnTo>
                    <a:pt x="587626" y="2446407"/>
                  </a:lnTo>
                  <a:lnTo>
                    <a:pt x="596396" y="2446387"/>
                  </a:lnTo>
                  <a:lnTo>
                    <a:pt x="605167" y="2446364"/>
                  </a:lnTo>
                  <a:lnTo>
                    <a:pt x="613937" y="2446340"/>
                  </a:lnTo>
                  <a:lnTo>
                    <a:pt x="622708" y="2446314"/>
                  </a:lnTo>
                  <a:lnTo>
                    <a:pt x="631478" y="2446286"/>
                  </a:lnTo>
                  <a:lnTo>
                    <a:pt x="640249" y="2446255"/>
                  </a:lnTo>
                  <a:lnTo>
                    <a:pt x="649019" y="2446222"/>
                  </a:lnTo>
                  <a:lnTo>
                    <a:pt x="657790" y="2446185"/>
                  </a:lnTo>
                  <a:lnTo>
                    <a:pt x="666560" y="2446145"/>
                  </a:lnTo>
                  <a:lnTo>
                    <a:pt x="675331" y="2446102"/>
                  </a:lnTo>
                  <a:lnTo>
                    <a:pt x="684101" y="2446055"/>
                  </a:lnTo>
                  <a:lnTo>
                    <a:pt x="692872" y="2446004"/>
                  </a:lnTo>
                  <a:lnTo>
                    <a:pt x="701643" y="2445949"/>
                  </a:lnTo>
                  <a:lnTo>
                    <a:pt x="710413" y="2445888"/>
                  </a:lnTo>
                  <a:lnTo>
                    <a:pt x="719184" y="2445823"/>
                  </a:lnTo>
                  <a:lnTo>
                    <a:pt x="727954" y="2445751"/>
                  </a:lnTo>
                  <a:lnTo>
                    <a:pt x="736725" y="2445673"/>
                  </a:lnTo>
                  <a:lnTo>
                    <a:pt x="745495" y="2445589"/>
                  </a:lnTo>
                  <a:lnTo>
                    <a:pt x="754266" y="2445497"/>
                  </a:lnTo>
                  <a:lnTo>
                    <a:pt x="763036" y="2445397"/>
                  </a:lnTo>
                  <a:lnTo>
                    <a:pt x="771807" y="2445288"/>
                  </a:lnTo>
                  <a:lnTo>
                    <a:pt x="780577" y="2445170"/>
                  </a:lnTo>
                  <a:lnTo>
                    <a:pt x="789348" y="2445042"/>
                  </a:lnTo>
                  <a:lnTo>
                    <a:pt x="798118" y="2444902"/>
                  </a:lnTo>
                  <a:lnTo>
                    <a:pt x="806889" y="2444750"/>
                  </a:lnTo>
                  <a:lnTo>
                    <a:pt x="815660" y="2444584"/>
                  </a:lnTo>
                  <a:lnTo>
                    <a:pt x="824430" y="2444405"/>
                  </a:lnTo>
                  <a:lnTo>
                    <a:pt x="833201" y="2444209"/>
                  </a:lnTo>
                  <a:lnTo>
                    <a:pt x="841971" y="2443997"/>
                  </a:lnTo>
                  <a:lnTo>
                    <a:pt x="850742" y="2443765"/>
                  </a:lnTo>
                  <a:lnTo>
                    <a:pt x="859512" y="2443514"/>
                  </a:lnTo>
                  <a:lnTo>
                    <a:pt x="868283" y="2443241"/>
                  </a:lnTo>
                  <a:lnTo>
                    <a:pt x="877053" y="2442943"/>
                  </a:lnTo>
                  <a:lnTo>
                    <a:pt x="885824" y="2442620"/>
                  </a:lnTo>
                  <a:lnTo>
                    <a:pt x="894594" y="2442268"/>
                  </a:lnTo>
                  <a:lnTo>
                    <a:pt x="903365" y="2441886"/>
                  </a:lnTo>
                  <a:lnTo>
                    <a:pt x="912135" y="2441471"/>
                  </a:lnTo>
                  <a:lnTo>
                    <a:pt x="920906" y="2441019"/>
                  </a:lnTo>
                  <a:lnTo>
                    <a:pt x="929677" y="2440528"/>
                  </a:lnTo>
                  <a:lnTo>
                    <a:pt x="938447" y="2439994"/>
                  </a:lnTo>
                  <a:lnTo>
                    <a:pt x="947218" y="2439413"/>
                  </a:lnTo>
                  <a:lnTo>
                    <a:pt x="955988" y="2438782"/>
                  </a:lnTo>
                  <a:lnTo>
                    <a:pt x="964759" y="2438096"/>
                  </a:lnTo>
                  <a:lnTo>
                    <a:pt x="973529" y="2437350"/>
                  </a:lnTo>
                  <a:lnTo>
                    <a:pt x="982300" y="2436539"/>
                  </a:lnTo>
                  <a:lnTo>
                    <a:pt x="991070" y="2435658"/>
                  </a:lnTo>
                  <a:lnTo>
                    <a:pt x="999841" y="2434700"/>
                  </a:lnTo>
                  <a:lnTo>
                    <a:pt x="1008611" y="2433659"/>
                  </a:lnTo>
                  <a:lnTo>
                    <a:pt x="1017382" y="2432528"/>
                  </a:lnTo>
                  <a:lnTo>
                    <a:pt x="1026152" y="2431298"/>
                  </a:lnTo>
                  <a:lnTo>
                    <a:pt x="1034923" y="2429963"/>
                  </a:lnTo>
                  <a:lnTo>
                    <a:pt x="1043694" y="2428511"/>
                  </a:lnTo>
                  <a:lnTo>
                    <a:pt x="1052464" y="2426935"/>
                  </a:lnTo>
                  <a:lnTo>
                    <a:pt x="1061235" y="2425222"/>
                  </a:lnTo>
                  <a:lnTo>
                    <a:pt x="1070005" y="2423362"/>
                  </a:lnTo>
                  <a:lnTo>
                    <a:pt x="1078776" y="2421342"/>
                  </a:lnTo>
                  <a:lnTo>
                    <a:pt x="1087546" y="2419149"/>
                  </a:lnTo>
                  <a:lnTo>
                    <a:pt x="1096317" y="2416767"/>
                  </a:lnTo>
                  <a:lnTo>
                    <a:pt x="1105087" y="2414181"/>
                  </a:lnTo>
                  <a:lnTo>
                    <a:pt x="1113858" y="2411375"/>
                  </a:lnTo>
                  <a:lnTo>
                    <a:pt x="1122628" y="2408330"/>
                  </a:lnTo>
                  <a:lnTo>
                    <a:pt x="1131399" y="2405026"/>
                  </a:lnTo>
                  <a:lnTo>
                    <a:pt x="1140169" y="2401441"/>
                  </a:lnTo>
                  <a:lnTo>
                    <a:pt x="1148940" y="2397554"/>
                  </a:lnTo>
                  <a:lnTo>
                    <a:pt x="1157711" y="2393339"/>
                  </a:lnTo>
                  <a:lnTo>
                    <a:pt x="1166481" y="2388770"/>
                  </a:lnTo>
                  <a:lnTo>
                    <a:pt x="1175252" y="2383819"/>
                  </a:lnTo>
                  <a:lnTo>
                    <a:pt x="1184022" y="2378456"/>
                  </a:lnTo>
                  <a:lnTo>
                    <a:pt x="1192793" y="2372648"/>
                  </a:lnTo>
                  <a:lnTo>
                    <a:pt x="1201563" y="2366360"/>
                  </a:lnTo>
                  <a:lnTo>
                    <a:pt x="1210334" y="2359555"/>
                  </a:lnTo>
                  <a:lnTo>
                    <a:pt x="1219104" y="2352195"/>
                  </a:lnTo>
                  <a:lnTo>
                    <a:pt x="1227875" y="2344238"/>
                  </a:lnTo>
                  <a:lnTo>
                    <a:pt x="1236645" y="2335639"/>
                  </a:lnTo>
                  <a:lnTo>
                    <a:pt x="1245416" y="2326352"/>
                  </a:lnTo>
                  <a:lnTo>
                    <a:pt x="1254186" y="2316328"/>
                  </a:lnTo>
                  <a:lnTo>
                    <a:pt x="1262957" y="2305514"/>
                  </a:lnTo>
                  <a:lnTo>
                    <a:pt x="1271728" y="2293857"/>
                  </a:lnTo>
                  <a:lnTo>
                    <a:pt x="1280498" y="2281300"/>
                  </a:lnTo>
                  <a:lnTo>
                    <a:pt x="1289269" y="2267785"/>
                  </a:lnTo>
                  <a:lnTo>
                    <a:pt x="1298039" y="2253250"/>
                  </a:lnTo>
                  <a:lnTo>
                    <a:pt x="1306810" y="2237633"/>
                  </a:lnTo>
                  <a:lnTo>
                    <a:pt x="1315580" y="2220870"/>
                  </a:lnTo>
                  <a:lnTo>
                    <a:pt x="1324351" y="2202896"/>
                  </a:lnTo>
                  <a:lnTo>
                    <a:pt x="1333121" y="2183646"/>
                  </a:lnTo>
                  <a:lnTo>
                    <a:pt x="1341892" y="2163052"/>
                  </a:lnTo>
                  <a:lnTo>
                    <a:pt x="1350662" y="2141052"/>
                  </a:lnTo>
                  <a:lnTo>
                    <a:pt x="1359433" y="2117580"/>
                  </a:lnTo>
                  <a:lnTo>
                    <a:pt x="1368203" y="2092575"/>
                  </a:lnTo>
                  <a:lnTo>
                    <a:pt x="1376974" y="2065980"/>
                  </a:lnTo>
                  <a:lnTo>
                    <a:pt x="1385745" y="2037740"/>
                  </a:lnTo>
                  <a:lnTo>
                    <a:pt x="1394515" y="2007807"/>
                  </a:lnTo>
                  <a:lnTo>
                    <a:pt x="1403286" y="1976140"/>
                  </a:lnTo>
                  <a:lnTo>
                    <a:pt x="1412056" y="1942704"/>
                  </a:lnTo>
                  <a:lnTo>
                    <a:pt x="1420827" y="1907476"/>
                  </a:lnTo>
                  <a:lnTo>
                    <a:pt x="1429597" y="1870440"/>
                  </a:lnTo>
                  <a:lnTo>
                    <a:pt x="1438368" y="1831596"/>
                  </a:lnTo>
                  <a:lnTo>
                    <a:pt x="1447138" y="1790955"/>
                  </a:lnTo>
                  <a:lnTo>
                    <a:pt x="1455909" y="1748541"/>
                  </a:lnTo>
                  <a:lnTo>
                    <a:pt x="1464679" y="1704397"/>
                  </a:lnTo>
                  <a:lnTo>
                    <a:pt x="1473450" y="1658578"/>
                  </a:lnTo>
                  <a:lnTo>
                    <a:pt x="1482220" y="1611158"/>
                  </a:lnTo>
                  <a:lnTo>
                    <a:pt x="1490991" y="1562228"/>
                  </a:lnTo>
                  <a:lnTo>
                    <a:pt x="1499762" y="1511895"/>
                  </a:lnTo>
                  <a:lnTo>
                    <a:pt x="1508532" y="1460282"/>
                  </a:lnTo>
                  <a:lnTo>
                    <a:pt x="1517303" y="1407529"/>
                  </a:lnTo>
                  <a:lnTo>
                    <a:pt x="1526073" y="1353789"/>
                  </a:lnTo>
                  <a:lnTo>
                    <a:pt x="1534844" y="1299228"/>
                  </a:lnTo>
                  <a:lnTo>
                    <a:pt x="1543614" y="1244025"/>
                  </a:lnTo>
                  <a:lnTo>
                    <a:pt x="1552385" y="1188364"/>
                  </a:lnTo>
                  <a:lnTo>
                    <a:pt x="1561155" y="1132439"/>
                  </a:lnTo>
                  <a:lnTo>
                    <a:pt x="1569926" y="1076446"/>
                  </a:lnTo>
                  <a:lnTo>
                    <a:pt x="1578696" y="1020582"/>
                  </a:lnTo>
                  <a:lnTo>
                    <a:pt x="1587467" y="965042"/>
                  </a:lnTo>
                  <a:lnTo>
                    <a:pt x="1596237" y="910018"/>
                  </a:lnTo>
                  <a:lnTo>
                    <a:pt x="1605008" y="855692"/>
                  </a:lnTo>
                  <a:lnTo>
                    <a:pt x="1613779" y="802240"/>
                  </a:lnTo>
                  <a:lnTo>
                    <a:pt x="1622549" y="749823"/>
                  </a:lnTo>
                  <a:lnTo>
                    <a:pt x="1631320" y="698591"/>
                  </a:lnTo>
                  <a:lnTo>
                    <a:pt x="1640090" y="648679"/>
                  </a:lnTo>
                  <a:lnTo>
                    <a:pt x="1648861" y="600205"/>
                  </a:lnTo>
                  <a:lnTo>
                    <a:pt x="1657631" y="553270"/>
                  </a:lnTo>
                  <a:lnTo>
                    <a:pt x="1666402" y="507962"/>
                  </a:lnTo>
                  <a:lnTo>
                    <a:pt x="1675172" y="464346"/>
                  </a:lnTo>
                  <a:lnTo>
                    <a:pt x="1683943" y="422476"/>
                  </a:lnTo>
                  <a:lnTo>
                    <a:pt x="1692713" y="382388"/>
                  </a:lnTo>
                  <a:lnTo>
                    <a:pt x="1701484" y="344102"/>
                  </a:lnTo>
                  <a:lnTo>
                    <a:pt x="1710254" y="307625"/>
                  </a:lnTo>
                  <a:lnTo>
                    <a:pt x="1719025" y="272952"/>
                  </a:lnTo>
                  <a:lnTo>
                    <a:pt x="1727796" y="240066"/>
                  </a:lnTo>
                  <a:lnTo>
                    <a:pt x="1736566" y="208938"/>
                  </a:lnTo>
                  <a:lnTo>
                    <a:pt x="1745337" y="179533"/>
                  </a:lnTo>
                  <a:lnTo>
                    <a:pt x="1754107" y="151807"/>
                  </a:lnTo>
                  <a:lnTo>
                    <a:pt x="1762878" y="125708"/>
                  </a:lnTo>
                  <a:lnTo>
                    <a:pt x="1771648" y="101184"/>
                  </a:lnTo>
                  <a:lnTo>
                    <a:pt x="1780419" y="78173"/>
                  </a:lnTo>
                  <a:lnTo>
                    <a:pt x="1789189" y="56613"/>
                  </a:lnTo>
                  <a:lnTo>
                    <a:pt x="1797960" y="36442"/>
                  </a:lnTo>
                  <a:lnTo>
                    <a:pt x="1806730" y="17592"/>
                  </a:lnTo>
                  <a:lnTo>
                    <a:pt x="1815501" y="0"/>
                  </a:lnTo>
                  <a:lnTo>
                    <a:pt x="1815501" y="0"/>
                  </a:lnTo>
                </a:path>
              </a:pathLst>
            </a:custGeom>
            <a:ln w="13550" cap="flat">
              <a:solidFill>
                <a:srgbClr val="00B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5614413" y="1361495"/>
              <a:ext cx="1815501" cy="2200914"/>
            </a:xfrm>
            <a:custGeom>
              <a:avLst/>
              <a:pathLst>
                <a:path w="1815501" h="2200914">
                  <a:moveTo>
                    <a:pt x="0" y="2200914"/>
                  </a:moveTo>
                  <a:lnTo>
                    <a:pt x="8770" y="2200914"/>
                  </a:lnTo>
                  <a:lnTo>
                    <a:pt x="17541" y="2200914"/>
                  </a:lnTo>
                  <a:lnTo>
                    <a:pt x="26311" y="2200914"/>
                  </a:lnTo>
                  <a:lnTo>
                    <a:pt x="35082" y="2200914"/>
                  </a:lnTo>
                  <a:lnTo>
                    <a:pt x="43852" y="2200914"/>
                  </a:lnTo>
                  <a:lnTo>
                    <a:pt x="52623" y="2200914"/>
                  </a:lnTo>
                  <a:lnTo>
                    <a:pt x="61393" y="2200914"/>
                  </a:lnTo>
                  <a:lnTo>
                    <a:pt x="70164" y="2200914"/>
                  </a:lnTo>
                  <a:lnTo>
                    <a:pt x="78934" y="2200914"/>
                  </a:lnTo>
                  <a:lnTo>
                    <a:pt x="87705" y="2200914"/>
                  </a:lnTo>
                  <a:lnTo>
                    <a:pt x="96475" y="2200914"/>
                  </a:lnTo>
                  <a:lnTo>
                    <a:pt x="105246" y="2200914"/>
                  </a:lnTo>
                  <a:lnTo>
                    <a:pt x="114016" y="2200914"/>
                  </a:lnTo>
                  <a:lnTo>
                    <a:pt x="122787" y="2200913"/>
                  </a:lnTo>
                  <a:lnTo>
                    <a:pt x="131558" y="2200913"/>
                  </a:lnTo>
                  <a:lnTo>
                    <a:pt x="140328" y="2200913"/>
                  </a:lnTo>
                  <a:lnTo>
                    <a:pt x="149099" y="2200913"/>
                  </a:lnTo>
                  <a:lnTo>
                    <a:pt x="157869" y="2200913"/>
                  </a:lnTo>
                  <a:lnTo>
                    <a:pt x="166640" y="2200913"/>
                  </a:lnTo>
                  <a:lnTo>
                    <a:pt x="175410" y="2200913"/>
                  </a:lnTo>
                  <a:lnTo>
                    <a:pt x="184181" y="2200913"/>
                  </a:lnTo>
                  <a:lnTo>
                    <a:pt x="192951" y="2200912"/>
                  </a:lnTo>
                  <a:lnTo>
                    <a:pt x="201722" y="2200912"/>
                  </a:lnTo>
                  <a:lnTo>
                    <a:pt x="210492" y="2200912"/>
                  </a:lnTo>
                  <a:lnTo>
                    <a:pt x="219263" y="2200912"/>
                  </a:lnTo>
                  <a:lnTo>
                    <a:pt x="228033" y="2200911"/>
                  </a:lnTo>
                  <a:lnTo>
                    <a:pt x="236804" y="2200911"/>
                  </a:lnTo>
                  <a:lnTo>
                    <a:pt x="245575" y="2200911"/>
                  </a:lnTo>
                  <a:lnTo>
                    <a:pt x="254345" y="2200911"/>
                  </a:lnTo>
                  <a:lnTo>
                    <a:pt x="263116" y="2200910"/>
                  </a:lnTo>
                  <a:lnTo>
                    <a:pt x="271886" y="2200910"/>
                  </a:lnTo>
                  <a:lnTo>
                    <a:pt x="280657" y="2200909"/>
                  </a:lnTo>
                  <a:lnTo>
                    <a:pt x="289427" y="2200909"/>
                  </a:lnTo>
                  <a:lnTo>
                    <a:pt x="298198" y="2200908"/>
                  </a:lnTo>
                  <a:lnTo>
                    <a:pt x="306968" y="2200908"/>
                  </a:lnTo>
                  <a:lnTo>
                    <a:pt x="315739" y="2200907"/>
                  </a:lnTo>
                  <a:lnTo>
                    <a:pt x="324509" y="2200907"/>
                  </a:lnTo>
                  <a:lnTo>
                    <a:pt x="333280" y="2200906"/>
                  </a:lnTo>
                  <a:lnTo>
                    <a:pt x="342050" y="2200905"/>
                  </a:lnTo>
                  <a:lnTo>
                    <a:pt x="350821" y="2200904"/>
                  </a:lnTo>
                  <a:lnTo>
                    <a:pt x="359592" y="2200904"/>
                  </a:lnTo>
                  <a:lnTo>
                    <a:pt x="368362" y="2200903"/>
                  </a:lnTo>
                  <a:lnTo>
                    <a:pt x="377133" y="2200901"/>
                  </a:lnTo>
                  <a:lnTo>
                    <a:pt x="385903" y="2200900"/>
                  </a:lnTo>
                  <a:lnTo>
                    <a:pt x="394674" y="2200899"/>
                  </a:lnTo>
                  <a:lnTo>
                    <a:pt x="403444" y="2200898"/>
                  </a:lnTo>
                  <a:lnTo>
                    <a:pt x="412215" y="2200896"/>
                  </a:lnTo>
                  <a:lnTo>
                    <a:pt x="420985" y="2200895"/>
                  </a:lnTo>
                  <a:lnTo>
                    <a:pt x="429756" y="2200893"/>
                  </a:lnTo>
                  <a:lnTo>
                    <a:pt x="438526" y="2200891"/>
                  </a:lnTo>
                  <a:lnTo>
                    <a:pt x="447297" y="2200889"/>
                  </a:lnTo>
                  <a:lnTo>
                    <a:pt x="456067" y="2200887"/>
                  </a:lnTo>
                  <a:lnTo>
                    <a:pt x="464838" y="2200884"/>
                  </a:lnTo>
                  <a:lnTo>
                    <a:pt x="473609" y="2200882"/>
                  </a:lnTo>
                  <a:lnTo>
                    <a:pt x="482379" y="2200879"/>
                  </a:lnTo>
                  <a:lnTo>
                    <a:pt x="491150" y="2200876"/>
                  </a:lnTo>
                  <a:lnTo>
                    <a:pt x="499920" y="2200872"/>
                  </a:lnTo>
                  <a:lnTo>
                    <a:pt x="508691" y="2200868"/>
                  </a:lnTo>
                  <a:lnTo>
                    <a:pt x="517461" y="2200864"/>
                  </a:lnTo>
                  <a:lnTo>
                    <a:pt x="526232" y="2200860"/>
                  </a:lnTo>
                  <a:lnTo>
                    <a:pt x="535002" y="2200855"/>
                  </a:lnTo>
                  <a:lnTo>
                    <a:pt x="543773" y="2200850"/>
                  </a:lnTo>
                  <a:lnTo>
                    <a:pt x="552543" y="2200844"/>
                  </a:lnTo>
                  <a:lnTo>
                    <a:pt x="561314" y="2200838"/>
                  </a:lnTo>
                  <a:lnTo>
                    <a:pt x="570084" y="2200831"/>
                  </a:lnTo>
                  <a:lnTo>
                    <a:pt x="578855" y="2200824"/>
                  </a:lnTo>
                  <a:lnTo>
                    <a:pt x="587626" y="2200816"/>
                  </a:lnTo>
                  <a:lnTo>
                    <a:pt x="596396" y="2200808"/>
                  </a:lnTo>
                  <a:lnTo>
                    <a:pt x="605167" y="2200798"/>
                  </a:lnTo>
                  <a:lnTo>
                    <a:pt x="613937" y="2200788"/>
                  </a:lnTo>
                  <a:lnTo>
                    <a:pt x="622708" y="2200777"/>
                  </a:lnTo>
                  <a:lnTo>
                    <a:pt x="631478" y="2200765"/>
                  </a:lnTo>
                  <a:lnTo>
                    <a:pt x="640249" y="2200752"/>
                  </a:lnTo>
                  <a:lnTo>
                    <a:pt x="649019" y="2200737"/>
                  </a:lnTo>
                  <a:lnTo>
                    <a:pt x="657790" y="2200722"/>
                  </a:lnTo>
                  <a:lnTo>
                    <a:pt x="666560" y="2200705"/>
                  </a:lnTo>
                  <a:lnTo>
                    <a:pt x="675331" y="2200687"/>
                  </a:lnTo>
                  <a:lnTo>
                    <a:pt x="684101" y="2200667"/>
                  </a:lnTo>
                  <a:lnTo>
                    <a:pt x="692872" y="2200645"/>
                  </a:lnTo>
                  <a:lnTo>
                    <a:pt x="701643" y="2200621"/>
                  </a:lnTo>
                  <a:lnTo>
                    <a:pt x="710413" y="2200596"/>
                  </a:lnTo>
                  <a:lnTo>
                    <a:pt x="719184" y="2200568"/>
                  </a:lnTo>
                  <a:lnTo>
                    <a:pt x="727954" y="2200537"/>
                  </a:lnTo>
                  <a:lnTo>
                    <a:pt x="736725" y="2200504"/>
                  </a:lnTo>
                  <a:lnTo>
                    <a:pt x="745495" y="2200468"/>
                  </a:lnTo>
                  <a:lnTo>
                    <a:pt x="754266" y="2200429"/>
                  </a:lnTo>
                  <a:lnTo>
                    <a:pt x="763036" y="2200386"/>
                  </a:lnTo>
                  <a:lnTo>
                    <a:pt x="771807" y="2200340"/>
                  </a:lnTo>
                  <a:lnTo>
                    <a:pt x="780577" y="2200290"/>
                  </a:lnTo>
                  <a:lnTo>
                    <a:pt x="789348" y="2200235"/>
                  </a:lnTo>
                  <a:lnTo>
                    <a:pt x="798118" y="2200176"/>
                  </a:lnTo>
                  <a:lnTo>
                    <a:pt x="806889" y="2200111"/>
                  </a:lnTo>
                  <a:lnTo>
                    <a:pt x="815660" y="2200041"/>
                  </a:lnTo>
                  <a:lnTo>
                    <a:pt x="824430" y="2199964"/>
                  </a:lnTo>
                  <a:lnTo>
                    <a:pt x="833201" y="2199881"/>
                  </a:lnTo>
                  <a:lnTo>
                    <a:pt x="841971" y="2199790"/>
                  </a:lnTo>
                  <a:lnTo>
                    <a:pt x="850742" y="2199692"/>
                  </a:lnTo>
                  <a:lnTo>
                    <a:pt x="859512" y="2199585"/>
                  </a:lnTo>
                  <a:lnTo>
                    <a:pt x="868283" y="2199468"/>
                  </a:lnTo>
                  <a:lnTo>
                    <a:pt x="877053" y="2199341"/>
                  </a:lnTo>
                  <a:lnTo>
                    <a:pt x="885824" y="2199204"/>
                  </a:lnTo>
                  <a:lnTo>
                    <a:pt x="894594" y="2199054"/>
                  </a:lnTo>
                  <a:lnTo>
                    <a:pt x="903365" y="2198891"/>
                  </a:lnTo>
                  <a:lnTo>
                    <a:pt x="912135" y="2198714"/>
                  </a:lnTo>
                  <a:lnTo>
                    <a:pt x="920906" y="2198521"/>
                  </a:lnTo>
                  <a:lnTo>
                    <a:pt x="929677" y="2198312"/>
                  </a:lnTo>
                  <a:lnTo>
                    <a:pt x="938447" y="2198084"/>
                  </a:lnTo>
                  <a:lnTo>
                    <a:pt x="947218" y="2197836"/>
                  </a:lnTo>
                  <a:lnTo>
                    <a:pt x="955988" y="2197567"/>
                  </a:lnTo>
                  <a:lnTo>
                    <a:pt x="964759" y="2197274"/>
                  </a:lnTo>
                  <a:lnTo>
                    <a:pt x="973529" y="2196955"/>
                  </a:lnTo>
                  <a:lnTo>
                    <a:pt x="982300" y="2196609"/>
                  </a:lnTo>
                  <a:lnTo>
                    <a:pt x="991070" y="2196232"/>
                  </a:lnTo>
                  <a:lnTo>
                    <a:pt x="999841" y="2195823"/>
                  </a:lnTo>
                  <a:lnTo>
                    <a:pt x="1008611" y="2195377"/>
                  </a:lnTo>
                  <a:lnTo>
                    <a:pt x="1017382" y="2194893"/>
                  </a:lnTo>
                  <a:lnTo>
                    <a:pt x="1026152" y="2194367"/>
                  </a:lnTo>
                  <a:lnTo>
                    <a:pt x="1034923" y="2193795"/>
                  </a:lnTo>
                  <a:lnTo>
                    <a:pt x="1043694" y="2193173"/>
                  </a:lnTo>
                  <a:lnTo>
                    <a:pt x="1052464" y="2192497"/>
                  </a:lnTo>
                  <a:lnTo>
                    <a:pt x="1061235" y="2191762"/>
                  </a:lnTo>
                  <a:lnTo>
                    <a:pt x="1070005" y="2190963"/>
                  </a:lnTo>
                  <a:lnTo>
                    <a:pt x="1078776" y="2190094"/>
                  </a:lnTo>
                  <a:lnTo>
                    <a:pt x="1087546" y="2189150"/>
                  </a:lnTo>
                  <a:lnTo>
                    <a:pt x="1096317" y="2188125"/>
                  </a:lnTo>
                  <a:lnTo>
                    <a:pt x="1105087" y="2187010"/>
                  </a:lnTo>
                  <a:lnTo>
                    <a:pt x="1113858" y="2185798"/>
                  </a:lnTo>
                  <a:lnTo>
                    <a:pt x="1122628" y="2184482"/>
                  </a:lnTo>
                  <a:lnTo>
                    <a:pt x="1131399" y="2183052"/>
                  </a:lnTo>
                  <a:lnTo>
                    <a:pt x="1140169" y="2181498"/>
                  </a:lnTo>
                  <a:lnTo>
                    <a:pt x="1148940" y="2179810"/>
                  </a:lnTo>
                  <a:lnTo>
                    <a:pt x="1157711" y="2177977"/>
                  </a:lnTo>
                  <a:lnTo>
                    <a:pt x="1166481" y="2175986"/>
                  </a:lnTo>
                  <a:lnTo>
                    <a:pt x="1175252" y="2173824"/>
                  </a:lnTo>
                  <a:lnTo>
                    <a:pt x="1184022" y="2171477"/>
                  </a:lnTo>
                  <a:lnTo>
                    <a:pt x="1192793" y="2168928"/>
                  </a:lnTo>
                  <a:lnTo>
                    <a:pt x="1201563" y="2166162"/>
                  </a:lnTo>
                  <a:lnTo>
                    <a:pt x="1210334" y="2163160"/>
                  </a:lnTo>
                  <a:lnTo>
                    <a:pt x="1219104" y="2159903"/>
                  </a:lnTo>
                  <a:lnTo>
                    <a:pt x="1227875" y="2156369"/>
                  </a:lnTo>
                  <a:lnTo>
                    <a:pt x="1236645" y="2152537"/>
                  </a:lnTo>
                  <a:lnTo>
                    <a:pt x="1245416" y="2148382"/>
                  </a:lnTo>
                  <a:lnTo>
                    <a:pt x="1254186" y="2143877"/>
                  </a:lnTo>
                  <a:lnTo>
                    <a:pt x="1262957" y="2138996"/>
                  </a:lnTo>
                  <a:lnTo>
                    <a:pt x="1271728" y="2133707"/>
                  </a:lnTo>
                  <a:lnTo>
                    <a:pt x="1280498" y="2127980"/>
                  </a:lnTo>
                  <a:lnTo>
                    <a:pt x="1289269" y="2121779"/>
                  </a:lnTo>
                  <a:lnTo>
                    <a:pt x="1298039" y="2115068"/>
                  </a:lnTo>
                  <a:lnTo>
                    <a:pt x="1306810" y="2107809"/>
                  </a:lnTo>
                  <a:lnTo>
                    <a:pt x="1315580" y="2099960"/>
                  </a:lnTo>
                  <a:lnTo>
                    <a:pt x="1324351" y="2091477"/>
                  </a:lnTo>
                  <a:lnTo>
                    <a:pt x="1333121" y="2082314"/>
                  </a:lnTo>
                  <a:lnTo>
                    <a:pt x="1341892" y="2072423"/>
                  </a:lnTo>
                  <a:lnTo>
                    <a:pt x="1350662" y="2061752"/>
                  </a:lnTo>
                  <a:lnTo>
                    <a:pt x="1359433" y="2050248"/>
                  </a:lnTo>
                  <a:lnTo>
                    <a:pt x="1368203" y="2037853"/>
                  </a:lnTo>
                  <a:lnTo>
                    <a:pt x="1376974" y="2024511"/>
                  </a:lnTo>
                  <a:lnTo>
                    <a:pt x="1385745" y="2010160"/>
                  </a:lnTo>
                  <a:lnTo>
                    <a:pt x="1394515" y="1994738"/>
                  </a:lnTo>
                  <a:lnTo>
                    <a:pt x="1403286" y="1978182"/>
                  </a:lnTo>
                  <a:lnTo>
                    <a:pt x="1412056" y="1960426"/>
                  </a:lnTo>
                  <a:lnTo>
                    <a:pt x="1420827" y="1941404"/>
                  </a:lnTo>
                  <a:lnTo>
                    <a:pt x="1429597" y="1921052"/>
                  </a:lnTo>
                  <a:lnTo>
                    <a:pt x="1438368" y="1899304"/>
                  </a:lnTo>
                  <a:lnTo>
                    <a:pt x="1447138" y="1876095"/>
                  </a:lnTo>
                  <a:lnTo>
                    <a:pt x="1455909" y="1851364"/>
                  </a:lnTo>
                  <a:lnTo>
                    <a:pt x="1464679" y="1825053"/>
                  </a:lnTo>
                  <a:lnTo>
                    <a:pt x="1473450" y="1797106"/>
                  </a:lnTo>
                  <a:lnTo>
                    <a:pt x="1482220" y="1767475"/>
                  </a:lnTo>
                  <a:lnTo>
                    <a:pt x="1490991" y="1736115"/>
                  </a:lnTo>
                  <a:lnTo>
                    <a:pt x="1499762" y="1702993"/>
                  </a:lnTo>
                  <a:lnTo>
                    <a:pt x="1508532" y="1668081"/>
                  </a:lnTo>
                  <a:lnTo>
                    <a:pt x="1517303" y="1631364"/>
                  </a:lnTo>
                  <a:lnTo>
                    <a:pt x="1526073" y="1592837"/>
                  </a:lnTo>
                  <a:lnTo>
                    <a:pt x="1534844" y="1552511"/>
                  </a:lnTo>
                  <a:lnTo>
                    <a:pt x="1543614" y="1510406"/>
                  </a:lnTo>
                  <a:lnTo>
                    <a:pt x="1552385" y="1466563"/>
                  </a:lnTo>
                  <a:lnTo>
                    <a:pt x="1561155" y="1421034"/>
                  </a:lnTo>
                  <a:lnTo>
                    <a:pt x="1569926" y="1373889"/>
                  </a:lnTo>
                  <a:lnTo>
                    <a:pt x="1578696" y="1325218"/>
                  </a:lnTo>
                  <a:lnTo>
                    <a:pt x="1587467" y="1275123"/>
                  </a:lnTo>
                  <a:lnTo>
                    <a:pt x="1596237" y="1223726"/>
                  </a:lnTo>
                  <a:lnTo>
                    <a:pt x="1605008" y="1171162"/>
                  </a:lnTo>
                  <a:lnTo>
                    <a:pt x="1613779" y="1117584"/>
                  </a:lnTo>
                  <a:lnTo>
                    <a:pt x="1622549" y="1063155"/>
                  </a:lnTo>
                  <a:lnTo>
                    <a:pt x="1631320" y="1008052"/>
                  </a:lnTo>
                  <a:lnTo>
                    <a:pt x="1640090" y="952458"/>
                  </a:lnTo>
                  <a:lnTo>
                    <a:pt x="1648861" y="896565"/>
                  </a:lnTo>
                  <a:lnTo>
                    <a:pt x="1657631" y="840570"/>
                  </a:lnTo>
                  <a:lnTo>
                    <a:pt x="1666402" y="784669"/>
                  </a:lnTo>
                  <a:lnTo>
                    <a:pt x="1675172" y="729058"/>
                  </a:lnTo>
                  <a:lnTo>
                    <a:pt x="1683943" y="673929"/>
                  </a:lnTo>
                  <a:lnTo>
                    <a:pt x="1692713" y="619468"/>
                  </a:lnTo>
                  <a:lnTo>
                    <a:pt x="1701484" y="565849"/>
                  </a:lnTo>
                  <a:lnTo>
                    <a:pt x="1710254" y="513239"/>
                  </a:lnTo>
                  <a:lnTo>
                    <a:pt x="1719025" y="461789"/>
                  </a:lnTo>
                  <a:lnTo>
                    <a:pt x="1727796" y="411635"/>
                  </a:lnTo>
                  <a:lnTo>
                    <a:pt x="1736566" y="362900"/>
                  </a:lnTo>
                  <a:lnTo>
                    <a:pt x="1745337" y="315688"/>
                  </a:lnTo>
                  <a:lnTo>
                    <a:pt x="1754107" y="270088"/>
                  </a:lnTo>
                  <a:lnTo>
                    <a:pt x="1762878" y="226171"/>
                  </a:lnTo>
                  <a:lnTo>
                    <a:pt x="1771648" y="183991"/>
                  </a:lnTo>
                  <a:lnTo>
                    <a:pt x="1780419" y="143587"/>
                  </a:lnTo>
                  <a:lnTo>
                    <a:pt x="1789189" y="104983"/>
                  </a:lnTo>
                  <a:lnTo>
                    <a:pt x="1797960" y="68188"/>
                  </a:lnTo>
                  <a:lnTo>
                    <a:pt x="1806730" y="33199"/>
                  </a:lnTo>
                  <a:lnTo>
                    <a:pt x="1815501" y="0"/>
                  </a:lnTo>
                  <a:lnTo>
                    <a:pt x="1815501" y="0"/>
                  </a:lnTo>
                </a:path>
              </a:pathLst>
            </a:custGeom>
            <a:ln w="13550" cap="flat">
              <a:solidFill>
                <a:srgbClr val="008F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604816" y="3544042"/>
              <a:ext cx="36735" cy="3673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613586" y="3544042"/>
              <a:ext cx="36735" cy="3673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5621650" y="3543335"/>
              <a:ext cx="38150" cy="3815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621088" y="3542773"/>
              <a:ext cx="39273" cy="3927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5630441" y="3543356"/>
              <a:ext cx="38107" cy="3810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5630046" y="3542961"/>
              <a:ext cx="38897" cy="3889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5639271" y="3543415"/>
              <a:ext cx="37989" cy="3798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638875" y="3543018"/>
              <a:ext cx="38782" cy="3878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5648042" y="3543415"/>
              <a:ext cx="37989" cy="3798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5647603" y="3542976"/>
              <a:ext cx="38866" cy="3886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657099" y="3543702"/>
              <a:ext cx="37414" cy="3741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5656343" y="3542945"/>
              <a:ext cx="38928" cy="3892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665797" y="3543630"/>
              <a:ext cx="37559" cy="3755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665219" y="3543051"/>
              <a:ext cx="38717" cy="3871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674225" y="3543283"/>
              <a:ext cx="38246" cy="3824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5673781" y="3542842"/>
              <a:ext cx="39134" cy="3913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683171" y="3543462"/>
              <a:ext cx="37895" cy="3789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682669" y="3542961"/>
              <a:ext cx="38897" cy="3889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5691739" y="3543260"/>
              <a:ext cx="38299" cy="3829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5691482" y="3543002"/>
              <a:ext cx="38814" cy="3881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5700665" y="3543411"/>
              <a:ext cx="37989" cy="3798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700295" y="3543045"/>
              <a:ext cx="38728" cy="3872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5709482" y="3543462"/>
              <a:ext cx="37895" cy="3789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709105" y="3543084"/>
              <a:ext cx="38650" cy="3865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5718337" y="3543546"/>
              <a:ext cx="37727" cy="3772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5717772" y="3542981"/>
              <a:ext cx="38856" cy="3885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5727297" y="3543736"/>
              <a:ext cx="37347" cy="3734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726559" y="3542997"/>
              <a:ext cx="38825" cy="3882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5735717" y="3543385"/>
              <a:ext cx="38049" cy="3804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735232" y="3542900"/>
              <a:ext cx="39018" cy="3901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5744631" y="3543528"/>
              <a:ext cx="37762" cy="3776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5744204" y="3543101"/>
              <a:ext cx="38616" cy="3861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753303" y="3543430"/>
              <a:ext cx="37958" cy="3795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752778" y="3542905"/>
              <a:ext cx="39008" cy="3900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762189" y="3543546"/>
              <a:ext cx="37727" cy="3772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761728" y="3543084"/>
              <a:ext cx="38650" cy="3865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770917" y="3543503"/>
              <a:ext cx="37813" cy="3781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770562" y="3543148"/>
              <a:ext cx="38523" cy="3852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779969" y="3543784"/>
              <a:ext cx="37251" cy="3725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779298" y="3543113"/>
              <a:ext cx="38593" cy="3859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788647" y="3543673"/>
              <a:ext cx="37436" cy="3743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787990" y="3543033"/>
              <a:ext cx="38750" cy="3875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5797026" y="3543300"/>
              <a:ext cx="38219" cy="3821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796707" y="3542981"/>
              <a:ext cx="38856" cy="3885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805942" y="3543434"/>
              <a:ext cx="37927" cy="3792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805644" y="3543148"/>
              <a:ext cx="38523" cy="3852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5814787" y="3543520"/>
              <a:ext cx="37779" cy="3777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5814439" y="3543172"/>
              <a:ext cx="38475" cy="3847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823549" y="3543511"/>
              <a:ext cx="37797" cy="3779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823088" y="3543051"/>
              <a:ext cx="38717" cy="3871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832208" y="3543400"/>
              <a:ext cx="38019" cy="3801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5831853" y="3543045"/>
              <a:ext cx="38728" cy="3872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841170" y="3543591"/>
              <a:ext cx="37636" cy="3763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840397" y="3542819"/>
              <a:ext cx="39181" cy="3918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849877" y="3543528"/>
              <a:ext cx="37762" cy="3776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849225" y="3542876"/>
              <a:ext cx="39067" cy="3906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858399" y="3543280"/>
              <a:ext cx="38259" cy="3825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857857" y="3542737"/>
              <a:ext cx="39345" cy="3934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867239" y="3543310"/>
              <a:ext cx="38121" cy="3812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866645" y="3542753"/>
              <a:ext cx="39309" cy="3930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875995" y="3543335"/>
              <a:ext cx="38150" cy="3815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875350" y="3542689"/>
              <a:ext cx="39441" cy="3944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884731" y="3543300"/>
              <a:ext cx="38219" cy="3821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883952" y="3542521"/>
              <a:ext cx="39777" cy="3977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893550" y="3543323"/>
              <a:ext cx="38121" cy="3812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893025" y="3542823"/>
              <a:ext cx="39172" cy="3917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902402" y="3543396"/>
              <a:ext cx="37958" cy="3795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901772" y="3542800"/>
              <a:ext cx="39218" cy="3921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911197" y="3543454"/>
              <a:ext cx="37911" cy="3791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910628" y="3542886"/>
              <a:ext cx="39048" cy="3904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919449" y="3542882"/>
              <a:ext cx="38948" cy="3894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919062" y="3542548"/>
              <a:ext cx="39722" cy="3972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928408" y="3543124"/>
              <a:ext cx="38570" cy="3857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927691" y="3542407"/>
              <a:ext cx="40005" cy="4000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937354" y="3543223"/>
              <a:ext cx="38219" cy="3821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936333" y="3542276"/>
              <a:ext cx="40261" cy="4026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945904" y="3543079"/>
              <a:ext cx="38661" cy="3866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945093" y="3542262"/>
              <a:ext cx="40282" cy="4028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954817" y="3543221"/>
              <a:ext cx="38376" cy="3837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953923" y="3542328"/>
              <a:ext cx="40163" cy="4016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963659" y="3543191"/>
              <a:ext cx="38232" cy="3823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962837" y="3542471"/>
              <a:ext cx="39877" cy="3987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972267" y="3543130"/>
              <a:ext cx="38558" cy="3855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971821" y="3542685"/>
              <a:ext cx="39450" cy="3945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980863" y="3542956"/>
              <a:ext cx="38908" cy="3890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5980165" y="3542258"/>
              <a:ext cx="40303" cy="4030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989712" y="3543035"/>
              <a:ext cx="38750" cy="3875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5988849" y="3542161"/>
              <a:ext cx="40477" cy="4047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998567" y="3543062"/>
              <a:ext cx="38581" cy="3858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997479" y="3542031"/>
              <a:ext cx="40757" cy="4075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007159" y="3542893"/>
              <a:ext cx="38938" cy="3893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006246" y="3542028"/>
              <a:ext cx="40763" cy="4076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015971" y="3542981"/>
              <a:ext cx="38856" cy="3885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015265" y="3542275"/>
              <a:ext cx="40268" cy="4026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024975" y="3543215"/>
              <a:ext cx="38388" cy="3838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024028" y="3542268"/>
              <a:ext cx="40282" cy="4028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033690" y="3543160"/>
              <a:ext cx="38499" cy="3849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032823" y="3542293"/>
              <a:ext cx="40234" cy="4023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042191" y="3542890"/>
              <a:ext cx="39038" cy="3903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041341" y="3542040"/>
              <a:ext cx="40739" cy="4073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050987" y="3542915"/>
              <a:ext cx="38989" cy="3898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050032" y="3541953"/>
              <a:ext cx="40897" cy="4089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059871" y="3543029"/>
              <a:ext cx="38760" cy="3876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058833" y="3541991"/>
              <a:ext cx="40837" cy="4083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068691" y="3543079"/>
              <a:ext cx="38661" cy="3866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067417" y="3541804"/>
              <a:ext cx="41211" cy="4121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077385" y="3543002"/>
              <a:ext cx="38814" cy="3881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076405" y="3542010"/>
              <a:ext cx="40776" cy="4077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086156" y="3543002"/>
              <a:ext cx="38814" cy="3881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085344" y="3542162"/>
              <a:ext cx="40437" cy="4043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094937" y="3543013"/>
              <a:ext cx="38793" cy="3879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094402" y="3542457"/>
              <a:ext cx="39862" cy="3986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103328" y="3542634"/>
              <a:ext cx="39551" cy="3955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102680" y="3541956"/>
              <a:ext cx="40849" cy="4084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112141" y="3542676"/>
              <a:ext cx="39467" cy="3946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111417" y="3541905"/>
              <a:ext cx="40915" cy="4091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120929" y="3542693"/>
              <a:ext cx="39432" cy="3943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119984" y="3541690"/>
              <a:ext cx="41322" cy="4132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129523" y="3542294"/>
              <a:ext cx="39785" cy="3978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128605" y="3541570"/>
              <a:ext cx="41622" cy="4162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138466" y="3542689"/>
              <a:ext cx="39441" cy="3944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37726" y="3541886"/>
              <a:ext cx="40921" cy="4092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147707" y="3543160"/>
              <a:ext cx="38499" cy="3849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146252" y="3541629"/>
              <a:ext cx="41409" cy="4140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156347" y="3543029"/>
              <a:ext cx="38760" cy="3876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155133" y="3541724"/>
              <a:ext cx="41188" cy="4118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164302" y="3542214"/>
              <a:ext cx="40391" cy="4039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163508" y="3541344"/>
              <a:ext cx="41980" cy="4198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173240" y="3542381"/>
              <a:ext cx="40056" cy="4005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172328" y="3541297"/>
              <a:ext cx="41881" cy="4188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182055" y="3542426"/>
              <a:ext cx="39968" cy="3996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181361" y="3541474"/>
              <a:ext cx="41355" cy="4135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190668" y="3542268"/>
              <a:ext cx="40282" cy="4028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190051" y="3541413"/>
              <a:ext cx="41517" cy="4151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199556" y="3542385"/>
              <a:ext cx="40049" cy="4004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198554" y="3541274"/>
              <a:ext cx="42053" cy="4205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208506" y="3542564"/>
              <a:ext cx="39690" cy="3969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207435" y="3541202"/>
              <a:ext cx="41831" cy="4183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217119" y="3542407"/>
              <a:ext cx="40005" cy="4000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216536" y="3541642"/>
              <a:ext cx="41171" cy="4117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225329" y="3541847"/>
              <a:ext cx="41125" cy="4112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225060" y="3541369"/>
              <a:ext cx="41663" cy="4166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234166" y="3541711"/>
              <a:ext cx="40992" cy="4099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233963" y="3541456"/>
              <a:ext cx="41398" cy="4139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242966" y="3541943"/>
              <a:ext cx="40933" cy="4093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242867" y="3541534"/>
              <a:ext cx="41131" cy="4113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251655" y="3541861"/>
              <a:ext cx="41097" cy="4109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251553" y="3541567"/>
              <a:ext cx="41300" cy="4130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260446" y="3541881"/>
              <a:ext cx="41056" cy="4105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260385" y="3541673"/>
              <a:ext cx="41177" cy="4117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69509" y="3541804"/>
              <a:ext cx="40470" cy="4047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269272" y="3541579"/>
              <a:ext cx="40945" cy="4094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278316" y="3542211"/>
              <a:ext cx="40397" cy="4039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278343" y="3542109"/>
              <a:ext cx="40344" cy="4034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286608" y="3541732"/>
              <a:ext cx="41355" cy="4135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286801" y="3541710"/>
              <a:ext cx="40968" cy="4096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295412" y="3541765"/>
              <a:ext cx="41289" cy="4128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295551" y="3541555"/>
              <a:ext cx="41010" cy="4101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304224" y="3541807"/>
              <a:ext cx="41205" cy="4120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304258" y="3541230"/>
              <a:ext cx="41137" cy="4113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314138" y="3542950"/>
              <a:ext cx="38918" cy="3891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321676" y="3541718"/>
              <a:ext cx="41382" cy="4138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321497" y="3540240"/>
              <a:ext cx="41740" cy="4174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330696" y="3541379"/>
              <a:ext cx="40885" cy="4088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330278" y="3540764"/>
              <a:ext cx="41720" cy="4172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339439" y="3540682"/>
              <a:ext cx="40939" cy="4093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339375" y="3541138"/>
              <a:ext cx="41068" cy="4106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347295" y="3541025"/>
              <a:ext cx="42768" cy="4276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347706" y="3540704"/>
              <a:ext cx="41946" cy="4194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356200" y="3541159"/>
              <a:ext cx="42500" cy="4250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356557" y="3541006"/>
              <a:ext cx="41786" cy="4178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365020" y="3541209"/>
              <a:ext cx="42400" cy="4240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365663" y="3540890"/>
              <a:ext cx="41114" cy="4111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373676" y="3541095"/>
              <a:ext cx="42629" cy="4262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374196" y="3540290"/>
              <a:ext cx="41590" cy="4159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382735" y="3540742"/>
              <a:ext cx="42053" cy="4205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383078" y="3540936"/>
              <a:ext cx="41366" cy="4136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391929" y="3541807"/>
              <a:ext cx="41205" cy="4120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391921" y="3538741"/>
              <a:ext cx="41222" cy="4122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400560" y="3539819"/>
              <a:ext cx="41485" cy="4148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400818" y="3540811"/>
              <a:ext cx="40968" cy="4096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408204" y="3540042"/>
              <a:ext cx="43737" cy="4373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409252" y="3540016"/>
              <a:ext cx="41643" cy="4164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417164" y="3540730"/>
              <a:ext cx="43359" cy="4335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418169" y="3538661"/>
              <a:ext cx="41349" cy="4134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425856" y="3539415"/>
              <a:ext cx="43516" cy="4351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427063" y="3537687"/>
              <a:ext cx="41102" cy="4110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434632" y="3538651"/>
              <a:ext cx="43504" cy="4350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435618" y="3538200"/>
              <a:ext cx="41532" cy="4153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43667" y="3540921"/>
              <a:ext cx="42976" cy="4297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44610" y="3537402"/>
              <a:ext cx="41091" cy="4109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452613" y="3537110"/>
              <a:ext cx="42624" cy="4262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453224" y="3540087"/>
              <a:ext cx="41404" cy="4140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461512" y="3541225"/>
              <a:ext cx="42368" cy="4236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461965" y="3538793"/>
              <a:ext cx="41463" cy="4146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469213" y="3536707"/>
              <a:ext cx="44508" cy="4450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70519" y="3534991"/>
              <a:ext cx="41896" cy="4189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478298" y="3537028"/>
              <a:ext cx="43879" cy="4387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79432" y="3538354"/>
              <a:ext cx="41611" cy="4161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487085" y="3536785"/>
              <a:ext cx="43846" cy="4384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88454" y="3534144"/>
              <a:ext cx="41108" cy="4110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95809" y="3532751"/>
              <a:ext cx="43938" cy="4393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97063" y="3540871"/>
              <a:ext cx="41431" cy="4143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504885" y="3533549"/>
              <a:ext cx="43327" cy="4332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505780" y="3535627"/>
              <a:ext cx="41538" cy="4153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513939" y="3538039"/>
              <a:ext cx="42760" cy="4276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514588" y="3536888"/>
              <a:ext cx="41463" cy="4146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522940" y="3537615"/>
              <a:ext cx="42299" cy="4229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523623" y="3538110"/>
              <a:ext cx="40933" cy="4093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531041" y="3536693"/>
              <a:ext cx="43639" cy="4363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531993" y="3531372"/>
              <a:ext cx="41735" cy="4173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539721" y="3527479"/>
              <a:ext cx="43820" cy="4382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541026" y="3536465"/>
              <a:ext cx="41211" cy="4121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548563" y="3537737"/>
              <a:ext cx="43677" cy="4367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549363" y="3531897"/>
              <a:ext cx="42077" cy="4207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557703" y="3533663"/>
              <a:ext cx="42939" cy="4293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557873" y="3535358"/>
              <a:ext cx="42598" cy="4259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568023" y="3536156"/>
              <a:ext cx="39839" cy="3983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574848" y="3534192"/>
              <a:ext cx="43730" cy="4373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575456" y="3530954"/>
              <a:ext cx="42513" cy="4251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583741" y="3535385"/>
              <a:ext cx="43485" cy="4348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584419" y="3533117"/>
              <a:ext cx="42130" cy="4213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592033" y="3534468"/>
              <a:ext cx="44443" cy="4444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592689" y="3527915"/>
              <a:ext cx="43129" cy="4312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600386" y="3526327"/>
              <a:ext cx="45277" cy="4527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601518" y="3525481"/>
              <a:ext cx="43014" cy="4301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609171" y="3529634"/>
              <a:ext cx="45248" cy="4524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610426" y="3525997"/>
              <a:ext cx="42738" cy="4273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618285" y="3529441"/>
              <a:ext cx="44563" cy="4456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619287" y="3518150"/>
              <a:ext cx="42558" cy="4255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628520" y="3541593"/>
              <a:ext cx="41632" cy="4163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636096" y="3527545"/>
              <a:ext cx="44022" cy="4402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636530" y="3516458"/>
              <a:ext cx="43154" cy="4315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644955" y="3526722"/>
              <a:ext cx="43846" cy="4384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645506" y="3517210"/>
              <a:ext cx="42742" cy="4274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652792" y="3533025"/>
              <a:ext cx="45711" cy="4571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653721" y="3524734"/>
              <a:ext cx="43853" cy="4385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661902" y="3509043"/>
              <a:ext cx="45032" cy="4503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662860" y="3519034"/>
              <a:ext cx="43117" cy="4311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670837" y="3528202"/>
              <a:ext cx="44704" cy="4470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671801" y="3523587"/>
              <a:ext cx="42777" cy="4277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679778" y="3521547"/>
              <a:ext cx="44363" cy="4436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680701" y="3501803"/>
              <a:ext cx="42518" cy="4251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688922" y="3519958"/>
              <a:ext cx="43616" cy="4361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689370" y="3517544"/>
              <a:ext cx="42721" cy="4272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698065" y="3540974"/>
              <a:ext cx="42871" cy="4287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698625" y="3505015"/>
              <a:ext cx="41750" cy="4175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707183" y="3516077"/>
              <a:ext cx="42177" cy="4217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707569" y="3502374"/>
              <a:ext cx="41404" cy="4140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715136" y="3513285"/>
              <a:ext cx="43812" cy="4381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715668" y="3508077"/>
              <a:ext cx="42747" cy="4274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724223" y="3516315"/>
              <a:ext cx="43178" cy="4317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724803" y="3501620"/>
              <a:ext cx="42019" cy="4201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733045" y="3529542"/>
              <a:ext cx="43076" cy="4307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733576" y="3500403"/>
              <a:ext cx="42014" cy="4201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741884" y="3505238"/>
              <a:ext cx="42939" cy="4293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742269" y="3492092"/>
              <a:ext cx="42168" cy="4216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750860" y="3527556"/>
              <a:ext cx="42527" cy="4252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751112" y="3485144"/>
              <a:ext cx="42024" cy="4202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759839" y="3490464"/>
              <a:ext cx="42111" cy="4211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759941" y="3456873"/>
              <a:ext cx="41906" cy="4190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768857" y="3527563"/>
              <a:ext cx="41617" cy="4161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768915" y="3470941"/>
              <a:ext cx="41501" cy="4150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776922" y="3522957"/>
              <a:ext cx="43026" cy="4302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777208" y="3455342"/>
              <a:ext cx="42455" cy="4245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786061" y="3503609"/>
              <a:ext cx="42290" cy="4229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786189" y="3451886"/>
              <a:ext cx="42033" cy="4203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794797" y="3496794"/>
              <a:ext cx="42359" cy="4235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794855" y="3442778"/>
              <a:ext cx="42243" cy="4224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803586" y="3465935"/>
              <a:ext cx="42322" cy="4232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803609" y="3418391"/>
              <a:ext cx="42276" cy="4227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812462" y="3512980"/>
              <a:ext cx="42111" cy="4211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812272" y="3453866"/>
              <a:ext cx="42491" cy="4249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821737" y="3500754"/>
              <a:ext cx="41102" cy="4110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821493" y="3426273"/>
              <a:ext cx="41590" cy="4159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830548" y="3468822"/>
              <a:ext cx="41021" cy="4102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830256" y="3421077"/>
              <a:ext cx="41606" cy="4160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839000" y="3460098"/>
              <a:ext cx="41658" cy="4165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838606" y="3371215"/>
              <a:ext cx="42446" cy="4244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847753" y="3479860"/>
              <a:ext cx="41694" cy="4169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847603" y="3406140"/>
              <a:ext cx="41995" cy="4199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856534" y="3503213"/>
              <a:ext cx="41674" cy="4167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856440" y="3343944"/>
              <a:ext cx="41861" cy="4186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865320" y="3488115"/>
              <a:ext cx="41643" cy="4164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865134" y="3364409"/>
              <a:ext cx="42014" cy="4201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874736" y="3517407"/>
              <a:ext cx="40350" cy="4035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874135" y="3346240"/>
              <a:ext cx="41554" cy="4155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883460" y="3494546"/>
              <a:ext cx="40444" cy="4044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883029" y="3378484"/>
              <a:ext cx="41305" cy="4130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892458" y="3492843"/>
              <a:ext cx="39990" cy="3999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892046" y="3302804"/>
              <a:ext cx="40812" cy="4081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900701" y="3486493"/>
              <a:ext cx="41045" cy="4104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900394" y="3303026"/>
              <a:ext cx="41658" cy="4165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909448" y="3445047"/>
              <a:ext cx="41091" cy="4109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909225" y="3300931"/>
              <a:ext cx="41538" cy="4153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918322" y="3449688"/>
              <a:ext cx="40885" cy="4088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918292" y="3193864"/>
              <a:ext cx="40945" cy="4094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927225" y="3423746"/>
              <a:ext cx="40619" cy="4061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927135" y="3270090"/>
              <a:ext cx="40800" cy="4080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936295" y="3444023"/>
              <a:ext cx="40019" cy="4001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935884" y="3221533"/>
              <a:ext cx="40843" cy="4084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945373" y="3418339"/>
              <a:ext cx="39406" cy="3940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944747" y="3264879"/>
              <a:ext cx="40657" cy="4065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954062" y="3504884"/>
              <a:ext cx="39568" cy="3956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953585" y="3246898"/>
              <a:ext cx="40523" cy="4052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962578" y="3408241"/>
              <a:ext cx="40078" cy="4007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962097" y="3182430"/>
              <a:ext cx="41039" cy="4103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971313" y="3403538"/>
              <a:ext cx="40149" cy="4014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970981" y="3132746"/>
              <a:ext cx="40812" cy="4081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980156" y="3432890"/>
              <a:ext cx="40005" cy="4000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979785" y="3064377"/>
              <a:ext cx="40745" cy="4074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989208" y="3352428"/>
              <a:ext cx="39441" cy="3944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988409" y="3087654"/>
              <a:ext cx="41039" cy="4103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998137" y="3443410"/>
              <a:ext cx="39125" cy="3912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997380" y="3199848"/>
              <a:ext cx="40638" cy="4063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7007000" y="3335961"/>
              <a:ext cx="38938" cy="3893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7006195" y="3109426"/>
              <a:ext cx="40549" cy="4054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7015865" y="3456713"/>
              <a:ext cx="38750" cy="3875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7015201" y="3209685"/>
              <a:ext cx="40078" cy="4007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7024492" y="3367024"/>
              <a:ext cx="39038" cy="3903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7023685" y="3112660"/>
              <a:ext cx="40651" cy="4065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7033069" y="3267395"/>
              <a:ext cx="39424" cy="3942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7032552" y="3057285"/>
              <a:ext cx="40457" cy="4045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7041985" y="3212701"/>
              <a:ext cx="39134" cy="3913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7041313" y="2990033"/>
              <a:ext cx="40477" cy="4047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7050774" y="3102596"/>
              <a:ext cx="39096" cy="3909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7050009" y="3091429"/>
              <a:ext cx="40626" cy="4062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7059808" y="3170322"/>
              <a:ext cx="38570" cy="3857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7059309" y="2964283"/>
              <a:ext cx="39568" cy="3956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7068694" y="3089822"/>
              <a:ext cx="38338" cy="3833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7068900" y="2916352"/>
              <a:ext cx="37927" cy="3792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7078224" y="2745785"/>
              <a:ext cx="36820" cy="3682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rc1330"/>
            <p:cNvSpPr/>
            <p:nvPr/>
          </p:nvSpPr>
          <p:spPr>
            <a:xfrm>
              <a:off x="1738986" y="3631999"/>
              <a:ext cx="18505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tx1331"/>
            <p:cNvSpPr/>
            <p:nvPr/>
          </p:nvSpPr>
          <p:spPr>
            <a:xfrm>
              <a:off x="2416985" y="3709280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332" name="rc1332"/>
            <p:cNvSpPr/>
            <p:nvPr/>
          </p:nvSpPr>
          <p:spPr>
            <a:xfrm>
              <a:off x="3659158" y="3631999"/>
              <a:ext cx="18505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tx1333"/>
            <p:cNvSpPr/>
            <p:nvPr/>
          </p:nvSpPr>
          <p:spPr>
            <a:xfrm>
              <a:off x="4364214" y="3685051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334" name="rc1334"/>
            <p:cNvSpPr/>
            <p:nvPr/>
          </p:nvSpPr>
          <p:spPr>
            <a:xfrm>
              <a:off x="1738986" y="650614"/>
              <a:ext cx="18505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tx1335"/>
            <p:cNvSpPr/>
            <p:nvPr/>
          </p:nvSpPr>
          <p:spPr>
            <a:xfrm>
              <a:off x="2579594" y="727835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36" name="rc1336"/>
            <p:cNvSpPr/>
            <p:nvPr/>
          </p:nvSpPr>
          <p:spPr>
            <a:xfrm>
              <a:off x="3659158" y="650614"/>
              <a:ext cx="18505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tx1337"/>
            <p:cNvSpPr/>
            <p:nvPr/>
          </p:nvSpPr>
          <p:spPr>
            <a:xfrm>
              <a:off x="4269351" y="72634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338" name="rc1338"/>
            <p:cNvSpPr/>
            <p:nvPr/>
          </p:nvSpPr>
          <p:spPr>
            <a:xfrm>
              <a:off x="5579331" y="650614"/>
              <a:ext cx="18505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tx1339"/>
            <p:cNvSpPr/>
            <p:nvPr/>
          </p:nvSpPr>
          <p:spPr>
            <a:xfrm>
              <a:off x="6379280" y="726347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340" name="pl1340"/>
            <p:cNvSpPr/>
            <p:nvPr/>
          </p:nvSpPr>
          <p:spPr>
            <a:xfrm>
              <a:off x="1738986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1"/>
            <p:cNvSpPr/>
            <p:nvPr/>
          </p:nvSpPr>
          <p:spPr>
            <a:xfrm>
              <a:off x="2002102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2"/>
            <p:cNvSpPr/>
            <p:nvPr/>
          </p:nvSpPr>
          <p:spPr>
            <a:xfrm>
              <a:off x="2273989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3"/>
            <p:cNvSpPr/>
            <p:nvPr/>
          </p:nvSpPr>
          <p:spPr>
            <a:xfrm>
              <a:off x="2537105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2808991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3080878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6"/>
            <p:cNvSpPr/>
            <p:nvPr/>
          </p:nvSpPr>
          <p:spPr>
            <a:xfrm>
              <a:off x="3326453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tx1347"/>
            <p:cNvSpPr/>
            <p:nvPr/>
          </p:nvSpPr>
          <p:spPr>
            <a:xfrm>
              <a:off x="1698326" y="66034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1954685" y="66033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2229965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350" name="tx1350"/>
            <p:cNvSpPr/>
            <p:nvPr/>
          </p:nvSpPr>
          <p:spPr>
            <a:xfrm>
              <a:off x="2493081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51" name="tx1351"/>
            <p:cNvSpPr/>
            <p:nvPr/>
          </p:nvSpPr>
          <p:spPr>
            <a:xfrm>
              <a:off x="2778511" y="66049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52" name="tx1352"/>
            <p:cNvSpPr/>
            <p:nvPr/>
          </p:nvSpPr>
          <p:spPr>
            <a:xfrm>
              <a:off x="3043641" y="66064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53" name="tx1353"/>
            <p:cNvSpPr/>
            <p:nvPr/>
          </p:nvSpPr>
          <p:spPr>
            <a:xfrm>
              <a:off x="3275673" y="66064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354" name="pl1354"/>
            <p:cNvSpPr/>
            <p:nvPr/>
          </p:nvSpPr>
          <p:spPr>
            <a:xfrm>
              <a:off x="3659158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3922274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4194161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4457277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4729164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9"/>
            <p:cNvSpPr/>
            <p:nvPr/>
          </p:nvSpPr>
          <p:spPr>
            <a:xfrm>
              <a:off x="5001051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60"/>
            <p:cNvSpPr/>
            <p:nvPr/>
          </p:nvSpPr>
          <p:spPr>
            <a:xfrm>
              <a:off x="5246626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tx1361"/>
            <p:cNvSpPr/>
            <p:nvPr/>
          </p:nvSpPr>
          <p:spPr>
            <a:xfrm>
              <a:off x="3618498" y="66034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3874858" y="66033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4150138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364" name="tx1364"/>
            <p:cNvSpPr/>
            <p:nvPr/>
          </p:nvSpPr>
          <p:spPr>
            <a:xfrm>
              <a:off x="4413254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65" name="tx1365"/>
            <p:cNvSpPr/>
            <p:nvPr/>
          </p:nvSpPr>
          <p:spPr>
            <a:xfrm>
              <a:off x="4698684" y="66049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66" name="tx1366"/>
            <p:cNvSpPr/>
            <p:nvPr/>
          </p:nvSpPr>
          <p:spPr>
            <a:xfrm>
              <a:off x="4963814" y="66064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67" name="tx1367"/>
            <p:cNvSpPr/>
            <p:nvPr/>
          </p:nvSpPr>
          <p:spPr>
            <a:xfrm>
              <a:off x="5195846" y="66064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368" name="pl1368"/>
            <p:cNvSpPr/>
            <p:nvPr/>
          </p:nvSpPr>
          <p:spPr>
            <a:xfrm>
              <a:off x="5579331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9"/>
            <p:cNvSpPr/>
            <p:nvPr/>
          </p:nvSpPr>
          <p:spPr>
            <a:xfrm>
              <a:off x="5842447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6114334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1"/>
            <p:cNvSpPr/>
            <p:nvPr/>
          </p:nvSpPr>
          <p:spPr>
            <a:xfrm>
              <a:off x="6377450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2"/>
            <p:cNvSpPr/>
            <p:nvPr/>
          </p:nvSpPr>
          <p:spPr>
            <a:xfrm>
              <a:off x="6649337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3"/>
            <p:cNvSpPr/>
            <p:nvPr/>
          </p:nvSpPr>
          <p:spPr>
            <a:xfrm>
              <a:off x="6921223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4"/>
            <p:cNvSpPr/>
            <p:nvPr/>
          </p:nvSpPr>
          <p:spPr>
            <a:xfrm>
              <a:off x="7166798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tx1375"/>
            <p:cNvSpPr/>
            <p:nvPr/>
          </p:nvSpPr>
          <p:spPr>
            <a:xfrm>
              <a:off x="5538671" y="3622063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5795030" y="3622004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6070310" y="362504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378" name="tx1378"/>
            <p:cNvSpPr/>
            <p:nvPr/>
          </p:nvSpPr>
          <p:spPr>
            <a:xfrm>
              <a:off x="6333427" y="362504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79" name="tx1379"/>
            <p:cNvSpPr/>
            <p:nvPr/>
          </p:nvSpPr>
          <p:spPr>
            <a:xfrm>
              <a:off x="6618857" y="3623551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80" name="tx1380"/>
            <p:cNvSpPr/>
            <p:nvPr/>
          </p:nvSpPr>
          <p:spPr>
            <a:xfrm>
              <a:off x="6883986" y="3625040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7116018" y="3625040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382" name="tx1382"/>
            <p:cNvSpPr/>
            <p:nvPr/>
          </p:nvSpPr>
          <p:spPr>
            <a:xfrm>
              <a:off x="1608549" y="351692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83" name="tx1383"/>
            <p:cNvSpPr/>
            <p:nvPr/>
          </p:nvSpPr>
          <p:spPr>
            <a:xfrm>
              <a:off x="1540743" y="285015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84" name="tx1384"/>
            <p:cNvSpPr/>
            <p:nvPr/>
          </p:nvSpPr>
          <p:spPr>
            <a:xfrm>
              <a:off x="1540743" y="218337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85" name="tx1385"/>
            <p:cNvSpPr/>
            <p:nvPr/>
          </p:nvSpPr>
          <p:spPr>
            <a:xfrm>
              <a:off x="1540743" y="1518088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86" name="tx1386"/>
            <p:cNvSpPr/>
            <p:nvPr/>
          </p:nvSpPr>
          <p:spPr>
            <a:xfrm>
              <a:off x="1472937" y="84982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87" name="pl1387"/>
            <p:cNvSpPr/>
            <p:nvPr/>
          </p:nvSpPr>
          <p:spPr>
            <a:xfrm>
              <a:off x="17041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8"/>
            <p:cNvSpPr/>
            <p:nvPr/>
          </p:nvSpPr>
          <p:spPr>
            <a:xfrm>
              <a:off x="1704191" y="2895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9"/>
            <p:cNvSpPr/>
            <p:nvPr/>
          </p:nvSpPr>
          <p:spPr>
            <a:xfrm>
              <a:off x="1704191" y="2228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90"/>
            <p:cNvSpPr/>
            <p:nvPr/>
          </p:nvSpPr>
          <p:spPr>
            <a:xfrm>
              <a:off x="1704191" y="1562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1704191" y="895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tx1392"/>
            <p:cNvSpPr/>
            <p:nvPr/>
          </p:nvSpPr>
          <p:spPr>
            <a:xfrm>
              <a:off x="1608549" y="649831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93" name="tx1393"/>
            <p:cNvSpPr/>
            <p:nvPr/>
          </p:nvSpPr>
          <p:spPr>
            <a:xfrm>
              <a:off x="1540743" y="583153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94" name="tx1394"/>
            <p:cNvSpPr/>
            <p:nvPr/>
          </p:nvSpPr>
          <p:spPr>
            <a:xfrm>
              <a:off x="1540743" y="516476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95" name="tx1395"/>
            <p:cNvSpPr/>
            <p:nvPr/>
          </p:nvSpPr>
          <p:spPr>
            <a:xfrm>
              <a:off x="1540743" y="4499473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96" name="tx1396"/>
            <p:cNvSpPr/>
            <p:nvPr/>
          </p:nvSpPr>
          <p:spPr>
            <a:xfrm>
              <a:off x="1472937" y="383120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7" name="pl1397"/>
            <p:cNvSpPr/>
            <p:nvPr/>
          </p:nvSpPr>
          <p:spPr>
            <a:xfrm>
              <a:off x="1704191" y="6543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8"/>
            <p:cNvSpPr/>
            <p:nvPr/>
          </p:nvSpPr>
          <p:spPr>
            <a:xfrm>
              <a:off x="1704191" y="5877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1704191" y="5210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400"/>
            <p:cNvSpPr/>
            <p:nvPr/>
          </p:nvSpPr>
          <p:spPr>
            <a:xfrm>
              <a:off x="1704191" y="4543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1"/>
            <p:cNvSpPr/>
            <p:nvPr/>
          </p:nvSpPr>
          <p:spPr>
            <a:xfrm>
              <a:off x="1704191" y="3876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tx1402"/>
            <p:cNvSpPr/>
            <p:nvPr/>
          </p:nvSpPr>
          <p:spPr>
            <a:xfrm>
              <a:off x="4080369" y="67708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403" name="tx1403"/>
            <p:cNvSpPr/>
            <p:nvPr/>
          </p:nvSpPr>
          <p:spPr>
            <a:xfrm rot="-5400000">
              <a:off x="129951" y="3648038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1404" name="rc1404"/>
            <p:cNvSpPr/>
            <p:nvPr/>
          </p:nvSpPr>
          <p:spPr>
            <a:xfrm>
              <a:off x="7569093" y="1307364"/>
              <a:ext cx="1825199" cy="36593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tx1405"/>
            <p:cNvSpPr/>
            <p:nvPr/>
          </p:nvSpPr>
          <p:spPr>
            <a:xfrm>
              <a:off x="7638682" y="1366535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406" name="rc1406"/>
            <p:cNvSpPr/>
            <p:nvPr/>
          </p:nvSpPr>
          <p:spPr>
            <a:xfrm>
              <a:off x="7638682" y="160526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7647682" y="1614268"/>
              <a:ext cx="201455" cy="201456"/>
            </a:xfrm>
            <a:prstGeom prst="rect">
              <a:avLst/>
            </a:prstGeom>
            <a:solidFill>
              <a:srgbClr val="FF006B">
                <a:alpha val="29803"/>
              </a:srgbClr>
            </a:solidFill>
            <a:ln w="13550" cap="sq">
              <a:solidFill>
                <a:srgbClr val="FF006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pl1408"/>
            <p:cNvSpPr/>
            <p:nvPr/>
          </p:nvSpPr>
          <p:spPr>
            <a:xfrm>
              <a:off x="7660627" y="1714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7723584" y="1690170"/>
              <a:ext cx="49651" cy="496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7638682" y="182472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7647682" y="1833724"/>
              <a:ext cx="201455" cy="201456"/>
            </a:xfrm>
            <a:prstGeom prst="rect">
              <a:avLst/>
            </a:prstGeom>
            <a:solidFill>
              <a:srgbClr val="FC3800">
                <a:alpha val="29803"/>
              </a:srgbClr>
            </a:solidFill>
            <a:ln w="13550" cap="sq">
              <a:solidFill>
                <a:srgbClr val="FC3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pl1412"/>
            <p:cNvSpPr/>
            <p:nvPr/>
          </p:nvSpPr>
          <p:spPr>
            <a:xfrm>
              <a:off x="7660627" y="19344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3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7723584" y="1909626"/>
              <a:ext cx="49651" cy="4965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7638682" y="204418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7647682" y="2053180"/>
              <a:ext cx="201455" cy="201456"/>
            </a:xfrm>
            <a:prstGeom prst="rect">
              <a:avLst/>
            </a:prstGeom>
            <a:solidFill>
              <a:srgbClr val="E06100">
                <a:alpha val="29803"/>
              </a:srgbClr>
            </a:solidFill>
            <a:ln w="13550" cap="sq">
              <a:solidFill>
                <a:srgbClr val="E06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pl1416"/>
            <p:cNvSpPr/>
            <p:nvPr/>
          </p:nvSpPr>
          <p:spPr>
            <a:xfrm>
              <a:off x="7660627" y="21539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06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7723584" y="2129082"/>
              <a:ext cx="49651" cy="4965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7638682" y="226363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7647682" y="2272636"/>
              <a:ext cx="201455" cy="201456"/>
            </a:xfrm>
            <a:prstGeom prst="rect">
              <a:avLst/>
            </a:prstGeom>
            <a:solidFill>
              <a:srgbClr val="C07900">
                <a:alpha val="29803"/>
              </a:srgbClr>
            </a:solidFill>
            <a:ln w="13550" cap="sq">
              <a:solidFill>
                <a:srgbClr val="C07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7660627" y="2373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7723584" y="2348538"/>
              <a:ext cx="49651" cy="4965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7638682" y="248309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7647682" y="2492092"/>
              <a:ext cx="201455" cy="201456"/>
            </a:xfrm>
            <a:prstGeom prst="rect">
              <a:avLst/>
            </a:prstGeom>
            <a:solidFill>
              <a:srgbClr val="958C00">
                <a:alpha val="29803"/>
              </a:srgbClr>
            </a:solidFill>
            <a:ln w="13550" cap="sq">
              <a:solidFill>
                <a:srgbClr val="95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pl1424"/>
            <p:cNvSpPr/>
            <p:nvPr/>
          </p:nvSpPr>
          <p:spPr>
            <a:xfrm>
              <a:off x="7660627" y="2592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5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7723584" y="2567994"/>
              <a:ext cx="49651" cy="4965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7638682" y="270254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7647682" y="2711548"/>
              <a:ext cx="201455" cy="201456"/>
            </a:xfrm>
            <a:prstGeom prst="rect">
              <a:avLst/>
            </a:prstGeom>
            <a:solidFill>
              <a:srgbClr val="509A00">
                <a:alpha val="29803"/>
              </a:srgbClr>
            </a:solidFill>
            <a:ln w="13550" cap="sq">
              <a:solidFill>
                <a:srgbClr val="509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pl1428"/>
            <p:cNvSpPr/>
            <p:nvPr/>
          </p:nvSpPr>
          <p:spPr>
            <a:xfrm>
              <a:off x="7660627" y="28122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09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7723584" y="2787450"/>
              <a:ext cx="49651" cy="4965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rc1430"/>
            <p:cNvSpPr/>
            <p:nvPr/>
          </p:nvSpPr>
          <p:spPr>
            <a:xfrm>
              <a:off x="7638682" y="292200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7647682" y="2931004"/>
              <a:ext cx="201455" cy="201456"/>
            </a:xfrm>
            <a:prstGeom prst="rect">
              <a:avLst/>
            </a:prstGeom>
            <a:solidFill>
              <a:srgbClr val="00A600">
                <a:alpha val="29803"/>
              </a:srgbClr>
            </a:solidFill>
            <a:ln w="13550" cap="sq">
              <a:solidFill>
                <a:srgbClr val="00A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pl1432"/>
            <p:cNvSpPr/>
            <p:nvPr/>
          </p:nvSpPr>
          <p:spPr>
            <a:xfrm>
              <a:off x="7660627" y="303173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7723584" y="3006906"/>
              <a:ext cx="49651" cy="4965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4"/>
            <p:cNvSpPr/>
            <p:nvPr/>
          </p:nvSpPr>
          <p:spPr>
            <a:xfrm>
              <a:off x="7638682" y="314146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7647682" y="3150460"/>
              <a:ext cx="201455" cy="201455"/>
            </a:xfrm>
            <a:prstGeom prst="rect">
              <a:avLst/>
            </a:prstGeom>
            <a:solidFill>
              <a:srgbClr val="00B000">
                <a:alpha val="29803"/>
              </a:srgbClr>
            </a:solidFill>
            <a:ln w="13550" cap="sq">
              <a:solidFill>
                <a:srgbClr val="00B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pl1436"/>
            <p:cNvSpPr/>
            <p:nvPr/>
          </p:nvSpPr>
          <p:spPr>
            <a:xfrm>
              <a:off x="7660627" y="32511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7723584" y="3226362"/>
              <a:ext cx="49651" cy="4965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8"/>
            <p:cNvSpPr/>
            <p:nvPr/>
          </p:nvSpPr>
          <p:spPr>
            <a:xfrm>
              <a:off x="7638682" y="33609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7647682" y="3369916"/>
              <a:ext cx="201455" cy="201456"/>
            </a:xfrm>
            <a:prstGeom prst="rect">
              <a:avLst/>
            </a:prstGeom>
            <a:solidFill>
              <a:srgbClr val="00B863">
                <a:alpha val="29803"/>
              </a:srgbClr>
            </a:solidFill>
            <a:ln w="13550" cap="sq">
              <a:solidFill>
                <a:srgbClr val="00B86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pl1440"/>
            <p:cNvSpPr/>
            <p:nvPr/>
          </p:nvSpPr>
          <p:spPr>
            <a:xfrm>
              <a:off x="7660627" y="347064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86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7723584" y="3445818"/>
              <a:ext cx="49651" cy="4965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2"/>
            <p:cNvSpPr/>
            <p:nvPr/>
          </p:nvSpPr>
          <p:spPr>
            <a:xfrm>
              <a:off x="7638682" y="358037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7647682" y="3589372"/>
              <a:ext cx="201455" cy="201456"/>
            </a:xfrm>
            <a:prstGeom prst="rect">
              <a:avLst/>
            </a:prstGeom>
            <a:solidFill>
              <a:srgbClr val="00BDAC">
                <a:alpha val="29803"/>
              </a:srgbClr>
            </a:solidFill>
            <a:ln w="13550" cap="sq">
              <a:solidFill>
                <a:srgbClr val="00BDA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pl1444"/>
            <p:cNvSpPr/>
            <p:nvPr/>
          </p:nvSpPr>
          <p:spPr>
            <a:xfrm>
              <a:off x="7660627" y="369010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7723584" y="3665274"/>
              <a:ext cx="49651" cy="49651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rc1446"/>
            <p:cNvSpPr/>
            <p:nvPr/>
          </p:nvSpPr>
          <p:spPr>
            <a:xfrm>
              <a:off x="7638682" y="37998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7647682" y="3808828"/>
              <a:ext cx="201455" cy="201456"/>
            </a:xfrm>
            <a:prstGeom prst="rect">
              <a:avLst/>
            </a:prstGeom>
            <a:solidFill>
              <a:srgbClr val="00BCE8">
                <a:alpha val="29803"/>
              </a:srgbClr>
            </a:solidFill>
            <a:ln w="13550" cap="sq">
              <a:solidFill>
                <a:srgbClr val="00BCE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pl1448"/>
            <p:cNvSpPr/>
            <p:nvPr/>
          </p:nvSpPr>
          <p:spPr>
            <a:xfrm>
              <a:off x="7660627" y="39095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CE8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7723584" y="3884730"/>
              <a:ext cx="49651" cy="49651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rc1450"/>
            <p:cNvSpPr/>
            <p:nvPr/>
          </p:nvSpPr>
          <p:spPr>
            <a:xfrm>
              <a:off x="7638682" y="40192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7647682" y="4028284"/>
              <a:ext cx="201455" cy="201456"/>
            </a:xfrm>
            <a:prstGeom prst="rect">
              <a:avLst/>
            </a:prstGeom>
            <a:solidFill>
              <a:srgbClr val="00B0FF">
                <a:alpha val="29803"/>
              </a:srgbClr>
            </a:solidFill>
            <a:ln w="13550" cap="sq">
              <a:solidFill>
                <a:srgbClr val="00B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pl1452"/>
            <p:cNvSpPr/>
            <p:nvPr/>
          </p:nvSpPr>
          <p:spPr>
            <a:xfrm>
              <a:off x="7660627" y="41290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7723584" y="4104186"/>
              <a:ext cx="49651" cy="4965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rc1454"/>
            <p:cNvSpPr/>
            <p:nvPr/>
          </p:nvSpPr>
          <p:spPr>
            <a:xfrm>
              <a:off x="7638682" y="423874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7647682" y="4247740"/>
              <a:ext cx="201455" cy="201456"/>
            </a:xfrm>
            <a:prstGeom prst="rect">
              <a:avLst/>
            </a:prstGeom>
            <a:solidFill>
              <a:srgbClr val="008FFF">
                <a:alpha val="29803"/>
              </a:srgbClr>
            </a:solidFill>
            <a:ln w="13550" cap="sq">
              <a:solidFill>
                <a:srgbClr val="008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pl1456"/>
            <p:cNvSpPr/>
            <p:nvPr/>
          </p:nvSpPr>
          <p:spPr>
            <a:xfrm>
              <a:off x="7660627" y="43484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7723584" y="4323642"/>
              <a:ext cx="49651" cy="4965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rc1458"/>
            <p:cNvSpPr/>
            <p:nvPr/>
          </p:nvSpPr>
          <p:spPr>
            <a:xfrm>
              <a:off x="7638682" y="44581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7647682" y="4467196"/>
              <a:ext cx="201455" cy="201456"/>
            </a:xfrm>
            <a:prstGeom prst="rect">
              <a:avLst/>
            </a:prstGeom>
            <a:solidFill>
              <a:srgbClr val="8044FF">
                <a:alpha val="29803"/>
              </a:srgbClr>
            </a:solidFill>
            <a:ln w="13550" cap="sq">
              <a:solidFill>
                <a:srgbClr val="8044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pl1460"/>
            <p:cNvSpPr/>
            <p:nvPr/>
          </p:nvSpPr>
          <p:spPr>
            <a:xfrm>
              <a:off x="7660627" y="45679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04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7723584" y="4543098"/>
              <a:ext cx="49651" cy="49651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rc1462"/>
            <p:cNvSpPr/>
            <p:nvPr/>
          </p:nvSpPr>
          <p:spPr>
            <a:xfrm>
              <a:off x="7638682" y="46776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7647682" y="4686652"/>
              <a:ext cx="201455" cy="201456"/>
            </a:xfrm>
            <a:prstGeom prst="rect">
              <a:avLst/>
            </a:prstGeom>
            <a:solidFill>
              <a:srgbClr val="F300FF">
                <a:alpha val="29803"/>
              </a:srgbClr>
            </a:solidFill>
            <a:ln w="13550" cap="sq">
              <a:solidFill>
                <a:srgbClr val="F3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pl1464"/>
            <p:cNvSpPr/>
            <p:nvPr/>
          </p:nvSpPr>
          <p:spPr>
            <a:xfrm>
              <a:off x="7660627" y="47873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3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7723584" y="4762554"/>
              <a:ext cx="49651" cy="4965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tx1466"/>
            <p:cNvSpPr/>
            <p:nvPr/>
          </p:nvSpPr>
          <p:spPr>
            <a:xfrm>
              <a:off x="7934053" y="1668383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467" name="tx1467"/>
            <p:cNvSpPr/>
            <p:nvPr/>
          </p:nvSpPr>
          <p:spPr>
            <a:xfrm>
              <a:off x="7934053" y="1889387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468" name="tx1468"/>
            <p:cNvSpPr/>
            <p:nvPr/>
          </p:nvSpPr>
          <p:spPr>
            <a:xfrm>
              <a:off x="7934053" y="2083126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469" name="tx1469"/>
            <p:cNvSpPr/>
            <p:nvPr/>
          </p:nvSpPr>
          <p:spPr>
            <a:xfrm>
              <a:off x="7934053" y="2326751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470" name="tx1470"/>
            <p:cNvSpPr/>
            <p:nvPr/>
          </p:nvSpPr>
          <p:spPr>
            <a:xfrm>
              <a:off x="7934053" y="254775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471" name="tx1471"/>
            <p:cNvSpPr/>
            <p:nvPr/>
          </p:nvSpPr>
          <p:spPr>
            <a:xfrm>
              <a:off x="7934053" y="2767211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472" name="tx1472"/>
            <p:cNvSpPr/>
            <p:nvPr/>
          </p:nvSpPr>
          <p:spPr>
            <a:xfrm>
              <a:off x="7934053" y="2986667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473" name="tx1473"/>
            <p:cNvSpPr/>
            <p:nvPr/>
          </p:nvSpPr>
          <p:spPr>
            <a:xfrm>
              <a:off x="7934053" y="3204575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7934053" y="3425043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7934053" y="3645035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7934053" y="3862943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7934053" y="4083947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7934053" y="4301855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7934053" y="4522859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7934053" y="4718086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81" name="rc1481"/>
            <p:cNvSpPr/>
            <p:nvPr/>
          </p:nvSpPr>
          <p:spPr>
            <a:xfrm>
              <a:off x="7569093" y="5105875"/>
              <a:ext cx="7679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tx1482"/>
            <p:cNvSpPr/>
            <p:nvPr/>
          </p:nvSpPr>
          <p:spPr>
            <a:xfrm>
              <a:off x="7638682" y="5195333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483" name="rc1483"/>
            <p:cNvSpPr/>
            <p:nvPr/>
          </p:nvSpPr>
          <p:spPr>
            <a:xfrm>
              <a:off x="7638682" y="540378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7729166" y="5494264"/>
              <a:ext cx="38487" cy="3848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rc1485"/>
            <p:cNvSpPr/>
            <p:nvPr/>
          </p:nvSpPr>
          <p:spPr>
            <a:xfrm>
              <a:off x="7638682" y="56232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7726569" y="5711123"/>
              <a:ext cx="43681" cy="4368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rc1487"/>
            <p:cNvSpPr/>
            <p:nvPr/>
          </p:nvSpPr>
          <p:spPr>
            <a:xfrm>
              <a:off x="7638682" y="584269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7718369" y="5922379"/>
              <a:ext cx="60081" cy="6008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tx1489"/>
            <p:cNvSpPr/>
            <p:nvPr/>
          </p:nvSpPr>
          <p:spPr>
            <a:xfrm>
              <a:off x="7934053" y="546802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90" name="tx1490"/>
            <p:cNvSpPr/>
            <p:nvPr/>
          </p:nvSpPr>
          <p:spPr>
            <a:xfrm>
              <a:off x="7934053" y="568748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491" name="tx1491"/>
            <p:cNvSpPr/>
            <p:nvPr/>
          </p:nvSpPr>
          <p:spPr>
            <a:xfrm>
              <a:off x="7934053" y="5906938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2021-02-24T21:56:10Z</dcterms:modified>
</cp:coreProperties>
</file>