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234281" y="581025"/>
            <a:ext cx="8229600" cy="6400800"/>
            <a:chOff x="1234281" y="581025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1234281" y="581025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281" y="581025"/>
              <a:ext cx="82296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77086" y="256861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7086" y="2311278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77086" y="2044339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77086" y="179974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7086" y="155514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77086" y="128820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77086" y="103086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265077" y="1490985"/>
              <a:ext cx="1622974" cy="1077630"/>
            </a:xfrm>
            <a:custGeom>
              <a:avLst/>
              <a:pathLst>
                <a:path w="1622974" h="1077630">
                  <a:moveTo>
                    <a:pt x="0" y="1077630"/>
                  </a:moveTo>
                  <a:lnTo>
                    <a:pt x="4567" y="1074662"/>
                  </a:lnTo>
                  <a:lnTo>
                    <a:pt x="18640" y="1065516"/>
                  </a:lnTo>
                  <a:lnTo>
                    <a:pt x="32713" y="1056368"/>
                  </a:lnTo>
                  <a:lnTo>
                    <a:pt x="46786" y="1047218"/>
                  </a:lnTo>
                  <a:lnTo>
                    <a:pt x="60859" y="1038064"/>
                  </a:lnTo>
                  <a:lnTo>
                    <a:pt x="74933" y="1028909"/>
                  </a:lnTo>
                  <a:lnTo>
                    <a:pt x="89006" y="1019750"/>
                  </a:lnTo>
                  <a:lnTo>
                    <a:pt x="103079" y="1010589"/>
                  </a:lnTo>
                  <a:lnTo>
                    <a:pt x="117152" y="1001425"/>
                  </a:lnTo>
                  <a:lnTo>
                    <a:pt x="131225" y="992258"/>
                  </a:lnTo>
                  <a:lnTo>
                    <a:pt x="145298" y="983089"/>
                  </a:lnTo>
                  <a:lnTo>
                    <a:pt x="159371" y="973916"/>
                  </a:lnTo>
                  <a:lnTo>
                    <a:pt x="173444" y="964741"/>
                  </a:lnTo>
                  <a:lnTo>
                    <a:pt x="187517" y="955563"/>
                  </a:lnTo>
                  <a:lnTo>
                    <a:pt x="201590" y="946382"/>
                  </a:lnTo>
                  <a:lnTo>
                    <a:pt x="215664" y="937198"/>
                  </a:lnTo>
                  <a:lnTo>
                    <a:pt x="229737" y="928011"/>
                  </a:lnTo>
                  <a:lnTo>
                    <a:pt x="243810" y="918820"/>
                  </a:lnTo>
                  <a:lnTo>
                    <a:pt x="257883" y="909627"/>
                  </a:lnTo>
                  <a:lnTo>
                    <a:pt x="271956" y="900431"/>
                  </a:lnTo>
                  <a:lnTo>
                    <a:pt x="286029" y="891231"/>
                  </a:lnTo>
                  <a:lnTo>
                    <a:pt x="300102" y="882028"/>
                  </a:lnTo>
                  <a:lnTo>
                    <a:pt x="314175" y="872822"/>
                  </a:lnTo>
                  <a:lnTo>
                    <a:pt x="328248" y="863612"/>
                  </a:lnTo>
                  <a:lnTo>
                    <a:pt x="342322" y="854399"/>
                  </a:lnTo>
                  <a:lnTo>
                    <a:pt x="356395" y="845183"/>
                  </a:lnTo>
                  <a:lnTo>
                    <a:pt x="370468" y="835964"/>
                  </a:lnTo>
                  <a:lnTo>
                    <a:pt x="384541" y="826740"/>
                  </a:lnTo>
                  <a:lnTo>
                    <a:pt x="398614" y="817514"/>
                  </a:lnTo>
                  <a:lnTo>
                    <a:pt x="412687" y="808284"/>
                  </a:lnTo>
                  <a:lnTo>
                    <a:pt x="426760" y="799050"/>
                  </a:lnTo>
                  <a:lnTo>
                    <a:pt x="440833" y="789813"/>
                  </a:lnTo>
                  <a:lnTo>
                    <a:pt x="454906" y="780572"/>
                  </a:lnTo>
                  <a:lnTo>
                    <a:pt x="468979" y="771327"/>
                  </a:lnTo>
                  <a:lnTo>
                    <a:pt x="483053" y="762079"/>
                  </a:lnTo>
                  <a:lnTo>
                    <a:pt x="497126" y="752827"/>
                  </a:lnTo>
                  <a:lnTo>
                    <a:pt x="511199" y="743571"/>
                  </a:lnTo>
                  <a:lnTo>
                    <a:pt x="525272" y="734312"/>
                  </a:lnTo>
                  <a:lnTo>
                    <a:pt x="539345" y="725048"/>
                  </a:lnTo>
                  <a:lnTo>
                    <a:pt x="553418" y="715781"/>
                  </a:lnTo>
                  <a:lnTo>
                    <a:pt x="567491" y="706510"/>
                  </a:lnTo>
                  <a:lnTo>
                    <a:pt x="581564" y="697235"/>
                  </a:lnTo>
                  <a:lnTo>
                    <a:pt x="595637" y="687956"/>
                  </a:lnTo>
                  <a:lnTo>
                    <a:pt x="609711" y="678674"/>
                  </a:lnTo>
                  <a:lnTo>
                    <a:pt x="623784" y="669387"/>
                  </a:lnTo>
                  <a:lnTo>
                    <a:pt x="637857" y="660096"/>
                  </a:lnTo>
                  <a:lnTo>
                    <a:pt x="651930" y="650801"/>
                  </a:lnTo>
                  <a:lnTo>
                    <a:pt x="666003" y="641502"/>
                  </a:lnTo>
                  <a:lnTo>
                    <a:pt x="680076" y="632200"/>
                  </a:lnTo>
                  <a:lnTo>
                    <a:pt x="694149" y="622893"/>
                  </a:lnTo>
                  <a:lnTo>
                    <a:pt x="708222" y="613582"/>
                  </a:lnTo>
                  <a:lnTo>
                    <a:pt x="722295" y="604267"/>
                  </a:lnTo>
                  <a:lnTo>
                    <a:pt x="736368" y="594948"/>
                  </a:lnTo>
                  <a:lnTo>
                    <a:pt x="750442" y="585624"/>
                  </a:lnTo>
                  <a:lnTo>
                    <a:pt x="764515" y="576297"/>
                  </a:lnTo>
                  <a:lnTo>
                    <a:pt x="778588" y="566965"/>
                  </a:lnTo>
                  <a:lnTo>
                    <a:pt x="792661" y="557630"/>
                  </a:lnTo>
                  <a:lnTo>
                    <a:pt x="806734" y="548290"/>
                  </a:lnTo>
                  <a:lnTo>
                    <a:pt x="820807" y="538946"/>
                  </a:lnTo>
                  <a:lnTo>
                    <a:pt x="834880" y="529598"/>
                  </a:lnTo>
                  <a:lnTo>
                    <a:pt x="848953" y="520246"/>
                  </a:lnTo>
                  <a:lnTo>
                    <a:pt x="863026" y="510889"/>
                  </a:lnTo>
                  <a:lnTo>
                    <a:pt x="877099" y="501529"/>
                  </a:lnTo>
                  <a:lnTo>
                    <a:pt x="891173" y="492164"/>
                  </a:lnTo>
                  <a:lnTo>
                    <a:pt x="905246" y="482795"/>
                  </a:lnTo>
                  <a:lnTo>
                    <a:pt x="919319" y="473422"/>
                  </a:lnTo>
                  <a:lnTo>
                    <a:pt x="933392" y="464045"/>
                  </a:lnTo>
                  <a:lnTo>
                    <a:pt x="947465" y="454664"/>
                  </a:lnTo>
                  <a:lnTo>
                    <a:pt x="961538" y="445279"/>
                  </a:lnTo>
                  <a:lnTo>
                    <a:pt x="975611" y="435889"/>
                  </a:lnTo>
                  <a:lnTo>
                    <a:pt x="989684" y="426496"/>
                  </a:lnTo>
                  <a:lnTo>
                    <a:pt x="1003757" y="417098"/>
                  </a:lnTo>
                  <a:lnTo>
                    <a:pt x="1017831" y="407697"/>
                  </a:lnTo>
                  <a:lnTo>
                    <a:pt x="1031904" y="398291"/>
                  </a:lnTo>
                  <a:lnTo>
                    <a:pt x="1045977" y="388882"/>
                  </a:lnTo>
                  <a:lnTo>
                    <a:pt x="1060050" y="379468"/>
                  </a:lnTo>
                  <a:lnTo>
                    <a:pt x="1074123" y="370051"/>
                  </a:lnTo>
                  <a:lnTo>
                    <a:pt x="1088196" y="360629"/>
                  </a:lnTo>
                  <a:lnTo>
                    <a:pt x="1102269" y="351204"/>
                  </a:lnTo>
                  <a:lnTo>
                    <a:pt x="1116342" y="341775"/>
                  </a:lnTo>
                  <a:lnTo>
                    <a:pt x="1130415" y="332341"/>
                  </a:lnTo>
                  <a:lnTo>
                    <a:pt x="1144488" y="322904"/>
                  </a:lnTo>
                  <a:lnTo>
                    <a:pt x="1158562" y="313464"/>
                  </a:lnTo>
                  <a:lnTo>
                    <a:pt x="1172635" y="304019"/>
                  </a:lnTo>
                  <a:lnTo>
                    <a:pt x="1186708" y="294571"/>
                  </a:lnTo>
                  <a:lnTo>
                    <a:pt x="1200781" y="285119"/>
                  </a:lnTo>
                  <a:lnTo>
                    <a:pt x="1214854" y="275663"/>
                  </a:lnTo>
                  <a:lnTo>
                    <a:pt x="1228927" y="266203"/>
                  </a:lnTo>
                  <a:lnTo>
                    <a:pt x="1243000" y="256740"/>
                  </a:lnTo>
                  <a:lnTo>
                    <a:pt x="1257073" y="247274"/>
                  </a:lnTo>
                  <a:lnTo>
                    <a:pt x="1271146" y="237804"/>
                  </a:lnTo>
                  <a:lnTo>
                    <a:pt x="1285220" y="228330"/>
                  </a:lnTo>
                  <a:lnTo>
                    <a:pt x="1299293" y="218853"/>
                  </a:lnTo>
                  <a:lnTo>
                    <a:pt x="1313366" y="209372"/>
                  </a:lnTo>
                  <a:lnTo>
                    <a:pt x="1327439" y="199888"/>
                  </a:lnTo>
                  <a:lnTo>
                    <a:pt x="1341512" y="190400"/>
                  </a:lnTo>
                  <a:lnTo>
                    <a:pt x="1355585" y="180910"/>
                  </a:lnTo>
                  <a:lnTo>
                    <a:pt x="1369658" y="171415"/>
                  </a:lnTo>
                  <a:lnTo>
                    <a:pt x="1383731" y="161918"/>
                  </a:lnTo>
                  <a:lnTo>
                    <a:pt x="1397804" y="152417"/>
                  </a:lnTo>
                  <a:lnTo>
                    <a:pt x="1411877" y="142914"/>
                  </a:lnTo>
                  <a:lnTo>
                    <a:pt x="1425951" y="133407"/>
                  </a:lnTo>
                  <a:lnTo>
                    <a:pt x="1440024" y="123897"/>
                  </a:lnTo>
                  <a:lnTo>
                    <a:pt x="1454097" y="114383"/>
                  </a:lnTo>
                  <a:lnTo>
                    <a:pt x="1468170" y="104867"/>
                  </a:lnTo>
                  <a:lnTo>
                    <a:pt x="1482243" y="95348"/>
                  </a:lnTo>
                  <a:lnTo>
                    <a:pt x="1496316" y="85826"/>
                  </a:lnTo>
                  <a:lnTo>
                    <a:pt x="1510389" y="76301"/>
                  </a:lnTo>
                  <a:lnTo>
                    <a:pt x="1524462" y="66773"/>
                  </a:lnTo>
                  <a:lnTo>
                    <a:pt x="1538535" y="57242"/>
                  </a:lnTo>
                  <a:lnTo>
                    <a:pt x="1552609" y="47708"/>
                  </a:lnTo>
                  <a:lnTo>
                    <a:pt x="1566682" y="38172"/>
                  </a:lnTo>
                  <a:lnTo>
                    <a:pt x="1580755" y="28633"/>
                  </a:lnTo>
                  <a:lnTo>
                    <a:pt x="1594828" y="19091"/>
                  </a:lnTo>
                  <a:lnTo>
                    <a:pt x="1608901" y="9547"/>
                  </a:lnTo>
                  <a:lnTo>
                    <a:pt x="1622974" y="0"/>
                  </a:lnTo>
                  <a:lnTo>
                    <a:pt x="1622974" y="81665"/>
                  </a:lnTo>
                  <a:lnTo>
                    <a:pt x="1608901" y="90818"/>
                  </a:lnTo>
                  <a:lnTo>
                    <a:pt x="1594828" y="99974"/>
                  </a:lnTo>
                  <a:lnTo>
                    <a:pt x="1580755" y="109132"/>
                  </a:lnTo>
                  <a:lnTo>
                    <a:pt x="1566682" y="118293"/>
                  </a:lnTo>
                  <a:lnTo>
                    <a:pt x="1552609" y="127457"/>
                  </a:lnTo>
                  <a:lnTo>
                    <a:pt x="1538535" y="136624"/>
                  </a:lnTo>
                  <a:lnTo>
                    <a:pt x="1524462" y="145793"/>
                  </a:lnTo>
                  <a:lnTo>
                    <a:pt x="1510389" y="154965"/>
                  </a:lnTo>
                  <a:lnTo>
                    <a:pt x="1496316" y="164141"/>
                  </a:lnTo>
                  <a:lnTo>
                    <a:pt x="1482243" y="173319"/>
                  </a:lnTo>
                  <a:lnTo>
                    <a:pt x="1468170" y="182500"/>
                  </a:lnTo>
                  <a:lnTo>
                    <a:pt x="1454097" y="191684"/>
                  </a:lnTo>
                  <a:lnTo>
                    <a:pt x="1440024" y="200871"/>
                  </a:lnTo>
                  <a:lnTo>
                    <a:pt x="1425951" y="210061"/>
                  </a:lnTo>
                  <a:lnTo>
                    <a:pt x="1411877" y="219254"/>
                  </a:lnTo>
                  <a:lnTo>
                    <a:pt x="1397804" y="228451"/>
                  </a:lnTo>
                  <a:lnTo>
                    <a:pt x="1383731" y="237651"/>
                  </a:lnTo>
                  <a:lnTo>
                    <a:pt x="1369658" y="246853"/>
                  </a:lnTo>
                  <a:lnTo>
                    <a:pt x="1355585" y="256060"/>
                  </a:lnTo>
                  <a:lnTo>
                    <a:pt x="1341512" y="265269"/>
                  </a:lnTo>
                  <a:lnTo>
                    <a:pt x="1327439" y="274482"/>
                  </a:lnTo>
                  <a:lnTo>
                    <a:pt x="1313366" y="283698"/>
                  </a:lnTo>
                  <a:lnTo>
                    <a:pt x="1299293" y="292918"/>
                  </a:lnTo>
                  <a:lnTo>
                    <a:pt x="1285220" y="302141"/>
                  </a:lnTo>
                  <a:lnTo>
                    <a:pt x="1271146" y="311367"/>
                  </a:lnTo>
                  <a:lnTo>
                    <a:pt x="1257073" y="320597"/>
                  </a:lnTo>
                  <a:lnTo>
                    <a:pt x="1243000" y="329831"/>
                  </a:lnTo>
                  <a:lnTo>
                    <a:pt x="1228927" y="339068"/>
                  </a:lnTo>
                  <a:lnTo>
                    <a:pt x="1214854" y="348309"/>
                  </a:lnTo>
                  <a:lnTo>
                    <a:pt x="1200781" y="357553"/>
                  </a:lnTo>
                  <a:lnTo>
                    <a:pt x="1186708" y="366802"/>
                  </a:lnTo>
                  <a:lnTo>
                    <a:pt x="1172635" y="376054"/>
                  </a:lnTo>
                  <a:lnTo>
                    <a:pt x="1158562" y="385309"/>
                  </a:lnTo>
                  <a:lnTo>
                    <a:pt x="1144488" y="394569"/>
                  </a:lnTo>
                  <a:lnTo>
                    <a:pt x="1130415" y="403832"/>
                  </a:lnTo>
                  <a:lnTo>
                    <a:pt x="1116342" y="413099"/>
                  </a:lnTo>
                  <a:lnTo>
                    <a:pt x="1102269" y="422370"/>
                  </a:lnTo>
                  <a:lnTo>
                    <a:pt x="1088196" y="431645"/>
                  </a:lnTo>
                  <a:lnTo>
                    <a:pt x="1074123" y="440924"/>
                  </a:lnTo>
                  <a:lnTo>
                    <a:pt x="1060050" y="450207"/>
                  </a:lnTo>
                  <a:lnTo>
                    <a:pt x="1045977" y="459493"/>
                  </a:lnTo>
                  <a:lnTo>
                    <a:pt x="1031904" y="468784"/>
                  </a:lnTo>
                  <a:lnTo>
                    <a:pt x="1017831" y="478079"/>
                  </a:lnTo>
                  <a:lnTo>
                    <a:pt x="1003757" y="487377"/>
                  </a:lnTo>
                  <a:lnTo>
                    <a:pt x="989684" y="496680"/>
                  </a:lnTo>
                  <a:lnTo>
                    <a:pt x="975611" y="505987"/>
                  </a:lnTo>
                  <a:lnTo>
                    <a:pt x="961538" y="515298"/>
                  </a:lnTo>
                  <a:lnTo>
                    <a:pt x="947465" y="524613"/>
                  </a:lnTo>
                  <a:lnTo>
                    <a:pt x="933392" y="533932"/>
                  </a:lnTo>
                  <a:lnTo>
                    <a:pt x="919319" y="543255"/>
                  </a:lnTo>
                  <a:lnTo>
                    <a:pt x="905246" y="552583"/>
                  </a:lnTo>
                  <a:lnTo>
                    <a:pt x="891173" y="561914"/>
                  </a:lnTo>
                  <a:lnTo>
                    <a:pt x="877099" y="571250"/>
                  </a:lnTo>
                  <a:lnTo>
                    <a:pt x="863026" y="580589"/>
                  </a:lnTo>
                  <a:lnTo>
                    <a:pt x="848953" y="589933"/>
                  </a:lnTo>
                  <a:lnTo>
                    <a:pt x="834880" y="599281"/>
                  </a:lnTo>
                  <a:lnTo>
                    <a:pt x="820807" y="608633"/>
                  </a:lnTo>
                  <a:lnTo>
                    <a:pt x="806734" y="617990"/>
                  </a:lnTo>
                  <a:lnTo>
                    <a:pt x="792661" y="627350"/>
                  </a:lnTo>
                  <a:lnTo>
                    <a:pt x="778588" y="636715"/>
                  </a:lnTo>
                  <a:lnTo>
                    <a:pt x="764515" y="646084"/>
                  </a:lnTo>
                  <a:lnTo>
                    <a:pt x="750442" y="655456"/>
                  </a:lnTo>
                  <a:lnTo>
                    <a:pt x="736368" y="664833"/>
                  </a:lnTo>
                  <a:lnTo>
                    <a:pt x="722295" y="674215"/>
                  </a:lnTo>
                  <a:lnTo>
                    <a:pt x="708222" y="683600"/>
                  </a:lnTo>
                  <a:lnTo>
                    <a:pt x="694149" y="692989"/>
                  </a:lnTo>
                  <a:lnTo>
                    <a:pt x="680076" y="702382"/>
                  </a:lnTo>
                  <a:lnTo>
                    <a:pt x="666003" y="711780"/>
                  </a:lnTo>
                  <a:lnTo>
                    <a:pt x="651930" y="721181"/>
                  </a:lnTo>
                  <a:lnTo>
                    <a:pt x="637857" y="730587"/>
                  </a:lnTo>
                  <a:lnTo>
                    <a:pt x="623784" y="739996"/>
                  </a:lnTo>
                  <a:lnTo>
                    <a:pt x="609711" y="749410"/>
                  </a:lnTo>
                  <a:lnTo>
                    <a:pt x="595637" y="758827"/>
                  </a:lnTo>
                  <a:lnTo>
                    <a:pt x="581564" y="768249"/>
                  </a:lnTo>
                  <a:lnTo>
                    <a:pt x="567491" y="777674"/>
                  </a:lnTo>
                  <a:lnTo>
                    <a:pt x="553418" y="787103"/>
                  </a:lnTo>
                  <a:lnTo>
                    <a:pt x="539345" y="796536"/>
                  </a:lnTo>
                  <a:lnTo>
                    <a:pt x="525272" y="805973"/>
                  </a:lnTo>
                  <a:lnTo>
                    <a:pt x="511199" y="815414"/>
                  </a:lnTo>
                  <a:lnTo>
                    <a:pt x="497126" y="824859"/>
                  </a:lnTo>
                  <a:lnTo>
                    <a:pt x="483053" y="834307"/>
                  </a:lnTo>
                  <a:lnTo>
                    <a:pt x="468979" y="843759"/>
                  </a:lnTo>
                  <a:lnTo>
                    <a:pt x="454906" y="853215"/>
                  </a:lnTo>
                  <a:lnTo>
                    <a:pt x="440833" y="862674"/>
                  </a:lnTo>
                  <a:lnTo>
                    <a:pt x="426760" y="872137"/>
                  </a:lnTo>
                  <a:lnTo>
                    <a:pt x="412687" y="881603"/>
                  </a:lnTo>
                  <a:lnTo>
                    <a:pt x="398614" y="891074"/>
                  </a:lnTo>
                  <a:lnTo>
                    <a:pt x="384541" y="900547"/>
                  </a:lnTo>
                  <a:lnTo>
                    <a:pt x="370468" y="910024"/>
                  </a:lnTo>
                  <a:lnTo>
                    <a:pt x="356395" y="919505"/>
                  </a:lnTo>
                  <a:lnTo>
                    <a:pt x="342322" y="928989"/>
                  </a:lnTo>
                  <a:lnTo>
                    <a:pt x="328248" y="938477"/>
                  </a:lnTo>
                  <a:lnTo>
                    <a:pt x="314175" y="947967"/>
                  </a:lnTo>
                  <a:lnTo>
                    <a:pt x="300102" y="957461"/>
                  </a:lnTo>
                  <a:lnTo>
                    <a:pt x="286029" y="966959"/>
                  </a:lnTo>
                  <a:lnTo>
                    <a:pt x="271956" y="976459"/>
                  </a:lnTo>
                  <a:lnTo>
                    <a:pt x="257883" y="985963"/>
                  </a:lnTo>
                  <a:lnTo>
                    <a:pt x="243810" y="995470"/>
                  </a:lnTo>
                  <a:lnTo>
                    <a:pt x="229737" y="1004980"/>
                  </a:lnTo>
                  <a:lnTo>
                    <a:pt x="215664" y="1014493"/>
                  </a:lnTo>
                  <a:lnTo>
                    <a:pt x="201590" y="1024009"/>
                  </a:lnTo>
                  <a:lnTo>
                    <a:pt x="187517" y="1033528"/>
                  </a:lnTo>
                  <a:lnTo>
                    <a:pt x="173444" y="1043051"/>
                  </a:lnTo>
                  <a:lnTo>
                    <a:pt x="159371" y="1052576"/>
                  </a:lnTo>
                  <a:lnTo>
                    <a:pt x="145298" y="1062103"/>
                  </a:lnTo>
                  <a:lnTo>
                    <a:pt x="131225" y="1071634"/>
                  </a:lnTo>
                  <a:lnTo>
                    <a:pt x="122375" y="1077630"/>
                  </a:lnTo>
                  <a:close/>
                </a:path>
              </a:pathLst>
            </a:custGeom>
            <a:solidFill>
              <a:srgbClr val="FF006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65077" y="1490985"/>
              <a:ext cx="1622974" cy="1077630"/>
            </a:xfrm>
            <a:custGeom>
              <a:avLst/>
              <a:pathLst>
                <a:path w="1622974" h="1077630">
                  <a:moveTo>
                    <a:pt x="0" y="1077630"/>
                  </a:moveTo>
                  <a:lnTo>
                    <a:pt x="4567" y="1074662"/>
                  </a:lnTo>
                  <a:lnTo>
                    <a:pt x="18640" y="1065516"/>
                  </a:lnTo>
                  <a:lnTo>
                    <a:pt x="32713" y="1056368"/>
                  </a:lnTo>
                  <a:lnTo>
                    <a:pt x="46786" y="1047218"/>
                  </a:lnTo>
                  <a:lnTo>
                    <a:pt x="60859" y="1038064"/>
                  </a:lnTo>
                  <a:lnTo>
                    <a:pt x="74933" y="1028909"/>
                  </a:lnTo>
                  <a:lnTo>
                    <a:pt x="89006" y="1019750"/>
                  </a:lnTo>
                  <a:lnTo>
                    <a:pt x="103079" y="1010589"/>
                  </a:lnTo>
                  <a:lnTo>
                    <a:pt x="117152" y="1001425"/>
                  </a:lnTo>
                  <a:lnTo>
                    <a:pt x="131225" y="992258"/>
                  </a:lnTo>
                  <a:lnTo>
                    <a:pt x="145298" y="983089"/>
                  </a:lnTo>
                  <a:lnTo>
                    <a:pt x="159371" y="973916"/>
                  </a:lnTo>
                  <a:lnTo>
                    <a:pt x="173444" y="964741"/>
                  </a:lnTo>
                  <a:lnTo>
                    <a:pt x="187517" y="955563"/>
                  </a:lnTo>
                  <a:lnTo>
                    <a:pt x="201590" y="946382"/>
                  </a:lnTo>
                  <a:lnTo>
                    <a:pt x="215664" y="937198"/>
                  </a:lnTo>
                  <a:lnTo>
                    <a:pt x="229737" y="928011"/>
                  </a:lnTo>
                  <a:lnTo>
                    <a:pt x="243810" y="918820"/>
                  </a:lnTo>
                  <a:lnTo>
                    <a:pt x="257883" y="909627"/>
                  </a:lnTo>
                  <a:lnTo>
                    <a:pt x="271956" y="900431"/>
                  </a:lnTo>
                  <a:lnTo>
                    <a:pt x="286029" y="891231"/>
                  </a:lnTo>
                  <a:lnTo>
                    <a:pt x="300102" y="882028"/>
                  </a:lnTo>
                  <a:lnTo>
                    <a:pt x="314175" y="872822"/>
                  </a:lnTo>
                  <a:lnTo>
                    <a:pt x="328248" y="863612"/>
                  </a:lnTo>
                  <a:lnTo>
                    <a:pt x="342322" y="854399"/>
                  </a:lnTo>
                  <a:lnTo>
                    <a:pt x="356395" y="845183"/>
                  </a:lnTo>
                  <a:lnTo>
                    <a:pt x="370468" y="835964"/>
                  </a:lnTo>
                  <a:lnTo>
                    <a:pt x="384541" y="826740"/>
                  </a:lnTo>
                  <a:lnTo>
                    <a:pt x="398614" y="817514"/>
                  </a:lnTo>
                  <a:lnTo>
                    <a:pt x="412687" y="808284"/>
                  </a:lnTo>
                  <a:lnTo>
                    <a:pt x="426760" y="799050"/>
                  </a:lnTo>
                  <a:lnTo>
                    <a:pt x="440833" y="789813"/>
                  </a:lnTo>
                  <a:lnTo>
                    <a:pt x="454906" y="780572"/>
                  </a:lnTo>
                  <a:lnTo>
                    <a:pt x="468979" y="771327"/>
                  </a:lnTo>
                  <a:lnTo>
                    <a:pt x="483053" y="762079"/>
                  </a:lnTo>
                  <a:lnTo>
                    <a:pt x="497126" y="752827"/>
                  </a:lnTo>
                  <a:lnTo>
                    <a:pt x="511199" y="743571"/>
                  </a:lnTo>
                  <a:lnTo>
                    <a:pt x="525272" y="734312"/>
                  </a:lnTo>
                  <a:lnTo>
                    <a:pt x="539345" y="725048"/>
                  </a:lnTo>
                  <a:lnTo>
                    <a:pt x="553418" y="715781"/>
                  </a:lnTo>
                  <a:lnTo>
                    <a:pt x="567491" y="706510"/>
                  </a:lnTo>
                  <a:lnTo>
                    <a:pt x="581564" y="697235"/>
                  </a:lnTo>
                  <a:lnTo>
                    <a:pt x="595637" y="687956"/>
                  </a:lnTo>
                  <a:lnTo>
                    <a:pt x="609711" y="678674"/>
                  </a:lnTo>
                  <a:lnTo>
                    <a:pt x="623784" y="669387"/>
                  </a:lnTo>
                  <a:lnTo>
                    <a:pt x="637857" y="660096"/>
                  </a:lnTo>
                  <a:lnTo>
                    <a:pt x="651930" y="650801"/>
                  </a:lnTo>
                  <a:lnTo>
                    <a:pt x="666003" y="641502"/>
                  </a:lnTo>
                  <a:lnTo>
                    <a:pt x="680076" y="632200"/>
                  </a:lnTo>
                  <a:lnTo>
                    <a:pt x="694149" y="622893"/>
                  </a:lnTo>
                  <a:lnTo>
                    <a:pt x="708222" y="613582"/>
                  </a:lnTo>
                  <a:lnTo>
                    <a:pt x="722295" y="604267"/>
                  </a:lnTo>
                  <a:lnTo>
                    <a:pt x="736368" y="594948"/>
                  </a:lnTo>
                  <a:lnTo>
                    <a:pt x="750442" y="585624"/>
                  </a:lnTo>
                  <a:lnTo>
                    <a:pt x="764515" y="576297"/>
                  </a:lnTo>
                  <a:lnTo>
                    <a:pt x="778588" y="566965"/>
                  </a:lnTo>
                  <a:lnTo>
                    <a:pt x="792661" y="557630"/>
                  </a:lnTo>
                  <a:lnTo>
                    <a:pt x="806734" y="548290"/>
                  </a:lnTo>
                  <a:lnTo>
                    <a:pt x="820807" y="538946"/>
                  </a:lnTo>
                  <a:lnTo>
                    <a:pt x="834880" y="529598"/>
                  </a:lnTo>
                  <a:lnTo>
                    <a:pt x="848953" y="520246"/>
                  </a:lnTo>
                  <a:lnTo>
                    <a:pt x="863026" y="510889"/>
                  </a:lnTo>
                  <a:lnTo>
                    <a:pt x="877099" y="501529"/>
                  </a:lnTo>
                  <a:lnTo>
                    <a:pt x="891173" y="492164"/>
                  </a:lnTo>
                  <a:lnTo>
                    <a:pt x="905246" y="482795"/>
                  </a:lnTo>
                  <a:lnTo>
                    <a:pt x="919319" y="473422"/>
                  </a:lnTo>
                  <a:lnTo>
                    <a:pt x="933392" y="464045"/>
                  </a:lnTo>
                  <a:lnTo>
                    <a:pt x="947465" y="454664"/>
                  </a:lnTo>
                  <a:lnTo>
                    <a:pt x="961538" y="445279"/>
                  </a:lnTo>
                  <a:lnTo>
                    <a:pt x="975611" y="435889"/>
                  </a:lnTo>
                  <a:lnTo>
                    <a:pt x="989684" y="426496"/>
                  </a:lnTo>
                  <a:lnTo>
                    <a:pt x="1003757" y="417098"/>
                  </a:lnTo>
                  <a:lnTo>
                    <a:pt x="1017831" y="407697"/>
                  </a:lnTo>
                  <a:lnTo>
                    <a:pt x="1031904" y="398291"/>
                  </a:lnTo>
                  <a:lnTo>
                    <a:pt x="1045977" y="388882"/>
                  </a:lnTo>
                  <a:lnTo>
                    <a:pt x="1060050" y="379468"/>
                  </a:lnTo>
                  <a:lnTo>
                    <a:pt x="1074123" y="370051"/>
                  </a:lnTo>
                  <a:lnTo>
                    <a:pt x="1088196" y="360629"/>
                  </a:lnTo>
                  <a:lnTo>
                    <a:pt x="1102269" y="351204"/>
                  </a:lnTo>
                  <a:lnTo>
                    <a:pt x="1116342" y="341775"/>
                  </a:lnTo>
                  <a:lnTo>
                    <a:pt x="1130415" y="332341"/>
                  </a:lnTo>
                  <a:lnTo>
                    <a:pt x="1144488" y="322904"/>
                  </a:lnTo>
                  <a:lnTo>
                    <a:pt x="1158562" y="313464"/>
                  </a:lnTo>
                  <a:lnTo>
                    <a:pt x="1172635" y="304019"/>
                  </a:lnTo>
                  <a:lnTo>
                    <a:pt x="1186708" y="294571"/>
                  </a:lnTo>
                  <a:lnTo>
                    <a:pt x="1200781" y="285119"/>
                  </a:lnTo>
                  <a:lnTo>
                    <a:pt x="1214854" y="275663"/>
                  </a:lnTo>
                  <a:lnTo>
                    <a:pt x="1228927" y="266203"/>
                  </a:lnTo>
                  <a:lnTo>
                    <a:pt x="1243000" y="256740"/>
                  </a:lnTo>
                  <a:lnTo>
                    <a:pt x="1257073" y="247274"/>
                  </a:lnTo>
                  <a:lnTo>
                    <a:pt x="1271146" y="237804"/>
                  </a:lnTo>
                  <a:lnTo>
                    <a:pt x="1285220" y="228330"/>
                  </a:lnTo>
                  <a:lnTo>
                    <a:pt x="1299293" y="218853"/>
                  </a:lnTo>
                  <a:lnTo>
                    <a:pt x="1313366" y="209372"/>
                  </a:lnTo>
                  <a:lnTo>
                    <a:pt x="1327439" y="199888"/>
                  </a:lnTo>
                  <a:lnTo>
                    <a:pt x="1341512" y="190400"/>
                  </a:lnTo>
                  <a:lnTo>
                    <a:pt x="1355585" y="180910"/>
                  </a:lnTo>
                  <a:lnTo>
                    <a:pt x="1369658" y="171415"/>
                  </a:lnTo>
                  <a:lnTo>
                    <a:pt x="1383731" y="161918"/>
                  </a:lnTo>
                  <a:lnTo>
                    <a:pt x="1397804" y="152417"/>
                  </a:lnTo>
                  <a:lnTo>
                    <a:pt x="1411877" y="142914"/>
                  </a:lnTo>
                  <a:lnTo>
                    <a:pt x="1425951" y="133407"/>
                  </a:lnTo>
                  <a:lnTo>
                    <a:pt x="1440024" y="123897"/>
                  </a:lnTo>
                  <a:lnTo>
                    <a:pt x="1454097" y="114383"/>
                  </a:lnTo>
                  <a:lnTo>
                    <a:pt x="1468170" y="104867"/>
                  </a:lnTo>
                  <a:lnTo>
                    <a:pt x="1482243" y="95348"/>
                  </a:lnTo>
                  <a:lnTo>
                    <a:pt x="1496316" y="85826"/>
                  </a:lnTo>
                  <a:lnTo>
                    <a:pt x="1510389" y="76301"/>
                  </a:lnTo>
                  <a:lnTo>
                    <a:pt x="1524462" y="66773"/>
                  </a:lnTo>
                  <a:lnTo>
                    <a:pt x="1538535" y="57242"/>
                  </a:lnTo>
                  <a:lnTo>
                    <a:pt x="1552609" y="47708"/>
                  </a:lnTo>
                  <a:lnTo>
                    <a:pt x="1566682" y="38172"/>
                  </a:lnTo>
                  <a:lnTo>
                    <a:pt x="1580755" y="28633"/>
                  </a:lnTo>
                  <a:lnTo>
                    <a:pt x="1594828" y="19091"/>
                  </a:lnTo>
                  <a:lnTo>
                    <a:pt x="1608901" y="9547"/>
                  </a:lnTo>
                  <a:lnTo>
                    <a:pt x="1622974" y="0"/>
                  </a:lnTo>
                  <a:lnTo>
                    <a:pt x="16229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87452" y="1572650"/>
              <a:ext cx="1500599" cy="995965"/>
            </a:xfrm>
            <a:custGeom>
              <a:avLst/>
              <a:pathLst>
                <a:path w="1500599" h="995965">
                  <a:moveTo>
                    <a:pt x="1500599" y="0"/>
                  </a:moveTo>
                  <a:lnTo>
                    <a:pt x="1500599" y="0"/>
                  </a:lnTo>
                  <a:lnTo>
                    <a:pt x="1486525" y="9153"/>
                  </a:lnTo>
                  <a:lnTo>
                    <a:pt x="1472452" y="18309"/>
                  </a:lnTo>
                  <a:lnTo>
                    <a:pt x="1458379" y="27467"/>
                  </a:lnTo>
                  <a:lnTo>
                    <a:pt x="1444306" y="36628"/>
                  </a:lnTo>
                  <a:lnTo>
                    <a:pt x="1430233" y="45792"/>
                  </a:lnTo>
                  <a:lnTo>
                    <a:pt x="1416160" y="54959"/>
                  </a:lnTo>
                  <a:lnTo>
                    <a:pt x="1402087" y="64128"/>
                  </a:lnTo>
                  <a:lnTo>
                    <a:pt x="1388014" y="73300"/>
                  </a:lnTo>
                  <a:lnTo>
                    <a:pt x="1373941" y="82476"/>
                  </a:lnTo>
                  <a:lnTo>
                    <a:pt x="1359868" y="91654"/>
                  </a:lnTo>
                  <a:lnTo>
                    <a:pt x="1345794" y="100835"/>
                  </a:lnTo>
                  <a:lnTo>
                    <a:pt x="1331721" y="110019"/>
                  </a:lnTo>
                  <a:lnTo>
                    <a:pt x="1317648" y="119206"/>
                  </a:lnTo>
                  <a:lnTo>
                    <a:pt x="1303575" y="128396"/>
                  </a:lnTo>
                  <a:lnTo>
                    <a:pt x="1289502" y="137589"/>
                  </a:lnTo>
                  <a:lnTo>
                    <a:pt x="1275429" y="146786"/>
                  </a:lnTo>
                  <a:lnTo>
                    <a:pt x="1261356" y="155985"/>
                  </a:lnTo>
                  <a:lnTo>
                    <a:pt x="1247283" y="165188"/>
                  </a:lnTo>
                  <a:lnTo>
                    <a:pt x="1233210" y="174395"/>
                  </a:lnTo>
                  <a:lnTo>
                    <a:pt x="1219136" y="183604"/>
                  </a:lnTo>
                  <a:lnTo>
                    <a:pt x="1205063" y="192817"/>
                  </a:lnTo>
                  <a:lnTo>
                    <a:pt x="1190990" y="202033"/>
                  </a:lnTo>
                  <a:lnTo>
                    <a:pt x="1176917" y="211253"/>
                  </a:lnTo>
                  <a:lnTo>
                    <a:pt x="1162844" y="220476"/>
                  </a:lnTo>
                  <a:lnTo>
                    <a:pt x="1148771" y="229702"/>
                  </a:lnTo>
                  <a:lnTo>
                    <a:pt x="1134698" y="238932"/>
                  </a:lnTo>
                  <a:lnTo>
                    <a:pt x="1120625" y="248166"/>
                  </a:lnTo>
                  <a:lnTo>
                    <a:pt x="1106552" y="257403"/>
                  </a:lnTo>
                  <a:lnTo>
                    <a:pt x="1092479" y="266644"/>
                  </a:lnTo>
                  <a:lnTo>
                    <a:pt x="1078405" y="275888"/>
                  </a:lnTo>
                  <a:lnTo>
                    <a:pt x="1064332" y="285137"/>
                  </a:lnTo>
                  <a:lnTo>
                    <a:pt x="1050259" y="294389"/>
                  </a:lnTo>
                  <a:lnTo>
                    <a:pt x="1036186" y="303644"/>
                  </a:lnTo>
                  <a:lnTo>
                    <a:pt x="1022113" y="312904"/>
                  </a:lnTo>
                  <a:lnTo>
                    <a:pt x="1008040" y="322167"/>
                  </a:lnTo>
                  <a:lnTo>
                    <a:pt x="993967" y="331434"/>
                  </a:lnTo>
                  <a:lnTo>
                    <a:pt x="979894" y="340705"/>
                  </a:lnTo>
                  <a:lnTo>
                    <a:pt x="965821" y="349980"/>
                  </a:lnTo>
                  <a:lnTo>
                    <a:pt x="951747" y="359259"/>
                  </a:lnTo>
                  <a:lnTo>
                    <a:pt x="937674" y="368542"/>
                  </a:lnTo>
                  <a:lnTo>
                    <a:pt x="923601" y="377828"/>
                  </a:lnTo>
                  <a:lnTo>
                    <a:pt x="909528" y="387119"/>
                  </a:lnTo>
                  <a:lnTo>
                    <a:pt x="895455" y="396414"/>
                  </a:lnTo>
                  <a:lnTo>
                    <a:pt x="881382" y="405712"/>
                  </a:lnTo>
                  <a:lnTo>
                    <a:pt x="867309" y="415015"/>
                  </a:lnTo>
                  <a:lnTo>
                    <a:pt x="853236" y="424322"/>
                  </a:lnTo>
                  <a:lnTo>
                    <a:pt x="839163" y="433633"/>
                  </a:lnTo>
                  <a:lnTo>
                    <a:pt x="825090" y="442948"/>
                  </a:lnTo>
                  <a:lnTo>
                    <a:pt x="811016" y="452267"/>
                  </a:lnTo>
                  <a:lnTo>
                    <a:pt x="796943" y="461590"/>
                  </a:lnTo>
                  <a:lnTo>
                    <a:pt x="782870" y="470918"/>
                  </a:lnTo>
                  <a:lnTo>
                    <a:pt x="768797" y="480249"/>
                  </a:lnTo>
                  <a:lnTo>
                    <a:pt x="754724" y="489585"/>
                  </a:lnTo>
                  <a:lnTo>
                    <a:pt x="740651" y="498924"/>
                  </a:lnTo>
                  <a:lnTo>
                    <a:pt x="726578" y="508268"/>
                  </a:lnTo>
                  <a:lnTo>
                    <a:pt x="712505" y="517616"/>
                  </a:lnTo>
                  <a:lnTo>
                    <a:pt x="698432" y="526968"/>
                  </a:lnTo>
                  <a:lnTo>
                    <a:pt x="684359" y="536325"/>
                  </a:lnTo>
                  <a:lnTo>
                    <a:pt x="670285" y="545685"/>
                  </a:lnTo>
                  <a:lnTo>
                    <a:pt x="656212" y="555050"/>
                  </a:lnTo>
                  <a:lnTo>
                    <a:pt x="642139" y="564419"/>
                  </a:lnTo>
                  <a:lnTo>
                    <a:pt x="628066" y="573791"/>
                  </a:lnTo>
                  <a:lnTo>
                    <a:pt x="613993" y="583168"/>
                  </a:lnTo>
                  <a:lnTo>
                    <a:pt x="599920" y="592550"/>
                  </a:lnTo>
                  <a:lnTo>
                    <a:pt x="585847" y="601935"/>
                  </a:lnTo>
                  <a:lnTo>
                    <a:pt x="571774" y="611324"/>
                  </a:lnTo>
                  <a:lnTo>
                    <a:pt x="557701" y="620717"/>
                  </a:lnTo>
                  <a:lnTo>
                    <a:pt x="543627" y="630115"/>
                  </a:lnTo>
                  <a:lnTo>
                    <a:pt x="529554" y="639516"/>
                  </a:lnTo>
                  <a:lnTo>
                    <a:pt x="515481" y="648922"/>
                  </a:lnTo>
                  <a:lnTo>
                    <a:pt x="501408" y="658331"/>
                  </a:lnTo>
                  <a:lnTo>
                    <a:pt x="487335" y="667745"/>
                  </a:lnTo>
                  <a:lnTo>
                    <a:pt x="473262" y="677162"/>
                  </a:lnTo>
                  <a:lnTo>
                    <a:pt x="459189" y="686584"/>
                  </a:lnTo>
                  <a:lnTo>
                    <a:pt x="445116" y="696009"/>
                  </a:lnTo>
                  <a:lnTo>
                    <a:pt x="431043" y="705438"/>
                  </a:lnTo>
                  <a:lnTo>
                    <a:pt x="416970" y="714871"/>
                  </a:lnTo>
                  <a:lnTo>
                    <a:pt x="402896" y="724308"/>
                  </a:lnTo>
                  <a:lnTo>
                    <a:pt x="388823" y="733749"/>
                  </a:lnTo>
                  <a:lnTo>
                    <a:pt x="374750" y="743193"/>
                  </a:lnTo>
                  <a:lnTo>
                    <a:pt x="360677" y="752642"/>
                  </a:lnTo>
                  <a:lnTo>
                    <a:pt x="346604" y="762094"/>
                  </a:lnTo>
                  <a:lnTo>
                    <a:pt x="332531" y="771549"/>
                  </a:lnTo>
                  <a:lnTo>
                    <a:pt x="318458" y="781009"/>
                  </a:lnTo>
                  <a:lnTo>
                    <a:pt x="304385" y="790472"/>
                  </a:lnTo>
                  <a:lnTo>
                    <a:pt x="290312" y="799938"/>
                  </a:lnTo>
                  <a:lnTo>
                    <a:pt x="276238" y="809409"/>
                  </a:lnTo>
                  <a:lnTo>
                    <a:pt x="262165" y="818882"/>
                  </a:lnTo>
                  <a:lnTo>
                    <a:pt x="248092" y="828359"/>
                  </a:lnTo>
                  <a:lnTo>
                    <a:pt x="234019" y="837840"/>
                  </a:lnTo>
                  <a:lnTo>
                    <a:pt x="219946" y="847324"/>
                  </a:lnTo>
                  <a:lnTo>
                    <a:pt x="205873" y="856811"/>
                  </a:lnTo>
                  <a:lnTo>
                    <a:pt x="191800" y="866302"/>
                  </a:lnTo>
                  <a:lnTo>
                    <a:pt x="177727" y="875796"/>
                  </a:lnTo>
                  <a:lnTo>
                    <a:pt x="163654" y="885294"/>
                  </a:lnTo>
                  <a:lnTo>
                    <a:pt x="149581" y="894794"/>
                  </a:lnTo>
                  <a:lnTo>
                    <a:pt x="135507" y="904298"/>
                  </a:lnTo>
                  <a:lnTo>
                    <a:pt x="121434" y="913805"/>
                  </a:lnTo>
                  <a:lnTo>
                    <a:pt x="107361" y="923315"/>
                  </a:lnTo>
                  <a:lnTo>
                    <a:pt x="93288" y="932828"/>
                  </a:lnTo>
                  <a:lnTo>
                    <a:pt x="79215" y="942344"/>
                  </a:lnTo>
                  <a:lnTo>
                    <a:pt x="65142" y="951863"/>
                  </a:lnTo>
                  <a:lnTo>
                    <a:pt x="51069" y="961386"/>
                  </a:lnTo>
                  <a:lnTo>
                    <a:pt x="36996" y="970911"/>
                  </a:lnTo>
                  <a:lnTo>
                    <a:pt x="22923" y="980438"/>
                  </a:lnTo>
                  <a:lnTo>
                    <a:pt x="8849" y="989969"/>
                  </a:lnTo>
                  <a:lnTo>
                    <a:pt x="0" y="9959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27543" y="1531817"/>
              <a:ext cx="1560508" cy="1036797"/>
            </a:xfrm>
            <a:custGeom>
              <a:avLst/>
              <a:pathLst>
                <a:path w="1560508" h="1036797">
                  <a:moveTo>
                    <a:pt x="0" y="1036797"/>
                  </a:moveTo>
                  <a:lnTo>
                    <a:pt x="12466" y="1028514"/>
                  </a:lnTo>
                  <a:lnTo>
                    <a:pt x="26539" y="1019164"/>
                  </a:lnTo>
                  <a:lnTo>
                    <a:pt x="40612" y="1009814"/>
                  </a:lnTo>
                  <a:lnTo>
                    <a:pt x="54685" y="1000464"/>
                  </a:lnTo>
                  <a:lnTo>
                    <a:pt x="68758" y="991114"/>
                  </a:lnTo>
                  <a:lnTo>
                    <a:pt x="82832" y="981764"/>
                  </a:lnTo>
                  <a:lnTo>
                    <a:pt x="96905" y="972413"/>
                  </a:lnTo>
                  <a:lnTo>
                    <a:pt x="110978" y="963063"/>
                  </a:lnTo>
                  <a:lnTo>
                    <a:pt x="125051" y="953713"/>
                  </a:lnTo>
                  <a:lnTo>
                    <a:pt x="139124" y="944363"/>
                  </a:lnTo>
                  <a:lnTo>
                    <a:pt x="153197" y="935013"/>
                  </a:lnTo>
                  <a:lnTo>
                    <a:pt x="167270" y="925663"/>
                  </a:lnTo>
                  <a:lnTo>
                    <a:pt x="181343" y="916313"/>
                  </a:lnTo>
                  <a:lnTo>
                    <a:pt x="195416" y="906963"/>
                  </a:lnTo>
                  <a:lnTo>
                    <a:pt x="209489" y="897612"/>
                  </a:lnTo>
                  <a:lnTo>
                    <a:pt x="223563" y="888262"/>
                  </a:lnTo>
                  <a:lnTo>
                    <a:pt x="237636" y="878912"/>
                  </a:lnTo>
                  <a:lnTo>
                    <a:pt x="251709" y="869562"/>
                  </a:lnTo>
                  <a:lnTo>
                    <a:pt x="265782" y="860212"/>
                  </a:lnTo>
                  <a:lnTo>
                    <a:pt x="279855" y="850862"/>
                  </a:lnTo>
                  <a:lnTo>
                    <a:pt x="293928" y="841512"/>
                  </a:lnTo>
                  <a:lnTo>
                    <a:pt x="308001" y="832161"/>
                  </a:lnTo>
                  <a:lnTo>
                    <a:pt x="322074" y="822811"/>
                  </a:lnTo>
                  <a:lnTo>
                    <a:pt x="336147" y="813461"/>
                  </a:lnTo>
                  <a:lnTo>
                    <a:pt x="350221" y="804111"/>
                  </a:lnTo>
                  <a:lnTo>
                    <a:pt x="364294" y="794761"/>
                  </a:lnTo>
                  <a:lnTo>
                    <a:pt x="378367" y="785411"/>
                  </a:lnTo>
                  <a:lnTo>
                    <a:pt x="392440" y="776061"/>
                  </a:lnTo>
                  <a:lnTo>
                    <a:pt x="406513" y="766711"/>
                  </a:lnTo>
                  <a:lnTo>
                    <a:pt x="420586" y="757360"/>
                  </a:lnTo>
                  <a:lnTo>
                    <a:pt x="434659" y="748010"/>
                  </a:lnTo>
                  <a:lnTo>
                    <a:pt x="448732" y="738660"/>
                  </a:lnTo>
                  <a:lnTo>
                    <a:pt x="462805" y="729310"/>
                  </a:lnTo>
                  <a:lnTo>
                    <a:pt x="476878" y="719960"/>
                  </a:lnTo>
                  <a:lnTo>
                    <a:pt x="490952" y="710610"/>
                  </a:lnTo>
                  <a:lnTo>
                    <a:pt x="505025" y="701260"/>
                  </a:lnTo>
                  <a:lnTo>
                    <a:pt x="519098" y="691909"/>
                  </a:lnTo>
                  <a:lnTo>
                    <a:pt x="533171" y="682559"/>
                  </a:lnTo>
                  <a:lnTo>
                    <a:pt x="547244" y="673209"/>
                  </a:lnTo>
                  <a:lnTo>
                    <a:pt x="561317" y="663859"/>
                  </a:lnTo>
                  <a:lnTo>
                    <a:pt x="575390" y="654509"/>
                  </a:lnTo>
                  <a:lnTo>
                    <a:pt x="589463" y="645159"/>
                  </a:lnTo>
                  <a:lnTo>
                    <a:pt x="603536" y="635809"/>
                  </a:lnTo>
                  <a:lnTo>
                    <a:pt x="617610" y="626459"/>
                  </a:lnTo>
                  <a:lnTo>
                    <a:pt x="631683" y="617108"/>
                  </a:lnTo>
                  <a:lnTo>
                    <a:pt x="645756" y="607758"/>
                  </a:lnTo>
                  <a:lnTo>
                    <a:pt x="659829" y="598408"/>
                  </a:lnTo>
                  <a:lnTo>
                    <a:pt x="673902" y="589058"/>
                  </a:lnTo>
                  <a:lnTo>
                    <a:pt x="687975" y="579708"/>
                  </a:lnTo>
                  <a:lnTo>
                    <a:pt x="702048" y="570358"/>
                  </a:lnTo>
                  <a:lnTo>
                    <a:pt x="716121" y="561008"/>
                  </a:lnTo>
                  <a:lnTo>
                    <a:pt x="730194" y="551657"/>
                  </a:lnTo>
                  <a:lnTo>
                    <a:pt x="744267" y="542307"/>
                  </a:lnTo>
                  <a:lnTo>
                    <a:pt x="758341" y="532957"/>
                  </a:lnTo>
                  <a:lnTo>
                    <a:pt x="772414" y="523607"/>
                  </a:lnTo>
                  <a:lnTo>
                    <a:pt x="786487" y="514257"/>
                  </a:lnTo>
                  <a:lnTo>
                    <a:pt x="800560" y="504907"/>
                  </a:lnTo>
                  <a:lnTo>
                    <a:pt x="814633" y="495557"/>
                  </a:lnTo>
                  <a:lnTo>
                    <a:pt x="828706" y="486206"/>
                  </a:lnTo>
                  <a:lnTo>
                    <a:pt x="842779" y="476856"/>
                  </a:lnTo>
                  <a:lnTo>
                    <a:pt x="856852" y="467506"/>
                  </a:lnTo>
                  <a:lnTo>
                    <a:pt x="870925" y="458156"/>
                  </a:lnTo>
                  <a:lnTo>
                    <a:pt x="884998" y="448806"/>
                  </a:lnTo>
                  <a:lnTo>
                    <a:pt x="899072" y="439456"/>
                  </a:lnTo>
                  <a:lnTo>
                    <a:pt x="913145" y="430106"/>
                  </a:lnTo>
                  <a:lnTo>
                    <a:pt x="927218" y="420756"/>
                  </a:lnTo>
                  <a:lnTo>
                    <a:pt x="941291" y="411405"/>
                  </a:lnTo>
                  <a:lnTo>
                    <a:pt x="955364" y="402055"/>
                  </a:lnTo>
                  <a:lnTo>
                    <a:pt x="969437" y="392705"/>
                  </a:lnTo>
                  <a:lnTo>
                    <a:pt x="983510" y="383355"/>
                  </a:lnTo>
                  <a:lnTo>
                    <a:pt x="997583" y="374005"/>
                  </a:lnTo>
                  <a:lnTo>
                    <a:pt x="1011656" y="364655"/>
                  </a:lnTo>
                  <a:lnTo>
                    <a:pt x="1025730" y="355305"/>
                  </a:lnTo>
                  <a:lnTo>
                    <a:pt x="1039803" y="345954"/>
                  </a:lnTo>
                  <a:lnTo>
                    <a:pt x="1053876" y="336604"/>
                  </a:lnTo>
                  <a:lnTo>
                    <a:pt x="1067949" y="327254"/>
                  </a:lnTo>
                  <a:lnTo>
                    <a:pt x="1082022" y="317904"/>
                  </a:lnTo>
                  <a:lnTo>
                    <a:pt x="1096095" y="308554"/>
                  </a:lnTo>
                  <a:lnTo>
                    <a:pt x="1110168" y="299204"/>
                  </a:lnTo>
                  <a:lnTo>
                    <a:pt x="1124241" y="289854"/>
                  </a:lnTo>
                  <a:lnTo>
                    <a:pt x="1138314" y="280504"/>
                  </a:lnTo>
                  <a:lnTo>
                    <a:pt x="1152387" y="271153"/>
                  </a:lnTo>
                  <a:lnTo>
                    <a:pt x="1166461" y="261803"/>
                  </a:lnTo>
                  <a:lnTo>
                    <a:pt x="1180534" y="252453"/>
                  </a:lnTo>
                  <a:lnTo>
                    <a:pt x="1194607" y="243103"/>
                  </a:lnTo>
                  <a:lnTo>
                    <a:pt x="1208680" y="233753"/>
                  </a:lnTo>
                  <a:lnTo>
                    <a:pt x="1222753" y="224403"/>
                  </a:lnTo>
                  <a:lnTo>
                    <a:pt x="1236826" y="215053"/>
                  </a:lnTo>
                  <a:lnTo>
                    <a:pt x="1250899" y="205702"/>
                  </a:lnTo>
                  <a:lnTo>
                    <a:pt x="1264972" y="196352"/>
                  </a:lnTo>
                  <a:lnTo>
                    <a:pt x="1279045" y="187002"/>
                  </a:lnTo>
                  <a:lnTo>
                    <a:pt x="1293119" y="177652"/>
                  </a:lnTo>
                  <a:lnTo>
                    <a:pt x="1307192" y="168302"/>
                  </a:lnTo>
                  <a:lnTo>
                    <a:pt x="1321265" y="158952"/>
                  </a:lnTo>
                  <a:lnTo>
                    <a:pt x="1335338" y="149602"/>
                  </a:lnTo>
                  <a:lnTo>
                    <a:pt x="1349411" y="140252"/>
                  </a:lnTo>
                  <a:lnTo>
                    <a:pt x="1363484" y="130901"/>
                  </a:lnTo>
                  <a:lnTo>
                    <a:pt x="1377557" y="121551"/>
                  </a:lnTo>
                  <a:lnTo>
                    <a:pt x="1391630" y="112201"/>
                  </a:lnTo>
                  <a:lnTo>
                    <a:pt x="1405703" y="102851"/>
                  </a:lnTo>
                  <a:lnTo>
                    <a:pt x="1419776" y="93501"/>
                  </a:lnTo>
                  <a:lnTo>
                    <a:pt x="1433850" y="84151"/>
                  </a:lnTo>
                  <a:lnTo>
                    <a:pt x="1447923" y="74801"/>
                  </a:lnTo>
                  <a:lnTo>
                    <a:pt x="1461996" y="65450"/>
                  </a:lnTo>
                  <a:lnTo>
                    <a:pt x="1476069" y="56100"/>
                  </a:lnTo>
                  <a:lnTo>
                    <a:pt x="1490142" y="46750"/>
                  </a:lnTo>
                  <a:lnTo>
                    <a:pt x="1504215" y="37400"/>
                  </a:lnTo>
                  <a:lnTo>
                    <a:pt x="1518288" y="28050"/>
                  </a:lnTo>
                  <a:lnTo>
                    <a:pt x="1532361" y="18700"/>
                  </a:lnTo>
                  <a:lnTo>
                    <a:pt x="1546434" y="9350"/>
                  </a:lnTo>
                  <a:lnTo>
                    <a:pt x="1560508" y="0"/>
                  </a:lnTo>
                  <a:lnTo>
                    <a:pt x="1560508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89418" y="2543871"/>
              <a:ext cx="49487" cy="4948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02942" y="2543322"/>
              <a:ext cx="50585" cy="505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17515" y="2543822"/>
              <a:ext cx="49586" cy="4958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31774" y="2544008"/>
              <a:ext cx="49212" cy="492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245744" y="2543905"/>
              <a:ext cx="49420" cy="4942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259592" y="3389202"/>
              <a:ext cx="49871" cy="4987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73515" y="2543530"/>
              <a:ext cx="50169" cy="501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288067" y="2544008"/>
              <a:ext cx="49212" cy="492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02212" y="2544080"/>
              <a:ext cx="49069" cy="490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15931" y="2543726"/>
              <a:ext cx="49777" cy="4977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29988" y="2543710"/>
              <a:ext cx="49809" cy="498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43443" y="2543092"/>
              <a:ext cx="51044" cy="5104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57667" y="2543243"/>
              <a:ext cx="50743" cy="5074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71379" y="2542881"/>
              <a:ext cx="51466" cy="514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85497" y="3332190"/>
              <a:ext cx="51375" cy="513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99404" y="2542760"/>
              <a:ext cx="51709" cy="517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13067" y="2542350"/>
              <a:ext cx="52529" cy="525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27894" y="2543104"/>
              <a:ext cx="51020" cy="5102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41907" y="2543044"/>
              <a:ext cx="51141" cy="511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56205" y="2543269"/>
              <a:ext cx="50691" cy="506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69425" y="2542416"/>
              <a:ext cx="52397" cy="523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83166" y="2542083"/>
              <a:ext cx="53062" cy="5306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96948" y="3300985"/>
              <a:ext cx="53644" cy="5364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10998" y="3213941"/>
              <a:ext cx="53690" cy="5369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525204" y="2541902"/>
              <a:ext cx="53424" cy="5342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539606" y="2542231"/>
              <a:ext cx="52766" cy="527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554197" y="2542749"/>
              <a:ext cx="51730" cy="517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567267" y="2541747"/>
              <a:ext cx="53735" cy="537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581149" y="3169054"/>
              <a:ext cx="54118" cy="541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594923" y="2541256"/>
              <a:ext cx="54716" cy="5471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08990" y="2541250"/>
              <a:ext cx="54729" cy="547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23598" y="2541785"/>
              <a:ext cx="53659" cy="5365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37656" y="2541769"/>
              <a:ext cx="53690" cy="5369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51783" y="2541823"/>
              <a:ext cx="53582" cy="5358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65308" y="2541276"/>
              <a:ext cx="54677" cy="5467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79216" y="3189455"/>
              <a:ext cx="55008" cy="5500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93352" y="2541173"/>
              <a:ext cx="54883" cy="5488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707043" y="2540791"/>
              <a:ext cx="55646" cy="556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721562" y="3151045"/>
              <a:ext cx="54755" cy="547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735996" y="3046625"/>
              <a:ext cx="54032" cy="540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750721" y="3081923"/>
              <a:ext cx="52730" cy="527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763704" y="3044432"/>
              <a:ext cx="54908" cy="5490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777709" y="2991361"/>
              <a:ext cx="55045" cy="550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91371" y="2966012"/>
              <a:ext cx="55868" cy="5586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805151" y="3044358"/>
              <a:ext cx="56453" cy="5645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819922" y="2958834"/>
              <a:ext cx="55058" cy="550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33504" y="2936827"/>
              <a:ext cx="56040" cy="560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47797" y="2916664"/>
              <a:ext cx="55601" cy="5560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861105" y="2937131"/>
              <a:ext cx="57131" cy="5713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875270" y="2845382"/>
              <a:ext cx="56946" cy="569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89850" y="2800647"/>
              <a:ext cx="55933" cy="559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03765" y="2809434"/>
              <a:ext cx="56250" cy="5625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917330" y="2896182"/>
              <a:ext cx="57266" cy="572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31610" y="2786787"/>
              <a:ext cx="56852" cy="5685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46325" y="2839625"/>
              <a:ext cx="55567" cy="5556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59916" y="2824012"/>
              <a:ext cx="56533" cy="565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74246" y="2802565"/>
              <a:ext cx="56019" cy="560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988585" y="2780472"/>
              <a:ext cx="55487" cy="5548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02489" y="2833657"/>
              <a:ext cx="55824" cy="5582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016685" y="2862762"/>
              <a:ext cx="55578" cy="5557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030994" y="2764621"/>
              <a:ext cx="55107" cy="551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045708" y="2879367"/>
              <a:ext cx="53826" cy="5382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59116" y="2821257"/>
              <a:ext cx="55155" cy="551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073147" y="2767173"/>
              <a:ext cx="55240" cy="552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87091" y="2705099"/>
              <a:ext cx="55498" cy="5549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14646" y="2620415"/>
              <a:ext cx="56680" cy="566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28739" y="2676446"/>
              <a:ext cx="56641" cy="566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143453" y="2684175"/>
              <a:ext cx="55358" cy="553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56672" y="2684014"/>
              <a:ext cx="57066" cy="570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70895" y="2724300"/>
              <a:ext cx="56766" cy="567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185626" y="2654415"/>
              <a:ext cx="55452" cy="5545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199229" y="2618454"/>
              <a:ext cx="56393" cy="563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13521" y="2676113"/>
              <a:ext cx="55955" cy="559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27737" y="2525559"/>
              <a:ext cx="55669" cy="556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42066" y="2638295"/>
              <a:ext cx="55155" cy="5515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255471" y="2599252"/>
              <a:ext cx="56493" cy="564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269829" y="2524839"/>
              <a:ext cx="55922" cy="5592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284149" y="2491056"/>
              <a:ext cx="55429" cy="554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297796" y="2512002"/>
              <a:ext cx="56281" cy="562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12307" y="2483553"/>
              <a:ext cx="55405" cy="554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26068" y="2596136"/>
              <a:ext cx="56030" cy="560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40083" y="2531806"/>
              <a:ext cx="56146" cy="561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53742" y="2441317"/>
              <a:ext cx="56974" cy="5697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68086" y="2518372"/>
              <a:ext cx="56433" cy="564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82655" y="2422493"/>
              <a:ext cx="55440" cy="554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96407" y="2671576"/>
              <a:ext cx="56083" cy="5608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10376" y="2449825"/>
              <a:ext cx="56291" cy="562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424522" y="2475270"/>
              <a:ext cx="56146" cy="561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39126" y="2500668"/>
              <a:ext cx="55082" cy="5508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52406" y="2390967"/>
              <a:ext cx="56670" cy="5667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466991" y="2463411"/>
              <a:ext cx="55646" cy="556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480232" y="2398566"/>
              <a:ext cx="57310" cy="5731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93834" y="2453802"/>
              <a:ext cx="58251" cy="582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22056" y="2389939"/>
              <a:ext cx="58101" cy="5810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536476" y="2414278"/>
              <a:ext cx="57407" cy="574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549667" y="2362877"/>
              <a:ext cx="59171" cy="5917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563838" y="2343246"/>
              <a:ext cx="58975" cy="589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578150" y="2346263"/>
              <a:ext cx="58497" cy="584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592382" y="2298924"/>
              <a:ext cx="58180" cy="581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620011" y="2291794"/>
              <a:ext cx="59213" cy="5921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34439" y="2294691"/>
              <a:ext cx="58505" cy="585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47580" y="2340197"/>
              <a:ext cx="60369" cy="603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662262" y="2304270"/>
              <a:ext cx="59151" cy="591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676628" y="2329713"/>
              <a:ext cx="58565" cy="5856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90929" y="2238399"/>
              <a:ext cx="58109" cy="581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4823" y="2296245"/>
              <a:ext cx="58467" cy="5846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19780" y="2247528"/>
              <a:ext cx="56699" cy="566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734188" y="2239479"/>
              <a:ext cx="56030" cy="560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747020" y="2258192"/>
              <a:ext cx="58513" cy="5851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761747" y="2237617"/>
              <a:ext cx="57203" cy="5720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775825" y="2234209"/>
              <a:ext cx="57194" cy="571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89757" y="2213343"/>
              <a:ext cx="57477" cy="5747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803962" y="2198339"/>
              <a:ext cx="57212" cy="572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18145" y="2151830"/>
              <a:ext cx="56993" cy="569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32605" y="2172744"/>
              <a:ext cx="56219" cy="562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45789" y="2149632"/>
              <a:ext cx="57997" cy="579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60246" y="2145201"/>
              <a:ext cx="57230" cy="572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74126" y="2133948"/>
              <a:ext cx="57615" cy="576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88170" y="2108250"/>
              <a:ext cx="57674" cy="5767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02050" y="2147662"/>
              <a:ext cx="58061" cy="5806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16957" y="2116269"/>
              <a:ext cx="56393" cy="5639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31015" y="2111129"/>
              <a:ext cx="56423" cy="5642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944309" y="2069902"/>
              <a:ext cx="57980" cy="579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958794" y="2097269"/>
              <a:ext cx="57158" cy="571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72991" y="2052472"/>
              <a:ext cx="56909" cy="569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86922" y="2065475"/>
              <a:ext cx="57194" cy="571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001431" y="2054076"/>
              <a:ext cx="56321" cy="5632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015747" y="2075748"/>
              <a:ext cx="55835" cy="558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030322" y="2030311"/>
              <a:ext cx="54832" cy="548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043550" y="2029796"/>
              <a:ext cx="56523" cy="5652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57739" y="2028812"/>
              <a:ext cx="56291" cy="5629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72404" y="1983308"/>
              <a:ext cx="55107" cy="551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86627" y="2014541"/>
              <a:ext cx="54807" cy="5480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100656" y="1993934"/>
              <a:ext cx="54896" cy="5489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114924" y="2012304"/>
              <a:ext cx="54505" cy="545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29141" y="2004582"/>
              <a:ext cx="54217" cy="5421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142673" y="1979080"/>
              <a:ext cx="55299" cy="552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156980" y="1962442"/>
              <a:ext cx="54832" cy="5483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171124" y="1941883"/>
              <a:ext cx="54690" cy="5469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184892" y="1948360"/>
              <a:ext cx="55299" cy="5529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199383" y="1985789"/>
              <a:ext cx="54465" cy="5446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13552" y="1955356"/>
              <a:ext cx="54273" cy="5427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228147" y="1990016"/>
              <a:ext cx="53229" cy="532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41589" y="1956259"/>
              <a:ext cx="54492" cy="544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55870" y="1940148"/>
              <a:ext cx="54075" cy="540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269922" y="1922186"/>
              <a:ext cx="54118" cy="541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283835" y="1949849"/>
              <a:ext cx="54438" cy="5443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299116" y="1916684"/>
              <a:ext cx="52023" cy="5202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315547" y="1907404"/>
              <a:ext cx="47305" cy="4730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777086" y="455620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777086" y="4298868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777086" y="40319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777086" y="37873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777086" y="35427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777086" y="327579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777086" y="301845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465626" y="3609143"/>
              <a:ext cx="1422425" cy="947061"/>
            </a:xfrm>
            <a:custGeom>
              <a:avLst/>
              <a:pathLst>
                <a:path w="1422425" h="947061">
                  <a:moveTo>
                    <a:pt x="0" y="947061"/>
                  </a:moveTo>
                  <a:lnTo>
                    <a:pt x="1041" y="946382"/>
                  </a:lnTo>
                  <a:lnTo>
                    <a:pt x="15114" y="937198"/>
                  </a:lnTo>
                  <a:lnTo>
                    <a:pt x="29187" y="928011"/>
                  </a:lnTo>
                  <a:lnTo>
                    <a:pt x="43260" y="918820"/>
                  </a:lnTo>
                  <a:lnTo>
                    <a:pt x="57334" y="909627"/>
                  </a:lnTo>
                  <a:lnTo>
                    <a:pt x="71407" y="900431"/>
                  </a:lnTo>
                  <a:lnTo>
                    <a:pt x="85480" y="891231"/>
                  </a:lnTo>
                  <a:lnTo>
                    <a:pt x="99553" y="882028"/>
                  </a:lnTo>
                  <a:lnTo>
                    <a:pt x="113626" y="872822"/>
                  </a:lnTo>
                  <a:lnTo>
                    <a:pt x="127699" y="863612"/>
                  </a:lnTo>
                  <a:lnTo>
                    <a:pt x="141772" y="854399"/>
                  </a:lnTo>
                  <a:lnTo>
                    <a:pt x="155845" y="845183"/>
                  </a:lnTo>
                  <a:lnTo>
                    <a:pt x="169918" y="835964"/>
                  </a:lnTo>
                  <a:lnTo>
                    <a:pt x="183991" y="826740"/>
                  </a:lnTo>
                  <a:lnTo>
                    <a:pt x="198065" y="817514"/>
                  </a:lnTo>
                  <a:lnTo>
                    <a:pt x="212138" y="808284"/>
                  </a:lnTo>
                  <a:lnTo>
                    <a:pt x="226211" y="799050"/>
                  </a:lnTo>
                  <a:lnTo>
                    <a:pt x="240284" y="789813"/>
                  </a:lnTo>
                  <a:lnTo>
                    <a:pt x="254357" y="780572"/>
                  </a:lnTo>
                  <a:lnTo>
                    <a:pt x="268430" y="771327"/>
                  </a:lnTo>
                  <a:lnTo>
                    <a:pt x="282503" y="762079"/>
                  </a:lnTo>
                  <a:lnTo>
                    <a:pt x="296576" y="752827"/>
                  </a:lnTo>
                  <a:lnTo>
                    <a:pt x="310649" y="743571"/>
                  </a:lnTo>
                  <a:lnTo>
                    <a:pt x="324722" y="734312"/>
                  </a:lnTo>
                  <a:lnTo>
                    <a:pt x="338796" y="725048"/>
                  </a:lnTo>
                  <a:lnTo>
                    <a:pt x="352869" y="715781"/>
                  </a:lnTo>
                  <a:lnTo>
                    <a:pt x="366942" y="706510"/>
                  </a:lnTo>
                  <a:lnTo>
                    <a:pt x="381015" y="697235"/>
                  </a:lnTo>
                  <a:lnTo>
                    <a:pt x="395088" y="687956"/>
                  </a:lnTo>
                  <a:lnTo>
                    <a:pt x="409161" y="678674"/>
                  </a:lnTo>
                  <a:lnTo>
                    <a:pt x="423234" y="669387"/>
                  </a:lnTo>
                  <a:lnTo>
                    <a:pt x="437307" y="660096"/>
                  </a:lnTo>
                  <a:lnTo>
                    <a:pt x="451380" y="650801"/>
                  </a:lnTo>
                  <a:lnTo>
                    <a:pt x="465454" y="641502"/>
                  </a:lnTo>
                  <a:lnTo>
                    <a:pt x="479527" y="632200"/>
                  </a:lnTo>
                  <a:lnTo>
                    <a:pt x="493600" y="622893"/>
                  </a:lnTo>
                  <a:lnTo>
                    <a:pt x="507673" y="613582"/>
                  </a:lnTo>
                  <a:lnTo>
                    <a:pt x="521746" y="604267"/>
                  </a:lnTo>
                  <a:lnTo>
                    <a:pt x="535819" y="594948"/>
                  </a:lnTo>
                  <a:lnTo>
                    <a:pt x="549892" y="585624"/>
                  </a:lnTo>
                  <a:lnTo>
                    <a:pt x="563965" y="576297"/>
                  </a:lnTo>
                  <a:lnTo>
                    <a:pt x="578038" y="566965"/>
                  </a:lnTo>
                  <a:lnTo>
                    <a:pt x="592111" y="557630"/>
                  </a:lnTo>
                  <a:lnTo>
                    <a:pt x="606185" y="548290"/>
                  </a:lnTo>
                  <a:lnTo>
                    <a:pt x="620258" y="538946"/>
                  </a:lnTo>
                  <a:lnTo>
                    <a:pt x="634331" y="529598"/>
                  </a:lnTo>
                  <a:lnTo>
                    <a:pt x="648404" y="520246"/>
                  </a:lnTo>
                  <a:lnTo>
                    <a:pt x="662477" y="510889"/>
                  </a:lnTo>
                  <a:lnTo>
                    <a:pt x="676550" y="501529"/>
                  </a:lnTo>
                  <a:lnTo>
                    <a:pt x="690623" y="492164"/>
                  </a:lnTo>
                  <a:lnTo>
                    <a:pt x="704696" y="482795"/>
                  </a:lnTo>
                  <a:lnTo>
                    <a:pt x="718769" y="473422"/>
                  </a:lnTo>
                  <a:lnTo>
                    <a:pt x="732843" y="464045"/>
                  </a:lnTo>
                  <a:lnTo>
                    <a:pt x="746916" y="454664"/>
                  </a:lnTo>
                  <a:lnTo>
                    <a:pt x="760989" y="445279"/>
                  </a:lnTo>
                  <a:lnTo>
                    <a:pt x="775062" y="435889"/>
                  </a:lnTo>
                  <a:lnTo>
                    <a:pt x="789135" y="426496"/>
                  </a:lnTo>
                  <a:lnTo>
                    <a:pt x="803208" y="417098"/>
                  </a:lnTo>
                  <a:lnTo>
                    <a:pt x="817281" y="407697"/>
                  </a:lnTo>
                  <a:lnTo>
                    <a:pt x="831354" y="398291"/>
                  </a:lnTo>
                  <a:lnTo>
                    <a:pt x="845427" y="388882"/>
                  </a:lnTo>
                  <a:lnTo>
                    <a:pt x="859500" y="379468"/>
                  </a:lnTo>
                  <a:lnTo>
                    <a:pt x="873574" y="370051"/>
                  </a:lnTo>
                  <a:lnTo>
                    <a:pt x="887647" y="360629"/>
                  </a:lnTo>
                  <a:lnTo>
                    <a:pt x="901720" y="351204"/>
                  </a:lnTo>
                  <a:lnTo>
                    <a:pt x="915793" y="341775"/>
                  </a:lnTo>
                  <a:lnTo>
                    <a:pt x="929866" y="332341"/>
                  </a:lnTo>
                  <a:lnTo>
                    <a:pt x="943939" y="322904"/>
                  </a:lnTo>
                  <a:lnTo>
                    <a:pt x="958012" y="313464"/>
                  </a:lnTo>
                  <a:lnTo>
                    <a:pt x="972085" y="304019"/>
                  </a:lnTo>
                  <a:lnTo>
                    <a:pt x="986158" y="294571"/>
                  </a:lnTo>
                  <a:lnTo>
                    <a:pt x="1000232" y="285119"/>
                  </a:lnTo>
                  <a:lnTo>
                    <a:pt x="1014305" y="275663"/>
                  </a:lnTo>
                  <a:lnTo>
                    <a:pt x="1028378" y="266203"/>
                  </a:lnTo>
                  <a:lnTo>
                    <a:pt x="1042451" y="256740"/>
                  </a:lnTo>
                  <a:lnTo>
                    <a:pt x="1056524" y="247274"/>
                  </a:lnTo>
                  <a:lnTo>
                    <a:pt x="1070597" y="237804"/>
                  </a:lnTo>
                  <a:lnTo>
                    <a:pt x="1084670" y="228330"/>
                  </a:lnTo>
                  <a:lnTo>
                    <a:pt x="1098743" y="218853"/>
                  </a:lnTo>
                  <a:lnTo>
                    <a:pt x="1112816" y="209372"/>
                  </a:lnTo>
                  <a:lnTo>
                    <a:pt x="1126889" y="199888"/>
                  </a:lnTo>
                  <a:lnTo>
                    <a:pt x="1140963" y="190400"/>
                  </a:lnTo>
                  <a:lnTo>
                    <a:pt x="1155036" y="180910"/>
                  </a:lnTo>
                  <a:lnTo>
                    <a:pt x="1169109" y="171415"/>
                  </a:lnTo>
                  <a:lnTo>
                    <a:pt x="1183182" y="161918"/>
                  </a:lnTo>
                  <a:lnTo>
                    <a:pt x="1197255" y="152417"/>
                  </a:lnTo>
                  <a:lnTo>
                    <a:pt x="1211328" y="142914"/>
                  </a:lnTo>
                  <a:lnTo>
                    <a:pt x="1225401" y="133407"/>
                  </a:lnTo>
                  <a:lnTo>
                    <a:pt x="1239474" y="123897"/>
                  </a:lnTo>
                  <a:lnTo>
                    <a:pt x="1253547" y="114383"/>
                  </a:lnTo>
                  <a:lnTo>
                    <a:pt x="1267620" y="104867"/>
                  </a:lnTo>
                  <a:lnTo>
                    <a:pt x="1281694" y="95348"/>
                  </a:lnTo>
                  <a:lnTo>
                    <a:pt x="1295767" y="85826"/>
                  </a:lnTo>
                  <a:lnTo>
                    <a:pt x="1309840" y="76301"/>
                  </a:lnTo>
                  <a:lnTo>
                    <a:pt x="1323913" y="66773"/>
                  </a:lnTo>
                  <a:lnTo>
                    <a:pt x="1337986" y="57242"/>
                  </a:lnTo>
                  <a:lnTo>
                    <a:pt x="1352059" y="47708"/>
                  </a:lnTo>
                  <a:lnTo>
                    <a:pt x="1366132" y="38172"/>
                  </a:lnTo>
                  <a:lnTo>
                    <a:pt x="1380205" y="28633"/>
                  </a:lnTo>
                  <a:lnTo>
                    <a:pt x="1394278" y="19091"/>
                  </a:lnTo>
                  <a:lnTo>
                    <a:pt x="1408352" y="9547"/>
                  </a:lnTo>
                  <a:lnTo>
                    <a:pt x="1422425" y="0"/>
                  </a:lnTo>
                  <a:lnTo>
                    <a:pt x="1422425" y="81665"/>
                  </a:lnTo>
                  <a:lnTo>
                    <a:pt x="1408352" y="90818"/>
                  </a:lnTo>
                  <a:lnTo>
                    <a:pt x="1394278" y="99974"/>
                  </a:lnTo>
                  <a:lnTo>
                    <a:pt x="1380205" y="109132"/>
                  </a:lnTo>
                  <a:lnTo>
                    <a:pt x="1366132" y="118293"/>
                  </a:lnTo>
                  <a:lnTo>
                    <a:pt x="1352059" y="127457"/>
                  </a:lnTo>
                  <a:lnTo>
                    <a:pt x="1337986" y="136624"/>
                  </a:lnTo>
                  <a:lnTo>
                    <a:pt x="1323913" y="145793"/>
                  </a:lnTo>
                  <a:lnTo>
                    <a:pt x="1309840" y="154965"/>
                  </a:lnTo>
                  <a:lnTo>
                    <a:pt x="1295767" y="164141"/>
                  </a:lnTo>
                  <a:lnTo>
                    <a:pt x="1281694" y="173319"/>
                  </a:lnTo>
                  <a:lnTo>
                    <a:pt x="1267620" y="182500"/>
                  </a:lnTo>
                  <a:lnTo>
                    <a:pt x="1253547" y="191684"/>
                  </a:lnTo>
                  <a:lnTo>
                    <a:pt x="1239474" y="200871"/>
                  </a:lnTo>
                  <a:lnTo>
                    <a:pt x="1225401" y="210061"/>
                  </a:lnTo>
                  <a:lnTo>
                    <a:pt x="1211328" y="219254"/>
                  </a:lnTo>
                  <a:lnTo>
                    <a:pt x="1197255" y="228451"/>
                  </a:lnTo>
                  <a:lnTo>
                    <a:pt x="1183182" y="237651"/>
                  </a:lnTo>
                  <a:lnTo>
                    <a:pt x="1169109" y="246853"/>
                  </a:lnTo>
                  <a:lnTo>
                    <a:pt x="1155036" y="256060"/>
                  </a:lnTo>
                  <a:lnTo>
                    <a:pt x="1140963" y="265269"/>
                  </a:lnTo>
                  <a:lnTo>
                    <a:pt x="1126889" y="274482"/>
                  </a:lnTo>
                  <a:lnTo>
                    <a:pt x="1112816" y="283698"/>
                  </a:lnTo>
                  <a:lnTo>
                    <a:pt x="1098743" y="292918"/>
                  </a:lnTo>
                  <a:lnTo>
                    <a:pt x="1084670" y="302141"/>
                  </a:lnTo>
                  <a:lnTo>
                    <a:pt x="1070597" y="311367"/>
                  </a:lnTo>
                  <a:lnTo>
                    <a:pt x="1056524" y="320597"/>
                  </a:lnTo>
                  <a:lnTo>
                    <a:pt x="1042451" y="329831"/>
                  </a:lnTo>
                  <a:lnTo>
                    <a:pt x="1028378" y="339068"/>
                  </a:lnTo>
                  <a:lnTo>
                    <a:pt x="1014305" y="348309"/>
                  </a:lnTo>
                  <a:lnTo>
                    <a:pt x="1000232" y="357553"/>
                  </a:lnTo>
                  <a:lnTo>
                    <a:pt x="986158" y="366802"/>
                  </a:lnTo>
                  <a:lnTo>
                    <a:pt x="972085" y="376054"/>
                  </a:lnTo>
                  <a:lnTo>
                    <a:pt x="958012" y="385309"/>
                  </a:lnTo>
                  <a:lnTo>
                    <a:pt x="943939" y="394569"/>
                  </a:lnTo>
                  <a:lnTo>
                    <a:pt x="929866" y="403832"/>
                  </a:lnTo>
                  <a:lnTo>
                    <a:pt x="915793" y="413099"/>
                  </a:lnTo>
                  <a:lnTo>
                    <a:pt x="901720" y="422370"/>
                  </a:lnTo>
                  <a:lnTo>
                    <a:pt x="887647" y="431645"/>
                  </a:lnTo>
                  <a:lnTo>
                    <a:pt x="873574" y="440924"/>
                  </a:lnTo>
                  <a:lnTo>
                    <a:pt x="859500" y="450207"/>
                  </a:lnTo>
                  <a:lnTo>
                    <a:pt x="845427" y="459493"/>
                  </a:lnTo>
                  <a:lnTo>
                    <a:pt x="831354" y="468784"/>
                  </a:lnTo>
                  <a:lnTo>
                    <a:pt x="817281" y="478079"/>
                  </a:lnTo>
                  <a:lnTo>
                    <a:pt x="803208" y="487377"/>
                  </a:lnTo>
                  <a:lnTo>
                    <a:pt x="789135" y="496680"/>
                  </a:lnTo>
                  <a:lnTo>
                    <a:pt x="775062" y="505987"/>
                  </a:lnTo>
                  <a:lnTo>
                    <a:pt x="760989" y="515298"/>
                  </a:lnTo>
                  <a:lnTo>
                    <a:pt x="746916" y="524613"/>
                  </a:lnTo>
                  <a:lnTo>
                    <a:pt x="732843" y="533932"/>
                  </a:lnTo>
                  <a:lnTo>
                    <a:pt x="718769" y="543255"/>
                  </a:lnTo>
                  <a:lnTo>
                    <a:pt x="704696" y="552583"/>
                  </a:lnTo>
                  <a:lnTo>
                    <a:pt x="690623" y="561914"/>
                  </a:lnTo>
                  <a:lnTo>
                    <a:pt x="676550" y="571250"/>
                  </a:lnTo>
                  <a:lnTo>
                    <a:pt x="662477" y="580589"/>
                  </a:lnTo>
                  <a:lnTo>
                    <a:pt x="648404" y="589933"/>
                  </a:lnTo>
                  <a:lnTo>
                    <a:pt x="634331" y="599281"/>
                  </a:lnTo>
                  <a:lnTo>
                    <a:pt x="620258" y="608633"/>
                  </a:lnTo>
                  <a:lnTo>
                    <a:pt x="606185" y="617990"/>
                  </a:lnTo>
                  <a:lnTo>
                    <a:pt x="592111" y="627350"/>
                  </a:lnTo>
                  <a:lnTo>
                    <a:pt x="578038" y="636715"/>
                  </a:lnTo>
                  <a:lnTo>
                    <a:pt x="563965" y="646084"/>
                  </a:lnTo>
                  <a:lnTo>
                    <a:pt x="549892" y="655456"/>
                  </a:lnTo>
                  <a:lnTo>
                    <a:pt x="535819" y="664833"/>
                  </a:lnTo>
                  <a:lnTo>
                    <a:pt x="521746" y="674215"/>
                  </a:lnTo>
                  <a:lnTo>
                    <a:pt x="507673" y="683600"/>
                  </a:lnTo>
                  <a:lnTo>
                    <a:pt x="493600" y="692989"/>
                  </a:lnTo>
                  <a:lnTo>
                    <a:pt x="479527" y="702382"/>
                  </a:lnTo>
                  <a:lnTo>
                    <a:pt x="465454" y="711780"/>
                  </a:lnTo>
                  <a:lnTo>
                    <a:pt x="451380" y="721181"/>
                  </a:lnTo>
                  <a:lnTo>
                    <a:pt x="437307" y="730587"/>
                  </a:lnTo>
                  <a:lnTo>
                    <a:pt x="423234" y="739996"/>
                  </a:lnTo>
                  <a:lnTo>
                    <a:pt x="409161" y="749410"/>
                  </a:lnTo>
                  <a:lnTo>
                    <a:pt x="395088" y="758827"/>
                  </a:lnTo>
                  <a:lnTo>
                    <a:pt x="381015" y="768249"/>
                  </a:lnTo>
                  <a:lnTo>
                    <a:pt x="366942" y="777674"/>
                  </a:lnTo>
                  <a:lnTo>
                    <a:pt x="352869" y="787103"/>
                  </a:lnTo>
                  <a:lnTo>
                    <a:pt x="338796" y="796536"/>
                  </a:lnTo>
                  <a:lnTo>
                    <a:pt x="324722" y="805973"/>
                  </a:lnTo>
                  <a:lnTo>
                    <a:pt x="310649" y="815414"/>
                  </a:lnTo>
                  <a:lnTo>
                    <a:pt x="296576" y="824859"/>
                  </a:lnTo>
                  <a:lnTo>
                    <a:pt x="282503" y="834307"/>
                  </a:lnTo>
                  <a:lnTo>
                    <a:pt x="268430" y="843759"/>
                  </a:lnTo>
                  <a:lnTo>
                    <a:pt x="254357" y="853215"/>
                  </a:lnTo>
                  <a:lnTo>
                    <a:pt x="240284" y="862674"/>
                  </a:lnTo>
                  <a:lnTo>
                    <a:pt x="226211" y="872137"/>
                  </a:lnTo>
                  <a:lnTo>
                    <a:pt x="212138" y="881603"/>
                  </a:lnTo>
                  <a:lnTo>
                    <a:pt x="198065" y="891074"/>
                  </a:lnTo>
                  <a:lnTo>
                    <a:pt x="183991" y="900547"/>
                  </a:lnTo>
                  <a:lnTo>
                    <a:pt x="169918" y="910024"/>
                  </a:lnTo>
                  <a:lnTo>
                    <a:pt x="155845" y="919505"/>
                  </a:lnTo>
                  <a:lnTo>
                    <a:pt x="141772" y="928989"/>
                  </a:lnTo>
                  <a:lnTo>
                    <a:pt x="127699" y="938477"/>
                  </a:lnTo>
                  <a:lnTo>
                    <a:pt x="114969" y="947061"/>
                  </a:lnTo>
                  <a:close/>
                </a:path>
              </a:pathLst>
            </a:custGeom>
            <a:solidFill>
              <a:srgbClr val="839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465626" y="3609143"/>
              <a:ext cx="1422425" cy="947061"/>
            </a:xfrm>
            <a:custGeom>
              <a:avLst/>
              <a:pathLst>
                <a:path w="1422425" h="947061">
                  <a:moveTo>
                    <a:pt x="0" y="947061"/>
                  </a:moveTo>
                  <a:lnTo>
                    <a:pt x="1041" y="946382"/>
                  </a:lnTo>
                  <a:lnTo>
                    <a:pt x="15114" y="937198"/>
                  </a:lnTo>
                  <a:lnTo>
                    <a:pt x="29187" y="928011"/>
                  </a:lnTo>
                  <a:lnTo>
                    <a:pt x="43260" y="918820"/>
                  </a:lnTo>
                  <a:lnTo>
                    <a:pt x="57334" y="909627"/>
                  </a:lnTo>
                  <a:lnTo>
                    <a:pt x="71407" y="900431"/>
                  </a:lnTo>
                  <a:lnTo>
                    <a:pt x="85480" y="891231"/>
                  </a:lnTo>
                  <a:lnTo>
                    <a:pt x="99553" y="882028"/>
                  </a:lnTo>
                  <a:lnTo>
                    <a:pt x="113626" y="872822"/>
                  </a:lnTo>
                  <a:lnTo>
                    <a:pt x="127699" y="863612"/>
                  </a:lnTo>
                  <a:lnTo>
                    <a:pt x="141772" y="854399"/>
                  </a:lnTo>
                  <a:lnTo>
                    <a:pt x="155845" y="845183"/>
                  </a:lnTo>
                  <a:lnTo>
                    <a:pt x="169918" y="835964"/>
                  </a:lnTo>
                  <a:lnTo>
                    <a:pt x="183991" y="826740"/>
                  </a:lnTo>
                  <a:lnTo>
                    <a:pt x="198065" y="817514"/>
                  </a:lnTo>
                  <a:lnTo>
                    <a:pt x="212138" y="808284"/>
                  </a:lnTo>
                  <a:lnTo>
                    <a:pt x="226211" y="799050"/>
                  </a:lnTo>
                  <a:lnTo>
                    <a:pt x="240284" y="789813"/>
                  </a:lnTo>
                  <a:lnTo>
                    <a:pt x="254357" y="780572"/>
                  </a:lnTo>
                  <a:lnTo>
                    <a:pt x="268430" y="771327"/>
                  </a:lnTo>
                  <a:lnTo>
                    <a:pt x="282503" y="762079"/>
                  </a:lnTo>
                  <a:lnTo>
                    <a:pt x="296576" y="752827"/>
                  </a:lnTo>
                  <a:lnTo>
                    <a:pt x="310649" y="743571"/>
                  </a:lnTo>
                  <a:lnTo>
                    <a:pt x="324722" y="734312"/>
                  </a:lnTo>
                  <a:lnTo>
                    <a:pt x="338796" y="725048"/>
                  </a:lnTo>
                  <a:lnTo>
                    <a:pt x="352869" y="715781"/>
                  </a:lnTo>
                  <a:lnTo>
                    <a:pt x="366942" y="706510"/>
                  </a:lnTo>
                  <a:lnTo>
                    <a:pt x="381015" y="697235"/>
                  </a:lnTo>
                  <a:lnTo>
                    <a:pt x="395088" y="687956"/>
                  </a:lnTo>
                  <a:lnTo>
                    <a:pt x="409161" y="678674"/>
                  </a:lnTo>
                  <a:lnTo>
                    <a:pt x="423234" y="669387"/>
                  </a:lnTo>
                  <a:lnTo>
                    <a:pt x="437307" y="660096"/>
                  </a:lnTo>
                  <a:lnTo>
                    <a:pt x="451380" y="650801"/>
                  </a:lnTo>
                  <a:lnTo>
                    <a:pt x="465454" y="641502"/>
                  </a:lnTo>
                  <a:lnTo>
                    <a:pt x="479527" y="632200"/>
                  </a:lnTo>
                  <a:lnTo>
                    <a:pt x="493600" y="622893"/>
                  </a:lnTo>
                  <a:lnTo>
                    <a:pt x="507673" y="613582"/>
                  </a:lnTo>
                  <a:lnTo>
                    <a:pt x="521746" y="604267"/>
                  </a:lnTo>
                  <a:lnTo>
                    <a:pt x="535819" y="594948"/>
                  </a:lnTo>
                  <a:lnTo>
                    <a:pt x="549892" y="585624"/>
                  </a:lnTo>
                  <a:lnTo>
                    <a:pt x="563965" y="576297"/>
                  </a:lnTo>
                  <a:lnTo>
                    <a:pt x="578038" y="566965"/>
                  </a:lnTo>
                  <a:lnTo>
                    <a:pt x="592111" y="557630"/>
                  </a:lnTo>
                  <a:lnTo>
                    <a:pt x="606185" y="548290"/>
                  </a:lnTo>
                  <a:lnTo>
                    <a:pt x="620258" y="538946"/>
                  </a:lnTo>
                  <a:lnTo>
                    <a:pt x="634331" y="529598"/>
                  </a:lnTo>
                  <a:lnTo>
                    <a:pt x="648404" y="520246"/>
                  </a:lnTo>
                  <a:lnTo>
                    <a:pt x="662477" y="510889"/>
                  </a:lnTo>
                  <a:lnTo>
                    <a:pt x="676550" y="501529"/>
                  </a:lnTo>
                  <a:lnTo>
                    <a:pt x="690623" y="492164"/>
                  </a:lnTo>
                  <a:lnTo>
                    <a:pt x="704696" y="482795"/>
                  </a:lnTo>
                  <a:lnTo>
                    <a:pt x="718769" y="473422"/>
                  </a:lnTo>
                  <a:lnTo>
                    <a:pt x="732843" y="464045"/>
                  </a:lnTo>
                  <a:lnTo>
                    <a:pt x="746916" y="454664"/>
                  </a:lnTo>
                  <a:lnTo>
                    <a:pt x="760989" y="445279"/>
                  </a:lnTo>
                  <a:lnTo>
                    <a:pt x="775062" y="435889"/>
                  </a:lnTo>
                  <a:lnTo>
                    <a:pt x="789135" y="426496"/>
                  </a:lnTo>
                  <a:lnTo>
                    <a:pt x="803208" y="417098"/>
                  </a:lnTo>
                  <a:lnTo>
                    <a:pt x="817281" y="407697"/>
                  </a:lnTo>
                  <a:lnTo>
                    <a:pt x="831354" y="398291"/>
                  </a:lnTo>
                  <a:lnTo>
                    <a:pt x="845427" y="388882"/>
                  </a:lnTo>
                  <a:lnTo>
                    <a:pt x="859500" y="379468"/>
                  </a:lnTo>
                  <a:lnTo>
                    <a:pt x="873574" y="370051"/>
                  </a:lnTo>
                  <a:lnTo>
                    <a:pt x="887647" y="360629"/>
                  </a:lnTo>
                  <a:lnTo>
                    <a:pt x="901720" y="351204"/>
                  </a:lnTo>
                  <a:lnTo>
                    <a:pt x="915793" y="341775"/>
                  </a:lnTo>
                  <a:lnTo>
                    <a:pt x="929866" y="332341"/>
                  </a:lnTo>
                  <a:lnTo>
                    <a:pt x="943939" y="322904"/>
                  </a:lnTo>
                  <a:lnTo>
                    <a:pt x="958012" y="313464"/>
                  </a:lnTo>
                  <a:lnTo>
                    <a:pt x="972085" y="304019"/>
                  </a:lnTo>
                  <a:lnTo>
                    <a:pt x="986158" y="294571"/>
                  </a:lnTo>
                  <a:lnTo>
                    <a:pt x="1000232" y="285119"/>
                  </a:lnTo>
                  <a:lnTo>
                    <a:pt x="1014305" y="275663"/>
                  </a:lnTo>
                  <a:lnTo>
                    <a:pt x="1028378" y="266203"/>
                  </a:lnTo>
                  <a:lnTo>
                    <a:pt x="1042451" y="256740"/>
                  </a:lnTo>
                  <a:lnTo>
                    <a:pt x="1056524" y="247274"/>
                  </a:lnTo>
                  <a:lnTo>
                    <a:pt x="1070597" y="237804"/>
                  </a:lnTo>
                  <a:lnTo>
                    <a:pt x="1084670" y="228330"/>
                  </a:lnTo>
                  <a:lnTo>
                    <a:pt x="1098743" y="218853"/>
                  </a:lnTo>
                  <a:lnTo>
                    <a:pt x="1112816" y="209372"/>
                  </a:lnTo>
                  <a:lnTo>
                    <a:pt x="1126889" y="199888"/>
                  </a:lnTo>
                  <a:lnTo>
                    <a:pt x="1140963" y="190400"/>
                  </a:lnTo>
                  <a:lnTo>
                    <a:pt x="1155036" y="180910"/>
                  </a:lnTo>
                  <a:lnTo>
                    <a:pt x="1169109" y="171415"/>
                  </a:lnTo>
                  <a:lnTo>
                    <a:pt x="1183182" y="161918"/>
                  </a:lnTo>
                  <a:lnTo>
                    <a:pt x="1197255" y="152417"/>
                  </a:lnTo>
                  <a:lnTo>
                    <a:pt x="1211328" y="142914"/>
                  </a:lnTo>
                  <a:lnTo>
                    <a:pt x="1225401" y="133407"/>
                  </a:lnTo>
                  <a:lnTo>
                    <a:pt x="1239474" y="123897"/>
                  </a:lnTo>
                  <a:lnTo>
                    <a:pt x="1253547" y="114383"/>
                  </a:lnTo>
                  <a:lnTo>
                    <a:pt x="1267620" y="104867"/>
                  </a:lnTo>
                  <a:lnTo>
                    <a:pt x="1281694" y="95348"/>
                  </a:lnTo>
                  <a:lnTo>
                    <a:pt x="1295767" y="85826"/>
                  </a:lnTo>
                  <a:lnTo>
                    <a:pt x="1309840" y="76301"/>
                  </a:lnTo>
                  <a:lnTo>
                    <a:pt x="1323913" y="66773"/>
                  </a:lnTo>
                  <a:lnTo>
                    <a:pt x="1337986" y="57242"/>
                  </a:lnTo>
                  <a:lnTo>
                    <a:pt x="1352059" y="47708"/>
                  </a:lnTo>
                  <a:lnTo>
                    <a:pt x="1366132" y="38172"/>
                  </a:lnTo>
                  <a:lnTo>
                    <a:pt x="1380205" y="28633"/>
                  </a:lnTo>
                  <a:lnTo>
                    <a:pt x="1394278" y="19091"/>
                  </a:lnTo>
                  <a:lnTo>
                    <a:pt x="1408352" y="9547"/>
                  </a:lnTo>
                  <a:lnTo>
                    <a:pt x="1422425" y="0"/>
                  </a:lnTo>
                  <a:lnTo>
                    <a:pt x="14224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580596" y="3690808"/>
              <a:ext cx="1307455" cy="865396"/>
            </a:xfrm>
            <a:custGeom>
              <a:avLst/>
              <a:pathLst>
                <a:path w="1307455" h="865396">
                  <a:moveTo>
                    <a:pt x="1307455" y="0"/>
                  </a:moveTo>
                  <a:lnTo>
                    <a:pt x="1307455" y="0"/>
                  </a:lnTo>
                  <a:lnTo>
                    <a:pt x="1293382" y="9153"/>
                  </a:lnTo>
                  <a:lnTo>
                    <a:pt x="1279309" y="18309"/>
                  </a:lnTo>
                  <a:lnTo>
                    <a:pt x="1265236" y="27467"/>
                  </a:lnTo>
                  <a:lnTo>
                    <a:pt x="1251163" y="36628"/>
                  </a:lnTo>
                  <a:lnTo>
                    <a:pt x="1237090" y="45792"/>
                  </a:lnTo>
                  <a:lnTo>
                    <a:pt x="1223016" y="54959"/>
                  </a:lnTo>
                  <a:lnTo>
                    <a:pt x="1208943" y="64128"/>
                  </a:lnTo>
                  <a:lnTo>
                    <a:pt x="1194870" y="73300"/>
                  </a:lnTo>
                  <a:lnTo>
                    <a:pt x="1180797" y="82476"/>
                  </a:lnTo>
                  <a:lnTo>
                    <a:pt x="1166724" y="91654"/>
                  </a:lnTo>
                  <a:lnTo>
                    <a:pt x="1152651" y="100835"/>
                  </a:lnTo>
                  <a:lnTo>
                    <a:pt x="1138578" y="110019"/>
                  </a:lnTo>
                  <a:lnTo>
                    <a:pt x="1124505" y="119206"/>
                  </a:lnTo>
                  <a:lnTo>
                    <a:pt x="1110432" y="128396"/>
                  </a:lnTo>
                  <a:lnTo>
                    <a:pt x="1096359" y="137589"/>
                  </a:lnTo>
                  <a:lnTo>
                    <a:pt x="1082285" y="146786"/>
                  </a:lnTo>
                  <a:lnTo>
                    <a:pt x="1068212" y="155985"/>
                  </a:lnTo>
                  <a:lnTo>
                    <a:pt x="1054139" y="165188"/>
                  </a:lnTo>
                  <a:lnTo>
                    <a:pt x="1040066" y="174395"/>
                  </a:lnTo>
                  <a:lnTo>
                    <a:pt x="1025993" y="183604"/>
                  </a:lnTo>
                  <a:lnTo>
                    <a:pt x="1011920" y="192817"/>
                  </a:lnTo>
                  <a:lnTo>
                    <a:pt x="997847" y="202033"/>
                  </a:lnTo>
                  <a:lnTo>
                    <a:pt x="983774" y="211253"/>
                  </a:lnTo>
                  <a:lnTo>
                    <a:pt x="969701" y="220476"/>
                  </a:lnTo>
                  <a:lnTo>
                    <a:pt x="955627" y="229702"/>
                  </a:lnTo>
                  <a:lnTo>
                    <a:pt x="941554" y="238932"/>
                  </a:lnTo>
                  <a:lnTo>
                    <a:pt x="927481" y="248166"/>
                  </a:lnTo>
                  <a:lnTo>
                    <a:pt x="913408" y="257403"/>
                  </a:lnTo>
                  <a:lnTo>
                    <a:pt x="899335" y="266644"/>
                  </a:lnTo>
                  <a:lnTo>
                    <a:pt x="885262" y="275888"/>
                  </a:lnTo>
                  <a:lnTo>
                    <a:pt x="871189" y="285137"/>
                  </a:lnTo>
                  <a:lnTo>
                    <a:pt x="857116" y="294389"/>
                  </a:lnTo>
                  <a:lnTo>
                    <a:pt x="843043" y="303644"/>
                  </a:lnTo>
                  <a:lnTo>
                    <a:pt x="828970" y="312904"/>
                  </a:lnTo>
                  <a:lnTo>
                    <a:pt x="814896" y="322167"/>
                  </a:lnTo>
                  <a:lnTo>
                    <a:pt x="800823" y="331434"/>
                  </a:lnTo>
                  <a:lnTo>
                    <a:pt x="786750" y="340705"/>
                  </a:lnTo>
                  <a:lnTo>
                    <a:pt x="772677" y="349980"/>
                  </a:lnTo>
                  <a:lnTo>
                    <a:pt x="758604" y="359259"/>
                  </a:lnTo>
                  <a:lnTo>
                    <a:pt x="744531" y="368542"/>
                  </a:lnTo>
                  <a:lnTo>
                    <a:pt x="730458" y="377828"/>
                  </a:lnTo>
                  <a:lnTo>
                    <a:pt x="716385" y="387119"/>
                  </a:lnTo>
                  <a:lnTo>
                    <a:pt x="702312" y="396414"/>
                  </a:lnTo>
                  <a:lnTo>
                    <a:pt x="688238" y="405712"/>
                  </a:lnTo>
                  <a:lnTo>
                    <a:pt x="674165" y="415015"/>
                  </a:lnTo>
                  <a:lnTo>
                    <a:pt x="660092" y="424322"/>
                  </a:lnTo>
                  <a:lnTo>
                    <a:pt x="646019" y="433633"/>
                  </a:lnTo>
                  <a:lnTo>
                    <a:pt x="631946" y="442948"/>
                  </a:lnTo>
                  <a:lnTo>
                    <a:pt x="617873" y="452267"/>
                  </a:lnTo>
                  <a:lnTo>
                    <a:pt x="603800" y="461590"/>
                  </a:lnTo>
                  <a:lnTo>
                    <a:pt x="589727" y="470918"/>
                  </a:lnTo>
                  <a:lnTo>
                    <a:pt x="575654" y="480249"/>
                  </a:lnTo>
                  <a:lnTo>
                    <a:pt x="561581" y="489585"/>
                  </a:lnTo>
                  <a:lnTo>
                    <a:pt x="547507" y="498924"/>
                  </a:lnTo>
                  <a:lnTo>
                    <a:pt x="533434" y="508268"/>
                  </a:lnTo>
                  <a:lnTo>
                    <a:pt x="519361" y="517616"/>
                  </a:lnTo>
                  <a:lnTo>
                    <a:pt x="505288" y="526968"/>
                  </a:lnTo>
                  <a:lnTo>
                    <a:pt x="491215" y="536325"/>
                  </a:lnTo>
                  <a:lnTo>
                    <a:pt x="477142" y="545685"/>
                  </a:lnTo>
                  <a:lnTo>
                    <a:pt x="463069" y="555050"/>
                  </a:lnTo>
                  <a:lnTo>
                    <a:pt x="448996" y="564419"/>
                  </a:lnTo>
                  <a:lnTo>
                    <a:pt x="434923" y="573791"/>
                  </a:lnTo>
                  <a:lnTo>
                    <a:pt x="420849" y="583168"/>
                  </a:lnTo>
                  <a:lnTo>
                    <a:pt x="406776" y="592550"/>
                  </a:lnTo>
                  <a:lnTo>
                    <a:pt x="392703" y="601935"/>
                  </a:lnTo>
                  <a:lnTo>
                    <a:pt x="378630" y="611324"/>
                  </a:lnTo>
                  <a:lnTo>
                    <a:pt x="364557" y="620717"/>
                  </a:lnTo>
                  <a:lnTo>
                    <a:pt x="350484" y="630115"/>
                  </a:lnTo>
                  <a:lnTo>
                    <a:pt x="336411" y="639516"/>
                  </a:lnTo>
                  <a:lnTo>
                    <a:pt x="322338" y="648922"/>
                  </a:lnTo>
                  <a:lnTo>
                    <a:pt x="308265" y="658331"/>
                  </a:lnTo>
                  <a:lnTo>
                    <a:pt x="294192" y="667745"/>
                  </a:lnTo>
                  <a:lnTo>
                    <a:pt x="280118" y="677162"/>
                  </a:lnTo>
                  <a:lnTo>
                    <a:pt x="266045" y="686584"/>
                  </a:lnTo>
                  <a:lnTo>
                    <a:pt x="251972" y="696009"/>
                  </a:lnTo>
                  <a:lnTo>
                    <a:pt x="237899" y="705438"/>
                  </a:lnTo>
                  <a:lnTo>
                    <a:pt x="223826" y="714871"/>
                  </a:lnTo>
                  <a:lnTo>
                    <a:pt x="209753" y="724308"/>
                  </a:lnTo>
                  <a:lnTo>
                    <a:pt x="195680" y="733749"/>
                  </a:lnTo>
                  <a:lnTo>
                    <a:pt x="181607" y="743193"/>
                  </a:lnTo>
                  <a:lnTo>
                    <a:pt x="167534" y="752642"/>
                  </a:lnTo>
                  <a:lnTo>
                    <a:pt x="153461" y="762094"/>
                  </a:lnTo>
                  <a:lnTo>
                    <a:pt x="139387" y="771549"/>
                  </a:lnTo>
                  <a:lnTo>
                    <a:pt x="125314" y="781009"/>
                  </a:lnTo>
                  <a:lnTo>
                    <a:pt x="111241" y="790472"/>
                  </a:lnTo>
                  <a:lnTo>
                    <a:pt x="97168" y="799938"/>
                  </a:lnTo>
                  <a:lnTo>
                    <a:pt x="83095" y="809409"/>
                  </a:lnTo>
                  <a:lnTo>
                    <a:pt x="69022" y="818882"/>
                  </a:lnTo>
                  <a:lnTo>
                    <a:pt x="54949" y="828359"/>
                  </a:lnTo>
                  <a:lnTo>
                    <a:pt x="40876" y="837840"/>
                  </a:lnTo>
                  <a:lnTo>
                    <a:pt x="26803" y="847324"/>
                  </a:lnTo>
                  <a:lnTo>
                    <a:pt x="12729" y="856811"/>
                  </a:lnTo>
                  <a:lnTo>
                    <a:pt x="0" y="8653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524064" y="3649975"/>
              <a:ext cx="1363986" cy="906229"/>
            </a:xfrm>
            <a:custGeom>
              <a:avLst/>
              <a:pathLst>
                <a:path w="1363986" h="906229">
                  <a:moveTo>
                    <a:pt x="0" y="906229"/>
                  </a:moveTo>
                  <a:lnTo>
                    <a:pt x="12968" y="897612"/>
                  </a:lnTo>
                  <a:lnTo>
                    <a:pt x="27042" y="888262"/>
                  </a:lnTo>
                  <a:lnTo>
                    <a:pt x="41115" y="878912"/>
                  </a:lnTo>
                  <a:lnTo>
                    <a:pt x="55188" y="869562"/>
                  </a:lnTo>
                  <a:lnTo>
                    <a:pt x="69261" y="860212"/>
                  </a:lnTo>
                  <a:lnTo>
                    <a:pt x="83334" y="850862"/>
                  </a:lnTo>
                  <a:lnTo>
                    <a:pt x="97407" y="841512"/>
                  </a:lnTo>
                  <a:lnTo>
                    <a:pt x="111480" y="832161"/>
                  </a:lnTo>
                  <a:lnTo>
                    <a:pt x="125553" y="822811"/>
                  </a:lnTo>
                  <a:lnTo>
                    <a:pt x="139626" y="813461"/>
                  </a:lnTo>
                  <a:lnTo>
                    <a:pt x="153699" y="804111"/>
                  </a:lnTo>
                  <a:lnTo>
                    <a:pt x="167773" y="794761"/>
                  </a:lnTo>
                  <a:lnTo>
                    <a:pt x="181846" y="785411"/>
                  </a:lnTo>
                  <a:lnTo>
                    <a:pt x="195919" y="776061"/>
                  </a:lnTo>
                  <a:lnTo>
                    <a:pt x="209992" y="766711"/>
                  </a:lnTo>
                  <a:lnTo>
                    <a:pt x="224065" y="757360"/>
                  </a:lnTo>
                  <a:lnTo>
                    <a:pt x="238138" y="748010"/>
                  </a:lnTo>
                  <a:lnTo>
                    <a:pt x="252211" y="738660"/>
                  </a:lnTo>
                  <a:lnTo>
                    <a:pt x="266284" y="729310"/>
                  </a:lnTo>
                  <a:lnTo>
                    <a:pt x="280357" y="719960"/>
                  </a:lnTo>
                  <a:lnTo>
                    <a:pt x="294431" y="710610"/>
                  </a:lnTo>
                  <a:lnTo>
                    <a:pt x="308504" y="701260"/>
                  </a:lnTo>
                  <a:lnTo>
                    <a:pt x="322577" y="691909"/>
                  </a:lnTo>
                  <a:lnTo>
                    <a:pt x="336650" y="682559"/>
                  </a:lnTo>
                  <a:lnTo>
                    <a:pt x="350723" y="673209"/>
                  </a:lnTo>
                  <a:lnTo>
                    <a:pt x="364796" y="663859"/>
                  </a:lnTo>
                  <a:lnTo>
                    <a:pt x="378869" y="654509"/>
                  </a:lnTo>
                  <a:lnTo>
                    <a:pt x="392942" y="645159"/>
                  </a:lnTo>
                  <a:lnTo>
                    <a:pt x="407015" y="635809"/>
                  </a:lnTo>
                  <a:lnTo>
                    <a:pt x="421088" y="626459"/>
                  </a:lnTo>
                  <a:lnTo>
                    <a:pt x="435162" y="617108"/>
                  </a:lnTo>
                  <a:lnTo>
                    <a:pt x="449235" y="607758"/>
                  </a:lnTo>
                  <a:lnTo>
                    <a:pt x="463308" y="598408"/>
                  </a:lnTo>
                  <a:lnTo>
                    <a:pt x="477381" y="589058"/>
                  </a:lnTo>
                  <a:lnTo>
                    <a:pt x="491454" y="579708"/>
                  </a:lnTo>
                  <a:lnTo>
                    <a:pt x="505527" y="570358"/>
                  </a:lnTo>
                  <a:lnTo>
                    <a:pt x="519600" y="561008"/>
                  </a:lnTo>
                  <a:lnTo>
                    <a:pt x="533673" y="551657"/>
                  </a:lnTo>
                  <a:lnTo>
                    <a:pt x="547746" y="542307"/>
                  </a:lnTo>
                  <a:lnTo>
                    <a:pt x="561820" y="532957"/>
                  </a:lnTo>
                  <a:lnTo>
                    <a:pt x="575893" y="523607"/>
                  </a:lnTo>
                  <a:lnTo>
                    <a:pt x="589966" y="514257"/>
                  </a:lnTo>
                  <a:lnTo>
                    <a:pt x="604039" y="504907"/>
                  </a:lnTo>
                  <a:lnTo>
                    <a:pt x="618112" y="495557"/>
                  </a:lnTo>
                  <a:lnTo>
                    <a:pt x="632185" y="486206"/>
                  </a:lnTo>
                  <a:lnTo>
                    <a:pt x="646258" y="476856"/>
                  </a:lnTo>
                  <a:lnTo>
                    <a:pt x="660331" y="467506"/>
                  </a:lnTo>
                  <a:lnTo>
                    <a:pt x="674404" y="458156"/>
                  </a:lnTo>
                  <a:lnTo>
                    <a:pt x="688477" y="448806"/>
                  </a:lnTo>
                  <a:lnTo>
                    <a:pt x="702551" y="439456"/>
                  </a:lnTo>
                  <a:lnTo>
                    <a:pt x="716624" y="430106"/>
                  </a:lnTo>
                  <a:lnTo>
                    <a:pt x="730697" y="420756"/>
                  </a:lnTo>
                  <a:lnTo>
                    <a:pt x="744770" y="411405"/>
                  </a:lnTo>
                  <a:lnTo>
                    <a:pt x="758843" y="402055"/>
                  </a:lnTo>
                  <a:lnTo>
                    <a:pt x="772916" y="392705"/>
                  </a:lnTo>
                  <a:lnTo>
                    <a:pt x="786989" y="383355"/>
                  </a:lnTo>
                  <a:lnTo>
                    <a:pt x="801062" y="374005"/>
                  </a:lnTo>
                  <a:lnTo>
                    <a:pt x="815135" y="364655"/>
                  </a:lnTo>
                  <a:lnTo>
                    <a:pt x="829209" y="355305"/>
                  </a:lnTo>
                  <a:lnTo>
                    <a:pt x="843282" y="345954"/>
                  </a:lnTo>
                  <a:lnTo>
                    <a:pt x="857355" y="336604"/>
                  </a:lnTo>
                  <a:lnTo>
                    <a:pt x="871428" y="327254"/>
                  </a:lnTo>
                  <a:lnTo>
                    <a:pt x="885501" y="317904"/>
                  </a:lnTo>
                  <a:lnTo>
                    <a:pt x="899574" y="308554"/>
                  </a:lnTo>
                  <a:lnTo>
                    <a:pt x="913647" y="299204"/>
                  </a:lnTo>
                  <a:lnTo>
                    <a:pt x="927720" y="289854"/>
                  </a:lnTo>
                  <a:lnTo>
                    <a:pt x="941793" y="280504"/>
                  </a:lnTo>
                  <a:lnTo>
                    <a:pt x="955866" y="271153"/>
                  </a:lnTo>
                  <a:lnTo>
                    <a:pt x="969940" y="261803"/>
                  </a:lnTo>
                  <a:lnTo>
                    <a:pt x="984013" y="252453"/>
                  </a:lnTo>
                  <a:lnTo>
                    <a:pt x="998086" y="243103"/>
                  </a:lnTo>
                  <a:lnTo>
                    <a:pt x="1012159" y="233753"/>
                  </a:lnTo>
                  <a:lnTo>
                    <a:pt x="1026232" y="224403"/>
                  </a:lnTo>
                  <a:lnTo>
                    <a:pt x="1040305" y="215053"/>
                  </a:lnTo>
                  <a:lnTo>
                    <a:pt x="1054378" y="205702"/>
                  </a:lnTo>
                  <a:lnTo>
                    <a:pt x="1068451" y="196352"/>
                  </a:lnTo>
                  <a:lnTo>
                    <a:pt x="1082524" y="187002"/>
                  </a:lnTo>
                  <a:lnTo>
                    <a:pt x="1096597" y="177652"/>
                  </a:lnTo>
                  <a:lnTo>
                    <a:pt x="1110671" y="168302"/>
                  </a:lnTo>
                  <a:lnTo>
                    <a:pt x="1124744" y="158952"/>
                  </a:lnTo>
                  <a:lnTo>
                    <a:pt x="1138817" y="149602"/>
                  </a:lnTo>
                  <a:lnTo>
                    <a:pt x="1152890" y="140252"/>
                  </a:lnTo>
                  <a:lnTo>
                    <a:pt x="1166963" y="130901"/>
                  </a:lnTo>
                  <a:lnTo>
                    <a:pt x="1181036" y="121551"/>
                  </a:lnTo>
                  <a:lnTo>
                    <a:pt x="1195109" y="112201"/>
                  </a:lnTo>
                  <a:lnTo>
                    <a:pt x="1209182" y="102851"/>
                  </a:lnTo>
                  <a:lnTo>
                    <a:pt x="1223255" y="93501"/>
                  </a:lnTo>
                  <a:lnTo>
                    <a:pt x="1237329" y="84151"/>
                  </a:lnTo>
                  <a:lnTo>
                    <a:pt x="1251402" y="74801"/>
                  </a:lnTo>
                  <a:lnTo>
                    <a:pt x="1265475" y="65450"/>
                  </a:lnTo>
                  <a:lnTo>
                    <a:pt x="1279548" y="56100"/>
                  </a:lnTo>
                  <a:lnTo>
                    <a:pt x="1293621" y="46750"/>
                  </a:lnTo>
                  <a:lnTo>
                    <a:pt x="1307694" y="37400"/>
                  </a:lnTo>
                  <a:lnTo>
                    <a:pt x="1321767" y="28050"/>
                  </a:lnTo>
                  <a:lnTo>
                    <a:pt x="1335840" y="18700"/>
                  </a:lnTo>
                  <a:lnTo>
                    <a:pt x="1349913" y="9350"/>
                  </a:lnTo>
                  <a:lnTo>
                    <a:pt x="1363986" y="0"/>
                  </a:lnTo>
                  <a:lnTo>
                    <a:pt x="1363986" y="0"/>
                  </a:lnTo>
                </a:path>
              </a:pathLst>
            </a:custGeom>
            <a:ln w="13550" cap="flat">
              <a:solidFill>
                <a:srgbClr val="83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191621" y="4533664"/>
              <a:ext cx="45081" cy="4508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206212" y="4534182"/>
              <a:ext cx="44045" cy="4404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219922" y="4533819"/>
              <a:ext cx="44770" cy="4477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234500" y="4534324"/>
              <a:ext cx="43761" cy="4376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247865" y="4533615"/>
              <a:ext cx="45178" cy="4517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262978" y="4534655"/>
              <a:ext cx="43098" cy="4309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275828" y="4533433"/>
              <a:ext cx="45543" cy="4554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289990" y="4533522"/>
              <a:ext cx="45365" cy="4536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304416" y="4533874"/>
              <a:ext cx="44660" cy="4466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318381" y="4533766"/>
              <a:ext cx="44877" cy="4487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332507" y="4533819"/>
              <a:ext cx="44770" cy="4477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346751" y="4533990"/>
              <a:ext cx="44428" cy="4442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360765" y="4533931"/>
              <a:ext cx="44546" cy="4454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374475" y="4533568"/>
              <a:ext cx="45273" cy="4527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388971" y="4533990"/>
              <a:ext cx="44428" cy="4442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403453" y="4534400"/>
              <a:ext cx="43609" cy="4360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417982" y="4534855"/>
              <a:ext cx="42699" cy="4269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430352" y="4533153"/>
              <a:ext cx="46103" cy="4610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444150" y="4532877"/>
              <a:ext cx="46655" cy="4665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458694" y="4533348"/>
              <a:ext cx="45712" cy="457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472809" y="4533390"/>
              <a:ext cx="45628" cy="4562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485836" y="4532344"/>
              <a:ext cx="47720" cy="477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500610" y="4533045"/>
              <a:ext cx="46320" cy="463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514007" y="4532369"/>
              <a:ext cx="47671" cy="4767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528494" y="4532783"/>
              <a:ext cx="46843" cy="4684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542080" y="4532295"/>
              <a:ext cx="47818" cy="4781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56833" y="4532976"/>
              <a:ext cx="46457" cy="4645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570402" y="4532471"/>
              <a:ext cx="47466" cy="4746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584849" y="4532845"/>
              <a:ext cx="46719" cy="4671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598232" y="4532155"/>
              <a:ext cx="48098" cy="4809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612675" y="4532525"/>
              <a:ext cx="47360" cy="4736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626143" y="4531920"/>
              <a:ext cx="48569" cy="485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640176" y="4531879"/>
              <a:ext cx="48650" cy="4865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654570" y="4532201"/>
              <a:ext cx="48007" cy="4800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668205" y="4531763"/>
              <a:ext cx="48883" cy="4888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681911" y="4531395"/>
              <a:ext cx="49618" cy="4961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696409" y="4531820"/>
              <a:ext cx="48768" cy="4876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710225" y="4531563"/>
              <a:ext cx="49282" cy="4928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724405" y="4531670"/>
              <a:ext cx="49069" cy="490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738424" y="4531616"/>
              <a:ext cx="49177" cy="4917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752761" y="4531879"/>
              <a:ext cx="48650" cy="4865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766239" y="4531285"/>
              <a:ext cx="49840" cy="4984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780679" y="4531652"/>
              <a:ext cx="49105" cy="4910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794480" y="4531379"/>
              <a:ext cx="49650" cy="4965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808352" y="4972441"/>
              <a:ext cx="50052" cy="5005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22792" y="4531546"/>
              <a:ext cx="49317" cy="4931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836218" y="4530898"/>
              <a:ext cx="50612" cy="506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850441" y="4531049"/>
              <a:ext cx="50312" cy="503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863608" y="4530143"/>
              <a:ext cx="52124" cy="5212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877988" y="4530449"/>
              <a:ext cx="51511" cy="5151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892458" y="4530846"/>
              <a:ext cx="50717" cy="5071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06283" y="4530598"/>
              <a:ext cx="51212" cy="512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920275" y="4530517"/>
              <a:ext cx="51375" cy="5137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34418" y="4530586"/>
              <a:ext cx="51236" cy="5123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948444" y="4530540"/>
              <a:ext cx="51329" cy="5132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62576" y="4807312"/>
              <a:ext cx="51212" cy="512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1977057" y="4531007"/>
              <a:ext cx="50395" cy="5039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990983" y="4530859"/>
              <a:ext cx="50691" cy="5069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005317" y="4531120"/>
              <a:ext cx="50169" cy="5016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019209" y="4530938"/>
              <a:ext cx="50532" cy="5053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034087" y="4764586"/>
              <a:ext cx="48921" cy="4892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048256" y="4531840"/>
              <a:ext cx="48729" cy="4872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061428" y="4530938"/>
              <a:ext cx="50532" cy="5053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075421" y="4530859"/>
              <a:ext cx="50691" cy="5069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089246" y="4530610"/>
              <a:ext cx="51189" cy="5118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116550" y="4807809"/>
              <a:ext cx="52872" cy="5287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30928" y="4530073"/>
              <a:ext cx="52262" cy="5226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145121" y="4530193"/>
              <a:ext cx="52023" cy="5202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158761" y="4776148"/>
              <a:ext cx="52889" cy="5288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173005" y="4757092"/>
              <a:ext cx="52547" cy="5254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187260" y="4530113"/>
              <a:ext cx="52183" cy="5218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201189" y="4734051"/>
              <a:ext cx="52473" cy="5247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215676" y="4530383"/>
              <a:ext cx="51644" cy="5164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229392" y="4530025"/>
              <a:ext cx="52359" cy="5235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243674" y="4530234"/>
              <a:ext cx="51941" cy="5194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257334" y="4529822"/>
              <a:ext cx="52766" cy="5276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271640" y="4530054"/>
              <a:ext cx="52301" cy="5230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285822" y="4530163"/>
              <a:ext cx="52084" cy="5208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299626" y="4529894"/>
              <a:ext cx="52621" cy="5262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313556" y="4529751"/>
              <a:ext cx="52907" cy="5290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327772" y="4529894"/>
              <a:ext cx="52621" cy="5262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342114" y="4621355"/>
              <a:ext cx="52084" cy="5208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355446" y="4570546"/>
              <a:ext cx="53566" cy="5356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369606" y="4529508"/>
              <a:ext cx="53392" cy="5339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384274" y="4530103"/>
              <a:ext cx="52203" cy="5220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398175" y="4594084"/>
              <a:ext cx="52547" cy="5254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412410" y="4499276"/>
              <a:ext cx="52223" cy="5222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426406" y="4530016"/>
              <a:ext cx="52378" cy="5237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440846" y="4530383"/>
              <a:ext cx="51644" cy="5164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453919" y="4506371"/>
              <a:ext cx="53644" cy="5364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468158" y="4566891"/>
              <a:ext cx="53311" cy="5331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481944" y="4529262"/>
              <a:ext cx="53885" cy="5388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495789" y="4529033"/>
              <a:ext cx="54342" cy="5434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523633" y="4528732"/>
              <a:ext cx="54946" cy="5494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538222" y="4529247"/>
              <a:ext cx="53915" cy="5391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551603" y="4528555"/>
              <a:ext cx="55299" cy="5529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565594" y="4558985"/>
              <a:ext cx="55464" cy="5546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579913" y="4528719"/>
              <a:ext cx="54971" cy="5497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593912" y="4528645"/>
              <a:ext cx="55119" cy="5511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21880" y="4531994"/>
              <a:ext cx="55475" cy="5547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36243" y="4390692"/>
              <a:ext cx="54896" cy="5489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49814" y="4406433"/>
              <a:ext cx="55901" cy="5590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63992" y="4518913"/>
              <a:ext cx="55691" cy="5569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678425" y="4375429"/>
              <a:ext cx="54971" cy="5497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692691" y="4484390"/>
              <a:ext cx="54585" cy="5458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707070" y="4342980"/>
              <a:ext cx="53974" cy="5397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21590" y="4439980"/>
              <a:ext cx="53079" cy="5307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736082" y="4530083"/>
              <a:ext cx="52242" cy="5224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749057" y="4385996"/>
              <a:ext cx="54438" cy="5443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63157" y="4335614"/>
              <a:ext cx="54383" cy="5438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777857" y="4425500"/>
              <a:ext cx="53129" cy="5312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791605" y="4219469"/>
              <a:ext cx="53781" cy="5378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805913" y="4423440"/>
              <a:ext cx="53311" cy="5331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820171" y="4334152"/>
              <a:ext cx="52942" cy="5294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834469" y="4397844"/>
              <a:ext cx="52491" cy="5249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847935" y="4347251"/>
              <a:ext cx="53705" cy="5370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862197" y="4233030"/>
              <a:ext cx="53327" cy="5332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76246" y="4257209"/>
              <a:ext cx="53376" cy="5337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890359" y="4228099"/>
              <a:ext cx="53295" cy="5329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904541" y="4182825"/>
              <a:ext cx="53079" cy="5307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918983" y="4304073"/>
              <a:ext cx="52339" cy="5233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932999" y="4202147"/>
              <a:ext cx="52454" cy="52454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946540" y="4206367"/>
              <a:ext cx="53519" cy="5351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960783" y="4529615"/>
              <a:ext cx="53179" cy="5317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975144" y="4259685"/>
              <a:ext cx="52603" cy="5260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988728" y="4250080"/>
              <a:ext cx="53582" cy="5358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003147" y="4168773"/>
              <a:ext cx="52889" cy="5288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017811" y="4175774"/>
              <a:ext cx="51709" cy="51709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031852" y="4234568"/>
              <a:ext cx="51773" cy="5177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045238" y="4084566"/>
              <a:ext cx="53146" cy="5314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059883" y="4206563"/>
              <a:ext cx="52002" cy="5200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073856" y="4075420"/>
              <a:ext cx="52203" cy="5220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088039" y="4140948"/>
              <a:ext cx="51982" cy="5198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102315" y="4168195"/>
              <a:ext cx="51578" cy="5157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116767" y="4125846"/>
              <a:ext cx="50820" cy="5082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131108" y="4091897"/>
              <a:ext cx="50283" cy="5028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144717" y="4065256"/>
              <a:ext cx="51212" cy="5121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159050" y="4049717"/>
              <a:ext cx="50691" cy="5069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72669" y="4112674"/>
              <a:ext cx="51600" cy="5160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186889" y="4038062"/>
              <a:ext cx="51306" cy="51306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201502" y="4046205"/>
              <a:ext cx="50227" cy="5022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16065" y="4041896"/>
              <a:ext cx="49248" cy="49248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30173" y="4000368"/>
              <a:ext cx="49177" cy="4917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244091" y="4010467"/>
              <a:ext cx="49487" cy="4948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257912" y="4178449"/>
              <a:ext cx="49992" cy="49992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272156" y="4027074"/>
              <a:ext cx="49650" cy="49650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286650" y="4060887"/>
              <a:ext cx="48807" cy="48807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300574" y="3975911"/>
              <a:ext cx="49105" cy="49105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315778" y="4073829"/>
              <a:ext cx="46843" cy="46843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1777086" y="654379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1777086" y="6286459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777086" y="60195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777086" y="57749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1777086" y="55303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777086" y="526338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1777086" y="500604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655811" y="5721114"/>
              <a:ext cx="1232240" cy="822680"/>
            </a:xfrm>
            <a:custGeom>
              <a:avLst/>
              <a:pathLst>
                <a:path w="1232240" h="822680">
                  <a:moveTo>
                    <a:pt x="0" y="822680"/>
                  </a:moveTo>
                  <a:lnTo>
                    <a:pt x="7880" y="817514"/>
                  </a:lnTo>
                  <a:lnTo>
                    <a:pt x="21953" y="808284"/>
                  </a:lnTo>
                  <a:lnTo>
                    <a:pt x="36026" y="799050"/>
                  </a:lnTo>
                  <a:lnTo>
                    <a:pt x="50099" y="789813"/>
                  </a:lnTo>
                  <a:lnTo>
                    <a:pt x="64172" y="780572"/>
                  </a:lnTo>
                  <a:lnTo>
                    <a:pt x="78246" y="771327"/>
                  </a:lnTo>
                  <a:lnTo>
                    <a:pt x="92319" y="762079"/>
                  </a:lnTo>
                  <a:lnTo>
                    <a:pt x="106392" y="752827"/>
                  </a:lnTo>
                  <a:lnTo>
                    <a:pt x="120465" y="743571"/>
                  </a:lnTo>
                  <a:lnTo>
                    <a:pt x="134538" y="734312"/>
                  </a:lnTo>
                  <a:lnTo>
                    <a:pt x="148611" y="725048"/>
                  </a:lnTo>
                  <a:lnTo>
                    <a:pt x="162684" y="715781"/>
                  </a:lnTo>
                  <a:lnTo>
                    <a:pt x="176757" y="706510"/>
                  </a:lnTo>
                  <a:lnTo>
                    <a:pt x="190830" y="697235"/>
                  </a:lnTo>
                  <a:lnTo>
                    <a:pt x="204903" y="687956"/>
                  </a:lnTo>
                  <a:lnTo>
                    <a:pt x="218977" y="678674"/>
                  </a:lnTo>
                  <a:lnTo>
                    <a:pt x="233050" y="669387"/>
                  </a:lnTo>
                  <a:lnTo>
                    <a:pt x="247123" y="660096"/>
                  </a:lnTo>
                  <a:lnTo>
                    <a:pt x="261196" y="650801"/>
                  </a:lnTo>
                  <a:lnTo>
                    <a:pt x="275269" y="641502"/>
                  </a:lnTo>
                  <a:lnTo>
                    <a:pt x="289342" y="632200"/>
                  </a:lnTo>
                  <a:lnTo>
                    <a:pt x="303415" y="622893"/>
                  </a:lnTo>
                  <a:lnTo>
                    <a:pt x="317488" y="613582"/>
                  </a:lnTo>
                  <a:lnTo>
                    <a:pt x="331561" y="604267"/>
                  </a:lnTo>
                  <a:lnTo>
                    <a:pt x="345635" y="594948"/>
                  </a:lnTo>
                  <a:lnTo>
                    <a:pt x="359708" y="585624"/>
                  </a:lnTo>
                  <a:lnTo>
                    <a:pt x="373781" y="576297"/>
                  </a:lnTo>
                  <a:lnTo>
                    <a:pt x="387854" y="566965"/>
                  </a:lnTo>
                  <a:lnTo>
                    <a:pt x="401927" y="557630"/>
                  </a:lnTo>
                  <a:lnTo>
                    <a:pt x="416000" y="548290"/>
                  </a:lnTo>
                  <a:lnTo>
                    <a:pt x="430073" y="538946"/>
                  </a:lnTo>
                  <a:lnTo>
                    <a:pt x="444146" y="529598"/>
                  </a:lnTo>
                  <a:lnTo>
                    <a:pt x="458219" y="520246"/>
                  </a:lnTo>
                  <a:lnTo>
                    <a:pt x="472292" y="510889"/>
                  </a:lnTo>
                  <a:lnTo>
                    <a:pt x="486366" y="501529"/>
                  </a:lnTo>
                  <a:lnTo>
                    <a:pt x="500439" y="492164"/>
                  </a:lnTo>
                  <a:lnTo>
                    <a:pt x="514512" y="482795"/>
                  </a:lnTo>
                  <a:lnTo>
                    <a:pt x="528585" y="473422"/>
                  </a:lnTo>
                  <a:lnTo>
                    <a:pt x="542658" y="464045"/>
                  </a:lnTo>
                  <a:lnTo>
                    <a:pt x="556731" y="454664"/>
                  </a:lnTo>
                  <a:lnTo>
                    <a:pt x="570804" y="445279"/>
                  </a:lnTo>
                  <a:lnTo>
                    <a:pt x="584877" y="435889"/>
                  </a:lnTo>
                  <a:lnTo>
                    <a:pt x="598950" y="426496"/>
                  </a:lnTo>
                  <a:lnTo>
                    <a:pt x="613023" y="417098"/>
                  </a:lnTo>
                  <a:lnTo>
                    <a:pt x="627097" y="407697"/>
                  </a:lnTo>
                  <a:lnTo>
                    <a:pt x="641170" y="398291"/>
                  </a:lnTo>
                  <a:lnTo>
                    <a:pt x="655243" y="388882"/>
                  </a:lnTo>
                  <a:lnTo>
                    <a:pt x="669316" y="379468"/>
                  </a:lnTo>
                  <a:lnTo>
                    <a:pt x="683389" y="370051"/>
                  </a:lnTo>
                  <a:lnTo>
                    <a:pt x="697462" y="360629"/>
                  </a:lnTo>
                  <a:lnTo>
                    <a:pt x="711535" y="351204"/>
                  </a:lnTo>
                  <a:lnTo>
                    <a:pt x="725608" y="341775"/>
                  </a:lnTo>
                  <a:lnTo>
                    <a:pt x="739681" y="332341"/>
                  </a:lnTo>
                  <a:lnTo>
                    <a:pt x="753755" y="322904"/>
                  </a:lnTo>
                  <a:lnTo>
                    <a:pt x="767828" y="313464"/>
                  </a:lnTo>
                  <a:lnTo>
                    <a:pt x="781901" y="304019"/>
                  </a:lnTo>
                  <a:lnTo>
                    <a:pt x="795974" y="294571"/>
                  </a:lnTo>
                  <a:lnTo>
                    <a:pt x="810047" y="285119"/>
                  </a:lnTo>
                  <a:lnTo>
                    <a:pt x="824120" y="275663"/>
                  </a:lnTo>
                  <a:lnTo>
                    <a:pt x="838193" y="266203"/>
                  </a:lnTo>
                  <a:lnTo>
                    <a:pt x="852266" y="256740"/>
                  </a:lnTo>
                  <a:lnTo>
                    <a:pt x="866339" y="247274"/>
                  </a:lnTo>
                  <a:lnTo>
                    <a:pt x="880412" y="237804"/>
                  </a:lnTo>
                  <a:lnTo>
                    <a:pt x="894486" y="228330"/>
                  </a:lnTo>
                  <a:lnTo>
                    <a:pt x="908559" y="218853"/>
                  </a:lnTo>
                  <a:lnTo>
                    <a:pt x="922632" y="209372"/>
                  </a:lnTo>
                  <a:lnTo>
                    <a:pt x="936705" y="199888"/>
                  </a:lnTo>
                  <a:lnTo>
                    <a:pt x="950778" y="190400"/>
                  </a:lnTo>
                  <a:lnTo>
                    <a:pt x="964851" y="180910"/>
                  </a:lnTo>
                  <a:lnTo>
                    <a:pt x="978924" y="171415"/>
                  </a:lnTo>
                  <a:lnTo>
                    <a:pt x="992997" y="161918"/>
                  </a:lnTo>
                  <a:lnTo>
                    <a:pt x="1007070" y="152417"/>
                  </a:lnTo>
                  <a:lnTo>
                    <a:pt x="1021144" y="142914"/>
                  </a:lnTo>
                  <a:lnTo>
                    <a:pt x="1035217" y="133407"/>
                  </a:lnTo>
                  <a:lnTo>
                    <a:pt x="1049290" y="123897"/>
                  </a:lnTo>
                  <a:lnTo>
                    <a:pt x="1063363" y="114383"/>
                  </a:lnTo>
                  <a:lnTo>
                    <a:pt x="1077436" y="104867"/>
                  </a:lnTo>
                  <a:lnTo>
                    <a:pt x="1091509" y="95348"/>
                  </a:lnTo>
                  <a:lnTo>
                    <a:pt x="1105582" y="85826"/>
                  </a:lnTo>
                  <a:lnTo>
                    <a:pt x="1119655" y="76301"/>
                  </a:lnTo>
                  <a:lnTo>
                    <a:pt x="1133728" y="66773"/>
                  </a:lnTo>
                  <a:lnTo>
                    <a:pt x="1147801" y="57242"/>
                  </a:lnTo>
                  <a:lnTo>
                    <a:pt x="1161875" y="47708"/>
                  </a:lnTo>
                  <a:lnTo>
                    <a:pt x="1175948" y="38172"/>
                  </a:lnTo>
                  <a:lnTo>
                    <a:pt x="1190021" y="28633"/>
                  </a:lnTo>
                  <a:lnTo>
                    <a:pt x="1204094" y="19091"/>
                  </a:lnTo>
                  <a:lnTo>
                    <a:pt x="1218167" y="9547"/>
                  </a:lnTo>
                  <a:lnTo>
                    <a:pt x="1232240" y="0"/>
                  </a:lnTo>
                  <a:lnTo>
                    <a:pt x="1232240" y="81665"/>
                  </a:lnTo>
                  <a:lnTo>
                    <a:pt x="1218167" y="90818"/>
                  </a:lnTo>
                  <a:lnTo>
                    <a:pt x="1204094" y="99974"/>
                  </a:lnTo>
                  <a:lnTo>
                    <a:pt x="1190021" y="109132"/>
                  </a:lnTo>
                  <a:lnTo>
                    <a:pt x="1175948" y="118293"/>
                  </a:lnTo>
                  <a:lnTo>
                    <a:pt x="1161875" y="127457"/>
                  </a:lnTo>
                  <a:lnTo>
                    <a:pt x="1147801" y="136624"/>
                  </a:lnTo>
                  <a:lnTo>
                    <a:pt x="1133728" y="145793"/>
                  </a:lnTo>
                  <a:lnTo>
                    <a:pt x="1119655" y="154965"/>
                  </a:lnTo>
                  <a:lnTo>
                    <a:pt x="1105582" y="164141"/>
                  </a:lnTo>
                  <a:lnTo>
                    <a:pt x="1091509" y="173319"/>
                  </a:lnTo>
                  <a:lnTo>
                    <a:pt x="1077436" y="182500"/>
                  </a:lnTo>
                  <a:lnTo>
                    <a:pt x="1063363" y="191684"/>
                  </a:lnTo>
                  <a:lnTo>
                    <a:pt x="1049290" y="200871"/>
                  </a:lnTo>
                  <a:lnTo>
                    <a:pt x="1035217" y="210061"/>
                  </a:lnTo>
                  <a:lnTo>
                    <a:pt x="1021144" y="219254"/>
                  </a:lnTo>
                  <a:lnTo>
                    <a:pt x="1007070" y="228451"/>
                  </a:lnTo>
                  <a:lnTo>
                    <a:pt x="992997" y="237651"/>
                  </a:lnTo>
                  <a:lnTo>
                    <a:pt x="978924" y="246853"/>
                  </a:lnTo>
                  <a:lnTo>
                    <a:pt x="964851" y="256060"/>
                  </a:lnTo>
                  <a:lnTo>
                    <a:pt x="950778" y="265269"/>
                  </a:lnTo>
                  <a:lnTo>
                    <a:pt x="936705" y="274482"/>
                  </a:lnTo>
                  <a:lnTo>
                    <a:pt x="922632" y="283698"/>
                  </a:lnTo>
                  <a:lnTo>
                    <a:pt x="908559" y="292918"/>
                  </a:lnTo>
                  <a:lnTo>
                    <a:pt x="894486" y="302141"/>
                  </a:lnTo>
                  <a:lnTo>
                    <a:pt x="880412" y="311367"/>
                  </a:lnTo>
                  <a:lnTo>
                    <a:pt x="866339" y="320597"/>
                  </a:lnTo>
                  <a:lnTo>
                    <a:pt x="852266" y="329831"/>
                  </a:lnTo>
                  <a:lnTo>
                    <a:pt x="838193" y="339068"/>
                  </a:lnTo>
                  <a:lnTo>
                    <a:pt x="824120" y="348309"/>
                  </a:lnTo>
                  <a:lnTo>
                    <a:pt x="810047" y="357553"/>
                  </a:lnTo>
                  <a:lnTo>
                    <a:pt x="795974" y="366802"/>
                  </a:lnTo>
                  <a:lnTo>
                    <a:pt x="781901" y="376054"/>
                  </a:lnTo>
                  <a:lnTo>
                    <a:pt x="767828" y="385309"/>
                  </a:lnTo>
                  <a:lnTo>
                    <a:pt x="753755" y="394569"/>
                  </a:lnTo>
                  <a:lnTo>
                    <a:pt x="739681" y="403832"/>
                  </a:lnTo>
                  <a:lnTo>
                    <a:pt x="725608" y="413099"/>
                  </a:lnTo>
                  <a:lnTo>
                    <a:pt x="711535" y="422370"/>
                  </a:lnTo>
                  <a:lnTo>
                    <a:pt x="697462" y="431645"/>
                  </a:lnTo>
                  <a:lnTo>
                    <a:pt x="683389" y="440924"/>
                  </a:lnTo>
                  <a:lnTo>
                    <a:pt x="669316" y="450207"/>
                  </a:lnTo>
                  <a:lnTo>
                    <a:pt x="655243" y="459493"/>
                  </a:lnTo>
                  <a:lnTo>
                    <a:pt x="641170" y="468784"/>
                  </a:lnTo>
                  <a:lnTo>
                    <a:pt x="627097" y="478079"/>
                  </a:lnTo>
                  <a:lnTo>
                    <a:pt x="613023" y="487377"/>
                  </a:lnTo>
                  <a:lnTo>
                    <a:pt x="598950" y="496680"/>
                  </a:lnTo>
                  <a:lnTo>
                    <a:pt x="584877" y="505987"/>
                  </a:lnTo>
                  <a:lnTo>
                    <a:pt x="570804" y="515298"/>
                  </a:lnTo>
                  <a:lnTo>
                    <a:pt x="556731" y="524613"/>
                  </a:lnTo>
                  <a:lnTo>
                    <a:pt x="542658" y="533932"/>
                  </a:lnTo>
                  <a:lnTo>
                    <a:pt x="528585" y="543255"/>
                  </a:lnTo>
                  <a:lnTo>
                    <a:pt x="514512" y="552583"/>
                  </a:lnTo>
                  <a:lnTo>
                    <a:pt x="500439" y="561914"/>
                  </a:lnTo>
                  <a:lnTo>
                    <a:pt x="486366" y="571250"/>
                  </a:lnTo>
                  <a:lnTo>
                    <a:pt x="472292" y="580589"/>
                  </a:lnTo>
                  <a:lnTo>
                    <a:pt x="458219" y="589933"/>
                  </a:lnTo>
                  <a:lnTo>
                    <a:pt x="444146" y="599281"/>
                  </a:lnTo>
                  <a:lnTo>
                    <a:pt x="430073" y="608633"/>
                  </a:lnTo>
                  <a:lnTo>
                    <a:pt x="416000" y="617990"/>
                  </a:lnTo>
                  <a:lnTo>
                    <a:pt x="401927" y="627350"/>
                  </a:lnTo>
                  <a:lnTo>
                    <a:pt x="387854" y="636715"/>
                  </a:lnTo>
                  <a:lnTo>
                    <a:pt x="373781" y="646084"/>
                  </a:lnTo>
                  <a:lnTo>
                    <a:pt x="359708" y="655456"/>
                  </a:lnTo>
                  <a:lnTo>
                    <a:pt x="345635" y="664833"/>
                  </a:lnTo>
                  <a:lnTo>
                    <a:pt x="331561" y="674215"/>
                  </a:lnTo>
                  <a:lnTo>
                    <a:pt x="317488" y="683600"/>
                  </a:lnTo>
                  <a:lnTo>
                    <a:pt x="303415" y="692989"/>
                  </a:lnTo>
                  <a:lnTo>
                    <a:pt x="289342" y="702382"/>
                  </a:lnTo>
                  <a:lnTo>
                    <a:pt x="275269" y="711780"/>
                  </a:lnTo>
                  <a:lnTo>
                    <a:pt x="261196" y="721181"/>
                  </a:lnTo>
                  <a:lnTo>
                    <a:pt x="247123" y="730587"/>
                  </a:lnTo>
                  <a:lnTo>
                    <a:pt x="233050" y="739996"/>
                  </a:lnTo>
                  <a:lnTo>
                    <a:pt x="218977" y="749410"/>
                  </a:lnTo>
                  <a:lnTo>
                    <a:pt x="204903" y="758827"/>
                  </a:lnTo>
                  <a:lnTo>
                    <a:pt x="190830" y="768249"/>
                  </a:lnTo>
                  <a:lnTo>
                    <a:pt x="176757" y="777674"/>
                  </a:lnTo>
                  <a:lnTo>
                    <a:pt x="162684" y="787103"/>
                  </a:lnTo>
                  <a:lnTo>
                    <a:pt x="148611" y="796536"/>
                  </a:lnTo>
                  <a:lnTo>
                    <a:pt x="134538" y="805973"/>
                  </a:lnTo>
                  <a:lnTo>
                    <a:pt x="120465" y="815414"/>
                  </a:lnTo>
                  <a:lnTo>
                    <a:pt x="109637" y="822680"/>
                  </a:lnTo>
                  <a:close/>
                </a:path>
              </a:pathLst>
            </a:custGeom>
            <a:solidFill>
              <a:srgbClr val="00BC9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655811" y="5721114"/>
              <a:ext cx="1232240" cy="822680"/>
            </a:xfrm>
            <a:custGeom>
              <a:avLst/>
              <a:pathLst>
                <a:path w="1232240" h="822680">
                  <a:moveTo>
                    <a:pt x="0" y="822680"/>
                  </a:moveTo>
                  <a:lnTo>
                    <a:pt x="7880" y="817514"/>
                  </a:lnTo>
                  <a:lnTo>
                    <a:pt x="21953" y="808284"/>
                  </a:lnTo>
                  <a:lnTo>
                    <a:pt x="36026" y="799050"/>
                  </a:lnTo>
                  <a:lnTo>
                    <a:pt x="50099" y="789813"/>
                  </a:lnTo>
                  <a:lnTo>
                    <a:pt x="64172" y="780572"/>
                  </a:lnTo>
                  <a:lnTo>
                    <a:pt x="78246" y="771327"/>
                  </a:lnTo>
                  <a:lnTo>
                    <a:pt x="92319" y="762079"/>
                  </a:lnTo>
                  <a:lnTo>
                    <a:pt x="106392" y="752827"/>
                  </a:lnTo>
                  <a:lnTo>
                    <a:pt x="120465" y="743571"/>
                  </a:lnTo>
                  <a:lnTo>
                    <a:pt x="134538" y="734312"/>
                  </a:lnTo>
                  <a:lnTo>
                    <a:pt x="148611" y="725048"/>
                  </a:lnTo>
                  <a:lnTo>
                    <a:pt x="162684" y="715781"/>
                  </a:lnTo>
                  <a:lnTo>
                    <a:pt x="176757" y="706510"/>
                  </a:lnTo>
                  <a:lnTo>
                    <a:pt x="190830" y="697235"/>
                  </a:lnTo>
                  <a:lnTo>
                    <a:pt x="204903" y="687956"/>
                  </a:lnTo>
                  <a:lnTo>
                    <a:pt x="218977" y="678674"/>
                  </a:lnTo>
                  <a:lnTo>
                    <a:pt x="233050" y="669387"/>
                  </a:lnTo>
                  <a:lnTo>
                    <a:pt x="247123" y="660096"/>
                  </a:lnTo>
                  <a:lnTo>
                    <a:pt x="261196" y="650801"/>
                  </a:lnTo>
                  <a:lnTo>
                    <a:pt x="275269" y="641502"/>
                  </a:lnTo>
                  <a:lnTo>
                    <a:pt x="289342" y="632200"/>
                  </a:lnTo>
                  <a:lnTo>
                    <a:pt x="303415" y="622893"/>
                  </a:lnTo>
                  <a:lnTo>
                    <a:pt x="317488" y="613582"/>
                  </a:lnTo>
                  <a:lnTo>
                    <a:pt x="331561" y="604267"/>
                  </a:lnTo>
                  <a:lnTo>
                    <a:pt x="345635" y="594948"/>
                  </a:lnTo>
                  <a:lnTo>
                    <a:pt x="359708" y="585624"/>
                  </a:lnTo>
                  <a:lnTo>
                    <a:pt x="373781" y="576297"/>
                  </a:lnTo>
                  <a:lnTo>
                    <a:pt x="387854" y="566965"/>
                  </a:lnTo>
                  <a:lnTo>
                    <a:pt x="401927" y="557630"/>
                  </a:lnTo>
                  <a:lnTo>
                    <a:pt x="416000" y="548290"/>
                  </a:lnTo>
                  <a:lnTo>
                    <a:pt x="430073" y="538946"/>
                  </a:lnTo>
                  <a:lnTo>
                    <a:pt x="444146" y="529598"/>
                  </a:lnTo>
                  <a:lnTo>
                    <a:pt x="458219" y="520246"/>
                  </a:lnTo>
                  <a:lnTo>
                    <a:pt x="472292" y="510889"/>
                  </a:lnTo>
                  <a:lnTo>
                    <a:pt x="486366" y="501529"/>
                  </a:lnTo>
                  <a:lnTo>
                    <a:pt x="500439" y="492164"/>
                  </a:lnTo>
                  <a:lnTo>
                    <a:pt x="514512" y="482795"/>
                  </a:lnTo>
                  <a:lnTo>
                    <a:pt x="528585" y="473422"/>
                  </a:lnTo>
                  <a:lnTo>
                    <a:pt x="542658" y="464045"/>
                  </a:lnTo>
                  <a:lnTo>
                    <a:pt x="556731" y="454664"/>
                  </a:lnTo>
                  <a:lnTo>
                    <a:pt x="570804" y="445279"/>
                  </a:lnTo>
                  <a:lnTo>
                    <a:pt x="584877" y="435889"/>
                  </a:lnTo>
                  <a:lnTo>
                    <a:pt x="598950" y="426496"/>
                  </a:lnTo>
                  <a:lnTo>
                    <a:pt x="613023" y="417098"/>
                  </a:lnTo>
                  <a:lnTo>
                    <a:pt x="627097" y="407697"/>
                  </a:lnTo>
                  <a:lnTo>
                    <a:pt x="641170" y="398291"/>
                  </a:lnTo>
                  <a:lnTo>
                    <a:pt x="655243" y="388882"/>
                  </a:lnTo>
                  <a:lnTo>
                    <a:pt x="669316" y="379468"/>
                  </a:lnTo>
                  <a:lnTo>
                    <a:pt x="683389" y="370051"/>
                  </a:lnTo>
                  <a:lnTo>
                    <a:pt x="697462" y="360629"/>
                  </a:lnTo>
                  <a:lnTo>
                    <a:pt x="711535" y="351204"/>
                  </a:lnTo>
                  <a:lnTo>
                    <a:pt x="725608" y="341775"/>
                  </a:lnTo>
                  <a:lnTo>
                    <a:pt x="739681" y="332341"/>
                  </a:lnTo>
                  <a:lnTo>
                    <a:pt x="753755" y="322904"/>
                  </a:lnTo>
                  <a:lnTo>
                    <a:pt x="767828" y="313464"/>
                  </a:lnTo>
                  <a:lnTo>
                    <a:pt x="781901" y="304019"/>
                  </a:lnTo>
                  <a:lnTo>
                    <a:pt x="795974" y="294571"/>
                  </a:lnTo>
                  <a:lnTo>
                    <a:pt x="810047" y="285119"/>
                  </a:lnTo>
                  <a:lnTo>
                    <a:pt x="824120" y="275663"/>
                  </a:lnTo>
                  <a:lnTo>
                    <a:pt x="838193" y="266203"/>
                  </a:lnTo>
                  <a:lnTo>
                    <a:pt x="852266" y="256740"/>
                  </a:lnTo>
                  <a:lnTo>
                    <a:pt x="866339" y="247274"/>
                  </a:lnTo>
                  <a:lnTo>
                    <a:pt x="880412" y="237804"/>
                  </a:lnTo>
                  <a:lnTo>
                    <a:pt x="894486" y="228330"/>
                  </a:lnTo>
                  <a:lnTo>
                    <a:pt x="908559" y="218853"/>
                  </a:lnTo>
                  <a:lnTo>
                    <a:pt x="922632" y="209372"/>
                  </a:lnTo>
                  <a:lnTo>
                    <a:pt x="936705" y="199888"/>
                  </a:lnTo>
                  <a:lnTo>
                    <a:pt x="950778" y="190400"/>
                  </a:lnTo>
                  <a:lnTo>
                    <a:pt x="964851" y="180910"/>
                  </a:lnTo>
                  <a:lnTo>
                    <a:pt x="978924" y="171415"/>
                  </a:lnTo>
                  <a:lnTo>
                    <a:pt x="992997" y="161918"/>
                  </a:lnTo>
                  <a:lnTo>
                    <a:pt x="1007070" y="152417"/>
                  </a:lnTo>
                  <a:lnTo>
                    <a:pt x="1021144" y="142914"/>
                  </a:lnTo>
                  <a:lnTo>
                    <a:pt x="1035217" y="133407"/>
                  </a:lnTo>
                  <a:lnTo>
                    <a:pt x="1049290" y="123897"/>
                  </a:lnTo>
                  <a:lnTo>
                    <a:pt x="1063363" y="114383"/>
                  </a:lnTo>
                  <a:lnTo>
                    <a:pt x="1077436" y="104867"/>
                  </a:lnTo>
                  <a:lnTo>
                    <a:pt x="1091509" y="95348"/>
                  </a:lnTo>
                  <a:lnTo>
                    <a:pt x="1105582" y="85826"/>
                  </a:lnTo>
                  <a:lnTo>
                    <a:pt x="1119655" y="76301"/>
                  </a:lnTo>
                  <a:lnTo>
                    <a:pt x="1133728" y="66773"/>
                  </a:lnTo>
                  <a:lnTo>
                    <a:pt x="1147801" y="57242"/>
                  </a:lnTo>
                  <a:lnTo>
                    <a:pt x="1161875" y="47708"/>
                  </a:lnTo>
                  <a:lnTo>
                    <a:pt x="1175948" y="38172"/>
                  </a:lnTo>
                  <a:lnTo>
                    <a:pt x="1190021" y="28633"/>
                  </a:lnTo>
                  <a:lnTo>
                    <a:pt x="1204094" y="19091"/>
                  </a:lnTo>
                  <a:lnTo>
                    <a:pt x="1218167" y="9547"/>
                  </a:lnTo>
                  <a:lnTo>
                    <a:pt x="1232240" y="0"/>
                  </a:lnTo>
                  <a:lnTo>
                    <a:pt x="12322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765449" y="5802779"/>
              <a:ext cx="1122602" cy="741015"/>
            </a:xfrm>
            <a:custGeom>
              <a:avLst/>
              <a:pathLst>
                <a:path w="1122602" h="741015">
                  <a:moveTo>
                    <a:pt x="1122602" y="0"/>
                  </a:moveTo>
                  <a:lnTo>
                    <a:pt x="1122602" y="0"/>
                  </a:lnTo>
                  <a:lnTo>
                    <a:pt x="1108529" y="9153"/>
                  </a:lnTo>
                  <a:lnTo>
                    <a:pt x="1094456" y="18309"/>
                  </a:lnTo>
                  <a:lnTo>
                    <a:pt x="1080383" y="27467"/>
                  </a:lnTo>
                  <a:lnTo>
                    <a:pt x="1066310" y="36628"/>
                  </a:lnTo>
                  <a:lnTo>
                    <a:pt x="1052237" y="45792"/>
                  </a:lnTo>
                  <a:lnTo>
                    <a:pt x="1038164" y="54959"/>
                  </a:lnTo>
                  <a:lnTo>
                    <a:pt x="1024091" y="64128"/>
                  </a:lnTo>
                  <a:lnTo>
                    <a:pt x="1010018" y="73300"/>
                  </a:lnTo>
                  <a:lnTo>
                    <a:pt x="995944" y="82476"/>
                  </a:lnTo>
                  <a:lnTo>
                    <a:pt x="981871" y="91654"/>
                  </a:lnTo>
                  <a:lnTo>
                    <a:pt x="967798" y="100835"/>
                  </a:lnTo>
                  <a:lnTo>
                    <a:pt x="953725" y="110019"/>
                  </a:lnTo>
                  <a:lnTo>
                    <a:pt x="939652" y="119206"/>
                  </a:lnTo>
                  <a:lnTo>
                    <a:pt x="925579" y="128396"/>
                  </a:lnTo>
                  <a:lnTo>
                    <a:pt x="911506" y="137589"/>
                  </a:lnTo>
                  <a:lnTo>
                    <a:pt x="897433" y="146786"/>
                  </a:lnTo>
                  <a:lnTo>
                    <a:pt x="883360" y="155985"/>
                  </a:lnTo>
                  <a:lnTo>
                    <a:pt x="869286" y="165188"/>
                  </a:lnTo>
                  <a:lnTo>
                    <a:pt x="855213" y="174395"/>
                  </a:lnTo>
                  <a:lnTo>
                    <a:pt x="841140" y="183604"/>
                  </a:lnTo>
                  <a:lnTo>
                    <a:pt x="827067" y="192817"/>
                  </a:lnTo>
                  <a:lnTo>
                    <a:pt x="812994" y="202033"/>
                  </a:lnTo>
                  <a:lnTo>
                    <a:pt x="798921" y="211253"/>
                  </a:lnTo>
                  <a:lnTo>
                    <a:pt x="784848" y="220476"/>
                  </a:lnTo>
                  <a:lnTo>
                    <a:pt x="770775" y="229702"/>
                  </a:lnTo>
                  <a:lnTo>
                    <a:pt x="756702" y="238932"/>
                  </a:lnTo>
                  <a:lnTo>
                    <a:pt x="742629" y="248166"/>
                  </a:lnTo>
                  <a:lnTo>
                    <a:pt x="728555" y="257403"/>
                  </a:lnTo>
                  <a:lnTo>
                    <a:pt x="714482" y="266644"/>
                  </a:lnTo>
                  <a:lnTo>
                    <a:pt x="700409" y="275888"/>
                  </a:lnTo>
                  <a:lnTo>
                    <a:pt x="686336" y="285137"/>
                  </a:lnTo>
                  <a:lnTo>
                    <a:pt x="672263" y="294389"/>
                  </a:lnTo>
                  <a:lnTo>
                    <a:pt x="658190" y="303644"/>
                  </a:lnTo>
                  <a:lnTo>
                    <a:pt x="644117" y="312904"/>
                  </a:lnTo>
                  <a:lnTo>
                    <a:pt x="630044" y="322167"/>
                  </a:lnTo>
                  <a:lnTo>
                    <a:pt x="615971" y="331434"/>
                  </a:lnTo>
                  <a:lnTo>
                    <a:pt x="601898" y="340705"/>
                  </a:lnTo>
                  <a:lnTo>
                    <a:pt x="587824" y="349980"/>
                  </a:lnTo>
                  <a:lnTo>
                    <a:pt x="573751" y="359259"/>
                  </a:lnTo>
                  <a:lnTo>
                    <a:pt x="559678" y="368542"/>
                  </a:lnTo>
                  <a:lnTo>
                    <a:pt x="545605" y="377828"/>
                  </a:lnTo>
                  <a:lnTo>
                    <a:pt x="531532" y="387119"/>
                  </a:lnTo>
                  <a:lnTo>
                    <a:pt x="517459" y="396414"/>
                  </a:lnTo>
                  <a:lnTo>
                    <a:pt x="503386" y="405712"/>
                  </a:lnTo>
                  <a:lnTo>
                    <a:pt x="489313" y="415015"/>
                  </a:lnTo>
                  <a:lnTo>
                    <a:pt x="475240" y="424322"/>
                  </a:lnTo>
                  <a:lnTo>
                    <a:pt x="461166" y="433633"/>
                  </a:lnTo>
                  <a:lnTo>
                    <a:pt x="447093" y="442948"/>
                  </a:lnTo>
                  <a:lnTo>
                    <a:pt x="433020" y="452267"/>
                  </a:lnTo>
                  <a:lnTo>
                    <a:pt x="418947" y="461590"/>
                  </a:lnTo>
                  <a:lnTo>
                    <a:pt x="404874" y="470918"/>
                  </a:lnTo>
                  <a:lnTo>
                    <a:pt x="390801" y="480249"/>
                  </a:lnTo>
                  <a:lnTo>
                    <a:pt x="376728" y="489585"/>
                  </a:lnTo>
                  <a:lnTo>
                    <a:pt x="362655" y="498924"/>
                  </a:lnTo>
                  <a:lnTo>
                    <a:pt x="348582" y="508268"/>
                  </a:lnTo>
                  <a:lnTo>
                    <a:pt x="334509" y="517616"/>
                  </a:lnTo>
                  <a:lnTo>
                    <a:pt x="320435" y="526968"/>
                  </a:lnTo>
                  <a:lnTo>
                    <a:pt x="306362" y="536325"/>
                  </a:lnTo>
                  <a:lnTo>
                    <a:pt x="292289" y="545685"/>
                  </a:lnTo>
                  <a:lnTo>
                    <a:pt x="278216" y="555050"/>
                  </a:lnTo>
                  <a:lnTo>
                    <a:pt x="264143" y="564419"/>
                  </a:lnTo>
                  <a:lnTo>
                    <a:pt x="250070" y="573791"/>
                  </a:lnTo>
                  <a:lnTo>
                    <a:pt x="235997" y="583168"/>
                  </a:lnTo>
                  <a:lnTo>
                    <a:pt x="221924" y="592550"/>
                  </a:lnTo>
                  <a:lnTo>
                    <a:pt x="207851" y="601935"/>
                  </a:lnTo>
                  <a:lnTo>
                    <a:pt x="193777" y="611324"/>
                  </a:lnTo>
                  <a:lnTo>
                    <a:pt x="179704" y="620717"/>
                  </a:lnTo>
                  <a:lnTo>
                    <a:pt x="165631" y="630115"/>
                  </a:lnTo>
                  <a:lnTo>
                    <a:pt x="151558" y="639516"/>
                  </a:lnTo>
                  <a:lnTo>
                    <a:pt x="137485" y="648922"/>
                  </a:lnTo>
                  <a:lnTo>
                    <a:pt x="123412" y="658331"/>
                  </a:lnTo>
                  <a:lnTo>
                    <a:pt x="109339" y="667745"/>
                  </a:lnTo>
                  <a:lnTo>
                    <a:pt x="95266" y="677162"/>
                  </a:lnTo>
                  <a:lnTo>
                    <a:pt x="81193" y="686584"/>
                  </a:lnTo>
                  <a:lnTo>
                    <a:pt x="67120" y="696009"/>
                  </a:lnTo>
                  <a:lnTo>
                    <a:pt x="53046" y="705438"/>
                  </a:lnTo>
                  <a:lnTo>
                    <a:pt x="38973" y="714871"/>
                  </a:lnTo>
                  <a:lnTo>
                    <a:pt x="24900" y="724308"/>
                  </a:lnTo>
                  <a:lnTo>
                    <a:pt x="10827" y="733749"/>
                  </a:lnTo>
                  <a:lnTo>
                    <a:pt x="0" y="7410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711273" y="5761946"/>
              <a:ext cx="1176778" cy="781848"/>
            </a:xfrm>
            <a:custGeom>
              <a:avLst/>
              <a:pathLst>
                <a:path w="1176778" h="781848">
                  <a:moveTo>
                    <a:pt x="0" y="781848"/>
                  </a:moveTo>
                  <a:lnTo>
                    <a:pt x="8710" y="776061"/>
                  </a:lnTo>
                  <a:lnTo>
                    <a:pt x="22783" y="766711"/>
                  </a:lnTo>
                  <a:lnTo>
                    <a:pt x="36856" y="757360"/>
                  </a:lnTo>
                  <a:lnTo>
                    <a:pt x="50929" y="748010"/>
                  </a:lnTo>
                  <a:lnTo>
                    <a:pt x="65002" y="738660"/>
                  </a:lnTo>
                  <a:lnTo>
                    <a:pt x="79076" y="729310"/>
                  </a:lnTo>
                  <a:lnTo>
                    <a:pt x="93149" y="719960"/>
                  </a:lnTo>
                  <a:lnTo>
                    <a:pt x="107222" y="710610"/>
                  </a:lnTo>
                  <a:lnTo>
                    <a:pt x="121295" y="701260"/>
                  </a:lnTo>
                  <a:lnTo>
                    <a:pt x="135368" y="691909"/>
                  </a:lnTo>
                  <a:lnTo>
                    <a:pt x="149441" y="682559"/>
                  </a:lnTo>
                  <a:lnTo>
                    <a:pt x="163514" y="673209"/>
                  </a:lnTo>
                  <a:lnTo>
                    <a:pt x="177587" y="663859"/>
                  </a:lnTo>
                  <a:lnTo>
                    <a:pt x="191660" y="654509"/>
                  </a:lnTo>
                  <a:lnTo>
                    <a:pt x="205734" y="645159"/>
                  </a:lnTo>
                  <a:lnTo>
                    <a:pt x="219807" y="635809"/>
                  </a:lnTo>
                  <a:lnTo>
                    <a:pt x="233880" y="626459"/>
                  </a:lnTo>
                  <a:lnTo>
                    <a:pt x="247953" y="617108"/>
                  </a:lnTo>
                  <a:lnTo>
                    <a:pt x="262026" y="607758"/>
                  </a:lnTo>
                  <a:lnTo>
                    <a:pt x="276099" y="598408"/>
                  </a:lnTo>
                  <a:lnTo>
                    <a:pt x="290172" y="589058"/>
                  </a:lnTo>
                  <a:lnTo>
                    <a:pt x="304245" y="579708"/>
                  </a:lnTo>
                  <a:lnTo>
                    <a:pt x="318318" y="570358"/>
                  </a:lnTo>
                  <a:lnTo>
                    <a:pt x="332391" y="561008"/>
                  </a:lnTo>
                  <a:lnTo>
                    <a:pt x="346465" y="551657"/>
                  </a:lnTo>
                  <a:lnTo>
                    <a:pt x="360538" y="542307"/>
                  </a:lnTo>
                  <a:lnTo>
                    <a:pt x="374611" y="532957"/>
                  </a:lnTo>
                  <a:lnTo>
                    <a:pt x="388684" y="523607"/>
                  </a:lnTo>
                  <a:lnTo>
                    <a:pt x="402757" y="514257"/>
                  </a:lnTo>
                  <a:lnTo>
                    <a:pt x="416830" y="504907"/>
                  </a:lnTo>
                  <a:lnTo>
                    <a:pt x="430903" y="495557"/>
                  </a:lnTo>
                  <a:lnTo>
                    <a:pt x="444976" y="486206"/>
                  </a:lnTo>
                  <a:lnTo>
                    <a:pt x="459049" y="476856"/>
                  </a:lnTo>
                  <a:lnTo>
                    <a:pt x="473123" y="467506"/>
                  </a:lnTo>
                  <a:lnTo>
                    <a:pt x="487196" y="458156"/>
                  </a:lnTo>
                  <a:lnTo>
                    <a:pt x="501269" y="448806"/>
                  </a:lnTo>
                  <a:lnTo>
                    <a:pt x="515342" y="439456"/>
                  </a:lnTo>
                  <a:lnTo>
                    <a:pt x="529415" y="430106"/>
                  </a:lnTo>
                  <a:lnTo>
                    <a:pt x="543488" y="420756"/>
                  </a:lnTo>
                  <a:lnTo>
                    <a:pt x="557561" y="411405"/>
                  </a:lnTo>
                  <a:lnTo>
                    <a:pt x="571634" y="402055"/>
                  </a:lnTo>
                  <a:lnTo>
                    <a:pt x="585707" y="392705"/>
                  </a:lnTo>
                  <a:lnTo>
                    <a:pt x="599780" y="383355"/>
                  </a:lnTo>
                  <a:lnTo>
                    <a:pt x="613854" y="374005"/>
                  </a:lnTo>
                  <a:lnTo>
                    <a:pt x="627927" y="364655"/>
                  </a:lnTo>
                  <a:lnTo>
                    <a:pt x="642000" y="355305"/>
                  </a:lnTo>
                  <a:lnTo>
                    <a:pt x="656073" y="345954"/>
                  </a:lnTo>
                  <a:lnTo>
                    <a:pt x="670146" y="336604"/>
                  </a:lnTo>
                  <a:lnTo>
                    <a:pt x="684219" y="327254"/>
                  </a:lnTo>
                  <a:lnTo>
                    <a:pt x="698292" y="317904"/>
                  </a:lnTo>
                  <a:lnTo>
                    <a:pt x="712365" y="308554"/>
                  </a:lnTo>
                  <a:lnTo>
                    <a:pt x="726438" y="299204"/>
                  </a:lnTo>
                  <a:lnTo>
                    <a:pt x="740511" y="289854"/>
                  </a:lnTo>
                  <a:lnTo>
                    <a:pt x="754585" y="280504"/>
                  </a:lnTo>
                  <a:lnTo>
                    <a:pt x="768658" y="271153"/>
                  </a:lnTo>
                  <a:lnTo>
                    <a:pt x="782731" y="261803"/>
                  </a:lnTo>
                  <a:lnTo>
                    <a:pt x="796804" y="252453"/>
                  </a:lnTo>
                  <a:lnTo>
                    <a:pt x="810877" y="243103"/>
                  </a:lnTo>
                  <a:lnTo>
                    <a:pt x="824950" y="233753"/>
                  </a:lnTo>
                  <a:lnTo>
                    <a:pt x="839023" y="224403"/>
                  </a:lnTo>
                  <a:lnTo>
                    <a:pt x="853096" y="215053"/>
                  </a:lnTo>
                  <a:lnTo>
                    <a:pt x="867169" y="205702"/>
                  </a:lnTo>
                  <a:lnTo>
                    <a:pt x="881243" y="196352"/>
                  </a:lnTo>
                  <a:lnTo>
                    <a:pt x="895316" y="187002"/>
                  </a:lnTo>
                  <a:lnTo>
                    <a:pt x="909389" y="177652"/>
                  </a:lnTo>
                  <a:lnTo>
                    <a:pt x="923462" y="168302"/>
                  </a:lnTo>
                  <a:lnTo>
                    <a:pt x="937535" y="158952"/>
                  </a:lnTo>
                  <a:lnTo>
                    <a:pt x="951608" y="149602"/>
                  </a:lnTo>
                  <a:lnTo>
                    <a:pt x="965681" y="140252"/>
                  </a:lnTo>
                  <a:lnTo>
                    <a:pt x="979754" y="130901"/>
                  </a:lnTo>
                  <a:lnTo>
                    <a:pt x="993827" y="121551"/>
                  </a:lnTo>
                  <a:lnTo>
                    <a:pt x="1007900" y="112201"/>
                  </a:lnTo>
                  <a:lnTo>
                    <a:pt x="1021974" y="102851"/>
                  </a:lnTo>
                  <a:lnTo>
                    <a:pt x="1036047" y="93501"/>
                  </a:lnTo>
                  <a:lnTo>
                    <a:pt x="1050120" y="84151"/>
                  </a:lnTo>
                  <a:lnTo>
                    <a:pt x="1064193" y="74801"/>
                  </a:lnTo>
                  <a:lnTo>
                    <a:pt x="1078266" y="65450"/>
                  </a:lnTo>
                  <a:lnTo>
                    <a:pt x="1092339" y="56100"/>
                  </a:lnTo>
                  <a:lnTo>
                    <a:pt x="1106412" y="46750"/>
                  </a:lnTo>
                  <a:lnTo>
                    <a:pt x="1120485" y="37400"/>
                  </a:lnTo>
                  <a:lnTo>
                    <a:pt x="1134558" y="28050"/>
                  </a:lnTo>
                  <a:lnTo>
                    <a:pt x="1148632" y="18700"/>
                  </a:lnTo>
                  <a:lnTo>
                    <a:pt x="1162705" y="9350"/>
                  </a:lnTo>
                  <a:lnTo>
                    <a:pt x="1176778" y="0"/>
                  </a:lnTo>
                  <a:lnTo>
                    <a:pt x="1176778" y="0"/>
                  </a:lnTo>
                </a:path>
              </a:pathLst>
            </a:custGeom>
            <a:ln w="13550" cap="flat">
              <a:solidFill>
                <a:srgbClr val="00BC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193944" y="6523577"/>
              <a:ext cx="40436" cy="404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278382" y="6523577"/>
              <a:ext cx="40436" cy="404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1390525" y="6523135"/>
              <a:ext cx="41320" cy="413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418871" y="6523334"/>
              <a:ext cx="40920" cy="409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432573" y="6522964"/>
              <a:ext cx="41662" cy="4166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1446025" y="6522342"/>
              <a:ext cx="42905" cy="4290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1460313" y="6522557"/>
              <a:ext cx="42475" cy="4247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472687" y="65208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1486969" y="6521067"/>
              <a:ext cx="45455" cy="4545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1500998" y="6521023"/>
              <a:ext cx="45543" cy="455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514548" y="6520499"/>
              <a:ext cx="46590" cy="4659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529188" y="6521067"/>
              <a:ext cx="45455" cy="4545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1543052" y="65208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557789" y="6521521"/>
              <a:ext cx="44546" cy="4454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571364" y="6521023"/>
              <a:ext cx="45543" cy="455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585271" y="65208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599193" y="6520706"/>
              <a:ext cx="46177" cy="4617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1613418" y="6520858"/>
              <a:ext cx="45874" cy="4587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625839" y="6519206"/>
              <a:ext cx="49177" cy="4917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640059" y="6519353"/>
              <a:ext cx="48883" cy="4888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1654570" y="6519791"/>
              <a:ext cx="48007" cy="4800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1667904" y="6519051"/>
              <a:ext cx="49487" cy="4948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1682317" y="6519391"/>
              <a:ext cx="48807" cy="4880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696117" y="6519119"/>
              <a:ext cx="49351" cy="4935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710173" y="6519102"/>
              <a:ext cx="49386" cy="4938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724780" y="6519635"/>
              <a:ext cx="48319" cy="4831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738496" y="6519278"/>
              <a:ext cx="49032" cy="490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753105" y="6519814"/>
              <a:ext cx="47960" cy="4796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766399" y="6519035"/>
              <a:ext cx="49520" cy="495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780505" y="6519068"/>
              <a:ext cx="49453" cy="4945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1794385" y="6518875"/>
              <a:ext cx="49840" cy="4984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808443" y="6518859"/>
              <a:ext cx="49871" cy="4987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823106" y="6519450"/>
              <a:ext cx="48690" cy="4869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836258" y="6518529"/>
              <a:ext cx="50532" cy="505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850647" y="6518844"/>
              <a:ext cx="49901" cy="4990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864235" y="6518359"/>
              <a:ext cx="50871" cy="5087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78588" y="65186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893375" y="6519353"/>
              <a:ext cx="48883" cy="4888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06417" y="6518322"/>
              <a:ext cx="50946" cy="5094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920218" y="6518050"/>
              <a:ext cx="51489" cy="5148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934677" y="6518436"/>
              <a:ext cx="50717" cy="5071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1948953" y="65186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962823" y="6518436"/>
              <a:ext cx="50717" cy="5071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977495" y="6519035"/>
              <a:ext cx="49520" cy="495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991906" y="6519372"/>
              <a:ext cx="48845" cy="4884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005778" y="6519171"/>
              <a:ext cx="49248" cy="4924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020359" y="6805234"/>
              <a:ext cx="48232" cy="482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034367" y="6519614"/>
              <a:ext cx="48361" cy="4836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048594" y="6519768"/>
              <a:ext cx="48053" cy="4805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062141" y="6519242"/>
              <a:ext cx="49105" cy="4910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075958" y="6518986"/>
              <a:ext cx="49618" cy="4961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089684" y="65186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116965" y="6517773"/>
              <a:ext cx="52043" cy="520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130919" y="6517654"/>
              <a:ext cx="52281" cy="5228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145735" y="6518397"/>
              <a:ext cx="50794" cy="5079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159036" y="6517625"/>
              <a:ext cx="52339" cy="5233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73329" y="6713969"/>
              <a:ext cx="51899" cy="5189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187687" y="6518130"/>
              <a:ext cx="51329" cy="5132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201475" y="6769639"/>
              <a:ext cx="51899" cy="5189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215810" y="6745248"/>
              <a:ext cx="51375" cy="5137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229930" y="6518153"/>
              <a:ext cx="51283" cy="5128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244488" y="6518639"/>
              <a:ext cx="50312" cy="503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257665" y="6517743"/>
              <a:ext cx="52104" cy="5210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272293" y="6518297"/>
              <a:ext cx="50995" cy="5099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286317" y="6518248"/>
              <a:ext cx="51093" cy="5109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300061" y="6517919"/>
              <a:ext cx="51752" cy="5175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314475" y="6518260"/>
              <a:ext cx="51069" cy="5106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328272" y="6517984"/>
              <a:ext cx="51622" cy="5162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342634" y="6518272"/>
              <a:ext cx="51044" cy="510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355955" y="6517521"/>
              <a:ext cx="52547" cy="5254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370416" y="6517908"/>
              <a:ext cx="51773" cy="5177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384902" y="6518322"/>
              <a:ext cx="50946" cy="5094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398520" y="6517866"/>
              <a:ext cx="51857" cy="5185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412721" y="6517995"/>
              <a:ext cx="51600" cy="5160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427315" y="6518515"/>
              <a:ext cx="50559" cy="505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441702" y="6518829"/>
              <a:ext cx="49932" cy="499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455170" y="6518224"/>
              <a:ext cx="51141" cy="5114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469092" y="6518073"/>
              <a:ext cx="51444" cy="514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482948" y="6517855"/>
              <a:ext cx="51878" cy="5187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496686" y="6517521"/>
              <a:ext cx="52547" cy="5254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524558" y="6517247"/>
              <a:ext cx="53096" cy="5309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538851" y="6517466"/>
              <a:ext cx="52658" cy="5265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552548" y="6517091"/>
              <a:ext cx="53408" cy="5340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566217" y="6516686"/>
              <a:ext cx="54217" cy="5421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580834" y="6531855"/>
              <a:ext cx="53129" cy="5312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594681" y="6517004"/>
              <a:ext cx="53582" cy="5358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622971" y="6511625"/>
              <a:ext cx="53295" cy="5329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637669" y="6517773"/>
              <a:ext cx="52043" cy="5204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650874" y="6516904"/>
              <a:ext cx="53781" cy="5378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665008" y="6498053"/>
              <a:ext cx="53659" cy="536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679354" y="6400829"/>
              <a:ext cx="53112" cy="531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693295" y="6477803"/>
              <a:ext cx="53376" cy="5337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707945" y="6443118"/>
              <a:ext cx="52223" cy="5222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22128" y="6517793"/>
              <a:ext cx="52002" cy="5200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736620" y="6403528"/>
              <a:ext cx="51165" cy="5116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749947" y="6436396"/>
              <a:ext cx="52658" cy="5265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763870" y="6517315"/>
              <a:ext cx="52959" cy="529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778321" y="6517693"/>
              <a:ext cx="52203" cy="5220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792130" y="6345584"/>
              <a:ext cx="52730" cy="5273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806577" y="6399673"/>
              <a:ext cx="51982" cy="5198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820755" y="6517908"/>
              <a:ext cx="51773" cy="5177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835097" y="6371823"/>
              <a:ext cx="51236" cy="512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848265" y="6517272"/>
              <a:ext cx="53045" cy="5304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862213" y="6339181"/>
              <a:ext cx="53295" cy="5329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876614" y="6517475"/>
              <a:ext cx="52639" cy="5263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890847" y="6517634"/>
              <a:ext cx="52320" cy="523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905162" y="6517876"/>
              <a:ext cx="51836" cy="518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919111" y="6374798"/>
              <a:ext cx="52084" cy="5208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933816" y="6338859"/>
              <a:ext cx="50820" cy="508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947188" y="6373594"/>
              <a:ext cx="52223" cy="5222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961301" y="6246326"/>
              <a:ext cx="52144" cy="521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975527" y="6236409"/>
              <a:ext cx="51836" cy="51836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989797" y="6347547"/>
              <a:ext cx="51444" cy="514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003962" y="6340987"/>
              <a:ext cx="51259" cy="512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018280" y="6326131"/>
              <a:ext cx="50769" cy="5076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032459" y="6518515"/>
              <a:ext cx="50559" cy="5055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046089" y="6263995"/>
              <a:ext cx="51444" cy="5144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060220" y="6214053"/>
              <a:ext cx="51329" cy="51329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074560" y="6321915"/>
              <a:ext cx="50794" cy="5079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88633" y="6518397"/>
              <a:ext cx="50794" cy="5079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102976" y="6304934"/>
              <a:ext cx="50255" cy="50255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117211" y="6294819"/>
              <a:ext cx="49932" cy="4993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131408" y="6518953"/>
              <a:ext cx="49682" cy="4968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145282" y="6518754"/>
              <a:ext cx="50081" cy="5008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159636" y="6280646"/>
              <a:ext cx="49520" cy="495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173580" y="6163601"/>
              <a:ext cx="49777" cy="4977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187816" y="6153303"/>
              <a:ext cx="49453" cy="49453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201872" y="6278100"/>
              <a:ext cx="49487" cy="4948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216486" y="6085791"/>
              <a:ext cx="48404" cy="4840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230805" y="6042285"/>
              <a:ext cx="47914" cy="47914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244125" y="6091683"/>
              <a:ext cx="49420" cy="49420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258099" y="6123305"/>
              <a:ext cx="49618" cy="4961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272392" y="6083420"/>
              <a:ext cx="49177" cy="49177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286960" y="6110347"/>
              <a:ext cx="48188" cy="48188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300521" y="6143081"/>
              <a:ext cx="49212" cy="49212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957640" y="256861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957640" y="2311278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957640" y="2044339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957640" y="179974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957640" y="155514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3957640" y="128820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3957640" y="103086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591859" y="1586131"/>
              <a:ext cx="1476746" cy="982483"/>
            </a:xfrm>
            <a:custGeom>
              <a:avLst/>
              <a:pathLst>
                <a:path w="1476746" h="982483">
                  <a:moveTo>
                    <a:pt x="0" y="982483"/>
                  </a:moveTo>
                  <a:lnTo>
                    <a:pt x="13143" y="973916"/>
                  </a:lnTo>
                  <a:lnTo>
                    <a:pt x="27217" y="964741"/>
                  </a:lnTo>
                  <a:lnTo>
                    <a:pt x="41290" y="955563"/>
                  </a:lnTo>
                  <a:lnTo>
                    <a:pt x="55363" y="946382"/>
                  </a:lnTo>
                  <a:lnTo>
                    <a:pt x="69436" y="937198"/>
                  </a:lnTo>
                  <a:lnTo>
                    <a:pt x="83509" y="928011"/>
                  </a:lnTo>
                  <a:lnTo>
                    <a:pt x="97582" y="918820"/>
                  </a:lnTo>
                  <a:lnTo>
                    <a:pt x="111655" y="909627"/>
                  </a:lnTo>
                  <a:lnTo>
                    <a:pt x="125728" y="900431"/>
                  </a:lnTo>
                  <a:lnTo>
                    <a:pt x="139801" y="891231"/>
                  </a:lnTo>
                  <a:lnTo>
                    <a:pt x="153875" y="882028"/>
                  </a:lnTo>
                  <a:lnTo>
                    <a:pt x="167948" y="872822"/>
                  </a:lnTo>
                  <a:lnTo>
                    <a:pt x="182021" y="863612"/>
                  </a:lnTo>
                  <a:lnTo>
                    <a:pt x="196094" y="854399"/>
                  </a:lnTo>
                  <a:lnTo>
                    <a:pt x="210167" y="845183"/>
                  </a:lnTo>
                  <a:lnTo>
                    <a:pt x="224240" y="835964"/>
                  </a:lnTo>
                  <a:lnTo>
                    <a:pt x="238313" y="826740"/>
                  </a:lnTo>
                  <a:lnTo>
                    <a:pt x="252386" y="817514"/>
                  </a:lnTo>
                  <a:lnTo>
                    <a:pt x="266459" y="808284"/>
                  </a:lnTo>
                  <a:lnTo>
                    <a:pt x="280532" y="799050"/>
                  </a:lnTo>
                  <a:lnTo>
                    <a:pt x="294606" y="789813"/>
                  </a:lnTo>
                  <a:lnTo>
                    <a:pt x="308679" y="780572"/>
                  </a:lnTo>
                  <a:lnTo>
                    <a:pt x="322752" y="771327"/>
                  </a:lnTo>
                  <a:lnTo>
                    <a:pt x="336825" y="762079"/>
                  </a:lnTo>
                  <a:lnTo>
                    <a:pt x="350898" y="752827"/>
                  </a:lnTo>
                  <a:lnTo>
                    <a:pt x="364971" y="743571"/>
                  </a:lnTo>
                  <a:lnTo>
                    <a:pt x="379044" y="734312"/>
                  </a:lnTo>
                  <a:lnTo>
                    <a:pt x="393117" y="725048"/>
                  </a:lnTo>
                  <a:lnTo>
                    <a:pt x="407190" y="715781"/>
                  </a:lnTo>
                  <a:lnTo>
                    <a:pt x="421263" y="706510"/>
                  </a:lnTo>
                  <a:lnTo>
                    <a:pt x="435337" y="697235"/>
                  </a:lnTo>
                  <a:lnTo>
                    <a:pt x="449410" y="687956"/>
                  </a:lnTo>
                  <a:lnTo>
                    <a:pt x="463483" y="678674"/>
                  </a:lnTo>
                  <a:lnTo>
                    <a:pt x="477556" y="669387"/>
                  </a:lnTo>
                  <a:lnTo>
                    <a:pt x="491629" y="660096"/>
                  </a:lnTo>
                  <a:lnTo>
                    <a:pt x="505702" y="650801"/>
                  </a:lnTo>
                  <a:lnTo>
                    <a:pt x="519775" y="641502"/>
                  </a:lnTo>
                  <a:lnTo>
                    <a:pt x="533848" y="632200"/>
                  </a:lnTo>
                  <a:lnTo>
                    <a:pt x="547921" y="622893"/>
                  </a:lnTo>
                  <a:lnTo>
                    <a:pt x="561995" y="613582"/>
                  </a:lnTo>
                  <a:lnTo>
                    <a:pt x="576068" y="604267"/>
                  </a:lnTo>
                  <a:lnTo>
                    <a:pt x="590141" y="594948"/>
                  </a:lnTo>
                  <a:lnTo>
                    <a:pt x="604214" y="585624"/>
                  </a:lnTo>
                  <a:lnTo>
                    <a:pt x="618287" y="576297"/>
                  </a:lnTo>
                  <a:lnTo>
                    <a:pt x="632360" y="566965"/>
                  </a:lnTo>
                  <a:lnTo>
                    <a:pt x="646433" y="557630"/>
                  </a:lnTo>
                  <a:lnTo>
                    <a:pt x="660506" y="548290"/>
                  </a:lnTo>
                  <a:lnTo>
                    <a:pt x="674579" y="538946"/>
                  </a:lnTo>
                  <a:lnTo>
                    <a:pt x="688652" y="529598"/>
                  </a:lnTo>
                  <a:lnTo>
                    <a:pt x="702726" y="520246"/>
                  </a:lnTo>
                  <a:lnTo>
                    <a:pt x="716799" y="510889"/>
                  </a:lnTo>
                  <a:lnTo>
                    <a:pt x="730872" y="501529"/>
                  </a:lnTo>
                  <a:lnTo>
                    <a:pt x="744945" y="492164"/>
                  </a:lnTo>
                  <a:lnTo>
                    <a:pt x="759018" y="482795"/>
                  </a:lnTo>
                  <a:lnTo>
                    <a:pt x="773091" y="473422"/>
                  </a:lnTo>
                  <a:lnTo>
                    <a:pt x="787164" y="464045"/>
                  </a:lnTo>
                  <a:lnTo>
                    <a:pt x="801237" y="454664"/>
                  </a:lnTo>
                  <a:lnTo>
                    <a:pt x="815310" y="445279"/>
                  </a:lnTo>
                  <a:lnTo>
                    <a:pt x="829384" y="435889"/>
                  </a:lnTo>
                  <a:lnTo>
                    <a:pt x="843457" y="426496"/>
                  </a:lnTo>
                  <a:lnTo>
                    <a:pt x="857530" y="417098"/>
                  </a:lnTo>
                  <a:lnTo>
                    <a:pt x="871603" y="407697"/>
                  </a:lnTo>
                  <a:lnTo>
                    <a:pt x="885676" y="398291"/>
                  </a:lnTo>
                  <a:lnTo>
                    <a:pt x="899749" y="388882"/>
                  </a:lnTo>
                  <a:lnTo>
                    <a:pt x="913822" y="379468"/>
                  </a:lnTo>
                  <a:lnTo>
                    <a:pt x="927895" y="370051"/>
                  </a:lnTo>
                  <a:lnTo>
                    <a:pt x="941968" y="360629"/>
                  </a:lnTo>
                  <a:lnTo>
                    <a:pt x="956041" y="351204"/>
                  </a:lnTo>
                  <a:lnTo>
                    <a:pt x="970115" y="341775"/>
                  </a:lnTo>
                  <a:lnTo>
                    <a:pt x="984188" y="332341"/>
                  </a:lnTo>
                  <a:lnTo>
                    <a:pt x="998261" y="322904"/>
                  </a:lnTo>
                  <a:lnTo>
                    <a:pt x="1012334" y="313464"/>
                  </a:lnTo>
                  <a:lnTo>
                    <a:pt x="1026407" y="304019"/>
                  </a:lnTo>
                  <a:lnTo>
                    <a:pt x="1040480" y="294571"/>
                  </a:lnTo>
                  <a:lnTo>
                    <a:pt x="1054553" y="285119"/>
                  </a:lnTo>
                  <a:lnTo>
                    <a:pt x="1068626" y="275663"/>
                  </a:lnTo>
                  <a:lnTo>
                    <a:pt x="1082699" y="266203"/>
                  </a:lnTo>
                  <a:lnTo>
                    <a:pt x="1096773" y="256740"/>
                  </a:lnTo>
                  <a:lnTo>
                    <a:pt x="1110846" y="247274"/>
                  </a:lnTo>
                  <a:lnTo>
                    <a:pt x="1124919" y="237804"/>
                  </a:lnTo>
                  <a:lnTo>
                    <a:pt x="1138992" y="228330"/>
                  </a:lnTo>
                  <a:lnTo>
                    <a:pt x="1153065" y="218853"/>
                  </a:lnTo>
                  <a:lnTo>
                    <a:pt x="1167138" y="209372"/>
                  </a:lnTo>
                  <a:lnTo>
                    <a:pt x="1181211" y="199888"/>
                  </a:lnTo>
                  <a:lnTo>
                    <a:pt x="1195284" y="190400"/>
                  </a:lnTo>
                  <a:lnTo>
                    <a:pt x="1209357" y="180910"/>
                  </a:lnTo>
                  <a:lnTo>
                    <a:pt x="1223430" y="171415"/>
                  </a:lnTo>
                  <a:lnTo>
                    <a:pt x="1237504" y="161918"/>
                  </a:lnTo>
                  <a:lnTo>
                    <a:pt x="1251577" y="152417"/>
                  </a:lnTo>
                  <a:lnTo>
                    <a:pt x="1265650" y="142914"/>
                  </a:lnTo>
                  <a:lnTo>
                    <a:pt x="1279723" y="133407"/>
                  </a:lnTo>
                  <a:lnTo>
                    <a:pt x="1293796" y="123897"/>
                  </a:lnTo>
                  <a:lnTo>
                    <a:pt x="1307869" y="114383"/>
                  </a:lnTo>
                  <a:lnTo>
                    <a:pt x="1321942" y="104867"/>
                  </a:lnTo>
                  <a:lnTo>
                    <a:pt x="1336015" y="95348"/>
                  </a:lnTo>
                  <a:lnTo>
                    <a:pt x="1350088" y="85826"/>
                  </a:lnTo>
                  <a:lnTo>
                    <a:pt x="1364161" y="76301"/>
                  </a:lnTo>
                  <a:lnTo>
                    <a:pt x="1378235" y="66773"/>
                  </a:lnTo>
                  <a:lnTo>
                    <a:pt x="1392308" y="57242"/>
                  </a:lnTo>
                  <a:lnTo>
                    <a:pt x="1406381" y="47708"/>
                  </a:lnTo>
                  <a:lnTo>
                    <a:pt x="1420454" y="38172"/>
                  </a:lnTo>
                  <a:lnTo>
                    <a:pt x="1434527" y="28633"/>
                  </a:lnTo>
                  <a:lnTo>
                    <a:pt x="1448600" y="19091"/>
                  </a:lnTo>
                  <a:lnTo>
                    <a:pt x="1462673" y="9547"/>
                  </a:lnTo>
                  <a:lnTo>
                    <a:pt x="1476746" y="0"/>
                  </a:lnTo>
                  <a:lnTo>
                    <a:pt x="1476746" y="81665"/>
                  </a:lnTo>
                  <a:lnTo>
                    <a:pt x="1462673" y="90818"/>
                  </a:lnTo>
                  <a:lnTo>
                    <a:pt x="1448600" y="99974"/>
                  </a:lnTo>
                  <a:lnTo>
                    <a:pt x="1434527" y="109132"/>
                  </a:lnTo>
                  <a:lnTo>
                    <a:pt x="1420454" y="118293"/>
                  </a:lnTo>
                  <a:lnTo>
                    <a:pt x="1406381" y="127457"/>
                  </a:lnTo>
                  <a:lnTo>
                    <a:pt x="1392308" y="136624"/>
                  </a:lnTo>
                  <a:lnTo>
                    <a:pt x="1378235" y="145793"/>
                  </a:lnTo>
                  <a:lnTo>
                    <a:pt x="1364161" y="154965"/>
                  </a:lnTo>
                  <a:lnTo>
                    <a:pt x="1350088" y="164141"/>
                  </a:lnTo>
                  <a:lnTo>
                    <a:pt x="1336015" y="173319"/>
                  </a:lnTo>
                  <a:lnTo>
                    <a:pt x="1321942" y="182500"/>
                  </a:lnTo>
                  <a:lnTo>
                    <a:pt x="1307869" y="191684"/>
                  </a:lnTo>
                  <a:lnTo>
                    <a:pt x="1293796" y="200871"/>
                  </a:lnTo>
                  <a:lnTo>
                    <a:pt x="1279723" y="210061"/>
                  </a:lnTo>
                  <a:lnTo>
                    <a:pt x="1265650" y="219254"/>
                  </a:lnTo>
                  <a:lnTo>
                    <a:pt x="1251577" y="228451"/>
                  </a:lnTo>
                  <a:lnTo>
                    <a:pt x="1237504" y="237651"/>
                  </a:lnTo>
                  <a:lnTo>
                    <a:pt x="1223430" y="246853"/>
                  </a:lnTo>
                  <a:lnTo>
                    <a:pt x="1209357" y="256060"/>
                  </a:lnTo>
                  <a:lnTo>
                    <a:pt x="1195284" y="265269"/>
                  </a:lnTo>
                  <a:lnTo>
                    <a:pt x="1181211" y="274482"/>
                  </a:lnTo>
                  <a:lnTo>
                    <a:pt x="1167138" y="283698"/>
                  </a:lnTo>
                  <a:lnTo>
                    <a:pt x="1153065" y="292918"/>
                  </a:lnTo>
                  <a:lnTo>
                    <a:pt x="1138992" y="302141"/>
                  </a:lnTo>
                  <a:lnTo>
                    <a:pt x="1124919" y="311367"/>
                  </a:lnTo>
                  <a:lnTo>
                    <a:pt x="1110846" y="320597"/>
                  </a:lnTo>
                  <a:lnTo>
                    <a:pt x="1096773" y="329831"/>
                  </a:lnTo>
                  <a:lnTo>
                    <a:pt x="1082699" y="339068"/>
                  </a:lnTo>
                  <a:lnTo>
                    <a:pt x="1068626" y="348309"/>
                  </a:lnTo>
                  <a:lnTo>
                    <a:pt x="1054553" y="357553"/>
                  </a:lnTo>
                  <a:lnTo>
                    <a:pt x="1040480" y="366802"/>
                  </a:lnTo>
                  <a:lnTo>
                    <a:pt x="1026407" y="376054"/>
                  </a:lnTo>
                  <a:lnTo>
                    <a:pt x="1012334" y="385309"/>
                  </a:lnTo>
                  <a:lnTo>
                    <a:pt x="998261" y="394569"/>
                  </a:lnTo>
                  <a:lnTo>
                    <a:pt x="984188" y="403832"/>
                  </a:lnTo>
                  <a:lnTo>
                    <a:pt x="970115" y="413099"/>
                  </a:lnTo>
                  <a:lnTo>
                    <a:pt x="956041" y="422370"/>
                  </a:lnTo>
                  <a:lnTo>
                    <a:pt x="941968" y="431645"/>
                  </a:lnTo>
                  <a:lnTo>
                    <a:pt x="927895" y="440924"/>
                  </a:lnTo>
                  <a:lnTo>
                    <a:pt x="913822" y="450207"/>
                  </a:lnTo>
                  <a:lnTo>
                    <a:pt x="899749" y="459493"/>
                  </a:lnTo>
                  <a:lnTo>
                    <a:pt x="885676" y="468784"/>
                  </a:lnTo>
                  <a:lnTo>
                    <a:pt x="871603" y="478079"/>
                  </a:lnTo>
                  <a:lnTo>
                    <a:pt x="857530" y="487377"/>
                  </a:lnTo>
                  <a:lnTo>
                    <a:pt x="843457" y="496680"/>
                  </a:lnTo>
                  <a:lnTo>
                    <a:pt x="829384" y="505987"/>
                  </a:lnTo>
                  <a:lnTo>
                    <a:pt x="815310" y="515298"/>
                  </a:lnTo>
                  <a:lnTo>
                    <a:pt x="801237" y="524613"/>
                  </a:lnTo>
                  <a:lnTo>
                    <a:pt x="787164" y="533932"/>
                  </a:lnTo>
                  <a:lnTo>
                    <a:pt x="773091" y="543255"/>
                  </a:lnTo>
                  <a:lnTo>
                    <a:pt x="759018" y="552583"/>
                  </a:lnTo>
                  <a:lnTo>
                    <a:pt x="744945" y="561914"/>
                  </a:lnTo>
                  <a:lnTo>
                    <a:pt x="730872" y="571250"/>
                  </a:lnTo>
                  <a:lnTo>
                    <a:pt x="716799" y="580589"/>
                  </a:lnTo>
                  <a:lnTo>
                    <a:pt x="702726" y="589933"/>
                  </a:lnTo>
                  <a:lnTo>
                    <a:pt x="688652" y="599281"/>
                  </a:lnTo>
                  <a:lnTo>
                    <a:pt x="674579" y="608633"/>
                  </a:lnTo>
                  <a:lnTo>
                    <a:pt x="660506" y="617990"/>
                  </a:lnTo>
                  <a:lnTo>
                    <a:pt x="646433" y="627350"/>
                  </a:lnTo>
                  <a:lnTo>
                    <a:pt x="632360" y="636715"/>
                  </a:lnTo>
                  <a:lnTo>
                    <a:pt x="618287" y="646084"/>
                  </a:lnTo>
                  <a:lnTo>
                    <a:pt x="604214" y="655456"/>
                  </a:lnTo>
                  <a:lnTo>
                    <a:pt x="590141" y="664833"/>
                  </a:lnTo>
                  <a:lnTo>
                    <a:pt x="576068" y="674215"/>
                  </a:lnTo>
                  <a:lnTo>
                    <a:pt x="561995" y="683600"/>
                  </a:lnTo>
                  <a:lnTo>
                    <a:pt x="547921" y="692989"/>
                  </a:lnTo>
                  <a:lnTo>
                    <a:pt x="533848" y="702382"/>
                  </a:lnTo>
                  <a:lnTo>
                    <a:pt x="519775" y="711780"/>
                  </a:lnTo>
                  <a:lnTo>
                    <a:pt x="505702" y="721181"/>
                  </a:lnTo>
                  <a:lnTo>
                    <a:pt x="491629" y="730587"/>
                  </a:lnTo>
                  <a:lnTo>
                    <a:pt x="477556" y="739996"/>
                  </a:lnTo>
                  <a:lnTo>
                    <a:pt x="463483" y="749410"/>
                  </a:lnTo>
                  <a:lnTo>
                    <a:pt x="449410" y="758827"/>
                  </a:lnTo>
                  <a:lnTo>
                    <a:pt x="435337" y="768249"/>
                  </a:lnTo>
                  <a:lnTo>
                    <a:pt x="421263" y="777674"/>
                  </a:lnTo>
                  <a:lnTo>
                    <a:pt x="407190" y="787103"/>
                  </a:lnTo>
                  <a:lnTo>
                    <a:pt x="393117" y="796536"/>
                  </a:lnTo>
                  <a:lnTo>
                    <a:pt x="379044" y="805973"/>
                  </a:lnTo>
                  <a:lnTo>
                    <a:pt x="364971" y="815414"/>
                  </a:lnTo>
                  <a:lnTo>
                    <a:pt x="350898" y="824859"/>
                  </a:lnTo>
                  <a:lnTo>
                    <a:pt x="336825" y="834307"/>
                  </a:lnTo>
                  <a:lnTo>
                    <a:pt x="322752" y="843759"/>
                  </a:lnTo>
                  <a:lnTo>
                    <a:pt x="308679" y="853215"/>
                  </a:lnTo>
                  <a:lnTo>
                    <a:pt x="294606" y="862674"/>
                  </a:lnTo>
                  <a:lnTo>
                    <a:pt x="280532" y="872137"/>
                  </a:lnTo>
                  <a:lnTo>
                    <a:pt x="266459" y="881603"/>
                  </a:lnTo>
                  <a:lnTo>
                    <a:pt x="252386" y="891074"/>
                  </a:lnTo>
                  <a:lnTo>
                    <a:pt x="238313" y="900547"/>
                  </a:lnTo>
                  <a:lnTo>
                    <a:pt x="224240" y="910024"/>
                  </a:lnTo>
                  <a:lnTo>
                    <a:pt x="210167" y="919505"/>
                  </a:lnTo>
                  <a:lnTo>
                    <a:pt x="196094" y="928989"/>
                  </a:lnTo>
                  <a:lnTo>
                    <a:pt x="182021" y="938477"/>
                  </a:lnTo>
                  <a:lnTo>
                    <a:pt x="167948" y="947967"/>
                  </a:lnTo>
                  <a:lnTo>
                    <a:pt x="153875" y="957461"/>
                  </a:lnTo>
                  <a:lnTo>
                    <a:pt x="139801" y="966959"/>
                  </a:lnTo>
                  <a:lnTo>
                    <a:pt x="125728" y="976459"/>
                  </a:lnTo>
                  <a:lnTo>
                    <a:pt x="116808" y="982483"/>
                  </a:lnTo>
                  <a:close/>
                </a:path>
              </a:pathLst>
            </a:custGeom>
            <a:solidFill>
              <a:srgbClr val="F04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4591859" y="1586131"/>
              <a:ext cx="1476746" cy="982483"/>
            </a:xfrm>
            <a:custGeom>
              <a:avLst/>
              <a:pathLst>
                <a:path w="1476746" h="982483">
                  <a:moveTo>
                    <a:pt x="0" y="982483"/>
                  </a:moveTo>
                  <a:lnTo>
                    <a:pt x="13143" y="973916"/>
                  </a:lnTo>
                  <a:lnTo>
                    <a:pt x="27217" y="964741"/>
                  </a:lnTo>
                  <a:lnTo>
                    <a:pt x="41290" y="955563"/>
                  </a:lnTo>
                  <a:lnTo>
                    <a:pt x="55363" y="946382"/>
                  </a:lnTo>
                  <a:lnTo>
                    <a:pt x="69436" y="937198"/>
                  </a:lnTo>
                  <a:lnTo>
                    <a:pt x="83509" y="928011"/>
                  </a:lnTo>
                  <a:lnTo>
                    <a:pt x="97582" y="918820"/>
                  </a:lnTo>
                  <a:lnTo>
                    <a:pt x="111655" y="909627"/>
                  </a:lnTo>
                  <a:lnTo>
                    <a:pt x="125728" y="900431"/>
                  </a:lnTo>
                  <a:lnTo>
                    <a:pt x="139801" y="891231"/>
                  </a:lnTo>
                  <a:lnTo>
                    <a:pt x="153875" y="882028"/>
                  </a:lnTo>
                  <a:lnTo>
                    <a:pt x="167948" y="872822"/>
                  </a:lnTo>
                  <a:lnTo>
                    <a:pt x="182021" y="863612"/>
                  </a:lnTo>
                  <a:lnTo>
                    <a:pt x="196094" y="854399"/>
                  </a:lnTo>
                  <a:lnTo>
                    <a:pt x="210167" y="845183"/>
                  </a:lnTo>
                  <a:lnTo>
                    <a:pt x="224240" y="835964"/>
                  </a:lnTo>
                  <a:lnTo>
                    <a:pt x="238313" y="826740"/>
                  </a:lnTo>
                  <a:lnTo>
                    <a:pt x="252386" y="817514"/>
                  </a:lnTo>
                  <a:lnTo>
                    <a:pt x="266459" y="808284"/>
                  </a:lnTo>
                  <a:lnTo>
                    <a:pt x="280532" y="799050"/>
                  </a:lnTo>
                  <a:lnTo>
                    <a:pt x="294606" y="789813"/>
                  </a:lnTo>
                  <a:lnTo>
                    <a:pt x="308679" y="780572"/>
                  </a:lnTo>
                  <a:lnTo>
                    <a:pt x="322752" y="771327"/>
                  </a:lnTo>
                  <a:lnTo>
                    <a:pt x="336825" y="762079"/>
                  </a:lnTo>
                  <a:lnTo>
                    <a:pt x="350898" y="752827"/>
                  </a:lnTo>
                  <a:lnTo>
                    <a:pt x="364971" y="743571"/>
                  </a:lnTo>
                  <a:lnTo>
                    <a:pt x="379044" y="734312"/>
                  </a:lnTo>
                  <a:lnTo>
                    <a:pt x="393117" y="725048"/>
                  </a:lnTo>
                  <a:lnTo>
                    <a:pt x="407190" y="715781"/>
                  </a:lnTo>
                  <a:lnTo>
                    <a:pt x="421263" y="706510"/>
                  </a:lnTo>
                  <a:lnTo>
                    <a:pt x="435337" y="697235"/>
                  </a:lnTo>
                  <a:lnTo>
                    <a:pt x="449410" y="687956"/>
                  </a:lnTo>
                  <a:lnTo>
                    <a:pt x="463483" y="678674"/>
                  </a:lnTo>
                  <a:lnTo>
                    <a:pt x="477556" y="669387"/>
                  </a:lnTo>
                  <a:lnTo>
                    <a:pt x="491629" y="660096"/>
                  </a:lnTo>
                  <a:lnTo>
                    <a:pt x="505702" y="650801"/>
                  </a:lnTo>
                  <a:lnTo>
                    <a:pt x="519775" y="641502"/>
                  </a:lnTo>
                  <a:lnTo>
                    <a:pt x="533848" y="632200"/>
                  </a:lnTo>
                  <a:lnTo>
                    <a:pt x="547921" y="622893"/>
                  </a:lnTo>
                  <a:lnTo>
                    <a:pt x="561995" y="613582"/>
                  </a:lnTo>
                  <a:lnTo>
                    <a:pt x="576068" y="604267"/>
                  </a:lnTo>
                  <a:lnTo>
                    <a:pt x="590141" y="594948"/>
                  </a:lnTo>
                  <a:lnTo>
                    <a:pt x="604214" y="585624"/>
                  </a:lnTo>
                  <a:lnTo>
                    <a:pt x="618287" y="576297"/>
                  </a:lnTo>
                  <a:lnTo>
                    <a:pt x="632360" y="566965"/>
                  </a:lnTo>
                  <a:lnTo>
                    <a:pt x="646433" y="557630"/>
                  </a:lnTo>
                  <a:lnTo>
                    <a:pt x="660506" y="548290"/>
                  </a:lnTo>
                  <a:lnTo>
                    <a:pt x="674579" y="538946"/>
                  </a:lnTo>
                  <a:lnTo>
                    <a:pt x="688652" y="529598"/>
                  </a:lnTo>
                  <a:lnTo>
                    <a:pt x="702726" y="520246"/>
                  </a:lnTo>
                  <a:lnTo>
                    <a:pt x="716799" y="510889"/>
                  </a:lnTo>
                  <a:lnTo>
                    <a:pt x="730872" y="501529"/>
                  </a:lnTo>
                  <a:lnTo>
                    <a:pt x="744945" y="492164"/>
                  </a:lnTo>
                  <a:lnTo>
                    <a:pt x="759018" y="482795"/>
                  </a:lnTo>
                  <a:lnTo>
                    <a:pt x="773091" y="473422"/>
                  </a:lnTo>
                  <a:lnTo>
                    <a:pt x="787164" y="464045"/>
                  </a:lnTo>
                  <a:lnTo>
                    <a:pt x="801237" y="454664"/>
                  </a:lnTo>
                  <a:lnTo>
                    <a:pt x="815310" y="445279"/>
                  </a:lnTo>
                  <a:lnTo>
                    <a:pt x="829384" y="435889"/>
                  </a:lnTo>
                  <a:lnTo>
                    <a:pt x="843457" y="426496"/>
                  </a:lnTo>
                  <a:lnTo>
                    <a:pt x="857530" y="417098"/>
                  </a:lnTo>
                  <a:lnTo>
                    <a:pt x="871603" y="407697"/>
                  </a:lnTo>
                  <a:lnTo>
                    <a:pt x="885676" y="398291"/>
                  </a:lnTo>
                  <a:lnTo>
                    <a:pt x="899749" y="388882"/>
                  </a:lnTo>
                  <a:lnTo>
                    <a:pt x="913822" y="379468"/>
                  </a:lnTo>
                  <a:lnTo>
                    <a:pt x="927895" y="370051"/>
                  </a:lnTo>
                  <a:lnTo>
                    <a:pt x="941968" y="360629"/>
                  </a:lnTo>
                  <a:lnTo>
                    <a:pt x="956041" y="351204"/>
                  </a:lnTo>
                  <a:lnTo>
                    <a:pt x="970115" y="341775"/>
                  </a:lnTo>
                  <a:lnTo>
                    <a:pt x="984188" y="332341"/>
                  </a:lnTo>
                  <a:lnTo>
                    <a:pt x="998261" y="322904"/>
                  </a:lnTo>
                  <a:lnTo>
                    <a:pt x="1012334" y="313464"/>
                  </a:lnTo>
                  <a:lnTo>
                    <a:pt x="1026407" y="304019"/>
                  </a:lnTo>
                  <a:lnTo>
                    <a:pt x="1040480" y="294571"/>
                  </a:lnTo>
                  <a:lnTo>
                    <a:pt x="1054553" y="285119"/>
                  </a:lnTo>
                  <a:lnTo>
                    <a:pt x="1068626" y="275663"/>
                  </a:lnTo>
                  <a:lnTo>
                    <a:pt x="1082699" y="266203"/>
                  </a:lnTo>
                  <a:lnTo>
                    <a:pt x="1096773" y="256740"/>
                  </a:lnTo>
                  <a:lnTo>
                    <a:pt x="1110846" y="247274"/>
                  </a:lnTo>
                  <a:lnTo>
                    <a:pt x="1124919" y="237804"/>
                  </a:lnTo>
                  <a:lnTo>
                    <a:pt x="1138992" y="228330"/>
                  </a:lnTo>
                  <a:lnTo>
                    <a:pt x="1153065" y="218853"/>
                  </a:lnTo>
                  <a:lnTo>
                    <a:pt x="1167138" y="209372"/>
                  </a:lnTo>
                  <a:lnTo>
                    <a:pt x="1181211" y="199888"/>
                  </a:lnTo>
                  <a:lnTo>
                    <a:pt x="1195284" y="190400"/>
                  </a:lnTo>
                  <a:lnTo>
                    <a:pt x="1209357" y="180910"/>
                  </a:lnTo>
                  <a:lnTo>
                    <a:pt x="1223430" y="171415"/>
                  </a:lnTo>
                  <a:lnTo>
                    <a:pt x="1237504" y="161918"/>
                  </a:lnTo>
                  <a:lnTo>
                    <a:pt x="1251577" y="152417"/>
                  </a:lnTo>
                  <a:lnTo>
                    <a:pt x="1265650" y="142914"/>
                  </a:lnTo>
                  <a:lnTo>
                    <a:pt x="1279723" y="133407"/>
                  </a:lnTo>
                  <a:lnTo>
                    <a:pt x="1293796" y="123897"/>
                  </a:lnTo>
                  <a:lnTo>
                    <a:pt x="1307869" y="114383"/>
                  </a:lnTo>
                  <a:lnTo>
                    <a:pt x="1321942" y="104867"/>
                  </a:lnTo>
                  <a:lnTo>
                    <a:pt x="1336015" y="95348"/>
                  </a:lnTo>
                  <a:lnTo>
                    <a:pt x="1350088" y="85826"/>
                  </a:lnTo>
                  <a:lnTo>
                    <a:pt x="1364161" y="76301"/>
                  </a:lnTo>
                  <a:lnTo>
                    <a:pt x="1378235" y="66773"/>
                  </a:lnTo>
                  <a:lnTo>
                    <a:pt x="1392308" y="57242"/>
                  </a:lnTo>
                  <a:lnTo>
                    <a:pt x="1406381" y="47708"/>
                  </a:lnTo>
                  <a:lnTo>
                    <a:pt x="1420454" y="38172"/>
                  </a:lnTo>
                  <a:lnTo>
                    <a:pt x="1434527" y="28633"/>
                  </a:lnTo>
                  <a:lnTo>
                    <a:pt x="1448600" y="19091"/>
                  </a:lnTo>
                  <a:lnTo>
                    <a:pt x="1462673" y="9547"/>
                  </a:lnTo>
                  <a:lnTo>
                    <a:pt x="1476746" y="0"/>
                  </a:lnTo>
                  <a:lnTo>
                    <a:pt x="14767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4708668" y="1667796"/>
              <a:ext cx="1359938" cy="900818"/>
            </a:xfrm>
            <a:custGeom>
              <a:avLst/>
              <a:pathLst>
                <a:path w="1359938" h="900818">
                  <a:moveTo>
                    <a:pt x="1359938" y="0"/>
                  </a:moveTo>
                  <a:lnTo>
                    <a:pt x="1359938" y="0"/>
                  </a:lnTo>
                  <a:lnTo>
                    <a:pt x="1345865" y="9153"/>
                  </a:lnTo>
                  <a:lnTo>
                    <a:pt x="1331792" y="18309"/>
                  </a:lnTo>
                  <a:lnTo>
                    <a:pt x="1317718" y="27467"/>
                  </a:lnTo>
                  <a:lnTo>
                    <a:pt x="1303645" y="36628"/>
                  </a:lnTo>
                  <a:lnTo>
                    <a:pt x="1289572" y="45792"/>
                  </a:lnTo>
                  <a:lnTo>
                    <a:pt x="1275499" y="54959"/>
                  </a:lnTo>
                  <a:lnTo>
                    <a:pt x="1261426" y="64128"/>
                  </a:lnTo>
                  <a:lnTo>
                    <a:pt x="1247353" y="73300"/>
                  </a:lnTo>
                  <a:lnTo>
                    <a:pt x="1233280" y="82476"/>
                  </a:lnTo>
                  <a:lnTo>
                    <a:pt x="1219207" y="91654"/>
                  </a:lnTo>
                  <a:lnTo>
                    <a:pt x="1205134" y="100835"/>
                  </a:lnTo>
                  <a:lnTo>
                    <a:pt x="1191060" y="110019"/>
                  </a:lnTo>
                  <a:lnTo>
                    <a:pt x="1176987" y="119206"/>
                  </a:lnTo>
                  <a:lnTo>
                    <a:pt x="1162914" y="128396"/>
                  </a:lnTo>
                  <a:lnTo>
                    <a:pt x="1148841" y="137589"/>
                  </a:lnTo>
                  <a:lnTo>
                    <a:pt x="1134768" y="146786"/>
                  </a:lnTo>
                  <a:lnTo>
                    <a:pt x="1120695" y="155985"/>
                  </a:lnTo>
                  <a:lnTo>
                    <a:pt x="1106622" y="165188"/>
                  </a:lnTo>
                  <a:lnTo>
                    <a:pt x="1092549" y="174395"/>
                  </a:lnTo>
                  <a:lnTo>
                    <a:pt x="1078476" y="183604"/>
                  </a:lnTo>
                  <a:lnTo>
                    <a:pt x="1064403" y="192817"/>
                  </a:lnTo>
                  <a:lnTo>
                    <a:pt x="1050329" y="202033"/>
                  </a:lnTo>
                  <a:lnTo>
                    <a:pt x="1036256" y="211253"/>
                  </a:lnTo>
                  <a:lnTo>
                    <a:pt x="1022183" y="220476"/>
                  </a:lnTo>
                  <a:lnTo>
                    <a:pt x="1008110" y="229702"/>
                  </a:lnTo>
                  <a:lnTo>
                    <a:pt x="994037" y="238932"/>
                  </a:lnTo>
                  <a:lnTo>
                    <a:pt x="979964" y="248166"/>
                  </a:lnTo>
                  <a:lnTo>
                    <a:pt x="965891" y="257403"/>
                  </a:lnTo>
                  <a:lnTo>
                    <a:pt x="951818" y="266644"/>
                  </a:lnTo>
                  <a:lnTo>
                    <a:pt x="937745" y="275888"/>
                  </a:lnTo>
                  <a:lnTo>
                    <a:pt x="923672" y="285137"/>
                  </a:lnTo>
                  <a:lnTo>
                    <a:pt x="909598" y="294389"/>
                  </a:lnTo>
                  <a:lnTo>
                    <a:pt x="895525" y="303644"/>
                  </a:lnTo>
                  <a:lnTo>
                    <a:pt x="881452" y="312904"/>
                  </a:lnTo>
                  <a:lnTo>
                    <a:pt x="867379" y="322167"/>
                  </a:lnTo>
                  <a:lnTo>
                    <a:pt x="853306" y="331434"/>
                  </a:lnTo>
                  <a:lnTo>
                    <a:pt x="839233" y="340705"/>
                  </a:lnTo>
                  <a:lnTo>
                    <a:pt x="825160" y="349980"/>
                  </a:lnTo>
                  <a:lnTo>
                    <a:pt x="811087" y="359259"/>
                  </a:lnTo>
                  <a:lnTo>
                    <a:pt x="797014" y="368542"/>
                  </a:lnTo>
                  <a:lnTo>
                    <a:pt x="782940" y="377828"/>
                  </a:lnTo>
                  <a:lnTo>
                    <a:pt x="768867" y="387119"/>
                  </a:lnTo>
                  <a:lnTo>
                    <a:pt x="754794" y="396414"/>
                  </a:lnTo>
                  <a:lnTo>
                    <a:pt x="740721" y="405712"/>
                  </a:lnTo>
                  <a:lnTo>
                    <a:pt x="726648" y="415015"/>
                  </a:lnTo>
                  <a:lnTo>
                    <a:pt x="712575" y="424322"/>
                  </a:lnTo>
                  <a:lnTo>
                    <a:pt x="698502" y="433633"/>
                  </a:lnTo>
                  <a:lnTo>
                    <a:pt x="684429" y="442948"/>
                  </a:lnTo>
                  <a:lnTo>
                    <a:pt x="670356" y="452267"/>
                  </a:lnTo>
                  <a:lnTo>
                    <a:pt x="656283" y="461590"/>
                  </a:lnTo>
                  <a:lnTo>
                    <a:pt x="642209" y="470918"/>
                  </a:lnTo>
                  <a:lnTo>
                    <a:pt x="628136" y="480249"/>
                  </a:lnTo>
                  <a:lnTo>
                    <a:pt x="614063" y="489585"/>
                  </a:lnTo>
                  <a:lnTo>
                    <a:pt x="599990" y="498924"/>
                  </a:lnTo>
                  <a:lnTo>
                    <a:pt x="585917" y="508268"/>
                  </a:lnTo>
                  <a:lnTo>
                    <a:pt x="571844" y="517616"/>
                  </a:lnTo>
                  <a:lnTo>
                    <a:pt x="557771" y="526968"/>
                  </a:lnTo>
                  <a:lnTo>
                    <a:pt x="543698" y="536325"/>
                  </a:lnTo>
                  <a:lnTo>
                    <a:pt x="529625" y="545685"/>
                  </a:lnTo>
                  <a:lnTo>
                    <a:pt x="515551" y="555050"/>
                  </a:lnTo>
                  <a:lnTo>
                    <a:pt x="501478" y="564419"/>
                  </a:lnTo>
                  <a:lnTo>
                    <a:pt x="487405" y="573791"/>
                  </a:lnTo>
                  <a:lnTo>
                    <a:pt x="473332" y="583168"/>
                  </a:lnTo>
                  <a:lnTo>
                    <a:pt x="459259" y="592550"/>
                  </a:lnTo>
                  <a:lnTo>
                    <a:pt x="445186" y="601935"/>
                  </a:lnTo>
                  <a:lnTo>
                    <a:pt x="431113" y="611324"/>
                  </a:lnTo>
                  <a:lnTo>
                    <a:pt x="417040" y="620717"/>
                  </a:lnTo>
                  <a:lnTo>
                    <a:pt x="402967" y="630115"/>
                  </a:lnTo>
                  <a:lnTo>
                    <a:pt x="388894" y="639516"/>
                  </a:lnTo>
                  <a:lnTo>
                    <a:pt x="374820" y="648922"/>
                  </a:lnTo>
                  <a:lnTo>
                    <a:pt x="360747" y="658331"/>
                  </a:lnTo>
                  <a:lnTo>
                    <a:pt x="346674" y="667745"/>
                  </a:lnTo>
                  <a:lnTo>
                    <a:pt x="332601" y="677162"/>
                  </a:lnTo>
                  <a:lnTo>
                    <a:pt x="318528" y="686584"/>
                  </a:lnTo>
                  <a:lnTo>
                    <a:pt x="304455" y="696009"/>
                  </a:lnTo>
                  <a:lnTo>
                    <a:pt x="290382" y="705438"/>
                  </a:lnTo>
                  <a:lnTo>
                    <a:pt x="276309" y="714871"/>
                  </a:lnTo>
                  <a:lnTo>
                    <a:pt x="262236" y="724308"/>
                  </a:lnTo>
                  <a:lnTo>
                    <a:pt x="248162" y="733749"/>
                  </a:lnTo>
                  <a:lnTo>
                    <a:pt x="234089" y="743193"/>
                  </a:lnTo>
                  <a:lnTo>
                    <a:pt x="220016" y="752642"/>
                  </a:lnTo>
                  <a:lnTo>
                    <a:pt x="205943" y="762094"/>
                  </a:lnTo>
                  <a:lnTo>
                    <a:pt x="191870" y="771549"/>
                  </a:lnTo>
                  <a:lnTo>
                    <a:pt x="177797" y="781009"/>
                  </a:lnTo>
                  <a:lnTo>
                    <a:pt x="163724" y="790472"/>
                  </a:lnTo>
                  <a:lnTo>
                    <a:pt x="149651" y="799938"/>
                  </a:lnTo>
                  <a:lnTo>
                    <a:pt x="135578" y="809409"/>
                  </a:lnTo>
                  <a:lnTo>
                    <a:pt x="121505" y="818882"/>
                  </a:lnTo>
                  <a:lnTo>
                    <a:pt x="107431" y="828359"/>
                  </a:lnTo>
                  <a:lnTo>
                    <a:pt x="93358" y="837840"/>
                  </a:lnTo>
                  <a:lnTo>
                    <a:pt x="79285" y="847324"/>
                  </a:lnTo>
                  <a:lnTo>
                    <a:pt x="65212" y="856811"/>
                  </a:lnTo>
                  <a:lnTo>
                    <a:pt x="51139" y="866302"/>
                  </a:lnTo>
                  <a:lnTo>
                    <a:pt x="37066" y="875796"/>
                  </a:lnTo>
                  <a:lnTo>
                    <a:pt x="22993" y="885294"/>
                  </a:lnTo>
                  <a:lnTo>
                    <a:pt x="8920" y="894794"/>
                  </a:lnTo>
                  <a:lnTo>
                    <a:pt x="0" y="9008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651305" y="1626963"/>
              <a:ext cx="1417301" cy="941651"/>
            </a:xfrm>
            <a:custGeom>
              <a:avLst/>
              <a:pathLst>
                <a:path w="1417301" h="941651">
                  <a:moveTo>
                    <a:pt x="0" y="941651"/>
                  </a:moveTo>
                  <a:lnTo>
                    <a:pt x="9990" y="935013"/>
                  </a:lnTo>
                  <a:lnTo>
                    <a:pt x="24063" y="925663"/>
                  </a:lnTo>
                  <a:lnTo>
                    <a:pt x="38136" y="916313"/>
                  </a:lnTo>
                  <a:lnTo>
                    <a:pt x="52209" y="906963"/>
                  </a:lnTo>
                  <a:lnTo>
                    <a:pt x="66283" y="897612"/>
                  </a:lnTo>
                  <a:lnTo>
                    <a:pt x="80356" y="888262"/>
                  </a:lnTo>
                  <a:lnTo>
                    <a:pt x="94429" y="878912"/>
                  </a:lnTo>
                  <a:lnTo>
                    <a:pt x="108502" y="869562"/>
                  </a:lnTo>
                  <a:lnTo>
                    <a:pt x="122575" y="860212"/>
                  </a:lnTo>
                  <a:lnTo>
                    <a:pt x="136648" y="850862"/>
                  </a:lnTo>
                  <a:lnTo>
                    <a:pt x="150721" y="841512"/>
                  </a:lnTo>
                  <a:lnTo>
                    <a:pt x="164794" y="832161"/>
                  </a:lnTo>
                  <a:lnTo>
                    <a:pt x="178867" y="822811"/>
                  </a:lnTo>
                  <a:lnTo>
                    <a:pt x="192940" y="813461"/>
                  </a:lnTo>
                  <a:lnTo>
                    <a:pt x="207014" y="804111"/>
                  </a:lnTo>
                  <a:lnTo>
                    <a:pt x="221087" y="794761"/>
                  </a:lnTo>
                  <a:lnTo>
                    <a:pt x="235160" y="785411"/>
                  </a:lnTo>
                  <a:lnTo>
                    <a:pt x="249233" y="776061"/>
                  </a:lnTo>
                  <a:lnTo>
                    <a:pt x="263306" y="766711"/>
                  </a:lnTo>
                  <a:lnTo>
                    <a:pt x="277379" y="757360"/>
                  </a:lnTo>
                  <a:lnTo>
                    <a:pt x="291452" y="748010"/>
                  </a:lnTo>
                  <a:lnTo>
                    <a:pt x="305525" y="738660"/>
                  </a:lnTo>
                  <a:lnTo>
                    <a:pt x="319598" y="729310"/>
                  </a:lnTo>
                  <a:lnTo>
                    <a:pt x="333672" y="719960"/>
                  </a:lnTo>
                  <a:lnTo>
                    <a:pt x="347745" y="710610"/>
                  </a:lnTo>
                  <a:lnTo>
                    <a:pt x="361818" y="701260"/>
                  </a:lnTo>
                  <a:lnTo>
                    <a:pt x="375891" y="691909"/>
                  </a:lnTo>
                  <a:lnTo>
                    <a:pt x="389964" y="682559"/>
                  </a:lnTo>
                  <a:lnTo>
                    <a:pt x="404037" y="673209"/>
                  </a:lnTo>
                  <a:lnTo>
                    <a:pt x="418110" y="663859"/>
                  </a:lnTo>
                  <a:lnTo>
                    <a:pt x="432183" y="654509"/>
                  </a:lnTo>
                  <a:lnTo>
                    <a:pt x="446256" y="645159"/>
                  </a:lnTo>
                  <a:lnTo>
                    <a:pt x="460329" y="635809"/>
                  </a:lnTo>
                  <a:lnTo>
                    <a:pt x="474403" y="626459"/>
                  </a:lnTo>
                  <a:lnTo>
                    <a:pt x="488476" y="617108"/>
                  </a:lnTo>
                  <a:lnTo>
                    <a:pt x="502549" y="607758"/>
                  </a:lnTo>
                  <a:lnTo>
                    <a:pt x="516622" y="598408"/>
                  </a:lnTo>
                  <a:lnTo>
                    <a:pt x="530695" y="589058"/>
                  </a:lnTo>
                  <a:lnTo>
                    <a:pt x="544768" y="579708"/>
                  </a:lnTo>
                  <a:lnTo>
                    <a:pt x="558841" y="570358"/>
                  </a:lnTo>
                  <a:lnTo>
                    <a:pt x="572914" y="561008"/>
                  </a:lnTo>
                  <a:lnTo>
                    <a:pt x="586987" y="551657"/>
                  </a:lnTo>
                  <a:lnTo>
                    <a:pt x="601060" y="542307"/>
                  </a:lnTo>
                  <a:lnTo>
                    <a:pt x="615134" y="532957"/>
                  </a:lnTo>
                  <a:lnTo>
                    <a:pt x="629207" y="523607"/>
                  </a:lnTo>
                  <a:lnTo>
                    <a:pt x="643280" y="514257"/>
                  </a:lnTo>
                  <a:lnTo>
                    <a:pt x="657353" y="504907"/>
                  </a:lnTo>
                  <a:lnTo>
                    <a:pt x="671426" y="495557"/>
                  </a:lnTo>
                  <a:lnTo>
                    <a:pt x="685499" y="486206"/>
                  </a:lnTo>
                  <a:lnTo>
                    <a:pt x="699572" y="476856"/>
                  </a:lnTo>
                  <a:lnTo>
                    <a:pt x="713645" y="467506"/>
                  </a:lnTo>
                  <a:lnTo>
                    <a:pt x="727718" y="458156"/>
                  </a:lnTo>
                  <a:lnTo>
                    <a:pt x="741792" y="448806"/>
                  </a:lnTo>
                  <a:lnTo>
                    <a:pt x="755865" y="439456"/>
                  </a:lnTo>
                  <a:lnTo>
                    <a:pt x="769938" y="430106"/>
                  </a:lnTo>
                  <a:lnTo>
                    <a:pt x="784011" y="420756"/>
                  </a:lnTo>
                  <a:lnTo>
                    <a:pt x="798084" y="411405"/>
                  </a:lnTo>
                  <a:lnTo>
                    <a:pt x="812157" y="402055"/>
                  </a:lnTo>
                  <a:lnTo>
                    <a:pt x="826230" y="392705"/>
                  </a:lnTo>
                  <a:lnTo>
                    <a:pt x="840303" y="383355"/>
                  </a:lnTo>
                  <a:lnTo>
                    <a:pt x="854376" y="374005"/>
                  </a:lnTo>
                  <a:lnTo>
                    <a:pt x="868449" y="364655"/>
                  </a:lnTo>
                  <a:lnTo>
                    <a:pt x="882523" y="355305"/>
                  </a:lnTo>
                  <a:lnTo>
                    <a:pt x="896596" y="345954"/>
                  </a:lnTo>
                  <a:lnTo>
                    <a:pt x="910669" y="336604"/>
                  </a:lnTo>
                  <a:lnTo>
                    <a:pt x="924742" y="327254"/>
                  </a:lnTo>
                  <a:lnTo>
                    <a:pt x="938815" y="317904"/>
                  </a:lnTo>
                  <a:lnTo>
                    <a:pt x="952888" y="308554"/>
                  </a:lnTo>
                  <a:lnTo>
                    <a:pt x="966961" y="299204"/>
                  </a:lnTo>
                  <a:lnTo>
                    <a:pt x="981034" y="289854"/>
                  </a:lnTo>
                  <a:lnTo>
                    <a:pt x="995107" y="280504"/>
                  </a:lnTo>
                  <a:lnTo>
                    <a:pt x="1009181" y="271153"/>
                  </a:lnTo>
                  <a:lnTo>
                    <a:pt x="1023254" y="261803"/>
                  </a:lnTo>
                  <a:lnTo>
                    <a:pt x="1037327" y="252453"/>
                  </a:lnTo>
                  <a:lnTo>
                    <a:pt x="1051400" y="243103"/>
                  </a:lnTo>
                  <a:lnTo>
                    <a:pt x="1065473" y="233753"/>
                  </a:lnTo>
                  <a:lnTo>
                    <a:pt x="1079546" y="224403"/>
                  </a:lnTo>
                  <a:lnTo>
                    <a:pt x="1093619" y="215053"/>
                  </a:lnTo>
                  <a:lnTo>
                    <a:pt x="1107692" y="205702"/>
                  </a:lnTo>
                  <a:lnTo>
                    <a:pt x="1121765" y="196352"/>
                  </a:lnTo>
                  <a:lnTo>
                    <a:pt x="1135838" y="187002"/>
                  </a:lnTo>
                  <a:lnTo>
                    <a:pt x="1149912" y="177652"/>
                  </a:lnTo>
                  <a:lnTo>
                    <a:pt x="1163985" y="168302"/>
                  </a:lnTo>
                  <a:lnTo>
                    <a:pt x="1178058" y="158952"/>
                  </a:lnTo>
                  <a:lnTo>
                    <a:pt x="1192131" y="149602"/>
                  </a:lnTo>
                  <a:lnTo>
                    <a:pt x="1206204" y="140252"/>
                  </a:lnTo>
                  <a:lnTo>
                    <a:pt x="1220277" y="130901"/>
                  </a:lnTo>
                  <a:lnTo>
                    <a:pt x="1234350" y="121551"/>
                  </a:lnTo>
                  <a:lnTo>
                    <a:pt x="1248423" y="112201"/>
                  </a:lnTo>
                  <a:lnTo>
                    <a:pt x="1262496" y="102851"/>
                  </a:lnTo>
                  <a:lnTo>
                    <a:pt x="1276570" y="93501"/>
                  </a:lnTo>
                  <a:lnTo>
                    <a:pt x="1290643" y="84151"/>
                  </a:lnTo>
                  <a:lnTo>
                    <a:pt x="1304716" y="74801"/>
                  </a:lnTo>
                  <a:lnTo>
                    <a:pt x="1318789" y="65450"/>
                  </a:lnTo>
                  <a:lnTo>
                    <a:pt x="1332862" y="56100"/>
                  </a:lnTo>
                  <a:lnTo>
                    <a:pt x="1346935" y="46750"/>
                  </a:lnTo>
                  <a:lnTo>
                    <a:pt x="1361008" y="37400"/>
                  </a:lnTo>
                  <a:lnTo>
                    <a:pt x="1375081" y="28050"/>
                  </a:lnTo>
                  <a:lnTo>
                    <a:pt x="1389154" y="18700"/>
                  </a:lnTo>
                  <a:lnTo>
                    <a:pt x="1403227" y="9350"/>
                  </a:lnTo>
                  <a:lnTo>
                    <a:pt x="1417301" y="0"/>
                  </a:lnTo>
                  <a:lnTo>
                    <a:pt x="1417301" y="0"/>
                  </a:lnTo>
                </a:path>
              </a:pathLst>
            </a:custGeom>
            <a:ln w="13550" cap="flat">
              <a:solidFill>
                <a:srgbClr val="F04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162638" y="2547633"/>
              <a:ext cx="41962" cy="4196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173666" y="2544588"/>
              <a:ext cx="48053" cy="4805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187809" y="2544658"/>
              <a:ext cx="47914" cy="4791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202080" y="2544855"/>
              <a:ext cx="47518" cy="475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216153" y="2544855"/>
              <a:ext cx="47518" cy="475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231302" y="2545932"/>
              <a:ext cx="45365" cy="4536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245082" y="2545638"/>
              <a:ext cx="45952" cy="459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257950" y="3270067"/>
              <a:ext cx="48361" cy="4836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272607" y="2545017"/>
              <a:ext cx="47195" cy="4719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286013" y="2544350"/>
              <a:ext cx="48529" cy="485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300591" y="3286790"/>
              <a:ext cx="47518" cy="475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314826" y="2545017"/>
              <a:ext cx="47195" cy="4719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329202" y="2545319"/>
              <a:ext cx="46590" cy="4659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344029" y="2546074"/>
              <a:ext cx="45081" cy="4508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356783" y="2544754"/>
              <a:ext cx="47720" cy="477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371357" y="2545255"/>
              <a:ext cx="46719" cy="4671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385083" y="2544908"/>
              <a:ext cx="47413" cy="4741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399567" y="2545319"/>
              <a:ext cx="46590" cy="4659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413483" y="2545162"/>
              <a:ext cx="46904" cy="469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428678" y="2546284"/>
              <a:ext cx="44660" cy="4466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442354" y="3102806"/>
              <a:ext cx="45455" cy="4545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455017" y="2544477"/>
              <a:ext cx="48275" cy="482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469575" y="3148069"/>
              <a:ext cx="47305" cy="473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483910" y="2545224"/>
              <a:ext cx="46782" cy="4678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497952" y="2545193"/>
              <a:ext cx="46843" cy="4684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511637" y="2544804"/>
              <a:ext cx="47620" cy="476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526396" y="2545490"/>
              <a:ext cx="46249" cy="4624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540234" y="2545255"/>
              <a:ext cx="46719" cy="4671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553464" y="2544412"/>
              <a:ext cx="48404" cy="484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567759" y="3016040"/>
              <a:ext cx="47960" cy="4796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581786" y="2544588"/>
              <a:ext cx="48053" cy="4805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595748" y="2544477"/>
              <a:ext cx="48275" cy="482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609979" y="3060337"/>
              <a:ext cx="47960" cy="4796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624325" y="3031200"/>
              <a:ext cx="47413" cy="4741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638480" y="2544989"/>
              <a:ext cx="47250" cy="4725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650967" y="2979551"/>
              <a:ext cx="50423" cy="5042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665575" y="2543939"/>
              <a:ext cx="49351" cy="4935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680187" y="2938583"/>
              <a:ext cx="48275" cy="482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693588" y="2543805"/>
              <a:ext cx="49618" cy="496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08086" y="2544230"/>
              <a:ext cx="48768" cy="4876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722384" y="2907118"/>
              <a:ext cx="48319" cy="4831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735958" y="2543956"/>
              <a:ext cx="49317" cy="4931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749534" y="2543459"/>
              <a:ext cx="50312" cy="5031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763828" y="2543679"/>
              <a:ext cx="49871" cy="4987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778143" y="2973392"/>
              <a:ext cx="49386" cy="4938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791711" y="2991634"/>
              <a:ext cx="50395" cy="5039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805898" y="2543530"/>
              <a:ext cx="50169" cy="5016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820652" y="2544211"/>
              <a:ext cx="48807" cy="4880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834558" y="2544044"/>
              <a:ext cx="49141" cy="491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847869" y="2543282"/>
              <a:ext cx="50665" cy="5066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862009" y="2543348"/>
              <a:ext cx="50532" cy="5053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876397" y="2543664"/>
              <a:ext cx="49901" cy="4990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890612" y="2543805"/>
              <a:ext cx="49618" cy="496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904468" y="2543588"/>
              <a:ext cx="50052" cy="500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18541" y="2543588"/>
              <a:ext cx="50052" cy="500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932644" y="2543618"/>
              <a:ext cx="49992" cy="4999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945722" y="2542623"/>
              <a:ext cx="51982" cy="5198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59900" y="2542728"/>
              <a:ext cx="51773" cy="5177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974016" y="2542771"/>
              <a:ext cx="51687" cy="5168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987659" y="2818558"/>
              <a:ext cx="52547" cy="5254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002151" y="2542760"/>
              <a:ext cx="51709" cy="5170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017508" y="2544044"/>
              <a:ext cx="49141" cy="491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031201" y="2543664"/>
              <a:ext cx="49901" cy="4990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043260" y="2541649"/>
              <a:ext cx="53930" cy="5393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057708" y="2542025"/>
              <a:ext cx="53179" cy="5317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071883" y="2542126"/>
              <a:ext cx="52976" cy="5297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085599" y="2541769"/>
              <a:ext cx="53690" cy="5369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099936" y="2542033"/>
              <a:ext cx="53163" cy="5316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114430" y="2542454"/>
              <a:ext cx="52320" cy="523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128133" y="2542083"/>
              <a:ext cx="53062" cy="5306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140999" y="2540877"/>
              <a:ext cx="55475" cy="554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155208" y="2828216"/>
              <a:ext cx="55204" cy="552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169342" y="2541073"/>
              <a:ext cx="55082" cy="5508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83248" y="2540906"/>
              <a:ext cx="55417" cy="5541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197362" y="2540947"/>
              <a:ext cx="55335" cy="553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212050" y="2761557"/>
              <a:ext cx="54104" cy="5410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226203" y="2541642"/>
              <a:ext cx="53944" cy="5394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239282" y="2540648"/>
              <a:ext cx="55933" cy="5593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253420" y="2540713"/>
              <a:ext cx="55802" cy="558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267577" y="2540797"/>
              <a:ext cx="55635" cy="556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284298" y="2543444"/>
              <a:ext cx="50340" cy="5034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295547" y="2540621"/>
              <a:ext cx="55987" cy="5598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310122" y="2709492"/>
              <a:ext cx="54983" cy="549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324140" y="2624776"/>
              <a:ext cx="55094" cy="5509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336485" y="2539339"/>
              <a:ext cx="58550" cy="5855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350795" y="2539576"/>
              <a:ext cx="58077" cy="5807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364957" y="2539665"/>
              <a:ext cx="57899" cy="5789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378827" y="2539461"/>
              <a:ext cx="58306" cy="5830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393420" y="2698726"/>
              <a:ext cx="57266" cy="5726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408308" y="2540797"/>
              <a:ext cx="55635" cy="556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422105" y="2581367"/>
              <a:ext cx="56187" cy="5618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434181" y="2725337"/>
              <a:ext cx="60181" cy="6018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448566" y="2538836"/>
              <a:ext cx="59558" cy="5955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462509" y="2624355"/>
              <a:ext cx="59818" cy="5981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476592" y="2570410"/>
              <a:ext cx="59799" cy="5979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491109" y="2539159"/>
              <a:ext cx="58910" cy="5891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505488" y="2494653"/>
              <a:ext cx="58298" cy="5829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519790" y="2539694"/>
              <a:ext cx="57841" cy="578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532082" y="2509289"/>
              <a:ext cx="61403" cy="6140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546652" y="2509973"/>
              <a:ext cx="60411" cy="6041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560751" y="2501918"/>
              <a:ext cx="60357" cy="6035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574750" y="2420283"/>
              <a:ext cx="60505" cy="605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589324" y="2428169"/>
              <a:ext cx="59505" cy="595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603882" y="2526595"/>
              <a:ext cx="58535" cy="5853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618364" y="2504951"/>
              <a:ext cx="57716" cy="5771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631285" y="2496351"/>
              <a:ext cx="60020" cy="600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645211" y="2361521"/>
              <a:ext cx="60315" cy="6031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659400" y="2531796"/>
              <a:ext cx="60083" cy="600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674092" y="2427259"/>
              <a:ext cx="58845" cy="5884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691250" y="2445846"/>
              <a:ext cx="52676" cy="5267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701577" y="2441761"/>
              <a:ext cx="60169" cy="6016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715851" y="2462546"/>
              <a:ext cx="59767" cy="5976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729156" y="2452905"/>
              <a:ext cx="61302" cy="613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742597" y="2356809"/>
              <a:ext cx="62566" cy="6256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756691" y="2388248"/>
              <a:ext cx="62525" cy="6252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771283" y="2383015"/>
              <a:ext cx="61488" cy="6148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787863" y="2540378"/>
              <a:ext cx="56473" cy="5647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799853" y="2362804"/>
              <a:ext cx="60640" cy="6064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814067" y="2355281"/>
              <a:ext cx="60357" cy="60357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826718" y="2437202"/>
              <a:ext cx="63202" cy="632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841291" y="2263796"/>
              <a:ext cx="62202" cy="6220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855613" y="2371309"/>
              <a:ext cx="61705" cy="617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869949" y="2320666"/>
              <a:ext cx="61178" cy="6117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884620" y="2310057"/>
              <a:ext cx="59983" cy="599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899320" y="2539250"/>
              <a:ext cx="58729" cy="587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914010" y="2288712"/>
              <a:ext cx="57494" cy="5749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926679" y="2278841"/>
              <a:ext cx="60303" cy="6030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941277" y="2291171"/>
              <a:ext cx="59254" cy="5925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955436" y="2377695"/>
              <a:ext cx="59081" cy="5908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969627" y="2249008"/>
              <a:ext cx="58845" cy="5884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984061" y="2357821"/>
              <a:ext cx="58125" cy="5812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998510" y="2209642"/>
              <a:ext cx="57372" cy="5737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013048" y="2355031"/>
              <a:ext cx="56443" cy="5644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025844" y="2326296"/>
              <a:ext cx="58996" cy="5899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040566" y="2243569"/>
              <a:ext cx="57699" cy="5769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054576" y="2224788"/>
              <a:ext cx="57825" cy="5782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068683" y="2164767"/>
              <a:ext cx="57758" cy="5775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082949" y="2275628"/>
              <a:ext cx="57372" cy="5737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097993" y="2234803"/>
              <a:ext cx="55429" cy="554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112149" y="2169467"/>
              <a:ext cx="55264" cy="5526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125593" y="2156356"/>
              <a:ext cx="56523" cy="5652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139631" y="2188126"/>
              <a:ext cx="56592" cy="5659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153724" y="2242051"/>
              <a:ext cx="56552" cy="5655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167827" y="2204460"/>
              <a:ext cx="56493" cy="5649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183226" y="2292412"/>
              <a:ext cx="53841" cy="5384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197196" y="2218786"/>
              <a:ext cx="54046" cy="5404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211779" y="2214792"/>
              <a:ext cx="53028" cy="53028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224710" y="2201040"/>
              <a:ext cx="55311" cy="5531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238736" y="2137057"/>
              <a:ext cx="55405" cy="5540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253020" y="2142809"/>
              <a:ext cx="54983" cy="5498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267373" y="2114251"/>
              <a:ext cx="54424" cy="54424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282110" y="2136364"/>
              <a:ext cx="53096" cy="5309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296920" y="2109872"/>
              <a:ext cx="51622" cy="5162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310793" y="2246149"/>
              <a:ext cx="52023" cy="52023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324263" y="2100228"/>
              <a:ext cx="53229" cy="5322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338255" y="2096133"/>
              <a:ext cx="53392" cy="5339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352493" y="2123956"/>
              <a:ext cx="53062" cy="53062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367242" y="2059576"/>
              <a:ext cx="51709" cy="51709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381722" y="2136225"/>
              <a:ext cx="50896" cy="50896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396045" y="2050103"/>
              <a:ext cx="50395" cy="5039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410381" y="2153050"/>
              <a:ext cx="49871" cy="4987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424057" y="2069501"/>
              <a:ext cx="50665" cy="5066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437630" y="2014578"/>
              <a:ext cx="51665" cy="5166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452075" y="1992146"/>
              <a:ext cx="50921" cy="5092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466199" y="1954778"/>
              <a:ext cx="50820" cy="5082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481006" y="1977351"/>
              <a:ext cx="49351" cy="4935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495430" y="1951927"/>
              <a:ext cx="48650" cy="48650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512590" y="1873206"/>
              <a:ext cx="42475" cy="42475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3957640" y="455620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3957640" y="4298868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3957640" y="40319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957640" y="37873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957640" y="35427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957640" y="327579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957640" y="301845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734178" y="3666619"/>
              <a:ext cx="1334427" cy="889585"/>
            </a:xfrm>
            <a:custGeom>
              <a:avLst/>
              <a:pathLst>
                <a:path w="1334427" h="889585">
                  <a:moveTo>
                    <a:pt x="0" y="889585"/>
                  </a:moveTo>
                  <a:lnTo>
                    <a:pt x="11555" y="882028"/>
                  </a:lnTo>
                  <a:lnTo>
                    <a:pt x="25629" y="872822"/>
                  </a:lnTo>
                  <a:lnTo>
                    <a:pt x="39702" y="863612"/>
                  </a:lnTo>
                  <a:lnTo>
                    <a:pt x="53775" y="854399"/>
                  </a:lnTo>
                  <a:lnTo>
                    <a:pt x="67848" y="845183"/>
                  </a:lnTo>
                  <a:lnTo>
                    <a:pt x="81921" y="835964"/>
                  </a:lnTo>
                  <a:lnTo>
                    <a:pt x="95994" y="826740"/>
                  </a:lnTo>
                  <a:lnTo>
                    <a:pt x="110067" y="817514"/>
                  </a:lnTo>
                  <a:lnTo>
                    <a:pt x="124140" y="808284"/>
                  </a:lnTo>
                  <a:lnTo>
                    <a:pt x="138213" y="799050"/>
                  </a:lnTo>
                  <a:lnTo>
                    <a:pt x="152286" y="789813"/>
                  </a:lnTo>
                  <a:lnTo>
                    <a:pt x="166360" y="780572"/>
                  </a:lnTo>
                  <a:lnTo>
                    <a:pt x="180433" y="771327"/>
                  </a:lnTo>
                  <a:lnTo>
                    <a:pt x="194506" y="762079"/>
                  </a:lnTo>
                  <a:lnTo>
                    <a:pt x="208579" y="752827"/>
                  </a:lnTo>
                  <a:lnTo>
                    <a:pt x="222652" y="743571"/>
                  </a:lnTo>
                  <a:lnTo>
                    <a:pt x="236725" y="734312"/>
                  </a:lnTo>
                  <a:lnTo>
                    <a:pt x="250798" y="725048"/>
                  </a:lnTo>
                  <a:lnTo>
                    <a:pt x="264871" y="715781"/>
                  </a:lnTo>
                  <a:lnTo>
                    <a:pt x="278944" y="706510"/>
                  </a:lnTo>
                  <a:lnTo>
                    <a:pt x="293018" y="697235"/>
                  </a:lnTo>
                  <a:lnTo>
                    <a:pt x="307091" y="687956"/>
                  </a:lnTo>
                  <a:lnTo>
                    <a:pt x="321164" y="678674"/>
                  </a:lnTo>
                  <a:lnTo>
                    <a:pt x="335237" y="669387"/>
                  </a:lnTo>
                  <a:lnTo>
                    <a:pt x="349310" y="660096"/>
                  </a:lnTo>
                  <a:lnTo>
                    <a:pt x="363383" y="650801"/>
                  </a:lnTo>
                  <a:lnTo>
                    <a:pt x="377456" y="641502"/>
                  </a:lnTo>
                  <a:lnTo>
                    <a:pt x="391529" y="632200"/>
                  </a:lnTo>
                  <a:lnTo>
                    <a:pt x="405602" y="622893"/>
                  </a:lnTo>
                  <a:lnTo>
                    <a:pt x="419675" y="613582"/>
                  </a:lnTo>
                  <a:lnTo>
                    <a:pt x="433749" y="604267"/>
                  </a:lnTo>
                  <a:lnTo>
                    <a:pt x="447822" y="594948"/>
                  </a:lnTo>
                  <a:lnTo>
                    <a:pt x="461895" y="585624"/>
                  </a:lnTo>
                  <a:lnTo>
                    <a:pt x="475968" y="576297"/>
                  </a:lnTo>
                  <a:lnTo>
                    <a:pt x="490041" y="566965"/>
                  </a:lnTo>
                  <a:lnTo>
                    <a:pt x="504114" y="557630"/>
                  </a:lnTo>
                  <a:lnTo>
                    <a:pt x="518187" y="548290"/>
                  </a:lnTo>
                  <a:lnTo>
                    <a:pt x="532260" y="538946"/>
                  </a:lnTo>
                  <a:lnTo>
                    <a:pt x="546333" y="529598"/>
                  </a:lnTo>
                  <a:lnTo>
                    <a:pt x="560407" y="520246"/>
                  </a:lnTo>
                  <a:lnTo>
                    <a:pt x="574480" y="510889"/>
                  </a:lnTo>
                  <a:lnTo>
                    <a:pt x="588553" y="501529"/>
                  </a:lnTo>
                  <a:lnTo>
                    <a:pt x="602626" y="492164"/>
                  </a:lnTo>
                  <a:lnTo>
                    <a:pt x="616699" y="482795"/>
                  </a:lnTo>
                  <a:lnTo>
                    <a:pt x="630772" y="473422"/>
                  </a:lnTo>
                  <a:lnTo>
                    <a:pt x="644845" y="464045"/>
                  </a:lnTo>
                  <a:lnTo>
                    <a:pt x="658918" y="454664"/>
                  </a:lnTo>
                  <a:lnTo>
                    <a:pt x="672991" y="445279"/>
                  </a:lnTo>
                  <a:lnTo>
                    <a:pt x="687064" y="435889"/>
                  </a:lnTo>
                  <a:lnTo>
                    <a:pt x="701138" y="426496"/>
                  </a:lnTo>
                  <a:lnTo>
                    <a:pt x="715211" y="417098"/>
                  </a:lnTo>
                  <a:lnTo>
                    <a:pt x="729284" y="407697"/>
                  </a:lnTo>
                  <a:lnTo>
                    <a:pt x="743357" y="398291"/>
                  </a:lnTo>
                  <a:lnTo>
                    <a:pt x="757430" y="388882"/>
                  </a:lnTo>
                  <a:lnTo>
                    <a:pt x="771503" y="379468"/>
                  </a:lnTo>
                  <a:lnTo>
                    <a:pt x="785576" y="370051"/>
                  </a:lnTo>
                  <a:lnTo>
                    <a:pt x="799649" y="360629"/>
                  </a:lnTo>
                  <a:lnTo>
                    <a:pt x="813722" y="351204"/>
                  </a:lnTo>
                  <a:lnTo>
                    <a:pt x="827795" y="341775"/>
                  </a:lnTo>
                  <a:lnTo>
                    <a:pt x="841869" y="332341"/>
                  </a:lnTo>
                  <a:lnTo>
                    <a:pt x="855942" y="322904"/>
                  </a:lnTo>
                  <a:lnTo>
                    <a:pt x="870015" y="313464"/>
                  </a:lnTo>
                  <a:lnTo>
                    <a:pt x="884088" y="304019"/>
                  </a:lnTo>
                  <a:lnTo>
                    <a:pt x="898161" y="294571"/>
                  </a:lnTo>
                  <a:lnTo>
                    <a:pt x="912234" y="285119"/>
                  </a:lnTo>
                  <a:lnTo>
                    <a:pt x="926307" y="275663"/>
                  </a:lnTo>
                  <a:lnTo>
                    <a:pt x="940380" y="266203"/>
                  </a:lnTo>
                  <a:lnTo>
                    <a:pt x="954453" y="256740"/>
                  </a:lnTo>
                  <a:lnTo>
                    <a:pt x="968527" y="247274"/>
                  </a:lnTo>
                  <a:lnTo>
                    <a:pt x="982600" y="237804"/>
                  </a:lnTo>
                  <a:lnTo>
                    <a:pt x="996673" y="228330"/>
                  </a:lnTo>
                  <a:lnTo>
                    <a:pt x="1010746" y="218853"/>
                  </a:lnTo>
                  <a:lnTo>
                    <a:pt x="1024819" y="209372"/>
                  </a:lnTo>
                  <a:lnTo>
                    <a:pt x="1038892" y="199888"/>
                  </a:lnTo>
                  <a:lnTo>
                    <a:pt x="1052965" y="190400"/>
                  </a:lnTo>
                  <a:lnTo>
                    <a:pt x="1067038" y="180910"/>
                  </a:lnTo>
                  <a:lnTo>
                    <a:pt x="1081111" y="171415"/>
                  </a:lnTo>
                  <a:lnTo>
                    <a:pt x="1095184" y="161918"/>
                  </a:lnTo>
                  <a:lnTo>
                    <a:pt x="1109258" y="152417"/>
                  </a:lnTo>
                  <a:lnTo>
                    <a:pt x="1123331" y="142914"/>
                  </a:lnTo>
                  <a:lnTo>
                    <a:pt x="1137404" y="133407"/>
                  </a:lnTo>
                  <a:lnTo>
                    <a:pt x="1151477" y="123897"/>
                  </a:lnTo>
                  <a:lnTo>
                    <a:pt x="1165550" y="114383"/>
                  </a:lnTo>
                  <a:lnTo>
                    <a:pt x="1179623" y="104867"/>
                  </a:lnTo>
                  <a:lnTo>
                    <a:pt x="1193696" y="95348"/>
                  </a:lnTo>
                  <a:lnTo>
                    <a:pt x="1207769" y="85826"/>
                  </a:lnTo>
                  <a:lnTo>
                    <a:pt x="1221842" y="76301"/>
                  </a:lnTo>
                  <a:lnTo>
                    <a:pt x="1235916" y="66773"/>
                  </a:lnTo>
                  <a:lnTo>
                    <a:pt x="1249989" y="57242"/>
                  </a:lnTo>
                  <a:lnTo>
                    <a:pt x="1264062" y="47708"/>
                  </a:lnTo>
                  <a:lnTo>
                    <a:pt x="1278135" y="38172"/>
                  </a:lnTo>
                  <a:lnTo>
                    <a:pt x="1292208" y="28633"/>
                  </a:lnTo>
                  <a:lnTo>
                    <a:pt x="1306281" y="19091"/>
                  </a:lnTo>
                  <a:lnTo>
                    <a:pt x="1320354" y="9547"/>
                  </a:lnTo>
                  <a:lnTo>
                    <a:pt x="1334427" y="0"/>
                  </a:lnTo>
                  <a:lnTo>
                    <a:pt x="1334427" y="81665"/>
                  </a:lnTo>
                  <a:lnTo>
                    <a:pt x="1320354" y="90818"/>
                  </a:lnTo>
                  <a:lnTo>
                    <a:pt x="1306281" y="99974"/>
                  </a:lnTo>
                  <a:lnTo>
                    <a:pt x="1292208" y="109132"/>
                  </a:lnTo>
                  <a:lnTo>
                    <a:pt x="1278135" y="118293"/>
                  </a:lnTo>
                  <a:lnTo>
                    <a:pt x="1264062" y="127457"/>
                  </a:lnTo>
                  <a:lnTo>
                    <a:pt x="1249989" y="136624"/>
                  </a:lnTo>
                  <a:lnTo>
                    <a:pt x="1235916" y="145793"/>
                  </a:lnTo>
                  <a:lnTo>
                    <a:pt x="1221842" y="154965"/>
                  </a:lnTo>
                  <a:lnTo>
                    <a:pt x="1207769" y="164141"/>
                  </a:lnTo>
                  <a:lnTo>
                    <a:pt x="1193696" y="173319"/>
                  </a:lnTo>
                  <a:lnTo>
                    <a:pt x="1179623" y="182500"/>
                  </a:lnTo>
                  <a:lnTo>
                    <a:pt x="1165550" y="191684"/>
                  </a:lnTo>
                  <a:lnTo>
                    <a:pt x="1151477" y="200871"/>
                  </a:lnTo>
                  <a:lnTo>
                    <a:pt x="1137404" y="210061"/>
                  </a:lnTo>
                  <a:lnTo>
                    <a:pt x="1123331" y="219254"/>
                  </a:lnTo>
                  <a:lnTo>
                    <a:pt x="1109258" y="228451"/>
                  </a:lnTo>
                  <a:lnTo>
                    <a:pt x="1095184" y="237651"/>
                  </a:lnTo>
                  <a:lnTo>
                    <a:pt x="1081111" y="246853"/>
                  </a:lnTo>
                  <a:lnTo>
                    <a:pt x="1067038" y="256060"/>
                  </a:lnTo>
                  <a:lnTo>
                    <a:pt x="1052965" y="265269"/>
                  </a:lnTo>
                  <a:lnTo>
                    <a:pt x="1038892" y="274482"/>
                  </a:lnTo>
                  <a:lnTo>
                    <a:pt x="1024819" y="283698"/>
                  </a:lnTo>
                  <a:lnTo>
                    <a:pt x="1010746" y="292918"/>
                  </a:lnTo>
                  <a:lnTo>
                    <a:pt x="996673" y="302141"/>
                  </a:lnTo>
                  <a:lnTo>
                    <a:pt x="982600" y="311367"/>
                  </a:lnTo>
                  <a:lnTo>
                    <a:pt x="968527" y="320597"/>
                  </a:lnTo>
                  <a:lnTo>
                    <a:pt x="954453" y="329831"/>
                  </a:lnTo>
                  <a:lnTo>
                    <a:pt x="940380" y="339068"/>
                  </a:lnTo>
                  <a:lnTo>
                    <a:pt x="926307" y="348309"/>
                  </a:lnTo>
                  <a:lnTo>
                    <a:pt x="912234" y="357553"/>
                  </a:lnTo>
                  <a:lnTo>
                    <a:pt x="898161" y="366802"/>
                  </a:lnTo>
                  <a:lnTo>
                    <a:pt x="884088" y="376054"/>
                  </a:lnTo>
                  <a:lnTo>
                    <a:pt x="870015" y="385309"/>
                  </a:lnTo>
                  <a:lnTo>
                    <a:pt x="855942" y="394569"/>
                  </a:lnTo>
                  <a:lnTo>
                    <a:pt x="841869" y="403832"/>
                  </a:lnTo>
                  <a:lnTo>
                    <a:pt x="827795" y="413099"/>
                  </a:lnTo>
                  <a:lnTo>
                    <a:pt x="813722" y="422370"/>
                  </a:lnTo>
                  <a:lnTo>
                    <a:pt x="799649" y="431645"/>
                  </a:lnTo>
                  <a:lnTo>
                    <a:pt x="785576" y="440924"/>
                  </a:lnTo>
                  <a:lnTo>
                    <a:pt x="771503" y="450207"/>
                  </a:lnTo>
                  <a:lnTo>
                    <a:pt x="757430" y="459493"/>
                  </a:lnTo>
                  <a:lnTo>
                    <a:pt x="743357" y="468784"/>
                  </a:lnTo>
                  <a:lnTo>
                    <a:pt x="729284" y="478079"/>
                  </a:lnTo>
                  <a:lnTo>
                    <a:pt x="715211" y="487377"/>
                  </a:lnTo>
                  <a:lnTo>
                    <a:pt x="701138" y="496680"/>
                  </a:lnTo>
                  <a:lnTo>
                    <a:pt x="687064" y="505987"/>
                  </a:lnTo>
                  <a:lnTo>
                    <a:pt x="672991" y="515298"/>
                  </a:lnTo>
                  <a:lnTo>
                    <a:pt x="658918" y="524613"/>
                  </a:lnTo>
                  <a:lnTo>
                    <a:pt x="644845" y="533932"/>
                  </a:lnTo>
                  <a:lnTo>
                    <a:pt x="630772" y="543255"/>
                  </a:lnTo>
                  <a:lnTo>
                    <a:pt x="616699" y="552583"/>
                  </a:lnTo>
                  <a:lnTo>
                    <a:pt x="602626" y="561914"/>
                  </a:lnTo>
                  <a:lnTo>
                    <a:pt x="588553" y="571250"/>
                  </a:lnTo>
                  <a:lnTo>
                    <a:pt x="574480" y="580589"/>
                  </a:lnTo>
                  <a:lnTo>
                    <a:pt x="560407" y="589933"/>
                  </a:lnTo>
                  <a:lnTo>
                    <a:pt x="546333" y="599281"/>
                  </a:lnTo>
                  <a:lnTo>
                    <a:pt x="532260" y="608633"/>
                  </a:lnTo>
                  <a:lnTo>
                    <a:pt x="518187" y="617990"/>
                  </a:lnTo>
                  <a:lnTo>
                    <a:pt x="504114" y="627350"/>
                  </a:lnTo>
                  <a:lnTo>
                    <a:pt x="490041" y="636715"/>
                  </a:lnTo>
                  <a:lnTo>
                    <a:pt x="475968" y="646084"/>
                  </a:lnTo>
                  <a:lnTo>
                    <a:pt x="461895" y="655456"/>
                  </a:lnTo>
                  <a:lnTo>
                    <a:pt x="447822" y="664833"/>
                  </a:lnTo>
                  <a:lnTo>
                    <a:pt x="433749" y="674215"/>
                  </a:lnTo>
                  <a:lnTo>
                    <a:pt x="419675" y="683600"/>
                  </a:lnTo>
                  <a:lnTo>
                    <a:pt x="405602" y="692989"/>
                  </a:lnTo>
                  <a:lnTo>
                    <a:pt x="391529" y="702382"/>
                  </a:lnTo>
                  <a:lnTo>
                    <a:pt x="377456" y="711780"/>
                  </a:lnTo>
                  <a:lnTo>
                    <a:pt x="363383" y="721181"/>
                  </a:lnTo>
                  <a:lnTo>
                    <a:pt x="349310" y="730587"/>
                  </a:lnTo>
                  <a:lnTo>
                    <a:pt x="335237" y="739996"/>
                  </a:lnTo>
                  <a:lnTo>
                    <a:pt x="321164" y="749410"/>
                  </a:lnTo>
                  <a:lnTo>
                    <a:pt x="307091" y="758827"/>
                  </a:lnTo>
                  <a:lnTo>
                    <a:pt x="293018" y="768249"/>
                  </a:lnTo>
                  <a:lnTo>
                    <a:pt x="278944" y="777674"/>
                  </a:lnTo>
                  <a:lnTo>
                    <a:pt x="264871" y="787103"/>
                  </a:lnTo>
                  <a:lnTo>
                    <a:pt x="250798" y="796536"/>
                  </a:lnTo>
                  <a:lnTo>
                    <a:pt x="236725" y="805973"/>
                  </a:lnTo>
                  <a:lnTo>
                    <a:pt x="222652" y="815414"/>
                  </a:lnTo>
                  <a:lnTo>
                    <a:pt x="208579" y="824859"/>
                  </a:lnTo>
                  <a:lnTo>
                    <a:pt x="194506" y="834307"/>
                  </a:lnTo>
                  <a:lnTo>
                    <a:pt x="180433" y="843759"/>
                  </a:lnTo>
                  <a:lnTo>
                    <a:pt x="166360" y="853215"/>
                  </a:lnTo>
                  <a:lnTo>
                    <a:pt x="152286" y="862674"/>
                  </a:lnTo>
                  <a:lnTo>
                    <a:pt x="138213" y="872137"/>
                  </a:lnTo>
                  <a:lnTo>
                    <a:pt x="124140" y="881603"/>
                  </a:lnTo>
                  <a:lnTo>
                    <a:pt x="112280" y="889585"/>
                  </a:lnTo>
                  <a:close/>
                </a:path>
              </a:pathLst>
            </a:custGeom>
            <a:solidFill>
              <a:srgbClr val="00A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4734178" y="3666619"/>
              <a:ext cx="1334427" cy="889585"/>
            </a:xfrm>
            <a:custGeom>
              <a:avLst/>
              <a:pathLst>
                <a:path w="1334427" h="889585">
                  <a:moveTo>
                    <a:pt x="0" y="889585"/>
                  </a:moveTo>
                  <a:lnTo>
                    <a:pt x="11555" y="882028"/>
                  </a:lnTo>
                  <a:lnTo>
                    <a:pt x="25629" y="872822"/>
                  </a:lnTo>
                  <a:lnTo>
                    <a:pt x="39702" y="863612"/>
                  </a:lnTo>
                  <a:lnTo>
                    <a:pt x="53775" y="854399"/>
                  </a:lnTo>
                  <a:lnTo>
                    <a:pt x="67848" y="845183"/>
                  </a:lnTo>
                  <a:lnTo>
                    <a:pt x="81921" y="835964"/>
                  </a:lnTo>
                  <a:lnTo>
                    <a:pt x="95994" y="826740"/>
                  </a:lnTo>
                  <a:lnTo>
                    <a:pt x="110067" y="817514"/>
                  </a:lnTo>
                  <a:lnTo>
                    <a:pt x="124140" y="808284"/>
                  </a:lnTo>
                  <a:lnTo>
                    <a:pt x="138213" y="799050"/>
                  </a:lnTo>
                  <a:lnTo>
                    <a:pt x="152286" y="789813"/>
                  </a:lnTo>
                  <a:lnTo>
                    <a:pt x="166360" y="780572"/>
                  </a:lnTo>
                  <a:lnTo>
                    <a:pt x="180433" y="771327"/>
                  </a:lnTo>
                  <a:lnTo>
                    <a:pt x="194506" y="762079"/>
                  </a:lnTo>
                  <a:lnTo>
                    <a:pt x="208579" y="752827"/>
                  </a:lnTo>
                  <a:lnTo>
                    <a:pt x="222652" y="743571"/>
                  </a:lnTo>
                  <a:lnTo>
                    <a:pt x="236725" y="734312"/>
                  </a:lnTo>
                  <a:lnTo>
                    <a:pt x="250798" y="725048"/>
                  </a:lnTo>
                  <a:lnTo>
                    <a:pt x="264871" y="715781"/>
                  </a:lnTo>
                  <a:lnTo>
                    <a:pt x="278944" y="706510"/>
                  </a:lnTo>
                  <a:lnTo>
                    <a:pt x="293018" y="697235"/>
                  </a:lnTo>
                  <a:lnTo>
                    <a:pt x="307091" y="687956"/>
                  </a:lnTo>
                  <a:lnTo>
                    <a:pt x="321164" y="678674"/>
                  </a:lnTo>
                  <a:lnTo>
                    <a:pt x="335237" y="669387"/>
                  </a:lnTo>
                  <a:lnTo>
                    <a:pt x="349310" y="660096"/>
                  </a:lnTo>
                  <a:lnTo>
                    <a:pt x="363383" y="650801"/>
                  </a:lnTo>
                  <a:lnTo>
                    <a:pt x="377456" y="641502"/>
                  </a:lnTo>
                  <a:lnTo>
                    <a:pt x="391529" y="632200"/>
                  </a:lnTo>
                  <a:lnTo>
                    <a:pt x="405602" y="622893"/>
                  </a:lnTo>
                  <a:lnTo>
                    <a:pt x="419675" y="613582"/>
                  </a:lnTo>
                  <a:lnTo>
                    <a:pt x="433749" y="604267"/>
                  </a:lnTo>
                  <a:lnTo>
                    <a:pt x="447822" y="594948"/>
                  </a:lnTo>
                  <a:lnTo>
                    <a:pt x="461895" y="585624"/>
                  </a:lnTo>
                  <a:lnTo>
                    <a:pt x="475968" y="576297"/>
                  </a:lnTo>
                  <a:lnTo>
                    <a:pt x="490041" y="566965"/>
                  </a:lnTo>
                  <a:lnTo>
                    <a:pt x="504114" y="557630"/>
                  </a:lnTo>
                  <a:lnTo>
                    <a:pt x="518187" y="548290"/>
                  </a:lnTo>
                  <a:lnTo>
                    <a:pt x="532260" y="538946"/>
                  </a:lnTo>
                  <a:lnTo>
                    <a:pt x="546333" y="529598"/>
                  </a:lnTo>
                  <a:lnTo>
                    <a:pt x="560407" y="520246"/>
                  </a:lnTo>
                  <a:lnTo>
                    <a:pt x="574480" y="510889"/>
                  </a:lnTo>
                  <a:lnTo>
                    <a:pt x="588553" y="501529"/>
                  </a:lnTo>
                  <a:lnTo>
                    <a:pt x="602626" y="492164"/>
                  </a:lnTo>
                  <a:lnTo>
                    <a:pt x="616699" y="482795"/>
                  </a:lnTo>
                  <a:lnTo>
                    <a:pt x="630772" y="473422"/>
                  </a:lnTo>
                  <a:lnTo>
                    <a:pt x="644845" y="464045"/>
                  </a:lnTo>
                  <a:lnTo>
                    <a:pt x="658918" y="454664"/>
                  </a:lnTo>
                  <a:lnTo>
                    <a:pt x="672991" y="445279"/>
                  </a:lnTo>
                  <a:lnTo>
                    <a:pt x="687064" y="435889"/>
                  </a:lnTo>
                  <a:lnTo>
                    <a:pt x="701138" y="426496"/>
                  </a:lnTo>
                  <a:lnTo>
                    <a:pt x="715211" y="417098"/>
                  </a:lnTo>
                  <a:lnTo>
                    <a:pt x="729284" y="407697"/>
                  </a:lnTo>
                  <a:lnTo>
                    <a:pt x="743357" y="398291"/>
                  </a:lnTo>
                  <a:lnTo>
                    <a:pt x="757430" y="388882"/>
                  </a:lnTo>
                  <a:lnTo>
                    <a:pt x="771503" y="379468"/>
                  </a:lnTo>
                  <a:lnTo>
                    <a:pt x="785576" y="370051"/>
                  </a:lnTo>
                  <a:lnTo>
                    <a:pt x="799649" y="360629"/>
                  </a:lnTo>
                  <a:lnTo>
                    <a:pt x="813722" y="351204"/>
                  </a:lnTo>
                  <a:lnTo>
                    <a:pt x="827795" y="341775"/>
                  </a:lnTo>
                  <a:lnTo>
                    <a:pt x="841869" y="332341"/>
                  </a:lnTo>
                  <a:lnTo>
                    <a:pt x="855942" y="322904"/>
                  </a:lnTo>
                  <a:lnTo>
                    <a:pt x="870015" y="313464"/>
                  </a:lnTo>
                  <a:lnTo>
                    <a:pt x="884088" y="304019"/>
                  </a:lnTo>
                  <a:lnTo>
                    <a:pt x="898161" y="294571"/>
                  </a:lnTo>
                  <a:lnTo>
                    <a:pt x="912234" y="285119"/>
                  </a:lnTo>
                  <a:lnTo>
                    <a:pt x="926307" y="275663"/>
                  </a:lnTo>
                  <a:lnTo>
                    <a:pt x="940380" y="266203"/>
                  </a:lnTo>
                  <a:lnTo>
                    <a:pt x="954453" y="256740"/>
                  </a:lnTo>
                  <a:lnTo>
                    <a:pt x="968527" y="247274"/>
                  </a:lnTo>
                  <a:lnTo>
                    <a:pt x="982600" y="237804"/>
                  </a:lnTo>
                  <a:lnTo>
                    <a:pt x="996673" y="228330"/>
                  </a:lnTo>
                  <a:lnTo>
                    <a:pt x="1010746" y="218853"/>
                  </a:lnTo>
                  <a:lnTo>
                    <a:pt x="1024819" y="209372"/>
                  </a:lnTo>
                  <a:lnTo>
                    <a:pt x="1038892" y="199888"/>
                  </a:lnTo>
                  <a:lnTo>
                    <a:pt x="1052965" y="190400"/>
                  </a:lnTo>
                  <a:lnTo>
                    <a:pt x="1067038" y="180910"/>
                  </a:lnTo>
                  <a:lnTo>
                    <a:pt x="1081111" y="171415"/>
                  </a:lnTo>
                  <a:lnTo>
                    <a:pt x="1095184" y="161918"/>
                  </a:lnTo>
                  <a:lnTo>
                    <a:pt x="1109258" y="152417"/>
                  </a:lnTo>
                  <a:lnTo>
                    <a:pt x="1123331" y="142914"/>
                  </a:lnTo>
                  <a:lnTo>
                    <a:pt x="1137404" y="133407"/>
                  </a:lnTo>
                  <a:lnTo>
                    <a:pt x="1151477" y="123897"/>
                  </a:lnTo>
                  <a:lnTo>
                    <a:pt x="1165550" y="114383"/>
                  </a:lnTo>
                  <a:lnTo>
                    <a:pt x="1179623" y="104867"/>
                  </a:lnTo>
                  <a:lnTo>
                    <a:pt x="1193696" y="95348"/>
                  </a:lnTo>
                  <a:lnTo>
                    <a:pt x="1207769" y="85826"/>
                  </a:lnTo>
                  <a:lnTo>
                    <a:pt x="1221842" y="76301"/>
                  </a:lnTo>
                  <a:lnTo>
                    <a:pt x="1235916" y="66773"/>
                  </a:lnTo>
                  <a:lnTo>
                    <a:pt x="1249989" y="57242"/>
                  </a:lnTo>
                  <a:lnTo>
                    <a:pt x="1264062" y="47708"/>
                  </a:lnTo>
                  <a:lnTo>
                    <a:pt x="1278135" y="38172"/>
                  </a:lnTo>
                  <a:lnTo>
                    <a:pt x="1292208" y="28633"/>
                  </a:lnTo>
                  <a:lnTo>
                    <a:pt x="1306281" y="19091"/>
                  </a:lnTo>
                  <a:lnTo>
                    <a:pt x="1320354" y="9547"/>
                  </a:lnTo>
                  <a:lnTo>
                    <a:pt x="1334427" y="0"/>
                  </a:lnTo>
                  <a:lnTo>
                    <a:pt x="13344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4846458" y="3748284"/>
              <a:ext cx="1222147" cy="807920"/>
            </a:xfrm>
            <a:custGeom>
              <a:avLst/>
              <a:pathLst>
                <a:path w="1222147" h="807920">
                  <a:moveTo>
                    <a:pt x="1222147" y="0"/>
                  </a:moveTo>
                  <a:lnTo>
                    <a:pt x="1222147" y="0"/>
                  </a:lnTo>
                  <a:lnTo>
                    <a:pt x="1208074" y="9153"/>
                  </a:lnTo>
                  <a:lnTo>
                    <a:pt x="1194001" y="18309"/>
                  </a:lnTo>
                  <a:lnTo>
                    <a:pt x="1179928" y="27467"/>
                  </a:lnTo>
                  <a:lnTo>
                    <a:pt x="1165855" y="36628"/>
                  </a:lnTo>
                  <a:lnTo>
                    <a:pt x="1151782" y="45792"/>
                  </a:lnTo>
                  <a:lnTo>
                    <a:pt x="1137709" y="54959"/>
                  </a:lnTo>
                  <a:lnTo>
                    <a:pt x="1123635" y="64128"/>
                  </a:lnTo>
                  <a:lnTo>
                    <a:pt x="1109562" y="73300"/>
                  </a:lnTo>
                  <a:lnTo>
                    <a:pt x="1095489" y="82476"/>
                  </a:lnTo>
                  <a:lnTo>
                    <a:pt x="1081416" y="91654"/>
                  </a:lnTo>
                  <a:lnTo>
                    <a:pt x="1067343" y="100835"/>
                  </a:lnTo>
                  <a:lnTo>
                    <a:pt x="1053270" y="110019"/>
                  </a:lnTo>
                  <a:lnTo>
                    <a:pt x="1039197" y="119206"/>
                  </a:lnTo>
                  <a:lnTo>
                    <a:pt x="1025124" y="128396"/>
                  </a:lnTo>
                  <a:lnTo>
                    <a:pt x="1011051" y="137589"/>
                  </a:lnTo>
                  <a:lnTo>
                    <a:pt x="996978" y="146786"/>
                  </a:lnTo>
                  <a:lnTo>
                    <a:pt x="982904" y="155985"/>
                  </a:lnTo>
                  <a:lnTo>
                    <a:pt x="968831" y="165188"/>
                  </a:lnTo>
                  <a:lnTo>
                    <a:pt x="954758" y="174395"/>
                  </a:lnTo>
                  <a:lnTo>
                    <a:pt x="940685" y="183604"/>
                  </a:lnTo>
                  <a:lnTo>
                    <a:pt x="926612" y="192817"/>
                  </a:lnTo>
                  <a:lnTo>
                    <a:pt x="912539" y="202033"/>
                  </a:lnTo>
                  <a:lnTo>
                    <a:pt x="898466" y="211253"/>
                  </a:lnTo>
                  <a:lnTo>
                    <a:pt x="884393" y="220476"/>
                  </a:lnTo>
                  <a:lnTo>
                    <a:pt x="870320" y="229702"/>
                  </a:lnTo>
                  <a:lnTo>
                    <a:pt x="856247" y="238932"/>
                  </a:lnTo>
                  <a:lnTo>
                    <a:pt x="842173" y="248166"/>
                  </a:lnTo>
                  <a:lnTo>
                    <a:pt x="828100" y="257403"/>
                  </a:lnTo>
                  <a:lnTo>
                    <a:pt x="814027" y="266644"/>
                  </a:lnTo>
                  <a:lnTo>
                    <a:pt x="799954" y="275888"/>
                  </a:lnTo>
                  <a:lnTo>
                    <a:pt x="785881" y="285137"/>
                  </a:lnTo>
                  <a:lnTo>
                    <a:pt x="771808" y="294389"/>
                  </a:lnTo>
                  <a:lnTo>
                    <a:pt x="757735" y="303644"/>
                  </a:lnTo>
                  <a:lnTo>
                    <a:pt x="743662" y="312904"/>
                  </a:lnTo>
                  <a:lnTo>
                    <a:pt x="729589" y="322167"/>
                  </a:lnTo>
                  <a:lnTo>
                    <a:pt x="715515" y="331434"/>
                  </a:lnTo>
                  <a:lnTo>
                    <a:pt x="701442" y="340705"/>
                  </a:lnTo>
                  <a:lnTo>
                    <a:pt x="687369" y="349980"/>
                  </a:lnTo>
                  <a:lnTo>
                    <a:pt x="673296" y="359259"/>
                  </a:lnTo>
                  <a:lnTo>
                    <a:pt x="659223" y="368542"/>
                  </a:lnTo>
                  <a:lnTo>
                    <a:pt x="645150" y="377828"/>
                  </a:lnTo>
                  <a:lnTo>
                    <a:pt x="631077" y="387119"/>
                  </a:lnTo>
                  <a:lnTo>
                    <a:pt x="617004" y="396414"/>
                  </a:lnTo>
                  <a:lnTo>
                    <a:pt x="602931" y="405712"/>
                  </a:lnTo>
                  <a:lnTo>
                    <a:pt x="588858" y="415015"/>
                  </a:lnTo>
                  <a:lnTo>
                    <a:pt x="574784" y="424322"/>
                  </a:lnTo>
                  <a:lnTo>
                    <a:pt x="560711" y="433633"/>
                  </a:lnTo>
                  <a:lnTo>
                    <a:pt x="546638" y="442948"/>
                  </a:lnTo>
                  <a:lnTo>
                    <a:pt x="532565" y="452267"/>
                  </a:lnTo>
                  <a:lnTo>
                    <a:pt x="518492" y="461590"/>
                  </a:lnTo>
                  <a:lnTo>
                    <a:pt x="504419" y="470918"/>
                  </a:lnTo>
                  <a:lnTo>
                    <a:pt x="490346" y="480249"/>
                  </a:lnTo>
                  <a:lnTo>
                    <a:pt x="476273" y="489585"/>
                  </a:lnTo>
                  <a:lnTo>
                    <a:pt x="462200" y="498924"/>
                  </a:lnTo>
                  <a:lnTo>
                    <a:pt x="448126" y="508268"/>
                  </a:lnTo>
                  <a:lnTo>
                    <a:pt x="434053" y="517616"/>
                  </a:lnTo>
                  <a:lnTo>
                    <a:pt x="419980" y="526968"/>
                  </a:lnTo>
                  <a:lnTo>
                    <a:pt x="405907" y="536325"/>
                  </a:lnTo>
                  <a:lnTo>
                    <a:pt x="391834" y="545685"/>
                  </a:lnTo>
                  <a:lnTo>
                    <a:pt x="377761" y="555050"/>
                  </a:lnTo>
                  <a:lnTo>
                    <a:pt x="363688" y="564419"/>
                  </a:lnTo>
                  <a:lnTo>
                    <a:pt x="349615" y="573791"/>
                  </a:lnTo>
                  <a:lnTo>
                    <a:pt x="335542" y="583168"/>
                  </a:lnTo>
                  <a:lnTo>
                    <a:pt x="321469" y="592550"/>
                  </a:lnTo>
                  <a:lnTo>
                    <a:pt x="307395" y="601935"/>
                  </a:lnTo>
                  <a:lnTo>
                    <a:pt x="293322" y="611324"/>
                  </a:lnTo>
                  <a:lnTo>
                    <a:pt x="279249" y="620717"/>
                  </a:lnTo>
                  <a:lnTo>
                    <a:pt x="265176" y="630115"/>
                  </a:lnTo>
                  <a:lnTo>
                    <a:pt x="251103" y="639516"/>
                  </a:lnTo>
                  <a:lnTo>
                    <a:pt x="237030" y="648922"/>
                  </a:lnTo>
                  <a:lnTo>
                    <a:pt x="222957" y="658331"/>
                  </a:lnTo>
                  <a:lnTo>
                    <a:pt x="208884" y="667745"/>
                  </a:lnTo>
                  <a:lnTo>
                    <a:pt x="194811" y="677162"/>
                  </a:lnTo>
                  <a:lnTo>
                    <a:pt x="180737" y="686584"/>
                  </a:lnTo>
                  <a:lnTo>
                    <a:pt x="166664" y="696009"/>
                  </a:lnTo>
                  <a:lnTo>
                    <a:pt x="152591" y="705438"/>
                  </a:lnTo>
                  <a:lnTo>
                    <a:pt x="138518" y="714871"/>
                  </a:lnTo>
                  <a:lnTo>
                    <a:pt x="124445" y="724308"/>
                  </a:lnTo>
                  <a:lnTo>
                    <a:pt x="110372" y="733749"/>
                  </a:lnTo>
                  <a:lnTo>
                    <a:pt x="96299" y="743193"/>
                  </a:lnTo>
                  <a:lnTo>
                    <a:pt x="82226" y="752642"/>
                  </a:lnTo>
                  <a:lnTo>
                    <a:pt x="68153" y="762094"/>
                  </a:lnTo>
                  <a:lnTo>
                    <a:pt x="54080" y="771549"/>
                  </a:lnTo>
                  <a:lnTo>
                    <a:pt x="40006" y="781009"/>
                  </a:lnTo>
                  <a:lnTo>
                    <a:pt x="25933" y="790472"/>
                  </a:lnTo>
                  <a:lnTo>
                    <a:pt x="11860" y="799938"/>
                  </a:lnTo>
                  <a:lnTo>
                    <a:pt x="0" y="8079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4791129" y="3707452"/>
              <a:ext cx="1277477" cy="848752"/>
            </a:xfrm>
            <a:custGeom>
              <a:avLst/>
              <a:pathLst>
                <a:path w="1277477" h="848752">
                  <a:moveTo>
                    <a:pt x="0" y="848752"/>
                  </a:moveTo>
                  <a:lnTo>
                    <a:pt x="10898" y="841512"/>
                  </a:lnTo>
                  <a:lnTo>
                    <a:pt x="24971" y="832161"/>
                  </a:lnTo>
                  <a:lnTo>
                    <a:pt x="39044" y="822811"/>
                  </a:lnTo>
                  <a:lnTo>
                    <a:pt x="53117" y="813461"/>
                  </a:lnTo>
                  <a:lnTo>
                    <a:pt x="67190" y="804111"/>
                  </a:lnTo>
                  <a:lnTo>
                    <a:pt x="81263" y="794761"/>
                  </a:lnTo>
                  <a:lnTo>
                    <a:pt x="95336" y="785411"/>
                  </a:lnTo>
                  <a:lnTo>
                    <a:pt x="109409" y="776061"/>
                  </a:lnTo>
                  <a:lnTo>
                    <a:pt x="123483" y="766711"/>
                  </a:lnTo>
                  <a:lnTo>
                    <a:pt x="137556" y="757360"/>
                  </a:lnTo>
                  <a:lnTo>
                    <a:pt x="151629" y="748010"/>
                  </a:lnTo>
                  <a:lnTo>
                    <a:pt x="165702" y="738660"/>
                  </a:lnTo>
                  <a:lnTo>
                    <a:pt x="179775" y="729310"/>
                  </a:lnTo>
                  <a:lnTo>
                    <a:pt x="193848" y="719960"/>
                  </a:lnTo>
                  <a:lnTo>
                    <a:pt x="207921" y="710610"/>
                  </a:lnTo>
                  <a:lnTo>
                    <a:pt x="221994" y="701260"/>
                  </a:lnTo>
                  <a:lnTo>
                    <a:pt x="236067" y="691909"/>
                  </a:lnTo>
                  <a:lnTo>
                    <a:pt x="250140" y="682559"/>
                  </a:lnTo>
                  <a:lnTo>
                    <a:pt x="264214" y="673209"/>
                  </a:lnTo>
                  <a:lnTo>
                    <a:pt x="278287" y="663859"/>
                  </a:lnTo>
                  <a:lnTo>
                    <a:pt x="292360" y="654509"/>
                  </a:lnTo>
                  <a:lnTo>
                    <a:pt x="306433" y="645159"/>
                  </a:lnTo>
                  <a:lnTo>
                    <a:pt x="320506" y="635809"/>
                  </a:lnTo>
                  <a:lnTo>
                    <a:pt x="334579" y="626459"/>
                  </a:lnTo>
                  <a:lnTo>
                    <a:pt x="348652" y="617108"/>
                  </a:lnTo>
                  <a:lnTo>
                    <a:pt x="362725" y="607758"/>
                  </a:lnTo>
                  <a:lnTo>
                    <a:pt x="376798" y="598408"/>
                  </a:lnTo>
                  <a:lnTo>
                    <a:pt x="390871" y="589058"/>
                  </a:lnTo>
                  <a:lnTo>
                    <a:pt x="404945" y="579708"/>
                  </a:lnTo>
                  <a:lnTo>
                    <a:pt x="419018" y="570358"/>
                  </a:lnTo>
                  <a:lnTo>
                    <a:pt x="433091" y="561008"/>
                  </a:lnTo>
                  <a:lnTo>
                    <a:pt x="447164" y="551657"/>
                  </a:lnTo>
                  <a:lnTo>
                    <a:pt x="461237" y="542307"/>
                  </a:lnTo>
                  <a:lnTo>
                    <a:pt x="475310" y="532957"/>
                  </a:lnTo>
                  <a:lnTo>
                    <a:pt x="489383" y="523607"/>
                  </a:lnTo>
                  <a:lnTo>
                    <a:pt x="503456" y="514257"/>
                  </a:lnTo>
                  <a:lnTo>
                    <a:pt x="517529" y="504907"/>
                  </a:lnTo>
                  <a:lnTo>
                    <a:pt x="531603" y="495557"/>
                  </a:lnTo>
                  <a:lnTo>
                    <a:pt x="545676" y="486206"/>
                  </a:lnTo>
                  <a:lnTo>
                    <a:pt x="559749" y="476856"/>
                  </a:lnTo>
                  <a:lnTo>
                    <a:pt x="573822" y="467506"/>
                  </a:lnTo>
                  <a:lnTo>
                    <a:pt x="587895" y="458156"/>
                  </a:lnTo>
                  <a:lnTo>
                    <a:pt x="601968" y="448806"/>
                  </a:lnTo>
                  <a:lnTo>
                    <a:pt x="616041" y="439456"/>
                  </a:lnTo>
                  <a:lnTo>
                    <a:pt x="630114" y="430106"/>
                  </a:lnTo>
                  <a:lnTo>
                    <a:pt x="644187" y="420756"/>
                  </a:lnTo>
                  <a:lnTo>
                    <a:pt x="658260" y="411405"/>
                  </a:lnTo>
                  <a:lnTo>
                    <a:pt x="672334" y="402055"/>
                  </a:lnTo>
                  <a:lnTo>
                    <a:pt x="686407" y="392705"/>
                  </a:lnTo>
                  <a:lnTo>
                    <a:pt x="700480" y="383355"/>
                  </a:lnTo>
                  <a:lnTo>
                    <a:pt x="714553" y="374005"/>
                  </a:lnTo>
                  <a:lnTo>
                    <a:pt x="728626" y="364655"/>
                  </a:lnTo>
                  <a:lnTo>
                    <a:pt x="742699" y="355305"/>
                  </a:lnTo>
                  <a:lnTo>
                    <a:pt x="756772" y="345954"/>
                  </a:lnTo>
                  <a:lnTo>
                    <a:pt x="770845" y="336604"/>
                  </a:lnTo>
                  <a:lnTo>
                    <a:pt x="784918" y="327254"/>
                  </a:lnTo>
                  <a:lnTo>
                    <a:pt x="798992" y="317904"/>
                  </a:lnTo>
                  <a:lnTo>
                    <a:pt x="813065" y="308554"/>
                  </a:lnTo>
                  <a:lnTo>
                    <a:pt x="827138" y="299204"/>
                  </a:lnTo>
                  <a:lnTo>
                    <a:pt x="841211" y="289854"/>
                  </a:lnTo>
                  <a:lnTo>
                    <a:pt x="855284" y="280504"/>
                  </a:lnTo>
                  <a:lnTo>
                    <a:pt x="869357" y="271153"/>
                  </a:lnTo>
                  <a:lnTo>
                    <a:pt x="883430" y="261803"/>
                  </a:lnTo>
                  <a:lnTo>
                    <a:pt x="897503" y="252453"/>
                  </a:lnTo>
                  <a:lnTo>
                    <a:pt x="911576" y="243103"/>
                  </a:lnTo>
                  <a:lnTo>
                    <a:pt x="925649" y="233753"/>
                  </a:lnTo>
                  <a:lnTo>
                    <a:pt x="939723" y="224403"/>
                  </a:lnTo>
                  <a:lnTo>
                    <a:pt x="953796" y="215053"/>
                  </a:lnTo>
                  <a:lnTo>
                    <a:pt x="967869" y="205702"/>
                  </a:lnTo>
                  <a:lnTo>
                    <a:pt x="981942" y="196352"/>
                  </a:lnTo>
                  <a:lnTo>
                    <a:pt x="996015" y="187002"/>
                  </a:lnTo>
                  <a:lnTo>
                    <a:pt x="1010088" y="177652"/>
                  </a:lnTo>
                  <a:lnTo>
                    <a:pt x="1024161" y="168302"/>
                  </a:lnTo>
                  <a:lnTo>
                    <a:pt x="1038234" y="158952"/>
                  </a:lnTo>
                  <a:lnTo>
                    <a:pt x="1052307" y="149602"/>
                  </a:lnTo>
                  <a:lnTo>
                    <a:pt x="1066381" y="140252"/>
                  </a:lnTo>
                  <a:lnTo>
                    <a:pt x="1080454" y="130901"/>
                  </a:lnTo>
                  <a:lnTo>
                    <a:pt x="1094527" y="121551"/>
                  </a:lnTo>
                  <a:lnTo>
                    <a:pt x="1108600" y="112201"/>
                  </a:lnTo>
                  <a:lnTo>
                    <a:pt x="1122673" y="102851"/>
                  </a:lnTo>
                  <a:lnTo>
                    <a:pt x="1136746" y="93501"/>
                  </a:lnTo>
                  <a:lnTo>
                    <a:pt x="1150819" y="84151"/>
                  </a:lnTo>
                  <a:lnTo>
                    <a:pt x="1164892" y="74801"/>
                  </a:lnTo>
                  <a:lnTo>
                    <a:pt x="1178965" y="65450"/>
                  </a:lnTo>
                  <a:lnTo>
                    <a:pt x="1193038" y="56100"/>
                  </a:lnTo>
                  <a:lnTo>
                    <a:pt x="1207112" y="46750"/>
                  </a:lnTo>
                  <a:lnTo>
                    <a:pt x="1221185" y="37400"/>
                  </a:lnTo>
                  <a:lnTo>
                    <a:pt x="1235258" y="28050"/>
                  </a:lnTo>
                  <a:lnTo>
                    <a:pt x="1249331" y="18700"/>
                  </a:lnTo>
                  <a:lnTo>
                    <a:pt x="1263404" y="9350"/>
                  </a:lnTo>
                  <a:lnTo>
                    <a:pt x="1277477" y="0"/>
                  </a:lnTo>
                  <a:lnTo>
                    <a:pt x="1277477" y="0"/>
                  </a:lnTo>
                </a:path>
              </a:pathLst>
            </a:custGeom>
            <a:ln w="13550" cap="flat">
              <a:solidFill>
                <a:srgbClr val="00A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613741" y="5190209"/>
              <a:ext cx="40436" cy="4043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626794" y="4534967"/>
              <a:ext cx="42475" cy="4247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640756" y="4534855"/>
              <a:ext cx="42699" cy="4269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654941" y="4534967"/>
              <a:ext cx="42475" cy="4247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668527" y="4534480"/>
              <a:ext cx="43448" cy="4344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682444" y="5172511"/>
              <a:ext cx="43761" cy="4376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696375" y="5296089"/>
              <a:ext cx="44045" cy="4404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710922" y="5243355"/>
              <a:ext cx="43098" cy="4309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3724391" y="4534052"/>
              <a:ext cx="44306" cy="4430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738812" y="4534400"/>
              <a:ext cx="43609" cy="4360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752007" y="5306079"/>
              <a:ext cx="45365" cy="4536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766549" y="4533990"/>
              <a:ext cx="44428" cy="4442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780153" y="4533522"/>
              <a:ext cx="45365" cy="4536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793857" y="4533153"/>
              <a:ext cx="46103" cy="4610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808045" y="5281675"/>
              <a:ext cx="45874" cy="4587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3822158" y="5267703"/>
              <a:ext cx="45794" cy="4579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837248" y="4534324"/>
              <a:ext cx="43761" cy="4376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850871" y="5201210"/>
              <a:ext cx="44660" cy="446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65002" y="4533931"/>
              <a:ext cx="44546" cy="4454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879195" y="5164599"/>
              <a:ext cx="44306" cy="4430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893207" y="5081592"/>
              <a:ext cx="44428" cy="4442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906597" y="5201935"/>
              <a:ext cx="45794" cy="4579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920407" y="4533045"/>
              <a:ext cx="46320" cy="463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935100" y="5075230"/>
              <a:ext cx="45081" cy="450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949173" y="5141432"/>
              <a:ext cx="45081" cy="450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963513" y="4533931"/>
              <a:ext cx="44546" cy="4454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977223" y="5127095"/>
              <a:ext cx="45273" cy="4527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990996" y="5062018"/>
              <a:ext cx="45874" cy="4587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004326" y="5181294"/>
              <a:ext cx="47360" cy="473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018719" y="5148109"/>
              <a:ext cx="46719" cy="4671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033100" y="4533153"/>
              <a:ext cx="46103" cy="4610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046803" y="4532783"/>
              <a:ext cx="46843" cy="4684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060565" y="5018751"/>
              <a:ext cx="47466" cy="474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075600" y="5060851"/>
              <a:ext cx="45543" cy="4554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088992" y="4532752"/>
              <a:ext cx="46904" cy="4690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102811" y="5106392"/>
              <a:ext cx="47413" cy="4741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117231" y="4917067"/>
              <a:ext cx="46719" cy="4671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131892" y="4894715"/>
              <a:ext cx="45543" cy="4554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145409" y="5047217"/>
              <a:ext cx="46655" cy="4665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159873" y="5007675"/>
              <a:ext cx="45874" cy="4587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174498" y="4876462"/>
              <a:ext cx="44770" cy="4477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188626" y="4533874"/>
              <a:ext cx="44660" cy="446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202347" y="4878201"/>
              <a:ext cx="45365" cy="4536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217222" y="4801164"/>
              <a:ext cx="43761" cy="4376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231536" y="4534565"/>
              <a:ext cx="43278" cy="4327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244612" y="4918902"/>
              <a:ext cx="45273" cy="4527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258594" y="4915044"/>
              <a:ext cx="45455" cy="4545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272498" y="4839870"/>
              <a:ext cx="45794" cy="4579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300279" y="4922062"/>
              <a:ext cx="46524" cy="4652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313729" y="4831702"/>
              <a:ext cx="47770" cy="4777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328673" y="4804874"/>
              <a:ext cx="46028" cy="4602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341851" y="4754542"/>
              <a:ext cx="47818" cy="4781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355924" y="4800473"/>
              <a:ext cx="47818" cy="4781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370424" y="4728559"/>
              <a:ext cx="46964" cy="4696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383999" y="4532224"/>
              <a:ext cx="47960" cy="479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397748" y="4838215"/>
              <a:ext cx="48610" cy="4861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412473" y="4739555"/>
              <a:ext cx="47305" cy="4730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426466" y="4734069"/>
              <a:ext cx="47466" cy="474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440339" y="4781599"/>
              <a:ext cx="47866" cy="478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454805" y="4821392"/>
              <a:ext cx="47081" cy="470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468878" y="4532664"/>
              <a:ext cx="47081" cy="4708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482534" y="4705262"/>
              <a:ext cx="47914" cy="4791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496680" y="4657586"/>
              <a:ext cx="47770" cy="4777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510827" y="4616882"/>
              <a:ext cx="47620" cy="476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525229" y="4640474"/>
              <a:ext cx="46964" cy="4696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538624" y="4797079"/>
              <a:ext cx="48319" cy="4831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552634" y="4713063"/>
              <a:ext cx="48446" cy="4844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567120" y="4675385"/>
              <a:ext cx="47620" cy="476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581046" y="4532248"/>
              <a:ext cx="47914" cy="4791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595004" y="4625668"/>
              <a:ext cx="48143" cy="4814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609314" y="4567305"/>
              <a:ext cx="47671" cy="4767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24062" y="4586635"/>
              <a:ext cx="46320" cy="463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638399" y="4533308"/>
              <a:ext cx="45794" cy="4579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651716" y="4676957"/>
              <a:ext cx="47305" cy="4730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665816" y="4509873"/>
              <a:ext cx="47250" cy="4725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679582" y="4674173"/>
              <a:ext cx="47866" cy="478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707277" y="4527068"/>
              <a:ext cx="48768" cy="4876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721596" y="4578088"/>
              <a:ext cx="48275" cy="4827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735064" y="4527476"/>
              <a:ext cx="49487" cy="4948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749204" y="4512810"/>
              <a:ext cx="49351" cy="4935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763437" y="4524629"/>
              <a:ext cx="49032" cy="4903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77662" y="4447754"/>
              <a:ext cx="48729" cy="4872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805731" y="4411129"/>
              <a:ext cx="48883" cy="4888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819842" y="4520848"/>
              <a:ext cx="48807" cy="4880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833821" y="4414066"/>
              <a:ext cx="48996" cy="4899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847503" y="4529250"/>
              <a:ext cx="49777" cy="4977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861608" y="4439848"/>
              <a:ext cx="49714" cy="4971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875713" y="4459851"/>
              <a:ext cx="49650" cy="4965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890095" y="4374157"/>
              <a:ext cx="49032" cy="4903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904359" y="4454566"/>
              <a:ext cx="48650" cy="4865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918535" y="4392901"/>
              <a:ext cx="48446" cy="4844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931895" y="4303346"/>
              <a:ext cx="49871" cy="4987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946315" y="4518430"/>
              <a:ext cx="49177" cy="4917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960950" y="4532178"/>
              <a:ext cx="48053" cy="4805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974193" y="4437911"/>
              <a:ext cx="49714" cy="4971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988859" y="4347120"/>
              <a:ext cx="48529" cy="4852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002793" y="4391857"/>
              <a:ext cx="48807" cy="4880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017434" y="4532369"/>
              <a:ext cx="47671" cy="4767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030736" y="4531598"/>
              <a:ext cx="49212" cy="4921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044863" y="4328675"/>
              <a:ext cx="49105" cy="49105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058918" y="4288824"/>
              <a:ext cx="49141" cy="4914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073318" y="4415189"/>
              <a:ext cx="48487" cy="4848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087231" y="4416923"/>
              <a:ext cx="48807" cy="4880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101485" y="4397552"/>
              <a:ext cx="48446" cy="4844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116552" y="4322216"/>
              <a:ext cx="46457" cy="4645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128828" y="4229683"/>
              <a:ext cx="50052" cy="50052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143524" y="4386029"/>
              <a:ext cx="48807" cy="4880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158267" y="4211795"/>
              <a:ext cx="47466" cy="474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171979" y="4352400"/>
              <a:ext cx="48188" cy="4818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185945" y="4352689"/>
              <a:ext cx="48404" cy="4840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200018" y="4346307"/>
              <a:ext cx="48404" cy="48404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214724" y="4532635"/>
              <a:ext cx="47138" cy="4713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227557" y="4531395"/>
              <a:ext cx="49618" cy="4961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241904" y="4168042"/>
              <a:ext cx="49069" cy="49069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256207" y="4173584"/>
              <a:ext cx="48610" cy="4861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270014" y="4159728"/>
              <a:ext cx="49141" cy="4914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284070" y="4259900"/>
              <a:ext cx="49177" cy="4917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298798" y="4291638"/>
              <a:ext cx="47866" cy="478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312778" y="4293527"/>
              <a:ext cx="48053" cy="4805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326828" y="4291010"/>
              <a:ext cx="48098" cy="4809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341140" y="4271408"/>
              <a:ext cx="47620" cy="4762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355512" y="4122071"/>
              <a:ext cx="47023" cy="47023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369093" y="4277461"/>
              <a:ext cx="48007" cy="48007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383601" y="4002640"/>
              <a:ext cx="47138" cy="4713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397484" y="4176690"/>
              <a:ext cx="47518" cy="4751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412021" y="4059901"/>
              <a:ext cx="46590" cy="4659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425340" y="4085447"/>
              <a:ext cx="48098" cy="48098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439783" y="4016320"/>
              <a:ext cx="47360" cy="473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453751" y="4122240"/>
              <a:ext cx="47570" cy="4757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467929" y="4030761"/>
              <a:ext cx="47360" cy="47360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481949" y="3982550"/>
              <a:ext cx="47466" cy="47466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3957640" y="654379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3957640" y="6286459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3957640" y="60195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3957640" y="57749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3957640" y="55303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3957640" y="526338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3957640" y="500604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4844246" y="5726201"/>
              <a:ext cx="1224360" cy="817593"/>
            </a:xfrm>
            <a:custGeom>
              <a:avLst/>
              <a:pathLst>
                <a:path w="1224360" h="817593">
                  <a:moveTo>
                    <a:pt x="0" y="817514"/>
                  </a:moveTo>
                  <a:lnTo>
                    <a:pt x="14073" y="808284"/>
                  </a:lnTo>
                  <a:lnTo>
                    <a:pt x="28146" y="799050"/>
                  </a:lnTo>
                  <a:lnTo>
                    <a:pt x="42219" y="789813"/>
                  </a:lnTo>
                  <a:lnTo>
                    <a:pt x="56292" y="780572"/>
                  </a:lnTo>
                  <a:lnTo>
                    <a:pt x="70365" y="771327"/>
                  </a:lnTo>
                  <a:lnTo>
                    <a:pt x="84438" y="762079"/>
                  </a:lnTo>
                  <a:lnTo>
                    <a:pt x="98511" y="752827"/>
                  </a:lnTo>
                  <a:lnTo>
                    <a:pt x="112584" y="743571"/>
                  </a:lnTo>
                  <a:lnTo>
                    <a:pt x="126657" y="734312"/>
                  </a:lnTo>
                  <a:lnTo>
                    <a:pt x="140731" y="725048"/>
                  </a:lnTo>
                  <a:lnTo>
                    <a:pt x="154804" y="715781"/>
                  </a:lnTo>
                  <a:lnTo>
                    <a:pt x="168877" y="706510"/>
                  </a:lnTo>
                  <a:lnTo>
                    <a:pt x="182950" y="697235"/>
                  </a:lnTo>
                  <a:lnTo>
                    <a:pt x="197023" y="687956"/>
                  </a:lnTo>
                  <a:lnTo>
                    <a:pt x="211096" y="678674"/>
                  </a:lnTo>
                  <a:lnTo>
                    <a:pt x="225169" y="669387"/>
                  </a:lnTo>
                  <a:lnTo>
                    <a:pt x="239242" y="660096"/>
                  </a:lnTo>
                  <a:lnTo>
                    <a:pt x="253315" y="650801"/>
                  </a:lnTo>
                  <a:lnTo>
                    <a:pt x="267388" y="641502"/>
                  </a:lnTo>
                  <a:lnTo>
                    <a:pt x="281462" y="632200"/>
                  </a:lnTo>
                  <a:lnTo>
                    <a:pt x="295535" y="622893"/>
                  </a:lnTo>
                  <a:lnTo>
                    <a:pt x="309608" y="613582"/>
                  </a:lnTo>
                  <a:lnTo>
                    <a:pt x="323681" y="604267"/>
                  </a:lnTo>
                  <a:lnTo>
                    <a:pt x="337754" y="594948"/>
                  </a:lnTo>
                  <a:lnTo>
                    <a:pt x="351827" y="585624"/>
                  </a:lnTo>
                  <a:lnTo>
                    <a:pt x="365900" y="576297"/>
                  </a:lnTo>
                  <a:lnTo>
                    <a:pt x="379973" y="566965"/>
                  </a:lnTo>
                  <a:lnTo>
                    <a:pt x="394046" y="557630"/>
                  </a:lnTo>
                  <a:lnTo>
                    <a:pt x="408120" y="548290"/>
                  </a:lnTo>
                  <a:lnTo>
                    <a:pt x="422193" y="538946"/>
                  </a:lnTo>
                  <a:lnTo>
                    <a:pt x="436266" y="529598"/>
                  </a:lnTo>
                  <a:lnTo>
                    <a:pt x="450339" y="520246"/>
                  </a:lnTo>
                  <a:lnTo>
                    <a:pt x="464412" y="510889"/>
                  </a:lnTo>
                  <a:lnTo>
                    <a:pt x="478485" y="501529"/>
                  </a:lnTo>
                  <a:lnTo>
                    <a:pt x="492558" y="492164"/>
                  </a:lnTo>
                  <a:lnTo>
                    <a:pt x="506631" y="482795"/>
                  </a:lnTo>
                  <a:lnTo>
                    <a:pt x="520704" y="473422"/>
                  </a:lnTo>
                  <a:lnTo>
                    <a:pt x="534777" y="464045"/>
                  </a:lnTo>
                  <a:lnTo>
                    <a:pt x="548851" y="454664"/>
                  </a:lnTo>
                  <a:lnTo>
                    <a:pt x="562924" y="445279"/>
                  </a:lnTo>
                  <a:lnTo>
                    <a:pt x="576997" y="435889"/>
                  </a:lnTo>
                  <a:lnTo>
                    <a:pt x="591070" y="426496"/>
                  </a:lnTo>
                  <a:lnTo>
                    <a:pt x="605143" y="417098"/>
                  </a:lnTo>
                  <a:lnTo>
                    <a:pt x="619216" y="407697"/>
                  </a:lnTo>
                  <a:lnTo>
                    <a:pt x="633289" y="398291"/>
                  </a:lnTo>
                  <a:lnTo>
                    <a:pt x="647362" y="388882"/>
                  </a:lnTo>
                  <a:lnTo>
                    <a:pt x="661435" y="379468"/>
                  </a:lnTo>
                  <a:lnTo>
                    <a:pt x="675509" y="370051"/>
                  </a:lnTo>
                  <a:lnTo>
                    <a:pt x="689582" y="360629"/>
                  </a:lnTo>
                  <a:lnTo>
                    <a:pt x="703655" y="351204"/>
                  </a:lnTo>
                  <a:lnTo>
                    <a:pt x="717728" y="341775"/>
                  </a:lnTo>
                  <a:lnTo>
                    <a:pt x="731801" y="332341"/>
                  </a:lnTo>
                  <a:lnTo>
                    <a:pt x="745874" y="322904"/>
                  </a:lnTo>
                  <a:lnTo>
                    <a:pt x="759947" y="313464"/>
                  </a:lnTo>
                  <a:lnTo>
                    <a:pt x="774020" y="304019"/>
                  </a:lnTo>
                  <a:lnTo>
                    <a:pt x="788093" y="294571"/>
                  </a:lnTo>
                  <a:lnTo>
                    <a:pt x="802166" y="285119"/>
                  </a:lnTo>
                  <a:lnTo>
                    <a:pt x="816240" y="275663"/>
                  </a:lnTo>
                  <a:lnTo>
                    <a:pt x="830313" y="266203"/>
                  </a:lnTo>
                  <a:lnTo>
                    <a:pt x="844386" y="256740"/>
                  </a:lnTo>
                  <a:lnTo>
                    <a:pt x="858459" y="247274"/>
                  </a:lnTo>
                  <a:lnTo>
                    <a:pt x="872532" y="237804"/>
                  </a:lnTo>
                  <a:lnTo>
                    <a:pt x="886605" y="228330"/>
                  </a:lnTo>
                  <a:lnTo>
                    <a:pt x="900678" y="218853"/>
                  </a:lnTo>
                  <a:lnTo>
                    <a:pt x="914751" y="209372"/>
                  </a:lnTo>
                  <a:lnTo>
                    <a:pt x="928824" y="199888"/>
                  </a:lnTo>
                  <a:lnTo>
                    <a:pt x="942897" y="190400"/>
                  </a:lnTo>
                  <a:lnTo>
                    <a:pt x="956971" y="180910"/>
                  </a:lnTo>
                  <a:lnTo>
                    <a:pt x="971044" y="171415"/>
                  </a:lnTo>
                  <a:lnTo>
                    <a:pt x="985117" y="161918"/>
                  </a:lnTo>
                  <a:lnTo>
                    <a:pt x="999190" y="152417"/>
                  </a:lnTo>
                  <a:lnTo>
                    <a:pt x="1013263" y="142914"/>
                  </a:lnTo>
                  <a:lnTo>
                    <a:pt x="1027336" y="133407"/>
                  </a:lnTo>
                  <a:lnTo>
                    <a:pt x="1041409" y="123897"/>
                  </a:lnTo>
                  <a:lnTo>
                    <a:pt x="1055482" y="114383"/>
                  </a:lnTo>
                  <a:lnTo>
                    <a:pt x="1069555" y="104867"/>
                  </a:lnTo>
                  <a:lnTo>
                    <a:pt x="1083629" y="95348"/>
                  </a:lnTo>
                  <a:lnTo>
                    <a:pt x="1097702" y="85826"/>
                  </a:lnTo>
                  <a:lnTo>
                    <a:pt x="1111775" y="76301"/>
                  </a:lnTo>
                  <a:lnTo>
                    <a:pt x="1125848" y="66773"/>
                  </a:lnTo>
                  <a:lnTo>
                    <a:pt x="1139921" y="57242"/>
                  </a:lnTo>
                  <a:lnTo>
                    <a:pt x="1153994" y="47708"/>
                  </a:lnTo>
                  <a:lnTo>
                    <a:pt x="1168067" y="38172"/>
                  </a:lnTo>
                  <a:lnTo>
                    <a:pt x="1182140" y="28633"/>
                  </a:lnTo>
                  <a:lnTo>
                    <a:pt x="1196213" y="19091"/>
                  </a:lnTo>
                  <a:lnTo>
                    <a:pt x="1210286" y="9547"/>
                  </a:lnTo>
                  <a:lnTo>
                    <a:pt x="1224360" y="0"/>
                  </a:lnTo>
                  <a:lnTo>
                    <a:pt x="1224360" y="81665"/>
                  </a:lnTo>
                  <a:lnTo>
                    <a:pt x="1210286" y="90818"/>
                  </a:lnTo>
                  <a:lnTo>
                    <a:pt x="1196213" y="99974"/>
                  </a:lnTo>
                  <a:lnTo>
                    <a:pt x="1182140" y="109132"/>
                  </a:lnTo>
                  <a:lnTo>
                    <a:pt x="1168067" y="118293"/>
                  </a:lnTo>
                  <a:lnTo>
                    <a:pt x="1153994" y="127457"/>
                  </a:lnTo>
                  <a:lnTo>
                    <a:pt x="1139921" y="136624"/>
                  </a:lnTo>
                  <a:lnTo>
                    <a:pt x="1125848" y="145793"/>
                  </a:lnTo>
                  <a:lnTo>
                    <a:pt x="1111775" y="154965"/>
                  </a:lnTo>
                  <a:lnTo>
                    <a:pt x="1097702" y="164141"/>
                  </a:lnTo>
                  <a:lnTo>
                    <a:pt x="1083629" y="173319"/>
                  </a:lnTo>
                  <a:lnTo>
                    <a:pt x="1069555" y="182500"/>
                  </a:lnTo>
                  <a:lnTo>
                    <a:pt x="1055482" y="191684"/>
                  </a:lnTo>
                  <a:lnTo>
                    <a:pt x="1041409" y="200871"/>
                  </a:lnTo>
                  <a:lnTo>
                    <a:pt x="1027336" y="210061"/>
                  </a:lnTo>
                  <a:lnTo>
                    <a:pt x="1013263" y="219254"/>
                  </a:lnTo>
                  <a:lnTo>
                    <a:pt x="999190" y="228451"/>
                  </a:lnTo>
                  <a:lnTo>
                    <a:pt x="985117" y="237651"/>
                  </a:lnTo>
                  <a:lnTo>
                    <a:pt x="971044" y="246853"/>
                  </a:lnTo>
                  <a:lnTo>
                    <a:pt x="956971" y="256060"/>
                  </a:lnTo>
                  <a:lnTo>
                    <a:pt x="942897" y="265269"/>
                  </a:lnTo>
                  <a:lnTo>
                    <a:pt x="928824" y="274482"/>
                  </a:lnTo>
                  <a:lnTo>
                    <a:pt x="914751" y="283698"/>
                  </a:lnTo>
                  <a:lnTo>
                    <a:pt x="900678" y="292918"/>
                  </a:lnTo>
                  <a:lnTo>
                    <a:pt x="886605" y="302141"/>
                  </a:lnTo>
                  <a:lnTo>
                    <a:pt x="872532" y="311367"/>
                  </a:lnTo>
                  <a:lnTo>
                    <a:pt x="858459" y="320597"/>
                  </a:lnTo>
                  <a:lnTo>
                    <a:pt x="844386" y="329831"/>
                  </a:lnTo>
                  <a:lnTo>
                    <a:pt x="830313" y="339068"/>
                  </a:lnTo>
                  <a:lnTo>
                    <a:pt x="816240" y="348309"/>
                  </a:lnTo>
                  <a:lnTo>
                    <a:pt x="802166" y="357553"/>
                  </a:lnTo>
                  <a:lnTo>
                    <a:pt x="788093" y="366802"/>
                  </a:lnTo>
                  <a:lnTo>
                    <a:pt x="774020" y="376054"/>
                  </a:lnTo>
                  <a:lnTo>
                    <a:pt x="759947" y="385309"/>
                  </a:lnTo>
                  <a:lnTo>
                    <a:pt x="745874" y="394569"/>
                  </a:lnTo>
                  <a:lnTo>
                    <a:pt x="731801" y="403832"/>
                  </a:lnTo>
                  <a:lnTo>
                    <a:pt x="717728" y="413099"/>
                  </a:lnTo>
                  <a:lnTo>
                    <a:pt x="703655" y="422370"/>
                  </a:lnTo>
                  <a:lnTo>
                    <a:pt x="689582" y="431645"/>
                  </a:lnTo>
                  <a:lnTo>
                    <a:pt x="675509" y="440924"/>
                  </a:lnTo>
                  <a:lnTo>
                    <a:pt x="661435" y="450207"/>
                  </a:lnTo>
                  <a:lnTo>
                    <a:pt x="647362" y="459493"/>
                  </a:lnTo>
                  <a:lnTo>
                    <a:pt x="633289" y="468784"/>
                  </a:lnTo>
                  <a:lnTo>
                    <a:pt x="619216" y="478079"/>
                  </a:lnTo>
                  <a:lnTo>
                    <a:pt x="605143" y="487377"/>
                  </a:lnTo>
                  <a:lnTo>
                    <a:pt x="591070" y="496680"/>
                  </a:lnTo>
                  <a:lnTo>
                    <a:pt x="576997" y="505987"/>
                  </a:lnTo>
                  <a:lnTo>
                    <a:pt x="562924" y="515298"/>
                  </a:lnTo>
                  <a:lnTo>
                    <a:pt x="548851" y="524613"/>
                  </a:lnTo>
                  <a:lnTo>
                    <a:pt x="534777" y="533932"/>
                  </a:lnTo>
                  <a:lnTo>
                    <a:pt x="520704" y="543255"/>
                  </a:lnTo>
                  <a:lnTo>
                    <a:pt x="506631" y="552583"/>
                  </a:lnTo>
                  <a:lnTo>
                    <a:pt x="492558" y="561914"/>
                  </a:lnTo>
                  <a:lnTo>
                    <a:pt x="478485" y="571250"/>
                  </a:lnTo>
                  <a:lnTo>
                    <a:pt x="464412" y="580589"/>
                  </a:lnTo>
                  <a:lnTo>
                    <a:pt x="450339" y="589933"/>
                  </a:lnTo>
                  <a:lnTo>
                    <a:pt x="436266" y="599281"/>
                  </a:lnTo>
                  <a:lnTo>
                    <a:pt x="422193" y="608633"/>
                  </a:lnTo>
                  <a:lnTo>
                    <a:pt x="408120" y="617990"/>
                  </a:lnTo>
                  <a:lnTo>
                    <a:pt x="394046" y="627350"/>
                  </a:lnTo>
                  <a:lnTo>
                    <a:pt x="379973" y="636715"/>
                  </a:lnTo>
                  <a:lnTo>
                    <a:pt x="365900" y="646084"/>
                  </a:lnTo>
                  <a:lnTo>
                    <a:pt x="351827" y="655456"/>
                  </a:lnTo>
                  <a:lnTo>
                    <a:pt x="337754" y="664833"/>
                  </a:lnTo>
                  <a:lnTo>
                    <a:pt x="323681" y="674215"/>
                  </a:lnTo>
                  <a:lnTo>
                    <a:pt x="309608" y="683600"/>
                  </a:lnTo>
                  <a:lnTo>
                    <a:pt x="295535" y="692989"/>
                  </a:lnTo>
                  <a:lnTo>
                    <a:pt x="281462" y="702382"/>
                  </a:lnTo>
                  <a:lnTo>
                    <a:pt x="267388" y="711780"/>
                  </a:lnTo>
                  <a:lnTo>
                    <a:pt x="253315" y="721181"/>
                  </a:lnTo>
                  <a:lnTo>
                    <a:pt x="239242" y="730587"/>
                  </a:lnTo>
                  <a:lnTo>
                    <a:pt x="225169" y="739996"/>
                  </a:lnTo>
                  <a:lnTo>
                    <a:pt x="211096" y="749410"/>
                  </a:lnTo>
                  <a:lnTo>
                    <a:pt x="197023" y="758827"/>
                  </a:lnTo>
                  <a:lnTo>
                    <a:pt x="182950" y="768249"/>
                  </a:lnTo>
                  <a:lnTo>
                    <a:pt x="168877" y="777674"/>
                  </a:lnTo>
                  <a:lnTo>
                    <a:pt x="154804" y="787103"/>
                  </a:lnTo>
                  <a:lnTo>
                    <a:pt x="140731" y="796536"/>
                  </a:lnTo>
                  <a:lnTo>
                    <a:pt x="126657" y="805973"/>
                  </a:lnTo>
                  <a:lnTo>
                    <a:pt x="112584" y="815414"/>
                  </a:lnTo>
                  <a:lnTo>
                    <a:pt x="109337" y="817593"/>
                  </a:lnTo>
                  <a:close/>
                </a:path>
              </a:pathLst>
            </a:custGeom>
            <a:solidFill>
              <a:srgbClr val="00BBF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4844125" y="5726201"/>
              <a:ext cx="1224481" cy="817593"/>
            </a:xfrm>
            <a:custGeom>
              <a:avLst/>
              <a:pathLst>
                <a:path w="1224481" h="817593">
                  <a:moveTo>
                    <a:pt x="0" y="817593"/>
                  </a:moveTo>
                  <a:lnTo>
                    <a:pt x="121" y="817514"/>
                  </a:lnTo>
                  <a:lnTo>
                    <a:pt x="14194" y="808284"/>
                  </a:lnTo>
                  <a:lnTo>
                    <a:pt x="28267" y="799050"/>
                  </a:lnTo>
                  <a:lnTo>
                    <a:pt x="42340" y="789813"/>
                  </a:lnTo>
                  <a:lnTo>
                    <a:pt x="56413" y="780572"/>
                  </a:lnTo>
                  <a:lnTo>
                    <a:pt x="70486" y="771327"/>
                  </a:lnTo>
                  <a:lnTo>
                    <a:pt x="84559" y="762079"/>
                  </a:lnTo>
                  <a:lnTo>
                    <a:pt x="98632" y="752827"/>
                  </a:lnTo>
                  <a:lnTo>
                    <a:pt x="112705" y="743571"/>
                  </a:lnTo>
                  <a:lnTo>
                    <a:pt x="126778" y="734312"/>
                  </a:lnTo>
                  <a:lnTo>
                    <a:pt x="140852" y="725048"/>
                  </a:lnTo>
                  <a:lnTo>
                    <a:pt x="154925" y="715781"/>
                  </a:lnTo>
                  <a:lnTo>
                    <a:pt x="168998" y="706510"/>
                  </a:lnTo>
                  <a:lnTo>
                    <a:pt x="183071" y="697235"/>
                  </a:lnTo>
                  <a:lnTo>
                    <a:pt x="197144" y="687956"/>
                  </a:lnTo>
                  <a:lnTo>
                    <a:pt x="211217" y="678674"/>
                  </a:lnTo>
                  <a:lnTo>
                    <a:pt x="225290" y="669387"/>
                  </a:lnTo>
                  <a:lnTo>
                    <a:pt x="239363" y="660096"/>
                  </a:lnTo>
                  <a:lnTo>
                    <a:pt x="253436" y="650801"/>
                  </a:lnTo>
                  <a:lnTo>
                    <a:pt x="267510" y="641502"/>
                  </a:lnTo>
                  <a:lnTo>
                    <a:pt x="281583" y="632200"/>
                  </a:lnTo>
                  <a:lnTo>
                    <a:pt x="295656" y="622893"/>
                  </a:lnTo>
                  <a:lnTo>
                    <a:pt x="309729" y="613582"/>
                  </a:lnTo>
                  <a:lnTo>
                    <a:pt x="323802" y="604267"/>
                  </a:lnTo>
                  <a:lnTo>
                    <a:pt x="337875" y="594948"/>
                  </a:lnTo>
                  <a:lnTo>
                    <a:pt x="351948" y="585624"/>
                  </a:lnTo>
                  <a:lnTo>
                    <a:pt x="366021" y="576297"/>
                  </a:lnTo>
                  <a:lnTo>
                    <a:pt x="380094" y="566965"/>
                  </a:lnTo>
                  <a:lnTo>
                    <a:pt x="394167" y="557630"/>
                  </a:lnTo>
                  <a:lnTo>
                    <a:pt x="408241" y="548290"/>
                  </a:lnTo>
                  <a:lnTo>
                    <a:pt x="422314" y="538946"/>
                  </a:lnTo>
                  <a:lnTo>
                    <a:pt x="436387" y="529598"/>
                  </a:lnTo>
                  <a:lnTo>
                    <a:pt x="450460" y="520246"/>
                  </a:lnTo>
                  <a:lnTo>
                    <a:pt x="464533" y="510889"/>
                  </a:lnTo>
                  <a:lnTo>
                    <a:pt x="478606" y="501529"/>
                  </a:lnTo>
                  <a:lnTo>
                    <a:pt x="492679" y="492164"/>
                  </a:lnTo>
                  <a:lnTo>
                    <a:pt x="506752" y="482795"/>
                  </a:lnTo>
                  <a:lnTo>
                    <a:pt x="520825" y="473422"/>
                  </a:lnTo>
                  <a:lnTo>
                    <a:pt x="534899" y="464045"/>
                  </a:lnTo>
                  <a:lnTo>
                    <a:pt x="548972" y="454664"/>
                  </a:lnTo>
                  <a:lnTo>
                    <a:pt x="563045" y="445279"/>
                  </a:lnTo>
                  <a:lnTo>
                    <a:pt x="577118" y="435889"/>
                  </a:lnTo>
                  <a:lnTo>
                    <a:pt x="591191" y="426496"/>
                  </a:lnTo>
                  <a:lnTo>
                    <a:pt x="605264" y="417098"/>
                  </a:lnTo>
                  <a:lnTo>
                    <a:pt x="619337" y="407697"/>
                  </a:lnTo>
                  <a:lnTo>
                    <a:pt x="633410" y="398291"/>
                  </a:lnTo>
                  <a:lnTo>
                    <a:pt x="647483" y="388882"/>
                  </a:lnTo>
                  <a:lnTo>
                    <a:pt x="661556" y="379468"/>
                  </a:lnTo>
                  <a:lnTo>
                    <a:pt x="675630" y="370051"/>
                  </a:lnTo>
                  <a:lnTo>
                    <a:pt x="689703" y="360629"/>
                  </a:lnTo>
                  <a:lnTo>
                    <a:pt x="703776" y="351204"/>
                  </a:lnTo>
                  <a:lnTo>
                    <a:pt x="717849" y="341775"/>
                  </a:lnTo>
                  <a:lnTo>
                    <a:pt x="731922" y="332341"/>
                  </a:lnTo>
                  <a:lnTo>
                    <a:pt x="745995" y="322904"/>
                  </a:lnTo>
                  <a:lnTo>
                    <a:pt x="760068" y="313464"/>
                  </a:lnTo>
                  <a:lnTo>
                    <a:pt x="774141" y="304019"/>
                  </a:lnTo>
                  <a:lnTo>
                    <a:pt x="788214" y="294571"/>
                  </a:lnTo>
                  <a:lnTo>
                    <a:pt x="802287" y="285119"/>
                  </a:lnTo>
                  <a:lnTo>
                    <a:pt x="816361" y="275663"/>
                  </a:lnTo>
                  <a:lnTo>
                    <a:pt x="830434" y="266203"/>
                  </a:lnTo>
                  <a:lnTo>
                    <a:pt x="844507" y="256740"/>
                  </a:lnTo>
                  <a:lnTo>
                    <a:pt x="858580" y="247274"/>
                  </a:lnTo>
                  <a:lnTo>
                    <a:pt x="872653" y="237804"/>
                  </a:lnTo>
                  <a:lnTo>
                    <a:pt x="886726" y="228330"/>
                  </a:lnTo>
                  <a:lnTo>
                    <a:pt x="900799" y="218853"/>
                  </a:lnTo>
                  <a:lnTo>
                    <a:pt x="914872" y="209372"/>
                  </a:lnTo>
                  <a:lnTo>
                    <a:pt x="928945" y="199888"/>
                  </a:lnTo>
                  <a:lnTo>
                    <a:pt x="943019" y="190400"/>
                  </a:lnTo>
                  <a:lnTo>
                    <a:pt x="957092" y="180910"/>
                  </a:lnTo>
                  <a:lnTo>
                    <a:pt x="971165" y="171415"/>
                  </a:lnTo>
                  <a:lnTo>
                    <a:pt x="985238" y="161918"/>
                  </a:lnTo>
                  <a:lnTo>
                    <a:pt x="999311" y="152417"/>
                  </a:lnTo>
                  <a:lnTo>
                    <a:pt x="1013384" y="142914"/>
                  </a:lnTo>
                  <a:lnTo>
                    <a:pt x="1027457" y="133407"/>
                  </a:lnTo>
                  <a:lnTo>
                    <a:pt x="1041530" y="123897"/>
                  </a:lnTo>
                  <a:lnTo>
                    <a:pt x="1055603" y="114383"/>
                  </a:lnTo>
                  <a:lnTo>
                    <a:pt x="1069676" y="104867"/>
                  </a:lnTo>
                  <a:lnTo>
                    <a:pt x="1083750" y="95348"/>
                  </a:lnTo>
                  <a:lnTo>
                    <a:pt x="1097823" y="85826"/>
                  </a:lnTo>
                  <a:lnTo>
                    <a:pt x="1111896" y="76301"/>
                  </a:lnTo>
                  <a:lnTo>
                    <a:pt x="1125969" y="66773"/>
                  </a:lnTo>
                  <a:lnTo>
                    <a:pt x="1140042" y="57242"/>
                  </a:lnTo>
                  <a:lnTo>
                    <a:pt x="1154115" y="47708"/>
                  </a:lnTo>
                  <a:lnTo>
                    <a:pt x="1168188" y="38172"/>
                  </a:lnTo>
                  <a:lnTo>
                    <a:pt x="1182261" y="28633"/>
                  </a:lnTo>
                  <a:lnTo>
                    <a:pt x="1196334" y="19091"/>
                  </a:lnTo>
                  <a:lnTo>
                    <a:pt x="1210408" y="9547"/>
                  </a:lnTo>
                  <a:lnTo>
                    <a:pt x="1224481" y="0"/>
                  </a:lnTo>
                  <a:lnTo>
                    <a:pt x="12244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4953584" y="5807866"/>
              <a:ext cx="1115022" cy="735928"/>
            </a:xfrm>
            <a:custGeom>
              <a:avLst/>
              <a:pathLst>
                <a:path w="1115022" h="735928">
                  <a:moveTo>
                    <a:pt x="1115022" y="0"/>
                  </a:moveTo>
                  <a:lnTo>
                    <a:pt x="1115022" y="0"/>
                  </a:lnTo>
                  <a:lnTo>
                    <a:pt x="1100949" y="9153"/>
                  </a:lnTo>
                  <a:lnTo>
                    <a:pt x="1086876" y="18309"/>
                  </a:lnTo>
                  <a:lnTo>
                    <a:pt x="1072803" y="27467"/>
                  </a:lnTo>
                  <a:lnTo>
                    <a:pt x="1058730" y="36628"/>
                  </a:lnTo>
                  <a:lnTo>
                    <a:pt x="1044656" y="45792"/>
                  </a:lnTo>
                  <a:lnTo>
                    <a:pt x="1030583" y="54959"/>
                  </a:lnTo>
                  <a:lnTo>
                    <a:pt x="1016510" y="64128"/>
                  </a:lnTo>
                  <a:lnTo>
                    <a:pt x="1002437" y="73300"/>
                  </a:lnTo>
                  <a:lnTo>
                    <a:pt x="988364" y="82476"/>
                  </a:lnTo>
                  <a:lnTo>
                    <a:pt x="974291" y="91654"/>
                  </a:lnTo>
                  <a:lnTo>
                    <a:pt x="960218" y="100835"/>
                  </a:lnTo>
                  <a:lnTo>
                    <a:pt x="946145" y="110019"/>
                  </a:lnTo>
                  <a:lnTo>
                    <a:pt x="932072" y="119206"/>
                  </a:lnTo>
                  <a:lnTo>
                    <a:pt x="917998" y="128396"/>
                  </a:lnTo>
                  <a:lnTo>
                    <a:pt x="903925" y="137589"/>
                  </a:lnTo>
                  <a:lnTo>
                    <a:pt x="889852" y="146786"/>
                  </a:lnTo>
                  <a:lnTo>
                    <a:pt x="875779" y="155985"/>
                  </a:lnTo>
                  <a:lnTo>
                    <a:pt x="861706" y="165188"/>
                  </a:lnTo>
                  <a:lnTo>
                    <a:pt x="847633" y="174395"/>
                  </a:lnTo>
                  <a:lnTo>
                    <a:pt x="833560" y="183604"/>
                  </a:lnTo>
                  <a:lnTo>
                    <a:pt x="819487" y="192817"/>
                  </a:lnTo>
                  <a:lnTo>
                    <a:pt x="805414" y="202033"/>
                  </a:lnTo>
                  <a:lnTo>
                    <a:pt x="791341" y="211253"/>
                  </a:lnTo>
                  <a:lnTo>
                    <a:pt x="777267" y="220476"/>
                  </a:lnTo>
                  <a:lnTo>
                    <a:pt x="763194" y="229702"/>
                  </a:lnTo>
                  <a:lnTo>
                    <a:pt x="749121" y="238932"/>
                  </a:lnTo>
                  <a:lnTo>
                    <a:pt x="735048" y="248166"/>
                  </a:lnTo>
                  <a:lnTo>
                    <a:pt x="720975" y="257403"/>
                  </a:lnTo>
                  <a:lnTo>
                    <a:pt x="706902" y="266644"/>
                  </a:lnTo>
                  <a:lnTo>
                    <a:pt x="692829" y="275888"/>
                  </a:lnTo>
                  <a:lnTo>
                    <a:pt x="678756" y="285137"/>
                  </a:lnTo>
                  <a:lnTo>
                    <a:pt x="664683" y="294389"/>
                  </a:lnTo>
                  <a:lnTo>
                    <a:pt x="650610" y="303644"/>
                  </a:lnTo>
                  <a:lnTo>
                    <a:pt x="636536" y="312904"/>
                  </a:lnTo>
                  <a:lnTo>
                    <a:pt x="622463" y="322167"/>
                  </a:lnTo>
                  <a:lnTo>
                    <a:pt x="608390" y="331434"/>
                  </a:lnTo>
                  <a:lnTo>
                    <a:pt x="594317" y="340705"/>
                  </a:lnTo>
                  <a:lnTo>
                    <a:pt x="580244" y="349980"/>
                  </a:lnTo>
                  <a:lnTo>
                    <a:pt x="566171" y="359259"/>
                  </a:lnTo>
                  <a:lnTo>
                    <a:pt x="552098" y="368542"/>
                  </a:lnTo>
                  <a:lnTo>
                    <a:pt x="538025" y="377828"/>
                  </a:lnTo>
                  <a:lnTo>
                    <a:pt x="523952" y="387119"/>
                  </a:lnTo>
                  <a:lnTo>
                    <a:pt x="509878" y="396414"/>
                  </a:lnTo>
                  <a:lnTo>
                    <a:pt x="495805" y="405712"/>
                  </a:lnTo>
                  <a:lnTo>
                    <a:pt x="481732" y="415015"/>
                  </a:lnTo>
                  <a:lnTo>
                    <a:pt x="467659" y="424322"/>
                  </a:lnTo>
                  <a:lnTo>
                    <a:pt x="453586" y="433633"/>
                  </a:lnTo>
                  <a:lnTo>
                    <a:pt x="439513" y="442948"/>
                  </a:lnTo>
                  <a:lnTo>
                    <a:pt x="425440" y="452267"/>
                  </a:lnTo>
                  <a:lnTo>
                    <a:pt x="411367" y="461590"/>
                  </a:lnTo>
                  <a:lnTo>
                    <a:pt x="397294" y="470918"/>
                  </a:lnTo>
                  <a:lnTo>
                    <a:pt x="383221" y="480249"/>
                  </a:lnTo>
                  <a:lnTo>
                    <a:pt x="369147" y="489585"/>
                  </a:lnTo>
                  <a:lnTo>
                    <a:pt x="355074" y="498924"/>
                  </a:lnTo>
                  <a:lnTo>
                    <a:pt x="341001" y="508268"/>
                  </a:lnTo>
                  <a:lnTo>
                    <a:pt x="326928" y="517616"/>
                  </a:lnTo>
                  <a:lnTo>
                    <a:pt x="312855" y="526968"/>
                  </a:lnTo>
                  <a:lnTo>
                    <a:pt x="298782" y="536325"/>
                  </a:lnTo>
                  <a:lnTo>
                    <a:pt x="284709" y="545685"/>
                  </a:lnTo>
                  <a:lnTo>
                    <a:pt x="270636" y="555050"/>
                  </a:lnTo>
                  <a:lnTo>
                    <a:pt x="256563" y="564419"/>
                  </a:lnTo>
                  <a:lnTo>
                    <a:pt x="242489" y="573791"/>
                  </a:lnTo>
                  <a:lnTo>
                    <a:pt x="228416" y="583168"/>
                  </a:lnTo>
                  <a:lnTo>
                    <a:pt x="214343" y="592550"/>
                  </a:lnTo>
                  <a:lnTo>
                    <a:pt x="200270" y="601935"/>
                  </a:lnTo>
                  <a:lnTo>
                    <a:pt x="186197" y="611324"/>
                  </a:lnTo>
                  <a:lnTo>
                    <a:pt x="172124" y="620717"/>
                  </a:lnTo>
                  <a:lnTo>
                    <a:pt x="158051" y="630115"/>
                  </a:lnTo>
                  <a:lnTo>
                    <a:pt x="143978" y="639516"/>
                  </a:lnTo>
                  <a:lnTo>
                    <a:pt x="129905" y="648922"/>
                  </a:lnTo>
                  <a:lnTo>
                    <a:pt x="115832" y="658331"/>
                  </a:lnTo>
                  <a:lnTo>
                    <a:pt x="101758" y="667745"/>
                  </a:lnTo>
                  <a:lnTo>
                    <a:pt x="87685" y="677162"/>
                  </a:lnTo>
                  <a:lnTo>
                    <a:pt x="73612" y="686584"/>
                  </a:lnTo>
                  <a:lnTo>
                    <a:pt x="59539" y="696009"/>
                  </a:lnTo>
                  <a:lnTo>
                    <a:pt x="45466" y="705438"/>
                  </a:lnTo>
                  <a:lnTo>
                    <a:pt x="31393" y="714871"/>
                  </a:lnTo>
                  <a:lnTo>
                    <a:pt x="17320" y="724308"/>
                  </a:lnTo>
                  <a:lnTo>
                    <a:pt x="3247" y="733749"/>
                  </a:lnTo>
                  <a:lnTo>
                    <a:pt x="0" y="7359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4899485" y="5767034"/>
              <a:ext cx="1169121" cy="776761"/>
            </a:xfrm>
            <a:custGeom>
              <a:avLst/>
              <a:pathLst>
                <a:path w="1169121" h="776761">
                  <a:moveTo>
                    <a:pt x="0" y="776761"/>
                  </a:moveTo>
                  <a:lnTo>
                    <a:pt x="1053" y="776061"/>
                  </a:lnTo>
                  <a:lnTo>
                    <a:pt x="15126" y="766711"/>
                  </a:lnTo>
                  <a:lnTo>
                    <a:pt x="29199" y="757360"/>
                  </a:lnTo>
                  <a:lnTo>
                    <a:pt x="43272" y="748010"/>
                  </a:lnTo>
                  <a:lnTo>
                    <a:pt x="57346" y="738660"/>
                  </a:lnTo>
                  <a:lnTo>
                    <a:pt x="71419" y="729310"/>
                  </a:lnTo>
                  <a:lnTo>
                    <a:pt x="85492" y="719960"/>
                  </a:lnTo>
                  <a:lnTo>
                    <a:pt x="99565" y="710610"/>
                  </a:lnTo>
                  <a:lnTo>
                    <a:pt x="113638" y="701260"/>
                  </a:lnTo>
                  <a:lnTo>
                    <a:pt x="127711" y="691909"/>
                  </a:lnTo>
                  <a:lnTo>
                    <a:pt x="141784" y="682559"/>
                  </a:lnTo>
                  <a:lnTo>
                    <a:pt x="155857" y="673209"/>
                  </a:lnTo>
                  <a:lnTo>
                    <a:pt x="169930" y="663859"/>
                  </a:lnTo>
                  <a:lnTo>
                    <a:pt x="184003" y="654509"/>
                  </a:lnTo>
                  <a:lnTo>
                    <a:pt x="198077" y="645159"/>
                  </a:lnTo>
                  <a:lnTo>
                    <a:pt x="212150" y="635809"/>
                  </a:lnTo>
                  <a:lnTo>
                    <a:pt x="226223" y="626459"/>
                  </a:lnTo>
                  <a:lnTo>
                    <a:pt x="240296" y="617108"/>
                  </a:lnTo>
                  <a:lnTo>
                    <a:pt x="254369" y="607758"/>
                  </a:lnTo>
                  <a:lnTo>
                    <a:pt x="268442" y="598408"/>
                  </a:lnTo>
                  <a:lnTo>
                    <a:pt x="282515" y="589058"/>
                  </a:lnTo>
                  <a:lnTo>
                    <a:pt x="296588" y="579708"/>
                  </a:lnTo>
                  <a:lnTo>
                    <a:pt x="310661" y="570358"/>
                  </a:lnTo>
                  <a:lnTo>
                    <a:pt x="324735" y="561008"/>
                  </a:lnTo>
                  <a:lnTo>
                    <a:pt x="338808" y="551657"/>
                  </a:lnTo>
                  <a:lnTo>
                    <a:pt x="352881" y="542307"/>
                  </a:lnTo>
                  <a:lnTo>
                    <a:pt x="366954" y="532957"/>
                  </a:lnTo>
                  <a:lnTo>
                    <a:pt x="381027" y="523607"/>
                  </a:lnTo>
                  <a:lnTo>
                    <a:pt x="395100" y="514257"/>
                  </a:lnTo>
                  <a:lnTo>
                    <a:pt x="409173" y="504907"/>
                  </a:lnTo>
                  <a:lnTo>
                    <a:pt x="423246" y="495557"/>
                  </a:lnTo>
                  <a:lnTo>
                    <a:pt x="437319" y="486206"/>
                  </a:lnTo>
                  <a:lnTo>
                    <a:pt x="451392" y="476856"/>
                  </a:lnTo>
                  <a:lnTo>
                    <a:pt x="465466" y="467506"/>
                  </a:lnTo>
                  <a:lnTo>
                    <a:pt x="479539" y="458156"/>
                  </a:lnTo>
                  <a:lnTo>
                    <a:pt x="493612" y="448806"/>
                  </a:lnTo>
                  <a:lnTo>
                    <a:pt x="507685" y="439456"/>
                  </a:lnTo>
                  <a:lnTo>
                    <a:pt x="521758" y="430106"/>
                  </a:lnTo>
                  <a:lnTo>
                    <a:pt x="535831" y="420756"/>
                  </a:lnTo>
                  <a:lnTo>
                    <a:pt x="549904" y="411405"/>
                  </a:lnTo>
                  <a:lnTo>
                    <a:pt x="563977" y="402055"/>
                  </a:lnTo>
                  <a:lnTo>
                    <a:pt x="578050" y="392705"/>
                  </a:lnTo>
                  <a:lnTo>
                    <a:pt x="592124" y="383355"/>
                  </a:lnTo>
                  <a:lnTo>
                    <a:pt x="606197" y="374005"/>
                  </a:lnTo>
                  <a:lnTo>
                    <a:pt x="620270" y="364655"/>
                  </a:lnTo>
                  <a:lnTo>
                    <a:pt x="634343" y="355305"/>
                  </a:lnTo>
                  <a:lnTo>
                    <a:pt x="648416" y="345954"/>
                  </a:lnTo>
                  <a:lnTo>
                    <a:pt x="662489" y="336604"/>
                  </a:lnTo>
                  <a:lnTo>
                    <a:pt x="676562" y="327254"/>
                  </a:lnTo>
                  <a:lnTo>
                    <a:pt x="690635" y="317904"/>
                  </a:lnTo>
                  <a:lnTo>
                    <a:pt x="704708" y="308554"/>
                  </a:lnTo>
                  <a:lnTo>
                    <a:pt x="718781" y="299204"/>
                  </a:lnTo>
                  <a:lnTo>
                    <a:pt x="732855" y="289854"/>
                  </a:lnTo>
                  <a:lnTo>
                    <a:pt x="746928" y="280504"/>
                  </a:lnTo>
                  <a:lnTo>
                    <a:pt x="761001" y="271153"/>
                  </a:lnTo>
                  <a:lnTo>
                    <a:pt x="775074" y="261803"/>
                  </a:lnTo>
                  <a:lnTo>
                    <a:pt x="789147" y="252453"/>
                  </a:lnTo>
                  <a:lnTo>
                    <a:pt x="803220" y="243103"/>
                  </a:lnTo>
                  <a:lnTo>
                    <a:pt x="817293" y="233753"/>
                  </a:lnTo>
                  <a:lnTo>
                    <a:pt x="831366" y="224403"/>
                  </a:lnTo>
                  <a:lnTo>
                    <a:pt x="845439" y="215053"/>
                  </a:lnTo>
                  <a:lnTo>
                    <a:pt x="859512" y="205702"/>
                  </a:lnTo>
                  <a:lnTo>
                    <a:pt x="873586" y="196352"/>
                  </a:lnTo>
                  <a:lnTo>
                    <a:pt x="887659" y="187002"/>
                  </a:lnTo>
                  <a:lnTo>
                    <a:pt x="901732" y="177652"/>
                  </a:lnTo>
                  <a:lnTo>
                    <a:pt x="915805" y="168302"/>
                  </a:lnTo>
                  <a:lnTo>
                    <a:pt x="929878" y="158952"/>
                  </a:lnTo>
                  <a:lnTo>
                    <a:pt x="943951" y="149602"/>
                  </a:lnTo>
                  <a:lnTo>
                    <a:pt x="958024" y="140252"/>
                  </a:lnTo>
                  <a:lnTo>
                    <a:pt x="972097" y="130901"/>
                  </a:lnTo>
                  <a:lnTo>
                    <a:pt x="986170" y="121551"/>
                  </a:lnTo>
                  <a:lnTo>
                    <a:pt x="1000244" y="112201"/>
                  </a:lnTo>
                  <a:lnTo>
                    <a:pt x="1014317" y="102851"/>
                  </a:lnTo>
                  <a:lnTo>
                    <a:pt x="1028390" y="93501"/>
                  </a:lnTo>
                  <a:lnTo>
                    <a:pt x="1042463" y="84151"/>
                  </a:lnTo>
                  <a:lnTo>
                    <a:pt x="1056536" y="74801"/>
                  </a:lnTo>
                  <a:lnTo>
                    <a:pt x="1070609" y="65450"/>
                  </a:lnTo>
                  <a:lnTo>
                    <a:pt x="1084682" y="56100"/>
                  </a:lnTo>
                  <a:lnTo>
                    <a:pt x="1098755" y="46750"/>
                  </a:lnTo>
                  <a:lnTo>
                    <a:pt x="1112828" y="37400"/>
                  </a:lnTo>
                  <a:lnTo>
                    <a:pt x="1126901" y="28050"/>
                  </a:lnTo>
                  <a:lnTo>
                    <a:pt x="1140975" y="18700"/>
                  </a:lnTo>
                  <a:lnTo>
                    <a:pt x="1155048" y="9350"/>
                  </a:lnTo>
                  <a:lnTo>
                    <a:pt x="1169121" y="0"/>
                  </a:lnTo>
                  <a:lnTo>
                    <a:pt x="1169121" y="0"/>
                  </a:lnTo>
                </a:path>
              </a:pathLst>
            </a:custGeom>
            <a:ln w="13550" cap="flat">
              <a:solidFill>
                <a:srgbClr val="00BBF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473010" y="6523577"/>
              <a:ext cx="40436" cy="4043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571522" y="6523577"/>
              <a:ext cx="40436" cy="4043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599426" y="6523334"/>
              <a:ext cx="40920" cy="409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669420" y="6522964"/>
              <a:ext cx="41662" cy="4166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697738" y="6523135"/>
              <a:ext cx="41320" cy="413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768103" y="6523135"/>
              <a:ext cx="41320" cy="413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796691" y="6523577"/>
              <a:ext cx="40436" cy="4043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3807302" y="6520115"/>
              <a:ext cx="47360" cy="4736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820230" y="6518969"/>
              <a:ext cx="49650" cy="4965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834319" y="6518986"/>
              <a:ext cx="49618" cy="4961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847830" y="6518423"/>
              <a:ext cx="50743" cy="5074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862433" y="6518953"/>
              <a:ext cx="49682" cy="496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876082" y="6518529"/>
              <a:ext cx="50532" cy="5053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889556" y="6517929"/>
              <a:ext cx="51730" cy="5173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3903972" y="6518272"/>
              <a:ext cx="51044" cy="510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917724" y="6517951"/>
              <a:ext cx="51687" cy="5168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932058" y="6518212"/>
              <a:ext cx="51165" cy="5116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3945157" y="6517238"/>
              <a:ext cx="53112" cy="531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972772" y="6516707"/>
              <a:ext cx="54175" cy="5417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986614" y="6516476"/>
              <a:ext cx="54638" cy="546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000767" y="6516555"/>
              <a:ext cx="54478" cy="5447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015085" y="6516800"/>
              <a:ext cx="53988" cy="5398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029330" y="6516973"/>
              <a:ext cx="53644" cy="536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042391" y="6515960"/>
              <a:ext cx="55669" cy="5566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056532" y="6516028"/>
              <a:ext cx="55533" cy="5553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071519" y="6516942"/>
              <a:ext cx="53705" cy="5370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085246" y="6516596"/>
              <a:ext cx="54397" cy="5439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099121" y="6516398"/>
              <a:ext cx="54794" cy="5479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113468" y="6516672"/>
              <a:ext cx="54245" cy="542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128141" y="6517272"/>
              <a:ext cx="53045" cy="530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141573" y="6516630"/>
              <a:ext cx="54328" cy="5432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170403" y="6517315"/>
              <a:ext cx="52959" cy="5295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184627" y="6949643"/>
              <a:ext cx="52658" cy="5265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198374" y="6517139"/>
              <a:ext cx="53311" cy="5331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212774" y="6927840"/>
              <a:ext cx="52658" cy="5265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226838" y="6517457"/>
              <a:ext cx="52676" cy="5267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239864" y="6516410"/>
              <a:ext cx="54768" cy="5476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254650" y="6517123"/>
              <a:ext cx="53344" cy="533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268573" y="6516973"/>
              <a:ext cx="53644" cy="5364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296282" y="6906360"/>
              <a:ext cx="54519" cy="545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4310073" y="6830813"/>
              <a:ext cx="55082" cy="550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324348" y="6765934"/>
              <a:ext cx="54677" cy="5467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337682" y="6831998"/>
              <a:ext cx="56156" cy="5615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352274" y="6799185"/>
              <a:ext cx="55119" cy="551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366529" y="6857591"/>
              <a:ext cx="54755" cy="5475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380761" y="6516576"/>
              <a:ext cx="54438" cy="544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395058" y="6516800"/>
              <a:ext cx="53988" cy="5398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409327" y="6798979"/>
              <a:ext cx="53597" cy="5359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423479" y="6517075"/>
              <a:ext cx="53440" cy="5344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436762" y="6516284"/>
              <a:ext cx="55021" cy="550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451119" y="6516569"/>
              <a:ext cx="54451" cy="5445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465310" y="6516686"/>
              <a:ext cx="54217" cy="5421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479272" y="6516576"/>
              <a:ext cx="54438" cy="544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493868" y="6517099"/>
              <a:ext cx="53392" cy="5339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507419" y="6744150"/>
              <a:ext cx="54438" cy="544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521805" y="6516889"/>
              <a:ext cx="53811" cy="5381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535286" y="6735722"/>
              <a:ext cx="54996" cy="5499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550043" y="6516980"/>
              <a:ext cx="53628" cy="5362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564178" y="6517043"/>
              <a:ext cx="53503" cy="5350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578405" y="6517197"/>
              <a:ext cx="53196" cy="5319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592277" y="6516996"/>
              <a:ext cx="53597" cy="5359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4606593" y="6517238"/>
              <a:ext cx="53112" cy="531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4620857" y="6622281"/>
              <a:ext cx="52730" cy="5273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634187" y="6516686"/>
              <a:ext cx="54217" cy="5421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648804" y="6535165"/>
              <a:ext cx="53129" cy="5312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662411" y="6624608"/>
              <a:ext cx="54061" cy="5406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676470" y="6615735"/>
              <a:ext cx="54089" cy="5408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4704201" y="6516334"/>
              <a:ext cx="54921" cy="549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718806" y="6516867"/>
              <a:ext cx="53856" cy="5385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732449" y="6516436"/>
              <a:ext cx="54716" cy="5471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4746471" y="6516385"/>
              <a:ext cx="54819" cy="548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4760556" y="6516398"/>
              <a:ext cx="54794" cy="5479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775025" y="6551122"/>
              <a:ext cx="54003" cy="5400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802418" y="6516040"/>
              <a:ext cx="55510" cy="5551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817123" y="6532566"/>
              <a:ext cx="54245" cy="542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4830765" y="6466899"/>
              <a:ext cx="55107" cy="5510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845066" y="6526751"/>
              <a:ext cx="54651" cy="5465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859674" y="6495151"/>
              <a:ext cx="53582" cy="535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4873451" y="6516707"/>
              <a:ext cx="54175" cy="5417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4888063" y="6517247"/>
              <a:ext cx="53096" cy="5309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902103" y="6517213"/>
              <a:ext cx="53163" cy="5316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4916313" y="6517350"/>
              <a:ext cx="52889" cy="5288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4930317" y="6517281"/>
              <a:ext cx="53028" cy="5302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944477" y="6517367"/>
              <a:ext cx="52854" cy="5285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958945" y="6517763"/>
              <a:ext cx="52063" cy="5206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972861" y="6517606"/>
              <a:ext cx="52378" cy="5237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987122" y="6404008"/>
              <a:ext cx="52002" cy="5200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001320" y="6517919"/>
              <a:ext cx="51752" cy="5175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015207" y="6517733"/>
              <a:ext cx="52124" cy="5212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029414" y="6387581"/>
              <a:ext cx="51857" cy="5185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043394" y="6517773"/>
              <a:ext cx="52043" cy="5204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057733" y="6518039"/>
              <a:ext cx="51511" cy="5151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071817" y="6289860"/>
              <a:ext cx="51489" cy="5148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086174" y="6225838"/>
              <a:ext cx="50921" cy="509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100566" y="6518653"/>
              <a:ext cx="50283" cy="5028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114475" y="6518488"/>
              <a:ext cx="50612" cy="506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128828" y="6518769"/>
              <a:ext cx="50052" cy="5005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142828" y="6518696"/>
              <a:ext cx="50198" cy="5019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157208" y="6298917"/>
              <a:ext cx="49586" cy="49586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171313" y="6295036"/>
              <a:ext cx="49520" cy="495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185437" y="6519085"/>
              <a:ext cx="49420" cy="4942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199596" y="6519171"/>
              <a:ext cx="49248" cy="4924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214266" y="6244268"/>
              <a:ext cx="48053" cy="48053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227707" y="6519136"/>
              <a:ext cx="49317" cy="4931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241833" y="6519188"/>
              <a:ext cx="49212" cy="4921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256052" y="6268124"/>
              <a:ext cx="48921" cy="4892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270163" y="6186442"/>
              <a:ext cx="48845" cy="48845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284749" y="6230634"/>
              <a:ext cx="47818" cy="4781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298947" y="6142570"/>
              <a:ext cx="47570" cy="4757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312645" y="6166873"/>
              <a:ext cx="48319" cy="483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326593" y="6174234"/>
              <a:ext cx="48569" cy="4856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341166" y="6520010"/>
              <a:ext cx="47570" cy="4757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355188" y="6221944"/>
              <a:ext cx="47671" cy="4767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369312" y="6217955"/>
              <a:ext cx="47570" cy="47570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383811" y="6187619"/>
              <a:ext cx="46719" cy="4671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398014" y="5965294"/>
              <a:ext cx="46457" cy="46457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411925" y="6520404"/>
              <a:ext cx="46782" cy="467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425907" y="6195117"/>
              <a:ext cx="46964" cy="4696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440072" y="6108857"/>
              <a:ext cx="46782" cy="46782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453966" y="6074291"/>
              <a:ext cx="47138" cy="47138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468414" y="6520600"/>
              <a:ext cx="46389" cy="46389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482200" y="6067324"/>
              <a:ext cx="46964" cy="46964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6138195" y="256861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6138195" y="2311278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6138195" y="2044339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6138195" y="179974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6138195" y="155514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6138195" y="128820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6138195" y="103086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6825153" y="1620520"/>
              <a:ext cx="1424008" cy="948094"/>
            </a:xfrm>
            <a:custGeom>
              <a:avLst/>
              <a:pathLst>
                <a:path w="1424008" h="948094">
                  <a:moveTo>
                    <a:pt x="0" y="948094"/>
                  </a:moveTo>
                  <a:lnTo>
                    <a:pt x="2624" y="946382"/>
                  </a:lnTo>
                  <a:lnTo>
                    <a:pt x="16697" y="937198"/>
                  </a:lnTo>
                  <a:lnTo>
                    <a:pt x="30770" y="928011"/>
                  </a:lnTo>
                  <a:lnTo>
                    <a:pt x="44843" y="918820"/>
                  </a:lnTo>
                  <a:lnTo>
                    <a:pt x="58917" y="909627"/>
                  </a:lnTo>
                  <a:lnTo>
                    <a:pt x="72990" y="900431"/>
                  </a:lnTo>
                  <a:lnTo>
                    <a:pt x="87063" y="891231"/>
                  </a:lnTo>
                  <a:lnTo>
                    <a:pt x="101136" y="882028"/>
                  </a:lnTo>
                  <a:lnTo>
                    <a:pt x="115209" y="872822"/>
                  </a:lnTo>
                  <a:lnTo>
                    <a:pt x="129282" y="863612"/>
                  </a:lnTo>
                  <a:lnTo>
                    <a:pt x="143355" y="854399"/>
                  </a:lnTo>
                  <a:lnTo>
                    <a:pt x="157428" y="845183"/>
                  </a:lnTo>
                  <a:lnTo>
                    <a:pt x="171501" y="835964"/>
                  </a:lnTo>
                  <a:lnTo>
                    <a:pt x="185575" y="826740"/>
                  </a:lnTo>
                  <a:lnTo>
                    <a:pt x="199648" y="817514"/>
                  </a:lnTo>
                  <a:lnTo>
                    <a:pt x="213721" y="808284"/>
                  </a:lnTo>
                  <a:lnTo>
                    <a:pt x="227794" y="799050"/>
                  </a:lnTo>
                  <a:lnTo>
                    <a:pt x="241867" y="789813"/>
                  </a:lnTo>
                  <a:lnTo>
                    <a:pt x="255940" y="780572"/>
                  </a:lnTo>
                  <a:lnTo>
                    <a:pt x="270013" y="771327"/>
                  </a:lnTo>
                  <a:lnTo>
                    <a:pt x="284086" y="762079"/>
                  </a:lnTo>
                  <a:lnTo>
                    <a:pt x="298159" y="752827"/>
                  </a:lnTo>
                  <a:lnTo>
                    <a:pt x="312232" y="743571"/>
                  </a:lnTo>
                  <a:lnTo>
                    <a:pt x="326306" y="734312"/>
                  </a:lnTo>
                  <a:lnTo>
                    <a:pt x="340379" y="725048"/>
                  </a:lnTo>
                  <a:lnTo>
                    <a:pt x="354452" y="715781"/>
                  </a:lnTo>
                  <a:lnTo>
                    <a:pt x="368525" y="706510"/>
                  </a:lnTo>
                  <a:lnTo>
                    <a:pt x="382598" y="697235"/>
                  </a:lnTo>
                  <a:lnTo>
                    <a:pt x="396671" y="687956"/>
                  </a:lnTo>
                  <a:lnTo>
                    <a:pt x="410744" y="678674"/>
                  </a:lnTo>
                  <a:lnTo>
                    <a:pt x="424817" y="669387"/>
                  </a:lnTo>
                  <a:lnTo>
                    <a:pt x="438890" y="660096"/>
                  </a:lnTo>
                  <a:lnTo>
                    <a:pt x="452964" y="650801"/>
                  </a:lnTo>
                  <a:lnTo>
                    <a:pt x="467037" y="641502"/>
                  </a:lnTo>
                  <a:lnTo>
                    <a:pt x="481110" y="632200"/>
                  </a:lnTo>
                  <a:lnTo>
                    <a:pt x="495183" y="622893"/>
                  </a:lnTo>
                  <a:lnTo>
                    <a:pt x="509256" y="613582"/>
                  </a:lnTo>
                  <a:lnTo>
                    <a:pt x="523329" y="604267"/>
                  </a:lnTo>
                  <a:lnTo>
                    <a:pt x="537402" y="594948"/>
                  </a:lnTo>
                  <a:lnTo>
                    <a:pt x="551475" y="585624"/>
                  </a:lnTo>
                  <a:lnTo>
                    <a:pt x="565548" y="576297"/>
                  </a:lnTo>
                  <a:lnTo>
                    <a:pt x="579621" y="566965"/>
                  </a:lnTo>
                  <a:lnTo>
                    <a:pt x="593695" y="557630"/>
                  </a:lnTo>
                  <a:lnTo>
                    <a:pt x="607768" y="548290"/>
                  </a:lnTo>
                  <a:lnTo>
                    <a:pt x="621841" y="538946"/>
                  </a:lnTo>
                  <a:lnTo>
                    <a:pt x="635914" y="529598"/>
                  </a:lnTo>
                  <a:lnTo>
                    <a:pt x="649987" y="520246"/>
                  </a:lnTo>
                  <a:lnTo>
                    <a:pt x="664060" y="510889"/>
                  </a:lnTo>
                  <a:lnTo>
                    <a:pt x="678133" y="501529"/>
                  </a:lnTo>
                  <a:lnTo>
                    <a:pt x="692206" y="492164"/>
                  </a:lnTo>
                  <a:lnTo>
                    <a:pt x="706279" y="482795"/>
                  </a:lnTo>
                  <a:lnTo>
                    <a:pt x="720352" y="473422"/>
                  </a:lnTo>
                  <a:lnTo>
                    <a:pt x="734426" y="464045"/>
                  </a:lnTo>
                  <a:lnTo>
                    <a:pt x="748499" y="454664"/>
                  </a:lnTo>
                  <a:lnTo>
                    <a:pt x="762572" y="445279"/>
                  </a:lnTo>
                  <a:lnTo>
                    <a:pt x="776645" y="435889"/>
                  </a:lnTo>
                  <a:lnTo>
                    <a:pt x="790718" y="426496"/>
                  </a:lnTo>
                  <a:lnTo>
                    <a:pt x="804791" y="417098"/>
                  </a:lnTo>
                  <a:lnTo>
                    <a:pt x="818864" y="407697"/>
                  </a:lnTo>
                  <a:lnTo>
                    <a:pt x="832937" y="398291"/>
                  </a:lnTo>
                  <a:lnTo>
                    <a:pt x="847010" y="388882"/>
                  </a:lnTo>
                  <a:lnTo>
                    <a:pt x="861084" y="379468"/>
                  </a:lnTo>
                  <a:lnTo>
                    <a:pt x="875157" y="370051"/>
                  </a:lnTo>
                  <a:lnTo>
                    <a:pt x="889230" y="360629"/>
                  </a:lnTo>
                  <a:lnTo>
                    <a:pt x="903303" y="351204"/>
                  </a:lnTo>
                  <a:lnTo>
                    <a:pt x="917376" y="341775"/>
                  </a:lnTo>
                  <a:lnTo>
                    <a:pt x="931449" y="332341"/>
                  </a:lnTo>
                  <a:lnTo>
                    <a:pt x="945522" y="322904"/>
                  </a:lnTo>
                  <a:lnTo>
                    <a:pt x="959595" y="313464"/>
                  </a:lnTo>
                  <a:lnTo>
                    <a:pt x="973668" y="304019"/>
                  </a:lnTo>
                  <a:lnTo>
                    <a:pt x="987741" y="294571"/>
                  </a:lnTo>
                  <a:lnTo>
                    <a:pt x="1001815" y="285119"/>
                  </a:lnTo>
                  <a:lnTo>
                    <a:pt x="1015888" y="275663"/>
                  </a:lnTo>
                  <a:lnTo>
                    <a:pt x="1029961" y="266203"/>
                  </a:lnTo>
                  <a:lnTo>
                    <a:pt x="1044034" y="256740"/>
                  </a:lnTo>
                  <a:lnTo>
                    <a:pt x="1058107" y="247274"/>
                  </a:lnTo>
                  <a:lnTo>
                    <a:pt x="1072180" y="237804"/>
                  </a:lnTo>
                  <a:lnTo>
                    <a:pt x="1086253" y="228330"/>
                  </a:lnTo>
                  <a:lnTo>
                    <a:pt x="1100326" y="218853"/>
                  </a:lnTo>
                  <a:lnTo>
                    <a:pt x="1114399" y="209372"/>
                  </a:lnTo>
                  <a:lnTo>
                    <a:pt x="1128473" y="199888"/>
                  </a:lnTo>
                  <a:lnTo>
                    <a:pt x="1142546" y="190400"/>
                  </a:lnTo>
                  <a:lnTo>
                    <a:pt x="1156619" y="180910"/>
                  </a:lnTo>
                  <a:lnTo>
                    <a:pt x="1170692" y="171415"/>
                  </a:lnTo>
                  <a:lnTo>
                    <a:pt x="1184765" y="161918"/>
                  </a:lnTo>
                  <a:lnTo>
                    <a:pt x="1198838" y="152417"/>
                  </a:lnTo>
                  <a:lnTo>
                    <a:pt x="1212911" y="142914"/>
                  </a:lnTo>
                  <a:lnTo>
                    <a:pt x="1226984" y="133407"/>
                  </a:lnTo>
                  <a:lnTo>
                    <a:pt x="1241057" y="123897"/>
                  </a:lnTo>
                  <a:lnTo>
                    <a:pt x="1255130" y="114383"/>
                  </a:lnTo>
                  <a:lnTo>
                    <a:pt x="1269204" y="104867"/>
                  </a:lnTo>
                  <a:lnTo>
                    <a:pt x="1283277" y="95348"/>
                  </a:lnTo>
                  <a:lnTo>
                    <a:pt x="1297350" y="85826"/>
                  </a:lnTo>
                  <a:lnTo>
                    <a:pt x="1311423" y="76301"/>
                  </a:lnTo>
                  <a:lnTo>
                    <a:pt x="1325496" y="66773"/>
                  </a:lnTo>
                  <a:lnTo>
                    <a:pt x="1339569" y="57242"/>
                  </a:lnTo>
                  <a:lnTo>
                    <a:pt x="1353642" y="47708"/>
                  </a:lnTo>
                  <a:lnTo>
                    <a:pt x="1367715" y="38172"/>
                  </a:lnTo>
                  <a:lnTo>
                    <a:pt x="1381788" y="28633"/>
                  </a:lnTo>
                  <a:lnTo>
                    <a:pt x="1395862" y="19091"/>
                  </a:lnTo>
                  <a:lnTo>
                    <a:pt x="1409935" y="9547"/>
                  </a:lnTo>
                  <a:lnTo>
                    <a:pt x="1424008" y="0"/>
                  </a:lnTo>
                  <a:lnTo>
                    <a:pt x="1424008" y="81665"/>
                  </a:lnTo>
                  <a:lnTo>
                    <a:pt x="1409935" y="90818"/>
                  </a:lnTo>
                  <a:lnTo>
                    <a:pt x="1395862" y="99974"/>
                  </a:lnTo>
                  <a:lnTo>
                    <a:pt x="1381788" y="109132"/>
                  </a:lnTo>
                  <a:lnTo>
                    <a:pt x="1367715" y="118293"/>
                  </a:lnTo>
                  <a:lnTo>
                    <a:pt x="1353642" y="127457"/>
                  </a:lnTo>
                  <a:lnTo>
                    <a:pt x="1339569" y="136624"/>
                  </a:lnTo>
                  <a:lnTo>
                    <a:pt x="1325496" y="145793"/>
                  </a:lnTo>
                  <a:lnTo>
                    <a:pt x="1311423" y="154965"/>
                  </a:lnTo>
                  <a:lnTo>
                    <a:pt x="1297350" y="164141"/>
                  </a:lnTo>
                  <a:lnTo>
                    <a:pt x="1283277" y="173319"/>
                  </a:lnTo>
                  <a:lnTo>
                    <a:pt x="1269204" y="182500"/>
                  </a:lnTo>
                  <a:lnTo>
                    <a:pt x="1255130" y="191684"/>
                  </a:lnTo>
                  <a:lnTo>
                    <a:pt x="1241057" y="200871"/>
                  </a:lnTo>
                  <a:lnTo>
                    <a:pt x="1226984" y="210061"/>
                  </a:lnTo>
                  <a:lnTo>
                    <a:pt x="1212911" y="219254"/>
                  </a:lnTo>
                  <a:lnTo>
                    <a:pt x="1198838" y="228451"/>
                  </a:lnTo>
                  <a:lnTo>
                    <a:pt x="1184765" y="237651"/>
                  </a:lnTo>
                  <a:lnTo>
                    <a:pt x="1170692" y="246853"/>
                  </a:lnTo>
                  <a:lnTo>
                    <a:pt x="1156619" y="256060"/>
                  </a:lnTo>
                  <a:lnTo>
                    <a:pt x="1142546" y="265269"/>
                  </a:lnTo>
                  <a:lnTo>
                    <a:pt x="1128473" y="274482"/>
                  </a:lnTo>
                  <a:lnTo>
                    <a:pt x="1114399" y="283698"/>
                  </a:lnTo>
                  <a:lnTo>
                    <a:pt x="1100326" y="292918"/>
                  </a:lnTo>
                  <a:lnTo>
                    <a:pt x="1086253" y="302141"/>
                  </a:lnTo>
                  <a:lnTo>
                    <a:pt x="1072180" y="311367"/>
                  </a:lnTo>
                  <a:lnTo>
                    <a:pt x="1058107" y="320597"/>
                  </a:lnTo>
                  <a:lnTo>
                    <a:pt x="1044034" y="329831"/>
                  </a:lnTo>
                  <a:lnTo>
                    <a:pt x="1029961" y="339068"/>
                  </a:lnTo>
                  <a:lnTo>
                    <a:pt x="1015888" y="348309"/>
                  </a:lnTo>
                  <a:lnTo>
                    <a:pt x="1001815" y="357553"/>
                  </a:lnTo>
                  <a:lnTo>
                    <a:pt x="987741" y="366802"/>
                  </a:lnTo>
                  <a:lnTo>
                    <a:pt x="973668" y="376054"/>
                  </a:lnTo>
                  <a:lnTo>
                    <a:pt x="959595" y="385309"/>
                  </a:lnTo>
                  <a:lnTo>
                    <a:pt x="945522" y="394569"/>
                  </a:lnTo>
                  <a:lnTo>
                    <a:pt x="931449" y="403832"/>
                  </a:lnTo>
                  <a:lnTo>
                    <a:pt x="917376" y="413099"/>
                  </a:lnTo>
                  <a:lnTo>
                    <a:pt x="903303" y="422370"/>
                  </a:lnTo>
                  <a:lnTo>
                    <a:pt x="889230" y="431645"/>
                  </a:lnTo>
                  <a:lnTo>
                    <a:pt x="875157" y="440924"/>
                  </a:lnTo>
                  <a:lnTo>
                    <a:pt x="861084" y="450207"/>
                  </a:lnTo>
                  <a:lnTo>
                    <a:pt x="847010" y="459493"/>
                  </a:lnTo>
                  <a:lnTo>
                    <a:pt x="832937" y="468784"/>
                  </a:lnTo>
                  <a:lnTo>
                    <a:pt x="818864" y="478079"/>
                  </a:lnTo>
                  <a:lnTo>
                    <a:pt x="804791" y="487377"/>
                  </a:lnTo>
                  <a:lnTo>
                    <a:pt x="790718" y="496680"/>
                  </a:lnTo>
                  <a:lnTo>
                    <a:pt x="776645" y="505987"/>
                  </a:lnTo>
                  <a:lnTo>
                    <a:pt x="762572" y="515298"/>
                  </a:lnTo>
                  <a:lnTo>
                    <a:pt x="748499" y="524613"/>
                  </a:lnTo>
                  <a:lnTo>
                    <a:pt x="734426" y="533932"/>
                  </a:lnTo>
                  <a:lnTo>
                    <a:pt x="720352" y="543255"/>
                  </a:lnTo>
                  <a:lnTo>
                    <a:pt x="706279" y="552583"/>
                  </a:lnTo>
                  <a:lnTo>
                    <a:pt x="692206" y="561914"/>
                  </a:lnTo>
                  <a:lnTo>
                    <a:pt x="678133" y="571250"/>
                  </a:lnTo>
                  <a:lnTo>
                    <a:pt x="664060" y="580589"/>
                  </a:lnTo>
                  <a:lnTo>
                    <a:pt x="649987" y="589933"/>
                  </a:lnTo>
                  <a:lnTo>
                    <a:pt x="635914" y="599281"/>
                  </a:lnTo>
                  <a:lnTo>
                    <a:pt x="621841" y="608633"/>
                  </a:lnTo>
                  <a:lnTo>
                    <a:pt x="607768" y="617990"/>
                  </a:lnTo>
                  <a:lnTo>
                    <a:pt x="593695" y="627350"/>
                  </a:lnTo>
                  <a:lnTo>
                    <a:pt x="579621" y="636715"/>
                  </a:lnTo>
                  <a:lnTo>
                    <a:pt x="565548" y="646084"/>
                  </a:lnTo>
                  <a:lnTo>
                    <a:pt x="551475" y="655456"/>
                  </a:lnTo>
                  <a:lnTo>
                    <a:pt x="537402" y="664833"/>
                  </a:lnTo>
                  <a:lnTo>
                    <a:pt x="523329" y="674215"/>
                  </a:lnTo>
                  <a:lnTo>
                    <a:pt x="509256" y="683600"/>
                  </a:lnTo>
                  <a:lnTo>
                    <a:pt x="495183" y="692989"/>
                  </a:lnTo>
                  <a:lnTo>
                    <a:pt x="481110" y="702382"/>
                  </a:lnTo>
                  <a:lnTo>
                    <a:pt x="467037" y="711780"/>
                  </a:lnTo>
                  <a:lnTo>
                    <a:pt x="452964" y="721181"/>
                  </a:lnTo>
                  <a:lnTo>
                    <a:pt x="438890" y="730587"/>
                  </a:lnTo>
                  <a:lnTo>
                    <a:pt x="424817" y="739996"/>
                  </a:lnTo>
                  <a:lnTo>
                    <a:pt x="410744" y="749410"/>
                  </a:lnTo>
                  <a:lnTo>
                    <a:pt x="396671" y="758827"/>
                  </a:lnTo>
                  <a:lnTo>
                    <a:pt x="382598" y="768249"/>
                  </a:lnTo>
                  <a:lnTo>
                    <a:pt x="368525" y="777674"/>
                  </a:lnTo>
                  <a:lnTo>
                    <a:pt x="354452" y="787103"/>
                  </a:lnTo>
                  <a:lnTo>
                    <a:pt x="340379" y="796536"/>
                  </a:lnTo>
                  <a:lnTo>
                    <a:pt x="326306" y="805973"/>
                  </a:lnTo>
                  <a:lnTo>
                    <a:pt x="312232" y="815414"/>
                  </a:lnTo>
                  <a:lnTo>
                    <a:pt x="298159" y="824859"/>
                  </a:lnTo>
                  <a:lnTo>
                    <a:pt x="284086" y="834307"/>
                  </a:lnTo>
                  <a:lnTo>
                    <a:pt x="270013" y="843759"/>
                  </a:lnTo>
                  <a:lnTo>
                    <a:pt x="255940" y="853215"/>
                  </a:lnTo>
                  <a:lnTo>
                    <a:pt x="241867" y="862674"/>
                  </a:lnTo>
                  <a:lnTo>
                    <a:pt x="227794" y="872137"/>
                  </a:lnTo>
                  <a:lnTo>
                    <a:pt x="213721" y="881603"/>
                  </a:lnTo>
                  <a:lnTo>
                    <a:pt x="199648" y="891074"/>
                  </a:lnTo>
                  <a:lnTo>
                    <a:pt x="185575" y="900547"/>
                  </a:lnTo>
                  <a:lnTo>
                    <a:pt x="171501" y="910024"/>
                  </a:lnTo>
                  <a:lnTo>
                    <a:pt x="157428" y="919505"/>
                  </a:lnTo>
                  <a:lnTo>
                    <a:pt x="143355" y="928989"/>
                  </a:lnTo>
                  <a:lnTo>
                    <a:pt x="129282" y="938477"/>
                  </a:lnTo>
                  <a:lnTo>
                    <a:pt x="115209" y="947967"/>
                  </a:lnTo>
                  <a:lnTo>
                    <a:pt x="115021" y="948094"/>
                  </a:lnTo>
                  <a:close/>
                </a:path>
              </a:pathLst>
            </a:custGeom>
            <a:solidFill>
              <a:srgbClr val="C37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6825153" y="1620520"/>
              <a:ext cx="1424008" cy="948094"/>
            </a:xfrm>
            <a:custGeom>
              <a:avLst/>
              <a:pathLst>
                <a:path w="1424008" h="948094">
                  <a:moveTo>
                    <a:pt x="0" y="948094"/>
                  </a:moveTo>
                  <a:lnTo>
                    <a:pt x="2624" y="946382"/>
                  </a:lnTo>
                  <a:lnTo>
                    <a:pt x="16697" y="937198"/>
                  </a:lnTo>
                  <a:lnTo>
                    <a:pt x="30770" y="928011"/>
                  </a:lnTo>
                  <a:lnTo>
                    <a:pt x="44843" y="918820"/>
                  </a:lnTo>
                  <a:lnTo>
                    <a:pt x="58917" y="909627"/>
                  </a:lnTo>
                  <a:lnTo>
                    <a:pt x="72990" y="900431"/>
                  </a:lnTo>
                  <a:lnTo>
                    <a:pt x="87063" y="891231"/>
                  </a:lnTo>
                  <a:lnTo>
                    <a:pt x="101136" y="882028"/>
                  </a:lnTo>
                  <a:lnTo>
                    <a:pt x="115209" y="872822"/>
                  </a:lnTo>
                  <a:lnTo>
                    <a:pt x="129282" y="863612"/>
                  </a:lnTo>
                  <a:lnTo>
                    <a:pt x="143355" y="854399"/>
                  </a:lnTo>
                  <a:lnTo>
                    <a:pt x="157428" y="845183"/>
                  </a:lnTo>
                  <a:lnTo>
                    <a:pt x="171501" y="835964"/>
                  </a:lnTo>
                  <a:lnTo>
                    <a:pt x="185575" y="826740"/>
                  </a:lnTo>
                  <a:lnTo>
                    <a:pt x="199648" y="817514"/>
                  </a:lnTo>
                  <a:lnTo>
                    <a:pt x="213721" y="808284"/>
                  </a:lnTo>
                  <a:lnTo>
                    <a:pt x="227794" y="799050"/>
                  </a:lnTo>
                  <a:lnTo>
                    <a:pt x="241867" y="789813"/>
                  </a:lnTo>
                  <a:lnTo>
                    <a:pt x="255940" y="780572"/>
                  </a:lnTo>
                  <a:lnTo>
                    <a:pt x="270013" y="771327"/>
                  </a:lnTo>
                  <a:lnTo>
                    <a:pt x="284086" y="762079"/>
                  </a:lnTo>
                  <a:lnTo>
                    <a:pt x="298159" y="752827"/>
                  </a:lnTo>
                  <a:lnTo>
                    <a:pt x="312232" y="743571"/>
                  </a:lnTo>
                  <a:lnTo>
                    <a:pt x="326306" y="734312"/>
                  </a:lnTo>
                  <a:lnTo>
                    <a:pt x="340379" y="725048"/>
                  </a:lnTo>
                  <a:lnTo>
                    <a:pt x="354452" y="715781"/>
                  </a:lnTo>
                  <a:lnTo>
                    <a:pt x="368525" y="706510"/>
                  </a:lnTo>
                  <a:lnTo>
                    <a:pt x="382598" y="697235"/>
                  </a:lnTo>
                  <a:lnTo>
                    <a:pt x="396671" y="687956"/>
                  </a:lnTo>
                  <a:lnTo>
                    <a:pt x="410744" y="678674"/>
                  </a:lnTo>
                  <a:lnTo>
                    <a:pt x="424817" y="669387"/>
                  </a:lnTo>
                  <a:lnTo>
                    <a:pt x="438890" y="660096"/>
                  </a:lnTo>
                  <a:lnTo>
                    <a:pt x="452964" y="650801"/>
                  </a:lnTo>
                  <a:lnTo>
                    <a:pt x="467037" y="641502"/>
                  </a:lnTo>
                  <a:lnTo>
                    <a:pt x="481110" y="632200"/>
                  </a:lnTo>
                  <a:lnTo>
                    <a:pt x="495183" y="622893"/>
                  </a:lnTo>
                  <a:lnTo>
                    <a:pt x="509256" y="613582"/>
                  </a:lnTo>
                  <a:lnTo>
                    <a:pt x="523329" y="604267"/>
                  </a:lnTo>
                  <a:lnTo>
                    <a:pt x="537402" y="594948"/>
                  </a:lnTo>
                  <a:lnTo>
                    <a:pt x="551475" y="585624"/>
                  </a:lnTo>
                  <a:lnTo>
                    <a:pt x="565548" y="576297"/>
                  </a:lnTo>
                  <a:lnTo>
                    <a:pt x="579621" y="566965"/>
                  </a:lnTo>
                  <a:lnTo>
                    <a:pt x="593695" y="557630"/>
                  </a:lnTo>
                  <a:lnTo>
                    <a:pt x="607768" y="548290"/>
                  </a:lnTo>
                  <a:lnTo>
                    <a:pt x="621841" y="538946"/>
                  </a:lnTo>
                  <a:lnTo>
                    <a:pt x="635914" y="529598"/>
                  </a:lnTo>
                  <a:lnTo>
                    <a:pt x="649987" y="520246"/>
                  </a:lnTo>
                  <a:lnTo>
                    <a:pt x="664060" y="510889"/>
                  </a:lnTo>
                  <a:lnTo>
                    <a:pt x="678133" y="501529"/>
                  </a:lnTo>
                  <a:lnTo>
                    <a:pt x="692206" y="492164"/>
                  </a:lnTo>
                  <a:lnTo>
                    <a:pt x="706279" y="482795"/>
                  </a:lnTo>
                  <a:lnTo>
                    <a:pt x="720352" y="473422"/>
                  </a:lnTo>
                  <a:lnTo>
                    <a:pt x="734426" y="464045"/>
                  </a:lnTo>
                  <a:lnTo>
                    <a:pt x="748499" y="454664"/>
                  </a:lnTo>
                  <a:lnTo>
                    <a:pt x="762572" y="445279"/>
                  </a:lnTo>
                  <a:lnTo>
                    <a:pt x="776645" y="435889"/>
                  </a:lnTo>
                  <a:lnTo>
                    <a:pt x="790718" y="426496"/>
                  </a:lnTo>
                  <a:lnTo>
                    <a:pt x="804791" y="417098"/>
                  </a:lnTo>
                  <a:lnTo>
                    <a:pt x="818864" y="407697"/>
                  </a:lnTo>
                  <a:lnTo>
                    <a:pt x="832937" y="398291"/>
                  </a:lnTo>
                  <a:lnTo>
                    <a:pt x="847010" y="388882"/>
                  </a:lnTo>
                  <a:lnTo>
                    <a:pt x="861084" y="379468"/>
                  </a:lnTo>
                  <a:lnTo>
                    <a:pt x="875157" y="370051"/>
                  </a:lnTo>
                  <a:lnTo>
                    <a:pt x="889230" y="360629"/>
                  </a:lnTo>
                  <a:lnTo>
                    <a:pt x="903303" y="351204"/>
                  </a:lnTo>
                  <a:lnTo>
                    <a:pt x="917376" y="341775"/>
                  </a:lnTo>
                  <a:lnTo>
                    <a:pt x="931449" y="332341"/>
                  </a:lnTo>
                  <a:lnTo>
                    <a:pt x="945522" y="322904"/>
                  </a:lnTo>
                  <a:lnTo>
                    <a:pt x="959595" y="313464"/>
                  </a:lnTo>
                  <a:lnTo>
                    <a:pt x="973668" y="304019"/>
                  </a:lnTo>
                  <a:lnTo>
                    <a:pt x="987741" y="294571"/>
                  </a:lnTo>
                  <a:lnTo>
                    <a:pt x="1001815" y="285119"/>
                  </a:lnTo>
                  <a:lnTo>
                    <a:pt x="1015888" y="275663"/>
                  </a:lnTo>
                  <a:lnTo>
                    <a:pt x="1029961" y="266203"/>
                  </a:lnTo>
                  <a:lnTo>
                    <a:pt x="1044034" y="256740"/>
                  </a:lnTo>
                  <a:lnTo>
                    <a:pt x="1058107" y="247274"/>
                  </a:lnTo>
                  <a:lnTo>
                    <a:pt x="1072180" y="237804"/>
                  </a:lnTo>
                  <a:lnTo>
                    <a:pt x="1086253" y="228330"/>
                  </a:lnTo>
                  <a:lnTo>
                    <a:pt x="1100326" y="218853"/>
                  </a:lnTo>
                  <a:lnTo>
                    <a:pt x="1114399" y="209372"/>
                  </a:lnTo>
                  <a:lnTo>
                    <a:pt x="1128473" y="199888"/>
                  </a:lnTo>
                  <a:lnTo>
                    <a:pt x="1142546" y="190400"/>
                  </a:lnTo>
                  <a:lnTo>
                    <a:pt x="1156619" y="180910"/>
                  </a:lnTo>
                  <a:lnTo>
                    <a:pt x="1170692" y="171415"/>
                  </a:lnTo>
                  <a:lnTo>
                    <a:pt x="1184765" y="161918"/>
                  </a:lnTo>
                  <a:lnTo>
                    <a:pt x="1198838" y="152417"/>
                  </a:lnTo>
                  <a:lnTo>
                    <a:pt x="1212911" y="142914"/>
                  </a:lnTo>
                  <a:lnTo>
                    <a:pt x="1226984" y="133407"/>
                  </a:lnTo>
                  <a:lnTo>
                    <a:pt x="1241057" y="123897"/>
                  </a:lnTo>
                  <a:lnTo>
                    <a:pt x="1255130" y="114383"/>
                  </a:lnTo>
                  <a:lnTo>
                    <a:pt x="1269204" y="104867"/>
                  </a:lnTo>
                  <a:lnTo>
                    <a:pt x="1283277" y="95348"/>
                  </a:lnTo>
                  <a:lnTo>
                    <a:pt x="1297350" y="85826"/>
                  </a:lnTo>
                  <a:lnTo>
                    <a:pt x="1311423" y="76301"/>
                  </a:lnTo>
                  <a:lnTo>
                    <a:pt x="1325496" y="66773"/>
                  </a:lnTo>
                  <a:lnTo>
                    <a:pt x="1339569" y="57242"/>
                  </a:lnTo>
                  <a:lnTo>
                    <a:pt x="1353642" y="47708"/>
                  </a:lnTo>
                  <a:lnTo>
                    <a:pt x="1367715" y="38172"/>
                  </a:lnTo>
                  <a:lnTo>
                    <a:pt x="1381788" y="28633"/>
                  </a:lnTo>
                  <a:lnTo>
                    <a:pt x="1395862" y="19091"/>
                  </a:lnTo>
                  <a:lnTo>
                    <a:pt x="1409935" y="9547"/>
                  </a:lnTo>
                  <a:lnTo>
                    <a:pt x="1424008" y="0"/>
                  </a:lnTo>
                  <a:lnTo>
                    <a:pt x="14240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6940174" y="1702185"/>
              <a:ext cx="1308986" cy="866429"/>
            </a:xfrm>
            <a:custGeom>
              <a:avLst/>
              <a:pathLst>
                <a:path w="1308986" h="866429">
                  <a:moveTo>
                    <a:pt x="1308986" y="0"/>
                  </a:moveTo>
                  <a:lnTo>
                    <a:pt x="1308986" y="0"/>
                  </a:lnTo>
                  <a:lnTo>
                    <a:pt x="1294913" y="9153"/>
                  </a:lnTo>
                  <a:lnTo>
                    <a:pt x="1280840" y="18309"/>
                  </a:lnTo>
                  <a:lnTo>
                    <a:pt x="1266767" y="27467"/>
                  </a:lnTo>
                  <a:lnTo>
                    <a:pt x="1252694" y="36628"/>
                  </a:lnTo>
                  <a:lnTo>
                    <a:pt x="1238621" y="45792"/>
                  </a:lnTo>
                  <a:lnTo>
                    <a:pt x="1224548" y="54959"/>
                  </a:lnTo>
                  <a:lnTo>
                    <a:pt x="1210475" y="64128"/>
                  </a:lnTo>
                  <a:lnTo>
                    <a:pt x="1196402" y="73300"/>
                  </a:lnTo>
                  <a:lnTo>
                    <a:pt x="1182329" y="82476"/>
                  </a:lnTo>
                  <a:lnTo>
                    <a:pt x="1168255" y="91654"/>
                  </a:lnTo>
                  <a:lnTo>
                    <a:pt x="1154182" y="100835"/>
                  </a:lnTo>
                  <a:lnTo>
                    <a:pt x="1140109" y="110019"/>
                  </a:lnTo>
                  <a:lnTo>
                    <a:pt x="1126036" y="119206"/>
                  </a:lnTo>
                  <a:lnTo>
                    <a:pt x="1111963" y="128396"/>
                  </a:lnTo>
                  <a:lnTo>
                    <a:pt x="1097890" y="137589"/>
                  </a:lnTo>
                  <a:lnTo>
                    <a:pt x="1083817" y="146786"/>
                  </a:lnTo>
                  <a:lnTo>
                    <a:pt x="1069744" y="155985"/>
                  </a:lnTo>
                  <a:lnTo>
                    <a:pt x="1055671" y="165188"/>
                  </a:lnTo>
                  <a:lnTo>
                    <a:pt x="1041597" y="174395"/>
                  </a:lnTo>
                  <a:lnTo>
                    <a:pt x="1027524" y="183604"/>
                  </a:lnTo>
                  <a:lnTo>
                    <a:pt x="1013451" y="192817"/>
                  </a:lnTo>
                  <a:lnTo>
                    <a:pt x="999378" y="202033"/>
                  </a:lnTo>
                  <a:lnTo>
                    <a:pt x="985305" y="211253"/>
                  </a:lnTo>
                  <a:lnTo>
                    <a:pt x="971232" y="220476"/>
                  </a:lnTo>
                  <a:lnTo>
                    <a:pt x="957159" y="229702"/>
                  </a:lnTo>
                  <a:lnTo>
                    <a:pt x="943086" y="238932"/>
                  </a:lnTo>
                  <a:lnTo>
                    <a:pt x="929013" y="248166"/>
                  </a:lnTo>
                  <a:lnTo>
                    <a:pt x="914940" y="257403"/>
                  </a:lnTo>
                  <a:lnTo>
                    <a:pt x="900866" y="266644"/>
                  </a:lnTo>
                  <a:lnTo>
                    <a:pt x="886793" y="275888"/>
                  </a:lnTo>
                  <a:lnTo>
                    <a:pt x="872720" y="285137"/>
                  </a:lnTo>
                  <a:lnTo>
                    <a:pt x="858647" y="294389"/>
                  </a:lnTo>
                  <a:lnTo>
                    <a:pt x="844574" y="303644"/>
                  </a:lnTo>
                  <a:lnTo>
                    <a:pt x="830501" y="312904"/>
                  </a:lnTo>
                  <a:lnTo>
                    <a:pt x="816428" y="322167"/>
                  </a:lnTo>
                  <a:lnTo>
                    <a:pt x="802355" y="331434"/>
                  </a:lnTo>
                  <a:lnTo>
                    <a:pt x="788282" y="340705"/>
                  </a:lnTo>
                  <a:lnTo>
                    <a:pt x="774208" y="349980"/>
                  </a:lnTo>
                  <a:lnTo>
                    <a:pt x="760135" y="359259"/>
                  </a:lnTo>
                  <a:lnTo>
                    <a:pt x="746062" y="368542"/>
                  </a:lnTo>
                  <a:lnTo>
                    <a:pt x="731989" y="377828"/>
                  </a:lnTo>
                  <a:lnTo>
                    <a:pt x="717916" y="387119"/>
                  </a:lnTo>
                  <a:lnTo>
                    <a:pt x="703843" y="396414"/>
                  </a:lnTo>
                  <a:lnTo>
                    <a:pt x="689770" y="405712"/>
                  </a:lnTo>
                  <a:lnTo>
                    <a:pt x="675697" y="415015"/>
                  </a:lnTo>
                  <a:lnTo>
                    <a:pt x="661624" y="424322"/>
                  </a:lnTo>
                  <a:lnTo>
                    <a:pt x="647551" y="433633"/>
                  </a:lnTo>
                  <a:lnTo>
                    <a:pt x="633477" y="442948"/>
                  </a:lnTo>
                  <a:lnTo>
                    <a:pt x="619404" y="452267"/>
                  </a:lnTo>
                  <a:lnTo>
                    <a:pt x="605331" y="461590"/>
                  </a:lnTo>
                  <a:lnTo>
                    <a:pt x="591258" y="470918"/>
                  </a:lnTo>
                  <a:lnTo>
                    <a:pt x="577185" y="480249"/>
                  </a:lnTo>
                  <a:lnTo>
                    <a:pt x="563112" y="489585"/>
                  </a:lnTo>
                  <a:lnTo>
                    <a:pt x="549039" y="498924"/>
                  </a:lnTo>
                  <a:lnTo>
                    <a:pt x="534966" y="508268"/>
                  </a:lnTo>
                  <a:lnTo>
                    <a:pt x="520893" y="517616"/>
                  </a:lnTo>
                  <a:lnTo>
                    <a:pt x="506819" y="526968"/>
                  </a:lnTo>
                  <a:lnTo>
                    <a:pt x="492746" y="536325"/>
                  </a:lnTo>
                  <a:lnTo>
                    <a:pt x="478673" y="545685"/>
                  </a:lnTo>
                  <a:lnTo>
                    <a:pt x="464600" y="555050"/>
                  </a:lnTo>
                  <a:lnTo>
                    <a:pt x="450527" y="564419"/>
                  </a:lnTo>
                  <a:lnTo>
                    <a:pt x="436454" y="573791"/>
                  </a:lnTo>
                  <a:lnTo>
                    <a:pt x="422381" y="583168"/>
                  </a:lnTo>
                  <a:lnTo>
                    <a:pt x="408308" y="592550"/>
                  </a:lnTo>
                  <a:lnTo>
                    <a:pt x="394235" y="601935"/>
                  </a:lnTo>
                  <a:lnTo>
                    <a:pt x="380162" y="611324"/>
                  </a:lnTo>
                  <a:lnTo>
                    <a:pt x="366088" y="620717"/>
                  </a:lnTo>
                  <a:lnTo>
                    <a:pt x="352015" y="630115"/>
                  </a:lnTo>
                  <a:lnTo>
                    <a:pt x="337942" y="639516"/>
                  </a:lnTo>
                  <a:lnTo>
                    <a:pt x="323869" y="648922"/>
                  </a:lnTo>
                  <a:lnTo>
                    <a:pt x="309796" y="658331"/>
                  </a:lnTo>
                  <a:lnTo>
                    <a:pt x="295723" y="667745"/>
                  </a:lnTo>
                  <a:lnTo>
                    <a:pt x="281650" y="677162"/>
                  </a:lnTo>
                  <a:lnTo>
                    <a:pt x="267577" y="686584"/>
                  </a:lnTo>
                  <a:lnTo>
                    <a:pt x="253504" y="696009"/>
                  </a:lnTo>
                  <a:lnTo>
                    <a:pt x="239431" y="705438"/>
                  </a:lnTo>
                  <a:lnTo>
                    <a:pt x="225357" y="714871"/>
                  </a:lnTo>
                  <a:lnTo>
                    <a:pt x="211284" y="724308"/>
                  </a:lnTo>
                  <a:lnTo>
                    <a:pt x="197211" y="733749"/>
                  </a:lnTo>
                  <a:lnTo>
                    <a:pt x="183138" y="743193"/>
                  </a:lnTo>
                  <a:lnTo>
                    <a:pt x="169065" y="752642"/>
                  </a:lnTo>
                  <a:lnTo>
                    <a:pt x="154992" y="762094"/>
                  </a:lnTo>
                  <a:lnTo>
                    <a:pt x="140919" y="771549"/>
                  </a:lnTo>
                  <a:lnTo>
                    <a:pt x="126846" y="781009"/>
                  </a:lnTo>
                  <a:lnTo>
                    <a:pt x="112773" y="790472"/>
                  </a:lnTo>
                  <a:lnTo>
                    <a:pt x="98699" y="799938"/>
                  </a:lnTo>
                  <a:lnTo>
                    <a:pt x="84626" y="809409"/>
                  </a:lnTo>
                  <a:lnTo>
                    <a:pt x="70553" y="818882"/>
                  </a:lnTo>
                  <a:lnTo>
                    <a:pt x="56480" y="828359"/>
                  </a:lnTo>
                  <a:lnTo>
                    <a:pt x="42407" y="837840"/>
                  </a:lnTo>
                  <a:lnTo>
                    <a:pt x="28334" y="847324"/>
                  </a:lnTo>
                  <a:lnTo>
                    <a:pt x="14261" y="856811"/>
                  </a:lnTo>
                  <a:lnTo>
                    <a:pt x="188" y="866302"/>
                  </a:lnTo>
                  <a:lnTo>
                    <a:pt x="0" y="8664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6883619" y="1661352"/>
              <a:ext cx="1365541" cy="907262"/>
            </a:xfrm>
            <a:custGeom>
              <a:avLst/>
              <a:pathLst>
                <a:path w="1365541" h="907262">
                  <a:moveTo>
                    <a:pt x="0" y="907262"/>
                  </a:moveTo>
                  <a:lnTo>
                    <a:pt x="450" y="906963"/>
                  </a:lnTo>
                  <a:lnTo>
                    <a:pt x="14523" y="897612"/>
                  </a:lnTo>
                  <a:lnTo>
                    <a:pt x="28596" y="888262"/>
                  </a:lnTo>
                  <a:lnTo>
                    <a:pt x="42669" y="878912"/>
                  </a:lnTo>
                  <a:lnTo>
                    <a:pt x="56742" y="869562"/>
                  </a:lnTo>
                  <a:lnTo>
                    <a:pt x="70815" y="860212"/>
                  </a:lnTo>
                  <a:lnTo>
                    <a:pt x="84888" y="850862"/>
                  </a:lnTo>
                  <a:lnTo>
                    <a:pt x="98962" y="841512"/>
                  </a:lnTo>
                  <a:lnTo>
                    <a:pt x="113035" y="832161"/>
                  </a:lnTo>
                  <a:lnTo>
                    <a:pt x="127108" y="822811"/>
                  </a:lnTo>
                  <a:lnTo>
                    <a:pt x="141181" y="813461"/>
                  </a:lnTo>
                  <a:lnTo>
                    <a:pt x="155254" y="804111"/>
                  </a:lnTo>
                  <a:lnTo>
                    <a:pt x="169327" y="794761"/>
                  </a:lnTo>
                  <a:lnTo>
                    <a:pt x="183400" y="785411"/>
                  </a:lnTo>
                  <a:lnTo>
                    <a:pt x="197473" y="776061"/>
                  </a:lnTo>
                  <a:lnTo>
                    <a:pt x="211546" y="766711"/>
                  </a:lnTo>
                  <a:lnTo>
                    <a:pt x="225619" y="757360"/>
                  </a:lnTo>
                  <a:lnTo>
                    <a:pt x="239693" y="748010"/>
                  </a:lnTo>
                  <a:lnTo>
                    <a:pt x="253766" y="738660"/>
                  </a:lnTo>
                  <a:lnTo>
                    <a:pt x="267839" y="729310"/>
                  </a:lnTo>
                  <a:lnTo>
                    <a:pt x="281912" y="719960"/>
                  </a:lnTo>
                  <a:lnTo>
                    <a:pt x="295985" y="710610"/>
                  </a:lnTo>
                  <a:lnTo>
                    <a:pt x="310058" y="701260"/>
                  </a:lnTo>
                  <a:lnTo>
                    <a:pt x="324131" y="691909"/>
                  </a:lnTo>
                  <a:lnTo>
                    <a:pt x="338204" y="682559"/>
                  </a:lnTo>
                  <a:lnTo>
                    <a:pt x="352277" y="673209"/>
                  </a:lnTo>
                  <a:lnTo>
                    <a:pt x="366351" y="663859"/>
                  </a:lnTo>
                  <a:lnTo>
                    <a:pt x="380424" y="654509"/>
                  </a:lnTo>
                  <a:lnTo>
                    <a:pt x="394497" y="645159"/>
                  </a:lnTo>
                  <a:lnTo>
                    <a:pt x="408570" y="635809"/>
                  </a:lnTo>
                  <a:lnTo>
                    <a:pt x="422643" y="626459"/>
                  </a:lnTo>
                  <a:lnTo>
                    <a:pt x="436716" y="617108"/>
                  </a:lnTo>
                  <a:lnTo>
                    <a:pt x="450789" y="607758"/>
                  </a:lnTo>
                  <a:lnTo>
                    <a:pt x="464862" y="598408"/>
                  </a:lnTo>
                  <a:lnTo>
                    <a:pt x="478935" y="589058"/>
                  </a:lnTo>
                  <a:lnTo>
                    <a:pt x="493008" y="579708"/>
                  </a:lnTo>
                  <a:lnTo>
                    <a:pt x="507082" y="570358"/>
                  </a:lnTo>
                  <a:lnTo>
                    <a:pt x="521155" y="561008"/>
                  </a:lnTo>
                  <a:lnTo>
                    <a:pt x="535228" y="551657"/>
                  </a:lnTo>
                  <a:lnTo>
                    <a:pt x="549301" y="542307"/>
                  </a:lnTo>
                  <a:lnTo>
                    <a:pt x="563374" y="532957"/>
                  </a:lnTo>
                  <a:lnTo>
                    <a:pt x="577447" y="523607"/>
                  </a:lnTo>
                  <a:lnTo>
                    <a:pt x="591520" y="514257"/>
                  </a:lnTo>
                  <a:lnTo>
                    <a:pt x="605593" y="504907"/>
                  </a:lnTo>
                  <a:lnTo>
                    <a:pt x="619666" y="495557"/>
                  </a:lnTo>
                  <a:lnTo>
                    <a:pt x="633740" y="486206"/>
                  </a:lnTo>
                  <a:lnTo>
                    <a:pt x="647813" y="476856"/>
                  </a:lnTo>
                  <a:lnTo>
                    <a:pt x="661886" y="467506"/>
                  </a:lnTo>
                  <a:lnTo>
                    <a:pt x="675959" y="458156"/>
                  </a:lnTo>
                  <a:lnTo>
                    <a:pt x="690032" y="448806"/>
                  </a:lnTo>
                  <a:lnTo>
                    <a:pt x="704105" y="439456"/>
                  </a:lnTo>
                  <a:lnTo>
                    <a:pt x="718178" y="430106"/>
                  </a:lnTo>
                  <a:lnTo>
                    <a:pt x="732251" y="420756"/>
                  </a:lnTo>
                  <a:lnTo>
                    <a:pt x="746324" y="411405"/>
                  </a:lnTo>
                  <a:lnTo>
                    <a:pt x="760397" y="402055"/>
                  </a:lnTo>
                  <a:lnTo>
                    <a:pt x="774471" y="392705"/>
                  </a:lnTo>
                  <a:lnTo>
                    <a:pt x="788544" y="383355"/>
                  </a:lnTo>
                  <a:lnTo>
                    <a:pt x="802617" y="374005"/>
                  </a:lnTo>
                  <a:lnTo>
                    <a:pt x="816690" y="364655"/>
                  </a:lnTo>
                  <a:lnTo>
                    <a:pt x="830763" y="355305"/>
                  </a:lnTo>
                  <a:lnTo>
                    <a:pt x="844836" y="345954"/>
                  </a:lnTo>
                  <a:lnTo>
                    <a:pt x="858909" y="336604"/>
                  </a:lnTo>
                  <a:lnTo>
                    <a:pt x="872982" y="327254"/>
                  </a:lnTo>
                  <a:lnTo>
                    <a:pt x="887055" y="317904"/>
                  </a:lnTo>
                  <a:lnTo>
                    <a:pt x="901128" y="308554"/>
                  </a:lnTo>
                  <a:lnTo>
                    <a:pt x="915202" y="299204"/>
                  </a:lnTo>
                  <a:lnTo>
                    <a:pt x="929275" y="289854"/>
                  </a:lnTo>
                  <a:lnTo>
                    <a:pt x="943348" y="280504"/>
                  </a:lnTo>
                  <a:lnTo>
                    <a:pt x="957421" y="271153"/>
                  </a:lnTo>
                  <a:lnTo>
                    <a:pt x="971494" y="261803"/>
                  </a:lnTo>
                  <a:lnTo>
                    <a:pt x="985567" y="252453"/>
                  </a:lnTo>
                  <a:lnTo>
                    <a:pt x="999640" y="243103"/>
                  </a:lnTo>
                  <a:lnTo>
                    <a:pt x="1013713" y="233753"/>
                  </a:lnTo>
                  <a:lnTo>
                    <a:pt x="1027786" y="224403"/>
                  </a:lnTo>
                  <a:lnTo>
                    <a:pt x="1041860" y="215053"/>
                  </a:lnTo>
                  <a:lnTo>
                    <a:pt x="1055933" y="205702"/>
                  </a:lnTo>
                  <a:lnTo>
                    <a:pt x="1070006" y="196352"/>
                  </a:lnTo>
                  <a:lnTo>
                    <a:pt x="1084079" y="187002"/>
                  </a:lnTo>
                  <a:lnTo>
                    <a:pt x="1098152" y="177652"/>
                  </a:lnTo>
                  <a:lnTo>
                    <a:pt x="1112225" y="168302"/>
                  </a:lnTo>
                  <a:lnTo>
                    <a:pt x="1126298" y="158952"/>
                  </a:lnTo>
                  <a:lnTo>
                    <a:pt x="1140371" y="149602"/>
                  </a:lnTo>
                  <a:lnTo>
                    <a:pt x="1154444" y="140252"/>
                  </a:lnTo>
                  <a:lnTo>
                    <a:pt x="1168517" y="130901"/>
                  </a:lnTo>
                  <a:lnTo>
                    <a:pt x="1182591" y="121551"/>
                  </a:lnTo>
                  <a:lnTo>
                    <a:pt x="1196664" y="112201"/>
                  </a:lnTo>
                  <a:lnTo>
                    <a:pt x="1210737" y="102851"/>
                  </a:lnTo>
                  <a:lnTo>
                    <a:pt x="1224810" y="93501"/>
                  </a:lnTo>
                  <a:lnTo>
                    <a:pt x="1238883" y="84151"/>
                  </a:lnTo>
                  <a:lnTo>
                    <a:pt x="1252956" y="74801"/>
                  </a:lnTo>
                  <a:lnTo>
                    <a:pt x="1267029" y="65450"/>
                  </a:lnTo>
                  <a:lnTo>
                    <a:pt x="1281102" y="56100"/>
                  </a:lnTo>
                  <a:lnTo>
                    <a:pt x="1295175" y="46750"/>
                  </a:lnTo>
                  <a:lnTo>
                    <a:pt x="1309249" y="37400"/>
                  </a:lnTo>
                  <a:lnTo>
                    <a:pt x="1323322" y="28050"/>
                  </a:lnTo>
                  <a:lnTo>
                    <a:pt x="1337395" y="18700"/>
                  </a:lnTo>
                  <a:lnTo>
                    <a:pt x="1351468" y="9350"/>
                  </a:lnTo>
                  <a:lnTo>
                    <a:pt x="1365541" y="0"/>
                  </a:lnTo>
                  <a:lnTo>
                    <a:pt x="1365541" y="0"/>
                  </a:lnTo>
                </a:path>
              </a:pathLst>
            </a:custGeom>
            <a:ln w="13550" cap="flat">
              <a:solidFill>
                <a:srgbClr val="C37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356795" y="2547162"/>
              <a:ext cx="42905" cy="4290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372416" y="2548710"/>
              <a:ext cx="39810" cy="3981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386176" y="2548397"/>
              <a:ext cx="40436" cy="4043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399807" y="2547955"/>
              <a:ext cx="41320" cy="413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455643" y="2547499"/>
              <a:ext cx="42231" cy="4223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485000" y="2548710"/>
              <a:ext cx="39810" cy="3981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495557" y="2545193"/>
              <a:ext cx="46843" cy="4684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509095" y="2544658"/>
              <a:ext cx="47914" cy="4791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523365" y="2544855"/>
              <a:ext cx="47518" cy="4751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536756" y="2544173"/>
              <a:ext cx="48883" cy="4888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550736" y="2544080"/>
              <a:ext cx="49069" cy="490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564773" y="2544044"/>
              <a:ext cx="49141" cy="4914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578793" y="2543991"/>
              <a:ext cx="49248" cy="4924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592697" y="2543822"/>
              <a:ext cx="49586" cy="4958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606993" y="2544044"/>
              <a:ext cx="49141" cy="4914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621138" y="2544117"/>
              <a:ext cx="48996" cy="4899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634852" y="2543757"/>
              <a:ext cx="49714" cy="4971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649023" y="2543854"/>
              <a:ext cx="49520" cy="495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663358" y="2544117"/>
              <a:ext cx="48996" cy="4899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677270" y="2543956"/>
              <a:ext cx="49317" cy="4931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691717" y="2544330"/>
              <a:ext cx="48569" cy="485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704962" y="2543501"/>
              <a:ext cx="50227" cy="5022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719764" y="2544230"/>
              <a:ext cx="48768" cy="4876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732863" y="2543256"/>
              <a:ext cx="50717" cy="5071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747167" y="3298041"/>
              <a:ext cx="50255" cy="5025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761009" y="2543256"/>
              <a:ext cx="50717" cy="5071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775174" y="2543348"/>
              <a:ext cx="50532" cy="5053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789704" y="2543805"/>
              <a:ext cx="49618" cy="4961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803546" y="2543574"/>
              <a:ext cx="50081" cy="5008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818036" y="2543991"/>
              <a:ext cx="49248" cy="4924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831908" y="2543789"/>
              <a:ext cx="49650" cy="4965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845608" y="2543417"/>
              <a:ext cx="50395" cy="5039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859695" y="2543431"/>
              <a:ext cx="50368" cy="5036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874127" y="3182001"/>
              <a:ext cx="49650" cy="4965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888299" y="2543888"/>
              <a:ext cx="49453" cy="4945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902225" y="2543741"/>
              <a:ext cx="49746" cy="4974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16827" y="2544270"/>
              <a:ext cx="48690" cy="4869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930131" y="2543501"/>
              <a:ext cx="50227" cy="5022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944204" y="2543501"/>
              <a:ext cx="50227" cy="5022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958019" y="2543243"/>
              <a:ext cx="50743" cy="5074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972225" y="2543375"/>
              <a:ext cx="50478" cy="504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986794" y="2543871"/>
              <a:ext cx="49487" cy="4948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000511" y="2543515"/>
              <a:ext cx="50198" cy="5019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015149" y="2544080"/>
              <a:ext cx="49069" cy="490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28450" y="2543308"/>
              <a:ext cx="50612" cy="506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043137" y="2543922"/>
              <a:ext cx="49386" cy="4938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057314" y="2544026"/>
              <a:ext cx="49177" cy="4917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071352" y="2543991"/>
              <a:ext cx="49248" cy="4924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085955" y="2544520"/>
              <a:ext cx="48188" cy="4818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099624" y="2544117"/>
              <a:ext cx="48996" cy="4899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113402" y="2543822"/>
              <a:ext cx="49586" cy="4958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127272" y="2543618"/>
              <a:ext cx="49992" cy="4999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140807" y="2543080"/>
              <a:ext cx="51069" cy="510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154528" y="2542728"/>
              <a:ext cx="51773" cy="5177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68406" y="2542533"/>
              <a:ext cx="52164" cy="5216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182783" y="2542837"/>
              <a:ext cx="51556" cy="5155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196684" y="2542665"/>
              <a:ext cx="51899" cy="5189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210396" y="2542304"/>
              <a:ext cx="52621" cy="5262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224020" y="2541855"/>
              <a:ext cx="53519" cy="5351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238617" y="2542378"/>
              <a:ext cx="52473" cy="5247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253428" y="2543117"/>
              <a:ext cx="50995" cy="5099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267417" y="2543032"/>
              <a:ext cx="51165" cy="5116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281081" y="2542623"/>
              <a:ext cx="51982" cy="5198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295334" y="2542803"/>
              <a:ext cx="51622" cy="5162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09684" y="2543080"/>
              <a:ext cx="51069" cy="510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323300" y="2542623"/>
              <a:ext cx="51982" cy="5198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37353" y="2542603"/>
              <a:ext cx="52023" cy="5202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352105" y="2543282"/>
              <a:ext cx="50665" cy="5066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366050" y="2543154"/>
              <a:ext cx="50921" cy="5092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380471" y="2805354"/>
              <a:ext cx="50227" cy="5022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94753" y="2543710"/>
              <a:ext cx="49809" cy="4980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408749" y="2543633"/>
              <a:ext cx="49962" cy="4996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422127" y="2542938"/>
              <a:ext cx="51352" cy="5135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436518" y="2543256"/>
              <a:ext cx="50717" cy="5071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450552" y="2543217"/>
              <a:ext cx="50794" cy="5079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469805" y="2548397"/>
              <a:ext cx="40436" cy="4043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478263" y="2542782"/>
              <a:ext cx="51665" cy="5166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492188" y="2542634"/>
              <a:ext cx="51961" cy="5196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506845" y="2543217"/>
              <a:ext cx="50794" cy="5079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519995" y="2542295"/>
              <a:ext cx="52639" cy="5263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534377" y="2542603"/>
              <a:ext cx="52023" cy="5202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548951" y="2543104"/>
              <a:ext cx="51020" cy="510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562928" y="2693602"/>
              <a:ext cx="51212" cy="512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577147" y="2543154"/>
              <a:ext cx="50921" cy="5092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591258" y="2543192"/>
              <a:ext cx="50845" cy="5084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605488" y="2543348"/>
              <a:ext cx="50532" cy="5053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619150" y="2542938"/>
              <a:ext cx="51352" cy="5135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632838" y="2542553"/>
              <a:ext cx="52124" cy="5212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647140" y="2542782"/>
              <a:ext cx="51665" cy="5166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660886" y="2650395"/>
              <a:ext cx="52320" cy="523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675067" y="2542563"/>
              <a:ext cx="52104" cy="5210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689140" y="2542563"/>
              <a:ext cx="52104" cy="5210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703589" y="2542938"/>
              <a:ext cx="51352" cy="5135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717001" y="2542276"/>
              <a:ext cx="52676" cy="5267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731083" y="2542286"/>
              <a:ext cx="52658" cy="5265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745556" y="2542686"/>
              <a:ext cx="51857" cy="5185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759417" y="2542474"/>
              <a:ext cx="52281" cy="5228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773744" y="2542728"/>
              <a:ext cx="51773" cy="5177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787839" y="2542749"/>
              <a:ext cx="51730" cy="5173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802159" y="2542996"/>
              <a:ext cx="51236" cy="5123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815642" y="2542406"/>
              <a:ext cx="52416" cy="5241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829668" y="2542359"/>
              <a:ext cx="52510" cy="5251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843457" y="2542075"/>
              <a:ext cx="53079" cy="5307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857171" y="2557679"/>
              <a:ext cx="53796" cy="5379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885221" y="2546559"/>
              <a:ext cx="53988" cy="5398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899537" y="2541863"/>
              <a:ext cx="53503" cy="5350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913324" y="2541577"/>
              <a:ext cx="54075" cy="5407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927189" y="2541368"/>
              <a:ext cx="54492" cy="5449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941379" y="2541485"/>
              <a:ext cx="54259" cy="5425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956252" y="2542286"/>
              <a:ext cx="52658" cy="5265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983991" y="2487641"/>
              <a:ext cx="53472" cy="5347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998365" y="2542178"/>
              <a:ext cx="52872" cy="5287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011568" y="2502826"/>
              <a:ext cx="54612" cy="546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026307" y="2541975"/>
              <a:ext cx="53278" cy="532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040381" y="2541975"/>
              <a:ext cx="53278" cy="532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054562" y="2542083"/>
              <a:ext cx="53062" cy="5306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068765" y="2364171"/>
              <a:ext cx="52801" cy="5280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083279" y="2542654"/>
              <a:ext cx="51920" cy="519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097501" y="2542803"/>
              <a:ext cx="51622" cy="5162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110958" y="2542187"/>
              <a:ext cx="52854" cy="5285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125076" y="2542231"/>
              <a:ext cx="52766" cy="5276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139480" y="2542563"/>
              <a:ext cx="52104" cy="5210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153125" y="2542135"/>
              <a:ext cx="52959" cy="5295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167878" y="2387599"/>
              <a:ext cx="51600" cy="5160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182303" y="2543166"/>
              <a:ext cx="50896" cy="5089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196091" y="2301607"/>
              <a:ext cx="51466" cy="5146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09209" y="2347559"/>
              <a:ext cx="53376" cy="5337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7223791" y="2542435"/>
              <a:ext cx="52359" cy="5235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37854" y="2177695"/>
              <a:ext cx="52378" cy="523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251733" y="2327244"/>
              <a:ext cx="52766" cy="5276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65991" y="2192482"/>
              <a:ext cx="52397" cy="5239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80272" y="2542623"/>
              <a:ext cx="51982" cy="5198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94913" y="2543192"/>
              <a:ext cx="50845" cy="5084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307955" y="2402802"/>
              <a:ext cx="52907" cy="5290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7322037" y="2166997"/>
              <a:ext cx="52889" cy="5288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336626" y="2218471"/>
              <a:ext cx="51857" cy="5185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7350720" y="2248985"/>
              <a:ext cx="51815" cy="5181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7365204" y="2271893"/>
              <a:ext cx="50995" cy="5099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379277" y="2271127"/>
              <a:ext cx="50995" cy="5099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393692" y="2329240"/>
              <a:ext cx="50312" cy="5031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406940" y="2191946"/>
              <a:ext cx="51961" cy="5196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421317" y="2154170"/>
              <a:ext cx="51352" cy="5135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7435437" y="2080417"/>
              <a:ext cx="51259" cy="5125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7449605" y="2064084"/>
              <a:ext cx="51069" cy="5106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7464158" y="2117191"/>
              <a:ext cx="50111" cy="5011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478510" y="2146905"/>
              <a:ext cx="49553" cy="4955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492649" y="2175491"/>
              <a:ext cx="49420" cy="49420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506421" y="2041414"/>
              <a:ext cx="50022" cy="5002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520479" y="2095947"/>
              <a:ext cx="50052" cy="50052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534674" y="2058347"/>
              <a:ext cx="49809" cy="49809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7548779" y="2151225"/>
              <a:ext cx="49746" cy="49746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7563481" y="2063360"/>
              <a:ext cx="48487" cy="48487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7577749" y="1986325"/>
              <a:ext cx="48098" cy="4809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7593143" y="1966852"/>
              <a:ext cx="45455" cy="45455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608063" y="2088224"/>
              <a:ext cx="43761" cy="4376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621381" y="1987164"/>
              <a:ext cx="45273" cy="4527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635501" y="1953374"/>
              <a:ext cx="45178" cy="45178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648652" y="1989594"/>
              <a:ext cx="47023" cy="47023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662754" y="1969820"/>
              <a:ext cx="46964" cy="46964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6138195" y="455620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6"/>
            <p:cNvSpPr/>
            <p:nvPr/>
          </p:nvSpPr>
          <p:spPr>
            <a:xfrm>
              <a:off x="6138195" y="4298868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7"/>
            <p:cNvSpPr/>
            <p:nvPr/>
          </p:nvSpPr>
          <p:spPr>
            <a:xfrm>
              <a:off x="6138195" y="40319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6138195" y="37873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6138195" y="354273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6138195" y="327579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6138195" y="301845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6931890" y="3677840"/>
              <a:ext cx="1317271" cy="878364"/>
            </a:xfrm>
            <a:custGeom>
              <a:avLst/>
              <a:pathLst>
                <a:path w="1317271" h="878364">
                  <a:moveTo>
                    <a:pt x="0" y="878364"/>
                  </a:moveTo>
                  <a:lnTo>
                    <a:pt x="8472" y="872822"/>
                  </a:lnTo>
                  <a:lnTo>
                    <a:pt x="22545" y="863612"/>
                  </a:lnTo>
                  <a:lnTo>
                    <a:pt x="36618" y="854399"/>
                  </a:lnTo>
                  <a:lnTo>
                    <a:pt x="50691" y="845183"/>
                  </a:lnTo>
                  <a:lnTo>
                    <a:pt x="64764" y="835964"/>
                  </a:lnTo>
                  <a:lnTo>
                    <a:pt x="78837" y="826740"/>
                  </a:lnTo>
                  <a:lnTo>
                    <a:pt x="92911" y="817514"/>
                  </a:lnTo>
                  <a:lnTo>
                    <a:pt x="106984" y="808284"/>
                  </a:lnTo>
                  <a:lnTo>
                    <a:pt x="121057" y="799050"/>
                  </a:lnTo>
                  <a:lnTo>
                    <a:pt x="135130" y="789813"/>
                  </a:lnTo>
                  <a:lnTo>
                    <a:pt x="149203" y="780572"/>
                  </a:lnTo>
                  <a:lnTo>
                    <a:pt x="163276" y="771327"/>
                  </a:lnTo>
                  <a:lnTo>
                    <a:pt x="177349" y="762079"/>
                  </a:lnTo>
                  <a:lnTo>
                    <a:pt x="191422" y="752827"/>
                  </a:lnTo>
                  <a:lnTo>
                    <a:pt x="205495" y="743571"/>
                  </a:lnTo>
                  <a:lnTo>
                    <a:pt x="219569" y="734312"/>
                  </a:lnTo>
                  <a:lnTo>
                    <a:pt x="233642" y="725048"/>
                  </a:lnTo>
                  <a:lnTo>
                    <a:pt x="247715" y="715781"/>
                  </a:lnTo>
                  <a:lnTo>
                    <a:pt x="261788" y="706510"/>
                  </a:lnTo>
                  <a:lnTo>
                    <a:pt x="275861" y="697235"/>
                  </a:lnTo>
                  <a:lnTo>
                    <a:pt x="289934" y="687956"/>
                  </a:lnTo>
                  <a:lnTo>
                    <a:pt x="304007" y="678674"/>
                  </a:lnTo>
                  <a:lnTo>
                    <a:pt x="318080" y="669387"/>
                  </a:lnTo>
                  <a:lnTo>
                    <a:pt x="332153" y="660096"/>
                  </a:lnTo>
                  <a:lnTo>
                    <a:pt x="346226" y="650801"/>
                  </a:lnTo>
                  <a:lnTo>
                    <a:pt x="360300" y="641502"/>
                  </a:lnTo>
                  <a:lnTo>
                    <a:pt x="374373" y="632200"/>
                  </a:lnTo>
                  <a:lnTo>
                    <a:pt x="388446" y="622893"/>
                  </a:lnTo>
                  <a:lnTo>
                    <a:pt x="402519" y="613582"/>
                  </a:lnTo>
                  <a:lnTo>
                    <a:pt x="416592" y="604267"/>
                  </a:lnTo>
                  <a:lnTo>
                    <a:pt x="430665" y="594948"/>
                  </a:lnTo>
                  <a:lnTo>
                    <a:pt x="444738" y="585624"/>
                  </a:lnTo>
                  <a:lnTo>
                    <a:pt x="458811" y="576297"/>
                  </a:lnTo>
                  <a:lnTo>
                    <a:pt x="472884" y="566965"/>
                  </a:lnTo>
                  <a:lnTo>
                    <a:pt x="486958" y="557630"/>
                  </a:lnTo>
                  <a:lnTo>
                    <a:pt x="501031" y="548290"/>
                  </a:lnTo>
                  <a:lnTo>
                    <a:pt x="515104" y="538946"/>
                  </a:lnTo>
                  <a:lnTo>
                    <a:pt x="529177" y="529598"/>
                  </a:lnTo>
                  <a:lnTo>
                    <a:pt x="543250" y="520246"/>
                  </a:lnTo>
                  <a:lnTo>
                    <a:pt x="557323" y="510889"/>
                  </a:lnTo>
                  <a:lnTo>
                    <a:pt x="571396" y="501529"/>
                  </a:lnTo>
                  <a:lnTo>
                    <a:pt x="585469" y="492164"/>
                  </a:lnTo>
                  <a:lnTo>
                    <a:pt x="599542" y="482795"/>
                  </a:lnTo>
                  <a:lnTo>
                    <a:pt x="613615" y="473422"/>
                  </a:lnTo>
                  <a:lnTo>
                    <a:pt x="627689" y="464045"/>
                  </a:lnTo>
                  <a:lnTo>
                    <a:pt x="641762" y="454664"/>
                  </a:lnTo>
                  <a:lnTo>
                    <a:pt x="655835" y="445279"/>
                  </a:lnTo>
                  <a:lnTo>
                    <a:pt x="669908" y="435889"/>
                  </a:lnTo>
                  <a:lnTo>
                    <a:pt x="683981" y="426496"/>
                  </a:lnTo>
                  <a:lnTo>
                    <a:pt x="698054" y="417098"/>
                  </a:lnTo>
                  <a:lnTo>
                    <a:pt x="712127" y="407697"/>
                  </a:lnTo>
                  <a:lnTo>
                    <a:pt x="726200" y="398291"/>
                  </a:lnTo>
                  <a:lnTo>
                    <a:pt x="740273" y="388882"/>
                  </a:lnTo>
                  <a:lnTo>
                    <a:pt x="754347" y="379468"/>
                  </a:lnTo>
                  <a:lnTo>
                    <a:pt x="768420" y="370051"/>
                  </a:lnTo>
                  <a:lnTo>
                    <a:pt x="782493" y="360629"/>
                  </a:lnTo>
                  <a:lnTo>
                    <a:pt x="796566" y="351204"/>
                  </a:lnTo>
                  <a:lnTo>
                    <a:pt x="810639" y="341775"/>
                  </a:lnTo>
                  <a:lnTo>
                    <a:pt x="824712" y="332341"/>
                  </a:lnTo>
                  <a:lnTo>
                    <a:pt x="838785" y="322904"/>
                  </a:lnTo>
                  <a:lnTo>
                    <a:pt x="852858" y="313464"/>
                  </a:lnTo>
                  <a:lnTo>
                    <a:pt x="866931" y="304019"/>
                  </a:lnTo>
                  <a:lnTo>
                    <a:pt x="881004" y="294571"/>
                  </a:lnTo>
                  <a:lnTo>
                    <a:pt x="895078" y="285119"/>
                  </a:lnTo>
                  <a:lnTo>
                    <a:pt x="909151" y="275663"/>
                  </a:lnTo>
                  <a:lnTo>
                    <a:pt x="923224" y="266203"/>
                  </a:lnTo>
                  <a:lnTo>
                    <a:pt x="937297" y="256740"/>
                  </a:lnTo>
                  <a:lnTo>
                    <a:pt x="951370" y="247274"/>
                  </a:lnTo>
                  <a:lnTo>
                    <a:pt x="965443" y="237804"/>
                  </a:lnTo>
                  <a:lnTo>
                    <a:pt x="979516" y="228330"/>
                  </a:lnTo>
                  <a:lnTo>
                    <a:pt x="993589" y="218853"/>
                  </a:lnTo>
                  <a:lnTo>
                    <a:pt x="1007662" y="209372"/>
                  </a:lnTo>
                  <a:lnTo>
                    <a:pt x="1021735" y="199888"/>
                  </a:lnTo>
                  <a:lnTo>
                    <a:pt x="1035809" y="190400"/>
                  </a:lnTo>
                  <a:lnTo>
                    <a:pt x="1049882" y="180910"/>
                  </a:lnTo>
                  <a:lnTo>
                    <a:pt x="1063955" y="171415"/>
                  </a:lnTo>
                  <a:lnTo>
                    <a:pt x="1078028" y="161918"/>
                  </a:lnTo>
                  <a:lnTo>
                    <a:pt x="1092101" y="152417"/>
                  </a:lnTo>
                  <a:lnTo>
                    <a:pt x="1106174" y="142914"/>
                  </a:lnTo>
                  <a:lnTo>
                    <a:pt x="1120247" y="133407"/>
                  </a:lnTo>
                  <a:lnTo>
                    <a:pt x="1134320" y="123897"/>
                  </a:lnTo>
                  <a:lnTo>
                    <a:pt x="1148393" y="114383"/>
                  </a:lnTo>
                  <a:lnTo>
                    <a:pt x="1162467" y="104867"/>
                  </a:lnTo>
                  <a:lnTo>
                    <a:pt x="1176540" y="95348"/>
                  </a:lnTo>
                  <a:lnTo>
                    <a:pt x="1190613" y="85826"/>
                  </a:lnTo>
                  <a:lnTo>
                    <a:pt x="1204686" y="76301"/>
                  </a:lnTo>
                  <a:lnTo>
                    <a:pt x="1218759" y="66773"/>
                  </a:lnTo>
                  <a:lnTo>
                    <a:pt x="1232832" y="57242"/>
                  </a:lnTo>
                  <a:lnTo>
                    <a:pt x="1246905" y="47708"/>
                  </a:lnTo>
                  <a:lnTo>
                    <a:pt x="1260978" y="38172"/>
                  </a:lnTo>
                  <a:lnTo>
                    <a:pt x="1275051" y="28633"/>
                  </a:lnTo>
                  <a:lnTo>
                    <a:pt x="1289124" y="19091"/>
                  </a:lnTo>
                  <a:lnTo>
                    <a:pt x="1303198" y="9547"/>
                  </a:lnTo>
                  <a:lnTo>
                    <a:pt x="1317271" y="0"/>
                  </a:lnTo>
                  <a:lnTo>
                    <a:pt x="1317271" y="81665"/>
                  </a:lnTo>
                  <a:lnTo>
                    <a:pt x="1303198" y="90818"/>
                  </a:lnTo>
                  <a:lnTo>
                    <a:pt x="1289124" y="99974"/>
                  </a:lnTo>
                  <a:lnTo>
                    <a:pt x="1275051" y="109132"/>
                  </a:lnTo>
                  <a:lnTo>
                    <a:pt x="1260978" y="118293"/>
                  </a:lnTo>
                  <a:lnTo>
                    <a:pt x="1246905" y="127457"/>
                  </a:lnTo>
                  <a:lnTo>
                    <a:pt x="1232832" y="136624"/>
                  </a:lnTo>
                  <a:lnTo>
                    <a:pt x="1218759" y="145793"/>
                  </a:lnTo>
                  <a:lnTo>
                    <a:pt x="1204686" y="154965"/>
                  </a:lnTo>
                  <a:lnTo>
                    <a:pt x="1190613" y="164141"/>
                  </a:lnTo>
                  <a:lnTo>
                    <a:pt x="1176540" y="173319"/>
                  </a:lnTo>
                  <a:lnTo>
                    <a:pt x="1162467" y="182500"/>
                  </a:lnTo>
                  <a:lnTo>
                    <a:pt x="1148393" y="191684"/>
                  </a:lnTo>
                  <a:lnTo>
                    <a:pt x="1134320" y="200871"/>
                  </a:lnTo>
                  <a:lnTo>
                    <a:pt x="1120247" y="210061"/>
                  </a:lnTo>
                  <a:lnTo>
                    <a:pt x="1106174" y="219254"/>
                  </a:lnTo>
                  <a:lnTo>
                    <a:pt x="1092101" y="228451"/>
                  </a:lnTo>
                  <a:lnTo>
                    <a:pt x="1078028" y="237651"/>
                  </a:lnTo>
                  <a:lnTo>
                    <a:pt x="1063955" y="246853"/>
                  </a:lnTo>
                  <a:lnTo>
                    <a:pt x="1049882" y="256060"/>
                  </a:lnTo>
                  <a:lnTo>
                    <a:pt x="1035809" y="265269"/>
                  </a:lnTo>
                  <a:lnTo>
                    <a:pt x="1021735" y="274482"/>
                  </a:lnTo>
                  <a:lnTo>
                    <a:pt x="1007662" y="283698"/>
                  </a:lnTo>
                  <a:lnTo>
                    <a:pt x="993589" y="292918"/>
                  </a:lnTo>
                  <a:lnTo>
                    <a:pt x="979516" y="302141"/>
                  </a:lnTo>
                  <a:lnTo>
                    <a:pt x="965443" y="311367"/>
                  </a:lnTo>
                  <a:lnTo>
                    <a:pt x="951370" y="320597"/>
                  </a:lnTo>
                  <a:lnTo>
                    <a:pt x="937297" y="329831"/>
                  </a:lnTo>
                  <a:lnTo>
                    <a:pt x="923224" y="339068"/>
                  </a:lnTo>
                  <a:lnTo>
                    <a:pt x="909151" y="348309"/>
                  </a:lnTo>
                  <a:lnTo>
                    <a:pt x="895078" y="357553"/>
                  </a:lnTo>
                  <a:lnTo>
                    <a:pt x="881004" y="366802"/>
                  </a:lnTo>
                  <a:lnTo>
                    <a:pt x="866931" y="376054"/>
                  </a:lnTo>
                  <a:lnTo>
                    <a:pt x="852858" y="385309"/>
                  </a:lnTo>
                  <a:lnTo>
                    <a:pt x="838785" y="394569"/>
                  </a:lnTo>
                  <a:lnTo>
                    <a:pt x="824712" y="403832"/>
                  </a:lnTo>
                  <a:lnTo>
                    <a:pt x="810639" y="413099"/>
                  </a:lnTo>
                  <a:lnTo>
                    <a:pt x="796566" y="422370"/>
                  </a:lnTo>
                  <a:lnTo>
                    <a:pt x="782493" y="431645"/>
                  </a:lnTo>
                  <a:lnTo>
                    <a:pt x="768420" y="440924"/>
                  </a:lnTo>
                  <a:lnTo>
                    <a:pt x="754347" y="450207"/>
                  </a:lnTo>
                  <a:lnTo>
                    <a:pt x="740273" y="459493"/>
                  </a:lnTo>
                  <a:lnTo>
                    <a:pt x="726200" y="468784"/>
                  </a:lnTo>
                  <a:lnTo>
                    <a:pt x="712127" y="478079"/>
                  </a:lnTo>
                  <a:lnTo>
                    <a:pt x="698054" y="487377"/>
                  </a:lnTo>
                  <a:lnTo>
                    <a:pt x="683981" y="496680"/>
                  </a:lnTo>
                  <a:lnTo>
                    <a:pt x="669908" y="505987"/>
                  </a:lnTo>
                  <a:lnTo>
                    <a:pt x="655835" y="515298"/>
                  </a:lnTo>
                  <a:lnTo>
                    <a:pt x="641762" y="524613"/>
                  </a:lnTo>
                  <a:lnTo>
                    <a:pt x="627689" y="533932"/>
                  </a:lnTo>
                  <a:lnTo>
                    <a:pt x="613615" y="543255"/>
                  </a:lnTo>
                  <a:lnTo>
                    <a:pt x="599542" y="552583"/>
                  </a:lnTo>
                  <a:lnTo>
                    <a:pt x="585469" y="561914"/>
                  </a:lnTo>
                  <a:lnTo>
                    <a:pt x="571396" y="571250"/>
                  </a:lnTo>
                  <a:lnTo>
                    <a:pt x="557323" y="580589"/>
                  </a:lnTo>
                  <a:lnTo>
                    <a:pt x="543250" y="589933"/>
                  </a:lnTo>
                  <a:lnTo>
                    <a:pt x="529177" y="599281"/>
                  </a:lnTo>
                  <a:lnTo>
                    <a:pt x="515104" y="608633"/>
                  </a:lnTo>
                  <a:lnTo>
                    <a:pt x="501031" y="617990"/>
                  </a:lnTo>
                  <a:lnTo>
                    <a:pt x="486958" y="627350"/>
                  </a:lnTo>
                  <a:lnTo>
                    <a:pt x="472884" y="636715"/>
                  </a:lnTo>
                  <a:lnTo>
                    <a:pt x="458811" y="646084"/>
                  </a:lnTo>
                  <a:lnTo>
                    <a:pt x="444738" y="655456"/>
                  </a:lnTo>
                  <a:lnTo>
                    <a:pt x="430665" y="664833"/>
                  </a:lnTo>
                  <a:lnTo>
                    <a:pt x="416592" y="674215"/>
                  </a:lnTo>
                  <a:lnTo>
                    <a:pt x="402519" y="683600"/>
                  </a:lnTo>
                  <a:lnTo>
                    <a:pt x="388446" y="692989"/>
                  </a:lnTo>
                  <a:lnTo>
                    <a:pt x="374373" y="702382"/>
                  </a:lnTo>
                  <a:lnTo>
                    <a:pt x="360300" y="711780"/>
                  </a:lnTo>
                  <a:lnTo>
                    <a:pt x="346226" y="721181"/>
                  </a:lnTo>
                  <a:lnTo>
                    <a:pt x="332153" y="730587"/>
                  </a:lnTo>
                  <a:lnTo>
                    <a:pt x="318080" y="739996"/>
                  </a:lnTo>
                  <a:lnTo>
                    <a:pt x="304007" y="749410"/>
                  </a:lnTo>
                  <a:lnTo>
                    <a:pt x="289934" y="758827"/>
                  </a:lnTo>
                  <a:lnTo>
                    <a:pt x="275861" y="768249"/>
                  </a:lnTo>
                  <a:lnTo>
                    <a:pt x="261788" y="777674"/>
                  </a:lnTo>
                  <a:lnTo>
                    <a:pt x="247715" y="787103"/>
                  </a:lnTo>
                  <a:lnTo>
                    <a:pt x="233642" y="796536"/>
                  </a:lnTo>
                  <a:lnTo>
                    <a:pt x="219569" y="805973"/>
                  </a:lnTo>
                  <a:lnTo>
                    <a:pt x="205495" y="815414"/>
                  </a:lnTo>
                  <a:lnTo>
                    <a:pt x="191422" y="824859"/>
                  </a:lnTo>
                  <a:lnTo>
                    <a:pt x="177349" y="834307"/>
                  </a:lnTo>
                  <a:lnTo>
                    <a:pt x="163276" y="843759"/>
                  </a:lnTo>
                  <a:lnTo>
                    <a:pt x="149203" y="853215"/>
                  </a:lnTo>
                  <a:lnTo>
                    <a:pt x="135130" y="862674"/>
                  </a:lnTo>
                  <a:lnTo>
                    <a:pt x="121057" y="872137"/>
                  </a:lnTo>
                  <a:lnTo>
                    <a:pt x="111799" y="878364"/>
                  </a:lnTo>
                  <a:close/>
                </a:path>
              </a:pathLst>
            </a:custGeom>
            <a:solidFill>
              <a:srgbClr val="00B2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6931890" y="3677840"/>
              <a:ext cx="1317271" cy="878364"/>
            </a:xfrm>
            <a:custGeom>
              <a:avLst/>
              <a:pathLst>
                <a:path w="1317271" h="878364">
                  <a:moveTo>
                    <a:pt x="0" y="878364"/>
                  </a:moveTo>
                  <a:lnTo>
                    <a:pt x="8472" y="872822"/>
                  </a:lnTo>
                  <a:lnTo>
                    <a:pt x="22545" y="863612"/>
                  </a:lnTo>
                  <a:lnTo>
                    <a:pt x="36618" y="854399"/>
                  </a:lnTo>
                  <a:lnTo>
                    <a:pt x="50691" y="845183"/>
                  </a:lnTo>
                  <a:lnTo>
                    <a:pt x="64764" y="835964"/>
                  </a:lnTo>
                  <a:lnTo>
                    <a:pt x="78837" y="826740"/>
                  </a:lnTo>
                  <a:lnTo>
                    <a:pt x="92911" y="817514"/>
                  </a:lnTo>
                  <a:lnTo>
                    <a:pt x="106984" y="808284"/>
                  </a:lnTo>
                  <a:lnTo>
                    <a:pt x="121057" y="799050"/>
                  </a:lnTo>
                  <a:lnTo>
                    <a:pt x="135130" y="789813"/>
                  </a:lnTo>
                  <a:lnTo>
                    <a:pt x="149203" y="780572"/>
                  </a:lnTo>
                  <a:lnTo>
                    <a:pt x="163276" y="771327"/>
                  </a:lnTo>
                  <a:lnTo>
                    <a:pt x="177349" y="762079"/>
                  </a:lnTo>
                  <a:lnTo>
                    <a:pt x="191422" y="752827"/>
                  </a:lnTo>
                  <a:lnTo>
                    <a:pt x="205495" y="743571"/>
                  </a:lnTo>
                  <a:lnTo>
                    <a:pt x="219569" y="734312"/>
                  </a:lnTo>
                  <a:lnTo>
                    <a:pt x="233642" y="725048"/>
                  </a:lnTo>
                  <a:lnTo>
                    <a:pt x="247715" y="715781"/>
                  </a:lnTo>
                  <a:lnTo>
                    <a:pt x="261788" y="706510"/>
                  </a:lnTo>
                  <a:lnTo>
                    <a:pt x="275861" y="697235"/>
                  </a:lnTo>
                  <a:lnTo>
                    <a:pt x="289934" y="687956"/>
                  </a:lnTo>
                  <a:lnTo>
                    <a:pt x="304007" y="678674"/>
                  </a:lnTo>
                  <a:lnTo>
                    <a:pt x="318080" y="669387"/>
                  </a:lnTo>
                  <a:lnTo>
                    <a:pt x="332153" y="660096"/>
                  </a:lnTo>
                  <a:lnTo>
                    <a:pt x="346226" y="650801"/>
                  </a:lnTo>
                  <a:lnTo>
                    <a:pt x="360300" y="641502"/>
                  </a:lnTo>
                  <a:lnTo>
                    <a:pt x="374373" y="632200"/>
                  </a:lnTo>
                  <a:lnTo>
                    <a:pt x="388446" y="622893"/>
                  </a:lnTo>
                  <a:lnTo>
                    <a:pt x="402519" y="613582"/>
                  </a:lnTo>
                  <a:lnTo>
                    <a:pt x="416592" y="604267"/>
                  </a:lnTo>
                  <a:lnTo>
                    <a:pt x="430665" y="594948"/>
                  </a:lnTo>
                  <a:lnTo>
                    <a:pt x="444738" y="585624"/>
                  </a:lnTo>
                  <a:lnTo>
                    <a:pt x="458811" y="576297"/>
                  </a:lnTo>
                  <a:lnTo>
                    <a:pt x="472884" y="566965"/>
                  </a:lnTo>
                  <a:lnTo>
                    <a:pt x="486958" y="557630"/>
                  </a:lnTo>
                  <a:lnTo>
                    <a:pt x="501031" y="548290"/>
                  </a:lnTo>
                  <a:lnTo>
                    <a:pt x="515104" y="538946"/>
                  </a:lnTo>
                  <a:lnTo>
                    <a:pt x="529177" y="529598"/>
                  </a:lnTo>
                  <a:lnTo>
                    <a:pt x="543250" y="520246"/>
                  </a:lnTo>
                  <a:lnTo>
                    <a:pt x="557323" y="510889"/>
                  </a:lnTo>
                  <a:lnTo>
                    <a:pt x="571396" y="501529"/>
                  </a:lnTo>
                  <a:lnTo>
                    <a:pt x="585469" y="492164"/>
                  </a:lnTo>
                  <a:lnTo>
                    <a:pt x="599542" y="482795"/>
                  </a:lnTo>
                  <a:lnTo>
                    <a:pt x="613615" y="473422"/>
                  </a:lnTo>
                  <a:lnTo>
                    <a:pt x="627689" y="464045"/>
                  </a:lnTo>
                  <a:lnTo>
                    <a:pt x="641762" y="454664"/>
                  </a:lnTo>
                  <a:lnTo>
                    <a:pt x="655835" y="445279"/>
                  </a:lnTo>
                  <a:lnTo>
                    <a:pt x="669908" y="435889"/>
                  </a:lnTo>
                  <a:lnTo>
                    <a:pt x="683981" y="426496"/>
                  </a:lnTo>
                  <a:lnTo>
                    <a:pt x="698054" y="417098"/>
                  </a:lnTo>
                  <a:lnTo>
                    <a:pt x="712127" y="407697"/>
                  </a:lnTo>
                  <a:lnTo>
                    <a:pt x="726200" y="398291"/>
                  </a:lnTo>
                  <a:lnTo>
                    <a:pt x="740273" y="388882"/>
                  </a:lnTo>
                  <a:lnTo>
                    <a:pt x="754347" y="379468"/>
                  </a:lnTo>
                  <a:lnTo>
                    <a:pt x="768420" y="370051"/>
                  </a:lnTo>
                  <a:lnTo>
                    <a:pt x="782493" y="360629"/>
                  </a:lnTo>
                  <a:lnTo>
                    <a:pt x="796566" y="351204"/>
                  </a:lnTo>
                  <a:lnTo>
                    <a:pt x="810639" y="341775"/>
                  </a:lnTo>
                  <a:lnTo>
                    <a:pt x="824712" y="332341"/>
                  </a:lnTo>
                  <a:lnTo>
                    <a:pt x="838785" y="322904"/>
                  </a:lnTo>
                  <a:lnTo>
                    <a:pt x="852858" y="313464"/>
                  </a:lnTo>
                  <a:lnTo>
                    <a:pt x="866931" y="304019"/>
                  </a:lnTo>
                  <a:lnTo>
                    <a:pt x="881004" y="294571"/>
                  </a:lnTo>
                  <a:lnTo>
                    <a:pt x="895078" y="285119"/>
                  </a:lnTo>
                  <a:lnTo>
                    <a:pt x="909151" y="275663"/>
                  </a:lnTo>
                  <a:lnTo>
                    <a:pt x="923224" y="266203"/>
                  </a:lnTo>
                  <a:lnTo>
                    <a:pt x="937297" y="256740"/>
                  </a:lnTo>
                  <a:lnTo>
                    <a:pt x="951370" y="247274"/>
                  </a:lnTo>
                  <a:lnTo>
                    <a:pt x="965443" y="237804"/>
                  </a:lnTo>
                  <a:lnTo>
                    <a:pt x="979516" y="228330"/>
                  </a:lnTo>
                  <a:lnTo>
                    <a:pt x="993589" y="218853"/>
                  </a:lnTo>
                  <a:lnTo>
                    <a:pt x="1007662" y="209372"/>
                  </a:lnTo>
                  <a:lnTo>
                    <a:pt x="1021735" y="199888"/>
                  </a:lnTo>
                  <a:lnTo>
                    <a:pt x="1035809" y="190400"/>
                  </a:lnTo>
                  <a:lnTo>
                    <a:pt x="1049882" y="180910"/>
                  </a:lnTo>
                  <a:lnTo>
                    <a:pt x="1063955" y="171415"/>
                  </a:lnTo>
                  <a:lnTo>
                    <a:pt x="1078028" y="161918"/>
                  </a:lnTo>
                  <a:lnTo>
                    <a:pt x="1092101" y="152417"/>
                  </a:lnTo>
                  <a:lnTo>
                    <a:pt x="1106174" y="142914"/>
                  </a:lnTo>
                  <a:lnTo>
                    <a:pt x="1120247" y="133407"/>
                  </a:lnTo>
                  <a:lnTo>
                    <a:pt x="1134320" y="123897"/>
                  </a:lnTo>
                  <a:lnTo>
                    <a:pt x="1148393" y="114383"/>
                  </a:lnTo>
                  <a:lnTo>
                    <a:pt x="1162467" y="104867"/>
                  </a:lnTo>
                  <a:lnTo>
                    <a:pt x="1176540" y="95348"/>
                  </a:lnTo>
                  <a:lnTo>
                    <a:pt x="1190613" y="85826"/>
                  </a:lnTo>
                  <a:lnTo>
                    <a:pt x="1204686" y="76301"/>
                  </a:lnTo>
                  <a:lnTo>
                    <a:pt x="1218759" y="66773"/>
                  </a:lnTo>
                  <a:lnTo>
                    <a:pt x="1232832" y="57242"/>
                  </a:lnTo>
                  <a:lnTo>
                    <a:pt x="1246905" y="47708"/>
                  </a:lnTo>
                  <a:lnTo>
                    <a:pt x="1260978" y="38172"/>
                  </a:lnTo>
                  <a:lnTo>
                    <a:pt x="1275051" y="28633"/>
                  </a:lnTo>
                  <a:lnTo>
                    <a:pt x="1289124" y="19091"/>
                  </a:lnTo>
                  <a:lnTo>
                    <a:pt x="1303198" y="9547"/>
                  </a:lnTo>
                  <a:lnTo>
                    <a:pt x="1317271" y="0"/>
                  </a:lnTo>
                  <a:lnTo>
                    <a:pt x="131727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7043689" y="3759505"/>
              <a:ext cx="1205471" cy="796699"/>
            </a:xfrm>
            <a:custGeom>
              <a:avLst/>
              <a:pathLst>
                <a:path w="1205471" h="796699">
                  <a:moveTo>
                    <a:pt x="1205471" y="0"/>
                  </a:moveTo>
                  <a:lnTo>
                    <a:pt x="1205471" y="0"/>
                  </a:lnTo>
                  <a:lnTo>
                    <a:pt x="1191398" y="9153"/>
                  </a:lnTo>
                  <a:lnTo>
                    <a:pt x="1177325" y="18309"/>
                  </a:lnTo>
                  <a:lnTo>
                    <a:pt x="1163252" y="27467"/>
                  </a:lnTo>
                  <a:lnTo>
                    <a:pt x="1149179" y="36628"/>
                  </a:lnTo>
                  <a:lnTo>
                    <a:pt x="1135106" y="45792"/>
                  </a:lnTo>
                  <a:lnTo>
                    <a:pt x="1121032" y="54959"/>
                  </a:lnTo>
                  <a:lnTo>
                    <a:pt x="1106959" y="64128"/>
                  </a:lnTo>
                  <a:lnTo>
                    <a:pt x="1092886" y="73300"/>
                  </a:lnTo>
                  <a:lnTo>
                    <a:pt x="1078813" y="82476"/>
                  </a:lnTo>
                  <a:lnTo>
                    <a:pt x="1064740" y="91654"/>
                  </a:lnTo>
                  <a:lnTo>
                    <a:pt x="1050667" y="100835"/>
                  </a:lnTo>
                  <a:lnTo>
                    <a:pt x="1036594" y="110019"/>
                  </a:lnTo>
                  <a:lnTo>
                    <a:pt x="1022521" y="119206"/>
                  </a:lnTo>
                  <a:lnTo>
                    <a:pt x="1008448" y="128396"/>
                  </a:lnTo>
                  <a:lnTo>
                    <a:pt x="994374" y="137589"/>
                  </a:lnTo>
                  <a:lnTo>
                    <a:pt x="980301" y="146786"/>
                  </a:lnTo>
                  <a:lnTo>
                    <a:pt x="966228" y="155985"/>
                  </a:lnTo>
                  <a:lnTo>
                    <a:pt x="952155" y="165188"/>
                  </a:lnTo>
                  <a:lnTo>
                    <a:pt x="938082" y="174395"/>
                  </a:lnTo>
                  <a:lnTo>
                    <a:pt x="924009" y="183604"/>
                  </a:lnTo>
                  <a:lnTo>
                    <a:pt x="909936" y="192817"/>
                  </a:lnTo>
                  <a:lnTo>
                    <a:pt x="895863" y="202033"/>
                  </a:lnTo>
                  <a:lnTo>
                    <a:pt x="881790" y="211253"/>
                  </a:lnTo>
                  <a:lnTo>
                    <a:pt x="867717" y="220476"/>
                  </a:lnTo>
                  <a:lnTo>
                    <a:pt x="853643" y="229702"/>
                  </a:lnTo>
                  <a:lnTo>
                    <a:pt x="839570" y="238932"/>
                  </a:lnTo>
                  <a:lnTo>
                    <a:pt x="825497" y="248166"/>
                  </a:lnTo>
                  <a:lnTo>
                    <a:pt x="811424" y="257403"/>
                  </a:lnTo>
                  <a:lnTo>
                    <a:pt x="797351" y="266644"/>
                  </a:lnTo>
                  <a:lnTo>
                    <a:pt x="783278" y="275888"/>
                  </a:lnTo>
                  <a:lnTo>
                    <a:pt x="769205" y="285137"/>
                  </a:lnTo>
                  <a:lnTo>
                    <a:pt x="755132" y="294389"/>
                  </a:lnTo>
                  <a:lnTo>
                    <a:pt x="741059" y="303644"/>
                  </a:lnTo>
                  <a:lnTo>
                    <a:pt x="726985" y="312904"/>
                  </a:lnTo>
                  <a:lnTo>
                    <a:pt x="712912" y="322167"/>
                  </a:lnTo>
                  <a:lnTo>
                    <a:pt x="698839" y="331434"/>
                  </a:lnTo>
                  <a:lnTo>
                    <a:pt x="684766" y="340705"/>
                  </a:lnTo>
                  <a:lnTo>
                    <a:pt x="670693" y="349980"/>
                  </a:lnTo>
                  <a:lnTo>
                    <a:pt x="656620" y="359259"/>
                  </a:lnTo>
                  <a:lnTo>
                    <a:pt x="642547" y="368542"/>
                  </a:lnTo>
                  <a:lnTo>
                    <a:pt x="628474" y="377828"/>
                  </a:lnTo>
                  <a:lnTo>
                    <a:pt x="614401" y="387119"/>
                  </a:lnTo>
                  <a:lnTo>
                    <a:pt x="600328" y="396414"/>
                  </a:lnTo>
                  <a:lnTo>
                    <a:pt x="586254" y="405712"/>
                  </a:lnTo>
                  <a:lnTo>
                    <a:pt x="572181" y="415015"/>
                  </a:lnTo>
                  <a:lnTo>
                    <a:pt x="558108" y="424322"/>
                  </a:lnTo>
                  <a:lnTo>
                    <a:pt x="544035" y="433633"/>
                  </a:lnTo>
                  <a:lnTo>
                    <a:pt x="529962" y="442948"/>
                  </a:lnTo>
                  <a:lnTo>
                    <a:pt x="515889" y="452267"/>
                  </a:lnTo>
                  <a:lnTo>
                    <a:pt x="501816" y="461590"/>
                  </a:lnTo>
                  <a:lnTo>
                    <a:pt x="487743" y="470918"/>
                  </a:lnTo>
                  <a:lnTo>
                    <a:pt x="473670" y="480249"/>
                  </a:lnTo>
                  <a:lnTo>
                    <a:pt x="459596" y="489585"/>
                  </a:lnTo>
                  <a:lnTo>
                    <a:pt x="445523" y="498924"/>
                  </a:lnTo>
                  <a:lnTo>
                    <a:pt x="431450" y="508268"/>
                  </a:lnTo>
                  <a:lnTo>
                    <a:pt x="417377" y="517616"/>
                  </a:lnTo>
                  <a:lnTo>
                    <a:pt x="403304" y="526968"/>
                  </a:lnTo>
                  <a:lnTo>
                    <a:pt x="389231" y="536325"/>
                  </a:lnTo>
                  <a:lnTo>
                    <a:pt x="375158" y="545685"/>
                  </a:lnTo>
                  <a:lnTo>
                    <a:pt x="361085" y="555050"/>
                  </a:lnTo>
                  <a:lnTo>
                    <a:pt x="347012" y="564419"/>
                  </a:lnTo>
                  <a:lnTo>
                    <a:pt x="332939" y="573791"/>
                  </a:lnTo>
                  <a:lnTo>
                    <a:pt x="318865" y="583168"/>
                  </a:lnTo>
                  <a:lnTo>
                    <a:pt x="304792" y="592550"/>
                  </a:lnTo>
                  <a:lnTo>
                    <a:pt x="290719" y="601935"/>
                  </a:lnTo>
                  <a:lnTo>
                    <a:pt x="276646" y="611324"/>
                  </a:lnTo>
                  <a:lnTo>
                    <a:pt x="262573" y="620717"/>
                  </a:lnTo>
                  <a:lnTo>
                    <a:pt x="248500" y="630115"/>
                  </a:lnTo>
                  <a:lnTo>
                    <a:pt x="234427" y="639516"/>
                  </a:lnTo>
                  <a:lnTo>
                    <a:pt x="220354" y="648922"/>
                  </a:lnTo>
                  <a:lnTo>
                    <a:pt x="206281" y="658331"/>
                  </a:lnTo>
                  <a:lnTo>
                    <a:pt x="192208" y="667745"/>
                  </a:lnTo>
                  <a:lnTo>
                    <a:pt x="178134" y="677162"/>
                  </a:lnTo>
                  <a:lnTo>
                    <a:pt x="164061" y="686584"/>
                  </a:lnTo>
                  <a:lnTo>
                    <a:pt x="149988" y="696009"/>
                  </a:lnTo>
                  <a:lnTo>
                    <a:pt x="135915" y="705438"/>
                  </a:lnTo>
                  <a:lnTo>
                    <a:pt x="121842" y="714871"/>
                  </a:lnTo>
                  <a:lnTo>
                    <a:pt x="107769" y="724308"/>
                  </a:lnTo>
                  <a:lnTo>
                    <a:pt x="93696" y="733749"/>
                  </a:lnTo>
                  <a:lnTo>
                    <a:pt x="79623" y="743193"/>
                  </a:lnTo>
                  <a:lnTo>
                    <a:pt x="65550" y="752642"/>
                  </a:lnTo>
                  <a:lnTo>
                    <a:pt x="51476" y="762094"/>
                  </a:lnTo>
                  <a:lnTo>
                    <a:pt x="37403" y="771549"/>
                  </a:lnTo>
                  <a:lnTo>
                    <a:pt x="23330" y="781009"/>
                  </a:lnTo>
                  <a:lnTo>
                    <a:pt x="9257" y="790472"/>
                  </a:lnTo>
                  <a:lnTo>
                    <a:pt x="0" y="7966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6988572" y="3718672"/>
              <a:ext cx="1260589" cy="837532"/>
            </a:xfrm>
            <a:custGeom>
              <a:avLst/>
              <a:pathLst>
                <a:path w="1260589" h="837532">
                  <a:moveTo>
                    <a:pt x="0" y="837532"/>
                  </a:moveTo>
                  <a:lnTo>
                    <a:pt x="8082" y="832161"/>
                  </a:lnTo>
                  <a:lnTo>
                    <a:pt x="22155" y="822811"/>
                  </a:lnTo>
                  <a:lnTo>
                    <a:pt x="36229" y="813461"/>
                  </a:lnTo>
                  <a:lnTo>
                    <a:pt x="50302" y="804111"/>
                  </a:lnTo>
                  <a:lnTo>
                    <a:pt x="64375" y="794761"/>
                  </a:lnTo>
                  <a:lnTo>
                    <a:pt x="78448" y="785411"/>
                  </a:lnTo>
                  <a:lnTo>
                    <a:pt x="92521" y="776061"/>
                  </a:lnTo>
                  <a:lnTo>
                    <a:pt x="106594" y="766711"/>
                  </a:lnTo>
                  <a:lnTo>
                    <a:pt x="120667" y="757360"/>
                  </a:lnTo>
                  <a:lnTo>
                    <a:pt x="134740" y="748010"/>
                  </a:lnTo>
                  <a:lnTo>
                    <a:pt x="148813" y="738660"/>
                  </a:lnTo>
                  <a:lnTo>
                    <a:pt x="162887" y="729310"/>
                  </a:lnTo>
                  <a:lnTo>
                    <a:pt x="176960" y="719960"/>
                  </a:lnTo>
                  <a:lnTo>
                    <a:pt x="191033" y="710610"/>
                  </a:lnTo>
                  <a:lnTo>
                    <a:pt x="205106" y="701260"/>
                  </a:lnTo>
                  <a:lnTo>
                    <a:pt x="219179" y="691909"/>
                  </a:lnTo>
                  <a:lnTo>
                    <a:pt x="233252" y="682559"/>
                  </a:lnTo>
                  <a:lnTo>
                    <a:pt x="247325" y="673209"/>
                  </a:lnTo>
                  <a:lnTo>
                    <a:pt x="261398" y="663859"/>
                  </a:lnTo>
                  <a:lnTo>
                    <a:pt x="275471" y="654509"/>
                  </a:lnTo>
                  <a:lnTo>
                    <a:pt x="289544" y="645159"/>
                  </a:lnTo>
                  <a:lnTo>
                    <a:pt x="303618" y="635809"/>
                  </a:lnTo>
                  <a:lnTo>
                    <a:pt x="317691" y="626459"/>
                  </a:lnTo>
                  <a:lnTo>
                    <a:pt x="331764" y="617108"/>
                  </a:lnTo>
                  <a:lnTo>
                    <a:pt x="345837" y="607758"/>
                  </a:lnTo>
                  <a:lnTo>
                    <a:pt x="359910" y="598408"/>
                  </a:lnTo>
                  <a:lnTo>
                    <a:pt x="373983" y="589058"/>
                  </a:lnTo>
                  <a:lnTo>
                    <a:pt x="388056" y="579708"/>
                  </a:lnTo>
                  <a:lnTo>
                    <a:pt x="402129" y="570358"/>
                  </a:lnTo>
                  <a:lnTo>
                    <a:pt x="416202" y="561008"/>
                  </a:lnTo>
                  <a:lnTo>
                    <a:pt x="430275" y="551657"/>
                  </a:lnTo>
                  <a:lnTo>
                    <a:pt x="444349" y="542307"/>
                  </a:lnTo>
                  <a:lnTo>
                    <a:pt x="458422" y="532957"/>
                  </a:lnTo>
                  <a:lnTo>
                    <a:pt x="472495" y="523607"/>
                  </a:lnTo>
                  <a:lnTo>
                    <a:pt x="486568" y="514257"/>
                  </a:lnTo>
                  <a:lnTo>
                    <a:pt x="500641" y="504907"/>
                  </a:lnTo>
                  <a:lnTo>
                    <a:pt x="514714" y="495557"/>
                  </a:lnTo>
                  <a:lnTo>
                    <a:pt x="528787" y="486206"/>
                  </a:lnTo>
                  <a:lnTo>
                    <a:pt x="542860" y="476856"/>
                  </a:lnTo>
                  <a:lnTo>
                    <a:pt x="556933" y="467506"/>
                  </a:lnTo>
                  <a:lnTo>
                    <a:pt x="571007" y="458156"/>
                  </a:lnTo>
                  <a:lnTo>
                    <a:pt x="585080" y="448806"/>
                  </a:lnTo>
                  <a:lnTo>
                    <a:pt x="599153" y="439456"/>
                  </a:lnTo>
                  <a:lnTo>
                    <a:pt x="613226" y="430106"/>
                  </a:lnTo>
                  <a:lnTo>
                    <a:pt x="627299" y="420756"/>
                  </a:lnTo>
                  <a:lnTo>
                    <a:pt x="641372" y="411405"/>
                  </a:lnTo>
                  <a:lnTo>
                    <a:pt x="655445" y="402055"/>
                  </a:lnTo>
                  <a:lnTo>
                    <a:pt x="669518" y="392705"/>
                  </a:lnTo>
                  <a:lnTo>
                    <a:pt x="683591" y="383355"/>
                  </a:lnTo>
                  <a:lnTo>
                    <a:pt x="697664" y="374005"/>
                  </a:lnTo>
                  <a:lnTo>
                    <a:pt x="711738" y="364655"/>
                  </a:lnTo>
                  <a:lnTo>
                    <a:pt x="725811" y="355305"/>
                  </a:lnTo>
                  <a:lnTo>
                    <a:pt x="739884" y="345954"/>
                  </a:lnTo>
                  <a:lnTo>
                    <a:pt x="753957" y="336604"/>
                  </a:lnTo>
                  <a:lnTo>
                    <a:pt x="768030" y="327254"/>
                  </a:lnTo>
                  <a:lnTo>
                    <a:pt x="782103" y="317904"/>
                  </a:lnTo>
                  <a:lnTo>
                    <a:pt x="796176" y="308554"/>
                  </a:lnTo>
                  <a:lnTo>
                    <a:pt x="810249" y="299204"/>
                  </a:lnTo>
                  <a:lnTo>
                    <a:pt x="824322" y="289854"/>
                  </a:lnTo>
                  <a:lnTo>
                    <a:pt x="838396" y="280504"/>
                  </a:lnTo>
                  <a:lnTo>
                    <a:pt x="852469" y="271153"/>
                  </a:lnTo>
                  <a:lnTo>
                    <a:pt x="866542" y="261803"/>
                  </a:lnTo>
                  <a:lnTo>
                    <a:pt x="880615" y="252453"/>
                  </a:lnTo>
                  <a:lnTo>
                    <a:pt x="894688" y="243103"/>
                  </a:lnTo>
                  <a:lnTo>
                    <a:pt x="908761" y="233753"/>
                  </a:lnTo>
                  <a:lnTo>
                    <a:pt x="922834" y="224403"/>
                  </a:lnTo>
                  <a:lnTo>
                    <a:pt x="936907" y="215053"/>
                  </a:lnTo>
                  <a:lnTo>
                    <a:pt x="950980" y="205702"/>
                  </a:lnTo>
                  <a:lnTo>
                    <a:pt x="965053" y="196352"/>
                  </a:lnTo>
                  <a:lnTo>
                    <a:pt x="979127" y="187002"/>
                  </a:lnTo>
                  <a:lnTo>
                    <a:pt x="993200" y="177652"/>
                  </a:lnTo>
                  <a:lnTo>
                    <a:pt x="1007273" y="168302"/>
                  </a:lnTo>
                  <a:lnTo>
                    <a:pt x="1021346" y="158952"/>
                  </a:lnTo>
                  <a:lnTo>
                    <a:pt x="1035419" y="149602"/>
                  </a:lnTo>
                  <a:lnTo>
                    <a:pt x="1049492" y="140252"/>
                  </a:lnTo>
                  <a:lnTo>
                    <a:pt x="1063565" y="130901"/>
                  </a:lnTo>
                  <a:lnTo>
                    <a:pt x="1077638" y="121551"/>
                  </a:lnTo>
                  <a:lnTo>
                    <a:pt x="1091711" y="112201"/>
                  </a:lnTo>
                  <a:lnTo>
                    <a:pt x="1105785" y="102851"/>
                  </a:lnTo>
                  <a:lnTo>
                    <a:pt x="1119858" y="93501"/>
                  </a:lnTo>
                  <a:lnTo>
                    <a:pt x="1133931" y="84151"/>
                  </a:lnTo>
                  <a:lnTo>
                    <a:pt x="1148004" y="74801"/>
                  </a:lnTo>
                  <a:lnTo>
                    <a:pt x="1162077" y="65450"/>
                  </a:lnTo>
                  <a:lnTo>
                    <a:pt x="1176150" y="56100"/>
                  </a:lnTo>
                  <a:lnTo>
                    <a:pt x="1190223" y="46750"/>
                  </a:lnTo>
                  <a:lnTo>
                    <a:pt x="1204296" y="37400"/>
                  </a:lnTo>
                  <a:lnTo>
                    <a:pt x="1218369" y="28050"/>
                  </a:lnTo>
                  <a:lnTo>
                    <a:pt x="1232442" y="18700"/>
                  </a:lnTo>
                  <a:lnTo>
                    <a:pt x="1246516" y="9350"/>
                  </a:lnTo>
                  <a:lnTo>
                    <a:pt x="1260589" y="0"/>
                  </a:lnTo>
                  <a:lnTo>
                    <a:pt x="1260589" y="0"/>
                  </a:lnTo>
                </a:path>
              </a:pathLst>
            </a:custGeom>
            <a:ln w="13550" cap="flat">
              <a:solidFill>
                <a:srgbClr val="00B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794053" y="4535744"/>
              <a:ext cx="40920" cy="409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807756" y="4535374"/>
              <a:ext cx="41662" cy="4166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822000" y="4535545"/>
              <a:ext cx="41320" cy="413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835184" y="4534655"/>
              <a:ext cx="43098" cy="4309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848169" y="4533568"/>
              <a:ext cx="45273" cy="4527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862389" y="4533714"/>
              <a:ext cx="44980" cy="4498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876799" y="4534052"/>
              <a:ext cx="44306" cy="4430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890872" y="4534052"/>
              <a:ext cx="44306" cy="4430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904608" y="4533714"/>
              <a:ext cx="44980" cy="4498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918631" y="4533664"/>
              <a:ext cx="45081" cy="450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932971" y="4533931"/>
              <a:ext cx="44546" cy="4454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947104" y="4533990"/>
              <a:ext cx="44428" cy="4442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960850" y="4533664"/>
              <a:ext cx="45081" cy="450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974827" y="4533568"/>
              <a:ext cx="45273" cy="4527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988412" y="4533080"/>
              <a:ext cx="46249" cy="4624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002673" y="4533268"/>
              <a:ext cx="45874" cy="4587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017353" y="4533874"/>
              <a:ext cx="44660" cy="4466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030429" y="4532877"/>
              <a:ext cx="46655" cy="4665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045015" y="4533390"/>
              <a:ext cx="45628" cy="4562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059006" y="4533308"/>
              <a:ext cx="45794" cy="4579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073204" y="4533433"/>
              <a:ext cx="45543" cy="4554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086537" y="4532693"/>
              <a:ext cx="47023" cy="4702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100893" y="4532976"/>
              <a:ext cx="46457" cy="4645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15512" y="4533522"/>
              <a:ext cx="45365" cy="4536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129143" y="4533080"/>
              <a:ext cx="46249" cy="4624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143327" y="4533190"/>
              <a:ext cx="46028" cy="4602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157220" y="4533010"/>
              <a:ext cx="46389" cy="4638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170862" y="4532579"/>
              <a:ext cx="47250" cy="4725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183063" y="4530707"/>
              <a:ext cx="50995" cy="5099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196612" y="5107262"/>
              <a:ext cx="52043" cy="5204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210929" y="4530427"/>
              <a:ext cx="51556" cy="5155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224379" y="4529804"/>
              <a:ext cx="52801" cy="5280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238654" y="4530006"/>
              <a:ext cx="52397" cy="5239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253900" y="4531179"/>
              <a:ext cx="50052" cy="5005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266829" y="4530035"/>
              <a:ext cx="52339" cy="5233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80601" y="4529734"/>
              <a:ext cx="52942" cy="5294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94798" y="4529858"/>
              <a:ext cx="52694" cy="5269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309311" y="4530297"/>
              <a:ext cx="51815" cy="5181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323437" y="4530350"/>
              <a:ext cx="51709" cy="5170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337436" y="4530276"/>
              <a:ext cx="51857" cy="5185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351867" y="4530634"/>
              <a:ext cx="51141" cy="5114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366001" y="4530695"/>
              <a:ext cx="51020" cy="510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380372" y="4530993"/>
              <a:ext cx="50423" cy="5042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94737" y="4817129"/>
              <a:ext cx="49840" cy="4984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408704" y="4889492"/>
              <a:ext cx="50052" cy="5005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422139" y="4791487"/>
              <a:ext cx="51329" cy="5132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36189" y="4781811"/>
              <a:ext cx="51375" cy="5137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450021" y="4783517"/>
              <a:ext cx="51857" cy="5185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77813" y="4824804"/>
              <a:ext cx="52566" cy="525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491409" y="4529445"/>
              <a:ext cx="53519" cy="5351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506072" y="4530035"/>
              <a:ext cx="52339" cy="5233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519667" y="4529557"/>
              <a:ext cx="53295" cy="5329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533807" y="4529623"/>
              <a:ext cx="53163" cy="5316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548169" y="4848211"/>
              <a:ext cx="52584" cy="5258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562090" y="4844903"/>
              <a:ext cx="52889" cy="5288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576260" y="4529858"/>
              <a:ext cx="52694" cy="5269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590540" y="4530064"/>
              <a:ext cx="52281" cy="522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604527" y="4679530"/>
              <a:ext cx="52454" cy="5245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618313" y="4805217"/>
              <a:ext cx="53028" cy="5302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632220" y="4725302"/>
              <a:ext cx="53360" cy="5336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646774" y="4768309"/>
              <a:ext cx="52397" cy="5239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660735" y="4686054"/>
              <a:ext cx="52621" cy="5262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674580" y="4763786"/>
              <a:ext cx="53079" cy="5307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689160" y="4530173"/>
              <a:ext cx="52063" cy="5206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703285" y="4530224"/>
              <a:ext cx="51961" cy="5196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717065" y="4596791"/>
              <a:ext cx="52547" cy="5254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730949" y="4717930"/>
              <a:ext cx="52924" cy="5292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745609" y="4530329"/>
              <a:ext cx="51752" cy="5175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759736" y="4530383"/>
              <a:ext cx="51644" cy="5164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773723" y="4530297"/>
              <a:ext cx="51815" cy="5181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787850" y="4646035"/>
              <a:ext cx="51709" cy="5170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802593" y="4599628"/>
              <a:ext cx="50368" cy="5036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815788" y="4530143"/>
              <a:ext cx="52124" cy="5212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830236" y="4606999"/>
              <a:ext cx="51375" cy="5137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843596" y="4633389"/>
              <a:ext cx="52801" cy="5280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857547" y="4629481"/>
              <a:ext cx="53045" cy="5304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885472" y="4529461"/>
              <a:ext cx="53488" cy="5348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899633" y="4529549"/>
              <a:ext cx="53311" cy="5331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913797" y="4593321"/>
              <a:ext cx="53129" cy="5312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927683" y="4515789"/>
              <a:ext cx="53503" cy="5350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941927" y="4575825"/>
              <a:ext cx="53163" cy="5316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956271" y="4476445"/>
              <a:ext cx="52621" cy="5262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983763" y="4529240"/>
              <a:ext cx="53930" cy="5393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998161" y="4529565"/>
              <a:ext cx="53278" cy="5327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012036" y="4422672"/>
              <a:ext cx="53674" cy="5367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025916" y="4468887"/>
              <a:ext cx="54061" cy="5406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040183" y="4406920"/>
              <a:ext cx="53674" cy="5367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054333" y="4518269"/>
              <a:ext cx="53519" cy="5351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7068276" y="4529314"/>
              <a:ext cx="53781" cy="537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7082947" y="4481316"/>
              <a:ext cx="52584" cy="5258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097579" y="4323135"/>
              <a:ext cx="51466" cy="514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7110762" y="4484106"/>
              <a:ext cx="53246" cy="5324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125076" y="4529822"/>
              <a:ext cx="52766" cy="527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7139440" y="4530113"/>
              <a:ext cx="52183" cy="5218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7153240" y="4273505"/>
              <a:ext cx="52730" cy="5273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7167479" y="4362399"/>
              <a:ext cx="52397" cy="5239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181760" y="4346632"/>
              <a:ext cx="51982" cy="5198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7196339" y="4392432"/>
              <a:ext cx="50971" cy="5097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7209756" y="4299213"/>
              <a:ext cx="52281" cy="5228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223364" y="4317824"/>
              <a:ext cx="53213" cy="5321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7237864" y="4292566"/>
              <a:ext cx="52359" cy="5235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7251502" y="4529590"/>
              <a:ext cx="53229" cy="5322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7265736" y="4298628"/>
              <a:ext cx="52907" cy="5290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280430" y="4530372"/>
              <a:ext cx="51665" cy="5166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7294580" y="4256325"/>
              <a:ext cx="51511" cy="5151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7308297" y="4193563"/>
              <a:ext cx="52223" cy="5222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322246" y="4320913"/>
              <a:ext cx="52473" cy="5247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7336574" y="4227322"/>
              <a:ext cx="51961" cy="5196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350497" y="4530073"/>
              <a:ext cx="52262" cy="5226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7364551" y="4206189"/>
              <a:ext cx="52301" cy="5230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378963" y="4289828"/>
              <a:ext cx="51622" cy="5162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392908" y="4249056"/>
              <a:ext cx="51878" cy="5187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7407737" y="4251891"/>
              <a:ext cx="50368" cy="50368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421484" y="4530695"/>
              <a:ext cx="51020" cy="510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434477" y="4165943"/>
              <a:ext cx="53179" cy="5317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449098" y="4123067"/>
              <a:ext cx="52084" cy="5208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463263" y="4365477"/>
              <a:ext cx="51899" cy="5189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477453" y="4176993"/>
              <a:ext cx="51665" cy="5166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7492825" y="4126253"/>
              <a:ext cx="49069" cy="4906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505922" y="4182874"/>
              <a:ext cx="51020" cy="5102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520213" y="4169818"/>
              <a:ext cx="50585" cy="5058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534056" y="4214538"/>
              <a:ext cx="51044" cy="51044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548022" y="4219682"/>
              <a:ext cx="51259" cy="51259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561992" y="4098757"/>
              <a:ext cx="51466" cy="5146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576628" y="4065711"/>
              <a:ext cx="50340" cy="50340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590860" y="4306976"/>
              <a:ext cx="50022" cy="50022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604802" y="4110520"/>
              <a:ext cx="50283" cy="50283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618904" y="4074679"/>
              <a:ext cx="50227" cy="50227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632758" y="4120724"/>
              <a:ext cx="50665" cy="5066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647470" y="4033537"/>
              <a:ext cx="49386" cy="49386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660944" y="4117706"/>
              <a:ext cx="50585" cy="50585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6138195" y="654379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6138195" y="6286459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6138195" y="60195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6138195" y="57749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6138195" y="5530320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6138195" y="5263381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6138195" y="5006045"/>
              <a:ext cx="2110965" cy="0"/>
            </a:xfrm>
            <a:custGeom>
              <a:avLst/>
              <a:pathLst>
                <a:path w="2110965" h="0">
                  <a:moveTo>
                    <a:pt x="0" y="0"/>
                  </a:moveTo>
                  <a:lnTo>
                    <a:pt x="2110965" y="0"/>
                  </a:lnTo>
                  <a:lnTo>
                    <a:pt x="21109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032392" y="5731260"/>
              <a:ext cx="1216768" cy="812535"/>
            </a:xfrm>
            <a:custGeom>
              <a:avLst/>
              <a:pathLst>
                <a:path w="1216768" h="812535">
                  <a:moveTo>
                    <a:pt x="0" y="812535"/>
                  </a:moveTo>
                  <a:lnTo>
                    <a:pt x="6481" y="808284"/>
                  </a:lnTo>
                  <a:lnTo>
                    <a:pt x="20554" y="799050"/>
                  </a:lnTo>
                  <a:lnTo>
                    <a:pt x="34627" y="789813"/>
                  </a:lnTo>
                  <a:lnTo>
                    <a:pt x="48700" y="780572"/>
                  </a:lnTo>
                  <a:lnTo>
                    <a:pt x="62773" y="771327"/>
                  </a:lnTo>
                  <a:lnTo>
                    <a:pt x="76846" y="762079"/>
                  </a:lnTo>
                  <a:lnTo>
                    <a:pt x="90919" y="752827"/>
                  </a:lnTo>
                  <a:lnTo>
                    <a:pt x="104993" y="743571"/>
                  </a:lnTo>
                  <a:lnTo>
                    <a:pt x="119066" y="734312"/>
                  </a:lnTo>
                  <a:lnTo>
                    <a:pt x="133139" y="725048"/>
                  </a:lnTo>
                  <a:lnTo>
                    <a:pt x="147212" y="715781"/>
                  </a:lnTo>
                  <a:lnTo>
                    <a:pt x="161285" y="706510"/>
                  </a:lnTo>
                  <a:lnTo>
                    <a:pt x="175358" y="697235"/>
                  </a:lnTo>
                  <a:lnTo>
                    <a:pt x="189431" y="687956"/>
                  </a:lnTo>
                  <a:lnTo>
                    <a:pt x="203504" y="678674"/>
                  </a:lnTo>
                  <a:lnTo>
                    <a:pt x="217577" y="669387"/>
                  </a:lnTo>
                  <a:lnTo>
                    <a:pt x="231651" y="660096"/>
                  </a:lnTo>
                  <a:lnTo>
                    <a:pt x="245724" y="650801"/>
                  </a:lnTo>
                  <a:lnTo>
                    <a:pt x="259797" y="641502"/>
                  </a:lnTo>
                  <a:lnTo>
                    <a:pt x="273870" y="632200"/>
                  </a:lnTo>
                  <a:lnTo>
                    <a:pt x="287943" y="622893"/>
                  </a:lnTo>
                  <a:lnTo>
                    <a:pt x="302016" y="613582"/>
                  </a:lnTo>
                  <a:lnTo>
                    <a:pt x="316089" y="604267"/>
                  </a:lnTo>
                  <a:lnTo>
                    <a:pt x="330162" y="594948"/>
                  </a:lnTo>
                  <a:lnTo>
                    <a:pt x="344235" y="585624"/>
                  </a:lnTo>
                  <a:lnTo>
                    <a:pt x="358308" y="576297"/>
                  </a:lnTo>
                  <a:lnTo>
                    <a:pt x="372382" y="566965"/>
                  </a:lnTo>
                  <a:lnTo>
                    <a:pt x="386455" y="557630"/>
                  </a:lnTo>
                  <a:lnTo>
                    <a:pt x="400528" y="548290"/>
                  </a:lnTo>
                  <a:lnTo>
                    <a:pt x="414601" y="538946"/>
                  </a:lnTo>
                  <a:lnTo>
                    <a:pt x="428674" y="529598"/>
                  </a:lnTo>
                  <a:lnTo>
                    <a:pt x="442747" y="520246"/>
                  </a:lnTo>
                  <a:lnTo>
                    <a:pt x="456820" y="510889"/>
                  </a:lnTo>
                  <a:lnTo>
                    <a:pt x="470893" y="501529"/>
                  </a:lnTo>
                  <a:lnTo>
                    <a:pt x="484966" y="492164"/>
                  </a:lnTo>
                  <a:lnTo>
                    <a:pt x="499040" y="482795"/>
                  </a:lnTo>
                  <a:lnTo>
                    <a:pt x="513113" y="473422"/>
                  </a:lnTo>
                  <a:lnTo>
                    <a:pt x="527186" y="464045"/>
                  </a:lnTo>
                  <a:lnTo>
                    <a:pt x="541259" y="454664"/>
                  </a:lnTo>
                  <a:lnTo>
                    <a:pt x="555332" y="445279"/>
                  </a:lnTo>
                  <a:lnTo>
                    <a:pt x="569405" y="435889"/>
                  </a:lnTo>
                  <a:lnTo>
                    <a:pt x="583478" y="426496"/>
                  </a:lnTo>
                  <a:lnTo>
                    <a:pt x="597551" y="417098"/>
                  </a:lnTo>
                  <a:lnTo>
                    <a:pt x="611624" y="407697"/>
                  </a:lnTo>
                  <a:lnTo>
                    <a:pt x="625697" y="398291"/>
                  </a:lnTo>
                  <a:lnTo>
                    <a:pt x="639771" y="388882"/>
                  </a:lnTo>
                  <a:lnTo>
                    <a:pt x="653844" y="379468"/>
                  </a:lnTo>
                  <a:lnTo>
                    <a:pt x="667917" y="370051"/>
                  </a:lnTo>
                  <a:lnTo>
                    <a:pt x="681990" y="360629"/>
                  </a:lnTo>
                  <a:lnTo>
                    <a:pt x="696063" y="351204"/>
                  </a:lnTo>
                  <a:lnTo>
                    <a:pt x="710136" y="341775"/>
                  </a:lnTo>
                  <a:lnTo>
                    <a:pt x="724209" y="332341"/>
                  </a:lnTo>
                  <a:lnTo>
                    <a:pt x="738282" y="322904"/>
                  </a:lnTo>
                  <a:lnTo>
                    <a:pt x="752355" y="313464"/>
                  </a:lnTo>
                  <a:lnTo>
                    <a:pt x="766428" y="304019"/>
                  </a:lnTo>
                  <a:lnTo>
                    <a:pt x="780502" y="294571"/>
                  </a:lnTo>
                  <a:lnTo>
                    <a:pt x="794575" y="285119"/>
                  </a:lnTo>
                  <a:lnTo>
                    <a:pt x="808648" y="275663"/>
                  </a:lnTo>
                  <a:lnTo>
                    <a:pt x="822721" y="266203"/>
                  </a:lnTo>
                  <a:lnTo>
                    <a:pt x="836794" y="256740"/>
                  </a:lnTo>
                  <a:lnTo>
                    <a:pt x="850867" y="247274"/>
                  </a:lnTo>
                  <a:lnTo>
                    <a:pt x="864940" y="237804"/>
                  </a:lnTo>
                  <a:lnTo>
                    <a:pt x="879013" y="228330"/>
                  </a:lnTo>
                  <a:lnTo>
                    <a:pt x="893086" y="218853"/>
                  </a:lnTo>
                  <a:lnTo>
                    <a:pt x="907160" y="209372"/>
                  </a:lnTo>
                  <a:lnTo>
                    <a:pt x="921233" y="199888"/>
                  </a:lnTo>
                  <a:lnTo>
                    <a:pt x="935306" y="190400"/>
                  </a:lnTo>
                  <a:lnTo>
                    <a:pt x="949379" y="180910"/>
                  </a:lnTo>
                  <a:lnTo>
                    <a:pt x="963452" y="171415"/>
                  </a:lnTo>
                  <a:lnTo>
                    <a:pt x="977525" y="161918"/>
                  </a:lnTo>
                  <a:lnTo>
                    <a:pt x="991598" y="152417"/>
                  </a:lnTo>
                  <a:lnTo>
                    <a:pt x="1005671" y="142914"/>
                  </a:lnTo>
                  <a:lnTo>
                    <a:pt x="1019744" y="133407"/>
                  </a:lnTo>
                  <a:lnTo>
                    <a:pt x="1033817" y="123897"/>
                  </a:lnTo>
                  <a:lnTo>
                    <a:pt x="1047891" y="114383"/>
                  </a:lnTo>
                  <a:lnTo>
                    <a:pt x="1061964" y="104867"/>
                  </a:lnTo>
                  <a:lnTo>
                    <a:pt x="1076037" y="95348"/>
                  </a:lnTo>
                  <a:lnTo>
                    <a:pt x="1090110" y="85826"/>
                  </a:lnTo>
                  <a:lnTo>
                    <a:pt x="1104183" y="76301"/>
                  </a:lnTo>
                  <a:lnTo>
                    <a:pt x="1118256" y="66773"/>
                  </a:lnTo>
                  <a:lnTo>
                    <a:pt x="1132329" y="57242"/>
                  </a:lnTo>
                  <a:lnTo>
                    <a:pt x="1146402" y="47708"/>
                  </a:lnTo>
                  <a:lnTo>
                    <a:pt x="1160475" y="38172"/>
                  </a:lnTo>
                  <a:lnTo>
                    <a:pt x="1174549" y="28633"/>
                  </a:lnTo>
                  <a:lnTo>
                    <a:pt x="1188622" y="19091"/>
                  </a:lnTo>
                  <a:lnTo>
                    <a:pt x="1202695" y="9547"/>
                  </a:lnTo>
                  <a:lnTo>
                    <a:pt x="1216768" y="0"/>
                  </a:lnTo>
                  <a:lnTo>
                    <a:pt x="1216768" y="81665"/>
                  </a:lnTo>
                  <a:lnTo>
                    <a:pt x="1202695" y="90818"/>
                  </a:lnTo>
                  <a:lnTo>
                    <a:pt x="1188622" y="99974"/>
                  </a:lnTo>
                  <a:lnTo>
                    <a:pt x="1174549" y="109132"/>
                  </a:lnTo>
                  <a:lnTo>
                    <a:pt x="1160475" y="118293"/>
                  </a:lnTo>
                  <a:lnTo>
                    <a:pt x="1146402" y="127457"/>
                  </a:lnTo>
                  <a:lnTo>
                    <a:pt x="1132329" y="136624"/>
                  </a:lnTo>
                  <a:lnTo>
                    <a:pt x="1118256" y="145793"/>
                  </a:lnTo>
                  <a:lnTo>
                    <a:pt x="1104183" y="154965"/>
                  </a:lnTo>
                  <a:lnTo>
                    <a:pt x="1090110" y="164141"/>
                  </a:lnTo>
                  <a:lnTo>
                    <a:pt x="1076037" y="173319"/>
                  </a:lnTo>
                  <a:lnTo>
                    <a:pt x="1061964" y="182500"/>
                  </a:lnTo>
                  <a:lnTo>
                    <a:pt x="1047891" y="191684"/>
                  </a:lnTo>
                  <a:lnTo>
                    <a:pt x="1033817" y="200871"/>
                  </a:lnTo>
                  <a:lnTo>
                    <a:pt x="1019744" y="210061"/>
                  </a:lnTo>
                  <a:lnTo>
                    <a:pt x="1005671" y="219254"/>
                  </a:lnTo>
                  <a:lnTo>
                    <a:pt x="991598" y="228451"/>
                  </a:lnTo>
                  <a:lnTo>
                    <a:pt x="977525" y="237651"/>
                  </a:lnTo>
                  <a:lnTo>
                    <a:pt x="963452" y="246853"/>
                  </a:lnTo>
                  <a:lnTo>
                    <a:pt x="949379" y="256060"/>
                  </a:lnTo>
                  <a:lnTo>
                    <a:pt x="935306" y="265269"/>
                  </a:lnTo>
                  <a:lnTo>
                    <a:pt x="921233" y="274482"/>
                  </a:lnTo>
                  <a:lnTo>
                    <a:pt x="907160" y="283698"/>
                  </a:lnTo>
                  <a:lnTo>
                    <a:pt x="893086" y="292918"/>
                  </a:lnTo>
                  <a:lnTo>
                    <a:pt x="879013" y="302141"/>
                  </a:lnTo>
                  <a:lnTo>
                    <a:pt x="864940" y="311367"/>
                  </a:lnTo>
                  <a:lnTo>
                    <a:pt x="850867" y="320597"/>
                  </a:lnTo>
                  <a:lnTo>
                    <a:pt x="836794" y="329831"/>
                  </a:lnTo>
                  <a:lnTo>
                    <a:pt x="822721" y="339068"/>
                  </a:lnTo>
                  <a:lnTo>
                    <a:pt x="808648" y="348309"/>
                  </a:lnTo>
                  <a:lnTo>
                    <a:pt x="794575" y="357553"/>
                  </a:lnTo>
                  <a:lnTo>
                    <a:pt x="780502" y="366802"/>
                  </a:lnTo>
                  <a:lnTo>
                    <a:pt x="766428" y="376054"/>
                  </a:lnTo>
                  <a:lnTo>
                    <a:pt x="752355" y="385309"/>
                  </a:lnTo>
                  <a:lnTo>
                    <a:pt x="738282" y="394569"/>
                  </a:lnTo>
                  <a:lnTo>
                    <a:pt x="724209" y="403832"/>
                  </a:lnTo>
                  <a:lnTo>
                    <a:pt x="710136" y="413099"/>
                  </a:lnTo>
                  <a:lnTo>
                    <a:pt x="696063" y="422370"/>
                  </a:lnTo>
                  <a:lnTo>
                    <a:pt x="681990" y="431645"/>
                  </a:lnTo>
                  <a:lnTo>
                    <a:pt x="667917" y="440924"/>
                  </a:lnTo>
                  <a:lnTo>
                    <a:pt x="653844" y="450207"/>
                  </a:lnTo>
                  <a:lnTo>
                    <a:pt x="639771" y="459493"/>
                  </a:lnTo>
                  <a:lnTo>
                    <a:pt x="625697" y="468784"/>
                  </a:lnTo>
                  <a:lnTo>
                    <a:pt x="611624" y="478079"/>
                  </a:lnTo>
                  <a:lnTo>
                    <a:pt x="597551" y="487377"/>
                  </a:lnTo>
                  <a:lnTo>
                    <a:pt x="583478" y="496680"/>
                  </a:lnTo>
                  <a:lnTo>
                    <a:pt x="569405" y="505987"/>
                  </a:lnTo>
                  <a:lnTo>
                    <a:pt x="555332" y="515298"/>
                  </a:lnTo>
                  <a:lnTo>
                    <a:pt x="541259" y="524613"/>
                  </a:lnTo>
                  <a:lnTo>
                    <a:pt x="527186" y="533932"/>
                  </a:lnTo>
                  <a:lnTo>
                    <a:pt x="513113" y="543255"/>
                  </a:lnTo>
                  <a:lnTo>
                    <a:pt x="499040" y="552583"/>
                  </a:lnTo>
                  <a:lnTo>
                    <a:pt x="484966" y="561914"/>
                  </a:lnTo>
                  <a:lnTo>
                    <a:pt x="470893" y="571250"/>
                  </a:lnTo>
                  <a:lnTo>
                    <a:pt x="456820" y="580589"/>
                  </a:lnTo>
                  <a:lnTo>
                    <a:pt x="442747" y="589933"/>
                  </a:lnTo>
                  <a:lnTo>
                    <a:pt x="428674" y="599281"/>
                  </a:lnTo>
                  <a:lnTo>
                    <a:pt x="414601" y="608633"/>
                  </a:lnTo>
                  <a:lnTo>
                    <a:pt x="400528" y="617990"/>
                  </a:lnTo>
                  <a:lnTo>
                    <a:pt x="386455" y="627350"/>
                  </a:lnTo>
                  <a:lnTo>
                    <a:pt x="372382" y="636715"/>
                  </a:lnTo>
                  <a:lnTo>
                    <a:pt x="358308" y="646084"/>
                  </a:lnTo>
                  <a:lnTo>
                    <a:pt x="344235" y="655456"/>
                  </a:lnTo>
                  <a:lnTo>
                    <a:pt x="330162" y="664833"/>
                  </a:lnTo>
                  <a:lnTo>
                    <a:pt x="316089" y="674215"/>
                  </a:lnTo>
                  <a:lnTo>
                    <a:pt x="302016" y="683600"/>
                  </a:lnTo>
                  <a:lnTo>
                    <a:pt x="287943" y="692989"/>
                  </a:lnTo>
                  <a:lnTo>
                    <a:pt x="273870" y="702382"/>
                  </a:lnTo>
                  <a:lnTo>
                    <a:pt x="259797" y="711780"/>
                  </a:lnTo>
                  <a:lnTo>
                    <a:pt x="245724" y="721181"/>
                  </a:lnTo>
                  <a:lnTo>
                    <a:pt x="231651" y="730587"/>
                  </a:lnTo>
                  <a:lnTo>
                    <a:pt x="217577" y="739996"/>
                  </a:lnTo>
                  <a:lnTo>
                    <a:pt x="203504" y="749410"/>
                  </a:lnTo>
                  <a:lnTo>
                    <a:pt x="189431" y="758827"/>
                  </a:lnTo>
                  <a:lnTo>
                    <a:pt x="175358" y="768249"/>
                  </a:lnTo>
                  <a:lnTo>
                    <a:pt x="161285" y="777674"/>
                  </a:lnTo>
                  <a:lnTo>
                    <a:pt x="147212" y="787103"/>
                  </a:lnTo>
                  <a:lnTo>
                    <a:pt x="133139" y="796536"/>
                  </a:lnTo>
                  <a:lnTo>
                    <a:pt x="119066" y="805973"/>
                  </a:lnTo>
                  <a:lnTo>
                    <a:pt x="109285" y="812535"/>
                  </a:lnTo>
                  <a:close/>
                </a:path>
              </a:pathLst>
            </a:custGeom>
            <a:solidFill>
              <a:srgbClr val="00A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7032392" y="5731260"/>
              <a:ext cx="1216768" cy="812535"/>
            </a:xfrm>
            <a:custGeom>
              <a:avLst/>
              <a:pathLst>
                <a:path w="1216768" h="812535">
                  <a:moveTo>
                    <a:pt x="0" y="812535"/>
                  </a:moveTo>
                  <a:lnTo>
                    <a:pt x="6481" y="808284"/>
                  </a:lnTo>
                  <a:lnTo>
                    <a:pt x="20554" y="799050"/>
                  </a:lnTo>
                  <a:lnTo>
                    <a:pt x="34627" y="789813"/>
                  </a:lnTo>
                  <a:lnTo>
                    <a:pt x="48700" y="780572"/>
                  </a:lnTo>
                  <a:lnTo>
                    <a:pt x="62773" y="771327"/>
                  </a:lnTo>
                  <a:lnTo>
                    <a:pt x="76846" y="762079"/>
                  </a:lnTo>
                  <a:lnTo>
                    <a:pt x="90919" y="752827"/>
                  </a:lnTo>
                  <a:lnTo>
                    <a:pt x="104993" y="743571"/>
                  </a:lnTo>
                  <a:lnTo>
                    <a:pt x="119066" y="734312"/>
                  </a:lnTo>
                  <a:lnTo>
                    <a:pt x="133139" y="725048"/>
                  </a:lnTo>
                  <a:lnTo>
                    <a:pt x="147212" y="715781"/>
                  </a:lnTo>
                  <a:lnTo>
                    <a:pt x="161285" y="706510"/>
                  </a:lnTo>
                  <a:lnTo>
                    <a:pt x="175358" y="697235"/>
                  </a:lnTo>
                  <a:lnTo>
                    <a:pt x="189431" y="687956"/>
                  </a:lnTo>
                  <a:lnTo>
                    <a:pt x="203504" y="678674"/>
                  </a:lnTo>
                  <a:lnTo>
                    <a:pt x="217577" y="669387"/>
                  </a:lnTo>
                  <a:lnTo>
                    <a:pt x="231651" y="660096"/>
                  </a:lnTo>
                  <a:lnTo>
                    <a:pt x="245724" y="650801"/>
                  </a:lnTo>
                  <a:lnTo>
                    <a:pt x="259797" y="641502"/>
                  </a:lnTo>
                  <a:lnTo>
                    <a:pt x="273870" y="632200"/>
                  </a:lnTo>
                  <a:lnTo>
                    <a:pt x="287943" y="622893"/>
                  </a:lnTo>
                  <a:lnTo>
                    <a:pt x="302016" y="613582"/>
                  </a:lnTo>
                  <a:lnTo>
                    <a:pt x="316089" y="604267"/>
                  </a:lnTo>
                  <a:lnTo>
                    <a:pt x="330162" y="594948"/>
                  </a:lnTo>
                  <a:lnTo>
                    <a:pt x="344235" y="585624"/>
                  </a:lnTo>
                  <a:lnTo>
                    <a:pt x="358308" y="576297"/>
                  </a:lnTo>
                  <a:lnTo>
                    <a:pt x="372382" y="566965"/>
                  </a:lnTo>
                  <a:lnTo>
                    <a:pt x="386455" y="557630"/>
                  </a:lnTo>
                  <a:lnTo>
                    <a:pt x="400528" y="548290"/>
                  </a:lnTo>
                  <a:lnTo>
                    <a:pt x="414601" y="538946"/>
                  </a:lnTo>
                  <a:lnTo>
                    <a:pt x="428674" y="529598"/>
                  </a:lnTo>
                  <a:lnTo>
                    <a:pt x="442747" y="520246"/>
                  </a:lnTo>
                  <a:lnTo>
                    <a:pt x="456820" y="510889"/>
                  </a:lnTo>
                  <a:lnTo>
                    <a:pt x="470893" y="501529"/>
                  </a:lnTo>
                  <a:lnTo>
                    <a:pt x="484966" y="492164"/>
                  </a:lnTo>
                  <a:lnTo>
                    <a:pt x="499040" y="482795"/>
                  </a:lnTo>
                  <a:lnTo>
                    <a:pt x="513113" y="473422"/>
                  </a:lnTo>
                  <a:lnTo>
                    <a:pt x="527186" y="464045"/>
                  </a:lnTo>
                  <a:lnTo>
                    <a:pt x="541259" y="454664"/>
                  </a:lnTo>
                  <a:lnTo>
                    <a:pt x="555332" y="445279"/>
                  </a:lnTo>
                  <a:lnTo>
                    <a:pt x="569405" y="435889"/>
                  </a:lnTo>
                  <a:lnTo>
                    <a:pt x="583478" y="426496"/>
                  </a:lnTo>
                  <a:lnTo>
                    <a:pt x="597551" y="417098"/>
                  </a:lnTo>
                  <a:lnTo>
                    <a:pt x="611624" y="407697"/>
                  </a:lnTo>
                  <a:lnTo>
                    <a:pt x="625697" y="398291"/>
                  </a:lnTo>
                  <a:lnTo>
                    <a:pt x="639771" y="388882"/>
                  </a:lnTo>
                  <a:lnTo>
                    <a:pt x="653844" y="379468"/>
                  </a:lnTo>
                  <a:lnTo>
                    <a:pt x="667917" y="370051"/>
                  </a:lnTo>
                  <a:lnTo>
                    <a:pt x="681990" y="360629"/>
                  </a:lnTo>
                  <a:lnTo>
                    <a:pt x="696063" y="351204"/>
                  </a:lnTo>
                  <a:lnTo>
                    <a:pt x="710136" y="341775"/>
                  </a:lnTo>
                  <a:lnTo>
                    <a:pt x="724209" y="332341"/>
                  </a:lnTo>
                  <a:lnTo>
                    <a:pt x="738282" y="322904"/>
                  </a:lnTo>
                  <a:lnTo>
                    <a:pt x="752355" y="313464"/>
                  </a:lnTo>
                  <a:lnTo>
                    <a:pt x="766428" y="304019"/>
                  </a:lnTo>
                  <a:lnTo>
                    <a:pt x="780502" y="294571"/>
                  </a:lnTo>
                  <a:lnTo>
                    <a:pt x="794575" y="285119"/>
                  </a:lnTo>
                  <a:lnTo>
                    <a:pt x="808648" y="275663"/>
                  </a:lnTo>
                  <a:lnTo>
                    <a:pt x="822721" y="266203"/>
                  </a:lnTo>
                  <a:lnTo>
                    <a:pt x="836794" y="256740"/>
                  </a:lnTo>
                  <a:lnTo>
                    <a:pt x="850867" y="247274"/>
                  </a:lnTo>
                  <a:lnTo>
                    <a:pt x="864940" y="237804"/>
                  </a:lnTo>
                  <a:lnTo>
                    <a:pt x="879013" y="228330"/>
                  </a:lnTo>
                  <a:lnTo>
                    <a:pt x="893086" y="218853"/>
                  </a:lnTo>
                  <a:lnTo>
                    <a:pt x="907160" y="209372"/>
                  </a:lnTo>
                  <a:lnTo>
                    <a:pt x="921233" y="199888"/>
                  </a:lnTo>
                  <a:lnTo>
                    <a:pt x="935306" y="190400"/>
                  </a:lnTo>
                  <a:lnTo>
                    <a:pt x="949379" y="180910"/>
                  </a:lnTo>
                  <a:lnTo>
                    <a:pt x="963452" y="171415"/>
                  </a:lnTo>
                  <a:lnTo>
                    <a:pt x="977525" y="161918"/>
                  </a:lnTo>
                  <a:lnTo>
                    <a:pt x="991598" y="152417"/>
                  </a:lnTo>
                  <a:lnTo>
                    <a:pt x="1005671" y="142914"/>
                  </a:lnTo>
                  <a:lnTo>
                    <a:pt x="1019744" y="133407"/>
                  </a:lnTo>
                  <a:lnTo>
                    <a:pt x="1033817" y="123897"/>
                  </a:lnTo>
                  <a:lnTo>
                    <a:pt x="1047891" y="114383"/>
                  </a:lnTo>
                  <a:lnTo>
                    <a:pt x="1061964" y="104867"/>
                  </a:lnTo>
                  <a:lnTo>
                    <a:pt x="1076037" y="95348"/>
                  </a:lnTo>
                  <a:lnTo>
                    <a:pt x="1090110" y="85826"/>
                  </a:lnTo>
                  <a:lnTo>
                    <a:pt x="1104183" y="76301"/>
                  </a:lnTo>
                  <a:lnTo>
                    <a:pt x="1118256" y="66773"/>
                  </a:lnTo>
                  <a:lnTo>
                    <a:pt x="1132329" y="57242"/>
                  </a:lnTo>
                  <a:lnTo>
                    <a:pt x="1146402" y="47708"/>
                  </a:lnTo>
                  <a:lnTo>
                    <a:pt x="1160475" y="38172"/>
                  </a:lnTo>
                  <a:lnTo>
                    <a:pt x="1174549" y="28633"/>
                  </a:lnTo>
                  <a:lnTo>
                    <a:pt x="1188622" y="19091"/>
                  </a:lnTo>
                  <a:lnTo>
                    <a:pt x="1202695" y="9547"/>
                  </a:lnTo>
                  <a:lnTo>
                    <a:pt x="1216768" y="0"/>
                  </a:lnTo>
                  <a:lnTo>
                    <a:pt x="121676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7141678" y="5812925"/>
              <a:ext cx="1107483" cy="730870"/>
            </a:xfrm>
            <a:custGeom>
              <a:avLst/>
              <a:pathLst>
                <a:path w="1107483" h="730870">
                  <a:moveTo>
                    <a:pt x="1107483" y="0"/>
                  </a:moveTo>
                  <a:lnTo>
                    <a:pt x="1107483" y="0"/>
                  </a:lnTo>
                  <a:lnTo>
                    <a:pt x="1093409" y="9153"/>
                  </a:lnTo>
                  <a:lnTo>
                    <a:pt x="1079336" y="18309"/>
                  </a:lnTo>
                  <a:lnTo>
                    <a:pt x="1065263" y="27467"/>
                  </a:lnTo>
                  <a:lnTo>
                    <a:pt x="1051190" y="36628"/>
                  </a:lnTo>
                  <a:lnTo>
                    <a:pt x="1037117" y="45792"/>
                  </a:lnTo>
                  <a:lnTo>
                    <a:pt x="1023044" y="54959"/>
                  </a:lnTo>
                  <a:lnTo>
                    <a:pt x="1008971" y="64128"/>
                  </a:lnTo>
                  <a:lnTo>
                    <a:pt x="994898" y="73300"/>
                  </a:lnTo>
                  <a:lnTo>
                    <a:pt x="980825" y="82476"/>
                  </a:lnTo>
                  <a:lnTo>
                    <a:pt x="966752" y="91654"/>
                  </a:lnTo>
                  <a:lnTo>
                    <a:pt x="952678" y="100835"/>
                  </a:lnTo>
                  <a:lnTo>
                    <a:pt x="938605" y="110019"/>
                  </a:lnTo>
                  <a:lnTo>
                    <a:pt x="924532" y="119206"/>
                  </a:lnTo>
                  <a:lnTo>
                    <a:pt x="910459" y="128396"/>
                  </a:lnTo>
                  <a:lnTo>
                    <a:pt x="896386" y="137589"/>
                  </a:lnTo>
                  <a:lnTo>
                    <a:pt x="882313" y="146786"/>
                  </a:lnTo>
                  <a:lnTo>
                    <a:pt x="868240" y="155985"/>
                  </a:lnTo>
                  <a:lnTo>
                    <a:pt x="854167" y="165188"/>
                  </a:lnTo>
                  <a:lnTo>
                    <a:pt x="840094" y="174395"/>
                  </a:lnTo>
                  <a:lnTo>
                    <a:pt x="826020" y="183604"/>
                  </a:lnTo>
                  <a:lnTo>
                    <a:pt x="811947" y="192817"/>
                  </a:lnTo>
                  <a:lnTo>
                    <a:pt x="797874" y="202033"/>
                  </a:lnTo>
                  <a:lnTo>
                    <a:pt x="783801" y="211253"/>
                  </a:lnTo>
                  <a:lnTo>
                    <a:pt x="769728" y="220476"/>
                  </a:lnTo>
                  <a:lnTo>
                    <a:pt x="755655" y="229702"/>
                  </a:lnTo>
                  <a:lnTo>
                    <a:pt x="741582" y="238932"/>
                  </a:lnTo>
                  <a:lnTo>
                    <a:pt x="727509" y="248166"/>
                  </a:lnTo>
                  <a:lnTo>
                    <a:pt x="713436" y="257403"/>
                  </a:lnTo>
                  <a:lnTo>
                    <a:pt x="699363" y="266644"/>
                  </a:lnTo>
                  <a:lnTo>
                    <a:pt x="685289" y="275888"/>
                  </a:lnTo>
                  <a:lnTo>
                    <a:pt x="671216" y="285137"/>
                  </a:lnTo>
                  <a:lnTo>
                    <a:pt x="657143" y="294389"/>
                  </a:lnTo>
                  <a:lnTo>
                    <a:pt x="643070" y="303644"/>
                  </a:lnTo>
                  <a:lnTo>
                    <a:pt x="628997" y="312904"/>
                  </a:lnTo>
                  <a:lnTo>
                    <a:pt x="614924" y="322167"/>
                  </a:lnTo>
                  <a:lnTo>
                    <a:pt x="600851" y="331434"/>
                  </a:lnTo>
                  <a:lnTo>
                    <a:pt x="586778" y="340705"/>
                  </a:lnTo>
                  <a:lnTo>
                    <a:pt x="572705" y="349980"/>
                  </a:lnTo>
                  <a:lnTo>
                    <a:pt x="558632" y="359259"/>
                  </a:lnTo>
                  <a:lnTo>
                    <a:pt x="544558" y="368542"/>
                  </a:lnTo>
                  <a:lnTo>
                    <a:pt x="530485" y="377828"/>
                  </a:lnTo>
                  <a:lnTo>
                    <a:pt x="516412" y="387119"/>
                  </a:lnTo>
                  <a:lnTo>
                    <a:pt x="502339" y="396414"/>
                  </a:lnTo>
                  <a:lnTo>
                    <a:pt x="488266" y="405712"/>
                  </a:lnTo>
                  <a:lnTo>
                    <a:pt x="474193" y="415015"/>
                  </a:lnTo>
                  <a:lnTo>
                    <a:pt x="460120" y="424322"/>
                  </a:lnTo>
                  <a:lnTo>
                    <a:pt x="446047" y="433633"/>
                  </a:lnTo>
                  <a:lnTo>
                    <a:pt x="431974" y="442948"/>
                  </a:lnTo>
                  <a:lnTo>
                    <a:pt x="417900" y="452267"/>
                  </a:lnTo>
                  <a:lnTo>
                    <a:pt x="403827" y="461590"/>
                  </a:lnTo>
                  <a:lnTo>
                    <a:pt x="389754" y="470918"/>
                  </a:lnTo>
                  <a:lnTo>
                    <a:pt x="375681" y="480249"/>
                  </a:lnTo>
                  <a:lnTo>
                    <a:pt x="361608" y="489585"/>
                  </a:lnTo>
                  <a:lnTo>
                    <a:pt x="347535" y="498924"/>
                  </a:lnTo>
                  <a:lnTo>
                    <a:pt x="333462" y="508268"/>
                  </a:lnTo>
                  <a:lnTo>
                    <a:pt x="319389" y="517616"/>
                  </a:lnTo>
                  <a:lnTo>
                    <a:pt x="305316" y="526968"/>
                  </a:lnTo>
                  <a:lnTo>
                    <a:pt x="291243" y="536325"/>
                  </a:lnTo>
                  <a:lnTo>
                    <a:pt x="277169" y="545685"/>
                  </a:lnTo>
                  <a:lnTo>
                    <a:pt x="263096" y="555050"/>
                  </a:lnTo>
                  <a:lnTo>
                    <a:pt x="249023" y="564419"/>
                  </a:lnTo>
                  <a:lnTo>
                    <a:pt x="234950" y="573791"/>
                  </a:lnTo>
                  <a:lnTo>
                    <a:pt x="220877" y="583168"/>
                  </a:lnTo>
                  <a:lnTo>
                    <a:pt x="206804" y="592550"/>
                  </a:lnTo>
                  <a:lnTo>
                    <a:pt x="192731" y="601935"/>
                  </a:lnTo>
                  <a:lnTo>
                    <a:pt x="178658" y="611324"/>
                  </a:lnTo>
                  <a:lnTo>
                    <a:pt x="164585" y="620717"/>
                  </a:lnTo>
                  <a:lnTo>
                    <a:pt x="150511" y="630115"/>
                  </a:lnTo>
                  <a:lnTo>
                    <a:pt x="136438" y="639516"/>
                  </a:lnTo>
                  <a:lnTo>
                    <a:pt x="122365" y="648922"/>
                  </a:lnTo>
                  <a:lnTo>
                    <a:pt x="108292" y="658331"/>
                  </a:lnTo>
                  <a:lnTo>
                    <a:pt x="94219" y="667745"/>
                  </a:lnTo>
                  <a:lnTo>
                    <a:pt x="80146" y="677162"/>
                  </a:lnTo>
                  <a:lnTo>
                    <a:pt x="66073" y="686584"/>
                  </a:lnTo>
                  <a:lnTo>
                    <a:pt x="52000" y="696009"/>
                  </a:lnTo>
                  <a:lnTo>
                    <a:pt x="37927" y="705438"/>
                  </a:lnTo>
                  <a:lnTo>
                    <a:pt x="23854" y="714871"/>
                  </a:lnTo>
                  <a:lnTo>
                    <a:pt x="9780" y="724308"/>
                  </a:lnTo>
                  <a:lnTo>
                    <a:pt x="0" y="7308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7" name="pl1247"/>
            <p:cNvSpPr/>
            <p:nvPr/>
          </p:nvSpPr>
          <p:spPr>
            <a:xfrm>
              <a:off x="7087653" y="5772092"/>
              <a:ext cx="1161507" cy="771702"/>
            </a:xfrm>
            <a:custGeom>
              <a:avLst/>
              <a:pathLst>
                <a:path w="1161507" h="771702">
                  <a:moveTo>
                    <a:pt x="0" y="771702"/>
                  </a:moveTo>
                  <a:lnTo>
                    <a:pt x="7512" y="766711"/>
                  </a:lnTo>
                  <a:lnTo>
                    <a:pt x="21586" y="757360"/>
                  </a:lnTo>
                  <a:lnTo>
                    <a:pt x="35659" y="748010"/>
                  </a:lnTo>
                  <a:lnTo>
                    <a:pt x="49732" y="738660"/>
                  </a:lnTo>
                  <a:lnTo>
                    <a:pt x="63805" y="729310"/>
                  </a:lnTo>
                  <a:lnTo>
                    <a:pt x="77878" y="719960"/>
                  </a:lnTo>
                  <a:lnTo>
                    <a:pt x="91951" y="710610"/>
                  </a:lnTo>
                  <a:lnTo>
                    <a:pt x="106024" y="701260"/>
                  </a:lnTo>
                  <a:lnTo>
                    <a:pt x="120097" y="691909"/>
                  </a:lnTo>
                  <a:lnTo>
                    <a:pt x="134170" y="682559"/>
                  </a:lnTo>
                  <a:lnTo>
                    <a:pt x="148244" y="673209"/>
                  </a:lnTo>
                  <a:lnTo>
                    <a:pt x="162317" y="663859"/>
                  </a:lnTo>
                  <a:lnTo>
                    <a:pt x="176390" y="654509"/>
                  </a:lnTo>
                  <a:lnTo>
                    <a:pt x="190463" y="645159"/>
                  </a:lnTo>
                  <a:lnTo>
                    <a:pt x="204536" y="635809"/>
                  </a:lnTo>
                  <a:lnTo>
                    <a:pt x="218609" y="626459"/>
                  </a:lnTo>
                  <a:lnTo>
                    <a:pt x="232682" y="617108"/>
                  </a:lnTo>
                  <a:lnTo>
                    <a:pt x="246755" y="607758"/>
                  </a:lnTo>
                  <a:lnTo>
                    <a:pt x="260828" y="598408"/>
                  </a:lnTo>
                  <a:lnTo>
                    <a:pt x="274901" y="589058"/>
                  </a:lnTo>
                  <a:lnTo>
                    <a:pt x="288975" y="579708"/>
                  </a:lnTo>
                  <a:lnTo>
                    <a:pt x="303048" y="570358"/>
                  </a:lnTo>
                  <a:lnTo>
                    <a:pt x="317121" y="561008"/>
                  </a:lnTo>
                  <a:lnTo>
                    <a:pt x="331194" y="551657"/>
                  </a:lnTo>
                  <a:lnTo>
                    <a:pt x="345267" y="542307"/>
                  </a:lnTo>
                  <a:lnTo>
                    <a:pt x="359340" y="532957"/>
                  </a:lnTo>
                  <a:lnTo>
                    <a:pt x="373413" y="523607"/>
                  </a:lnTo>
                  <a:lnTo>
                    <a:pt x="387486" y="514257"/>
                  </a:lnTo>
                  <a:lnTo>
                    <a:pt x="401559" y="504907"/>
                  </a:lnTo>
                  <a:lnTo>
                    <a:pt x="415633" y="495557"/>
                  </a:lnTo>
                  <a:lnTo>
                    <a:pt x="429706" y="486206"/>
                  </a:lnTo>
                  <a:lnTo>
                    <a:pt x="443779" y="476856"/>
                  </a:lnTo>
                  <a:lnTo>
                    <a:pt x="457852" y="467506"/>
                  </a:lnTo>
                  <a:lnTo>
                    <a:pt x="471925" y="458156"/>
                  </a:lnTo>
                  <a:lnTo>
                    <a:pt x="485998" y="448806"/>
                  </a:lnTo>
                  <a:lnTo>
                    <a:pt x="500071" y="439456"/>
                  </a:lnTo>
                  <a:lnTo>
                    <a:pt x="514144" y="430106"/>
                  </a:lnTo>
                  <a:lnTo>
                    <a:pt x="528217" y="420756"/>
                  </a:lnTo>
                  <a:lnTo>
                    <a:pt x="542290" y="411405"/>
                  </a:lnTo>
                  <a:lnTo>
                    <a:pt x="556364" y="402055"/>
                  </a:lnTo>
                  <a:lnTo>
                    <a:pt x="570437" y="392705"/>
                  </a:lnTo>
                  <a:lnTo>
                    <a:pt x="584510" y="383355"/>
                  </a:lnTo>
                  <a:lnTo>
                    <a:pt x="598583" y="374005"/>
                  </a:lnTo>
                  <a:lnTo>
                    <a:pt x="612656" y="364655"/>
                  </a:lnTo>
                  <a:lnTo>
                    <a:pt x="626729" y="355305"/>
                  </a:lnTo>
                  <a:lnTo>
                    <a:pt x="640802" y="345954"/>
                  </a:lnTo>
                  <a:lnTo>
                    <a:pt x="654875" y="336604"/>
                  </a:lnTo>
                  <a:lnTo>
                    <a:pt x="668948" y="327254"/>
                  </a:lnTo>
                  <a:lnTo>
                    <a:pt x="683021" y="317904"/>
                  </a:lnTo>
                  <a:lnTo>
                    <a:pt x="697095" y="308554"/>
                  </a:lnTo>
                  <a:lnTo>
                    <a:pt x="711168" y="299204"/>
                  </a:lnTo>
                  <a:lnTo>
                    <a:pt x="725241" y="289854"/>
                  </a:lnTo>
                  <a:lnTo>
                    <a:pt x="739314" y="280504"/>
                  </a:lnTo>
                  <a:lnTo>
                    <a:pt x="753387" y="271153"/>
                  </a:lnTo>
                  <a:lnTo>
                    <a:pt x="767460" y="261803"/>
                  </a:lnTo>
                  <a:lnTo>
                    <a:pt x="781533" y="252453"/>
                  </a:lnTo>
                  <a:lnTo>
                    <a:pt x="795606" y="243103"/>
                  </a:lnTo>
                  <a:lnTo>
                    <a:pt x="809679" y="233753"/>
                  </a:lnTo>
                  <a:lnTo>
                    <a:pt x="823753" y="224403"/>
                  </a:lnTo>
                  <a:lnTo>
                    <a:pt x="837826" y="215053"/>
                  </a:lnTo>
                  <a:lnTo>
                    <a:pt x="851899" y="205702"/>
                  </a:lnTo>
                  <a:lnTo>
                    <a:pt x="865972" y="196352"/>
                  </a:lnTo>
                  <a:lnTo>
                    <a:pt x="880045" y="187002"/>
                  </a:lnTo>
                  <a:lnTo>
                    <a:pt x="894118" y="177652"/>
                  </a:lnTo>
                  <a:lnTo>
                    <a:pt x="908191" y="168302"/>
                  </a:lnTo>
                  <a:lnTo>
                    <a:pt x="922264" y="158952"/>
                  </a:lnTo>
                  <a:lnTo>
                    <a:pt x="936337" y="149602"/>
                  </a:lnTo>
                  <a:lnTo>
                    <a:pt x="950410" y="140252"/>
                  </a:lnTo>
                  <a:lnTo>
                    <a:pt x="964484" y="130901"/>
                  </a:lnTo>
                  <a:lnTo>
                    <a:pt x="978557" y="121551"/>
                  </a:lnTo>
                  <a:lnTo>
                    <a:pt x="992630" y="112201"/>
                  </a:lnTo>
                  <a:lnTo>
                    <a:pt x="1006703" y="102851"/>
                  </a:lnTo>
                  <a:lnTo>
                    <a:pt x="1020776" y="93501"/>
                  </a:lnTo>
                  <a:lnTo>
                    <a:pt x="1034849" y="84151"/>
                  </a:lnTo>
                  <a:lnTo>
                    <a:pt x="1048922" y="74801"/>
                  </a:lnTo>
                  <a:lnTo>
                    <a:pt x="1062995" y="65450"/>
                  </a:lnTo>
                  <a:lnTo>
                    <a:pt x="1077068" y="56100"/>
                  </a:lnTo>
                  <a:lnTo>
                    <a:pt x="1091142" y="46750"/>
                  </a:lnTo>
                  <a:lnTo>
                    <a:pt x="1105215" y="37400"/>
                  </a:lnTo>
                  <a:lnTo>
                    <a:pt x="1119288" y="28050"/>
                  </a:lnTo>
                  <a:lnTo>
                    <a:pt x="1133361" y="18700"/>
                  </a:lnTo>
                  <a:lnTo>
                    <a:pt x="1147434" y="9350"/>
                  </a:lnTo>
                  <a:lnTo>
                    <a:pt x="1161507" y="0"/>
                  </a:lnTo>
                  <a:lnTo>
                    <a:pt x="1161507" y="0"/>
                  </a:lnTo>
                </a:path>
              </a:pathLst>
            </a:custGeom>
            <a:ln w="13550" cap="flat">
              <a:solidFill>
                <a:srgbClr val="00A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5456854" y="6523890"/>
              <a:ext cx="39810" cy="3981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497339" y="6522155"/>
              <a:ext cx="43278" cy="432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511599" y="6522342"/>
              <a:ext cx="42905" cy="4290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525887" y="6522557"/>
              <a:ext cx="42475" cy="4247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5539317" y="6521914"/>
              <a:ext cx="43761" cy="437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5553057" y="65215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5567795" y="6522246"/>
              <a:ext cx="43098" cy="4309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5580780" y="6521158"/>
              <a:ext cx="45273" cy="4527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5595941" y="6522246"/>
              <a:ext cx="43098" cy="4309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5609349" y="65215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5623832" y="6521990"/>
              <a:ext cx="43609" cy="4360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637120" y="6521205"/>
              <a:ext cx="45178" cy="451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651452" y="6521464"/>
              <a:ext cx="44660" cy="4466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665365" y="65213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5679388" y="6521254"/>
              <a:ext cx="45081" cy="45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5693672" y="6521464"/>
              <a:ext cx="44660" cy="4466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5706780" y="6520499"/>
              <a:ext cx="46590" cy="465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5721934" y="65215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735538" y="6521112"/>
              <a:ext cx="45365" cy="4536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5749804" y="65213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763685" y="6521112"/>
              <a:ext cx="45365" cy="4536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777950" y="65213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792299" y="65215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806046" y="6521254"/>
              <a:ext cx="45081" cy="45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820855" y="6521990"/>
              <a:ext cx="43609" cy="4360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848533" y="6521521"/>
              <a:ext cx="44546" cy="4454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862726" y="6521642"/>
              <a:ext cx="44306" cy="4430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5876181" y="6521023"/>
              <a:ext cx="45543" cy="455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5890088" y="6520858"/>
              <a:ext cx="45874" cy="4587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904122" y="6520819"/>
              <a:ext cx="45952" cy="4595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918957" y="6521580"/>
              <a:ext cx="44428" cy="444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932430" y="65209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5946342" y="6520819"/>
              <a:ext cx="45952" cy="4595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960266" y="6520670"/>
              <a:ext cx="46249" cy="4624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974235" y="6520566"/>
              <a:ext cx="46457" cy="4645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988178" y="6520435"/>
              <a:ext cx="46719" cy="4671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002315" y="6520499"/>
              <a:ext cx="46590" cy="465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016869" y="65209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030705" y="6520743"/>
              <a:ext cx="46103" cy="4610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058391" y="6520283"/>
              <a:ext cx="47023" cy="4702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072406" y="6520225"/>
              <a:ext cx="47138" cy="4713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086451" y="6520197"/>
              <a:ext cx="47195" cy="4719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100262" y="6519934"/>
              <a:ext cx="47720" cy="477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115070" y="6520670"/>
              <a:ext cx="46249" cy="4624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128728" y="6520254"/>
              <a:ext cx="47081" cy="47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142608" y="6520062"/>
              <a:ext cx="47466" cy="4746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156554" y="6519934"/>
              <a:ext cx="47720" cy="477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170531" y="6519838"/>
              <a:ext cx="47914" cy="479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185108" y="6520343"/>
              <a:ext cx="46904" cy="469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199152" y="6520313"/>
              <a:ext cx="46964" cy="4696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213547" y="6520635"/>
              <a:ext cx="46320" cy="463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226753" y="6519768"/>
              <a:ext cx="48053" cy="480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241228" y="6520169"/>
              <a:ext cx="47250" cy="4725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255801" y="6520670"/>
              <a:ext cx="46249" cy="4624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269737" y="6520532"/>
              <a:ext cx="46524" cy="4652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283651" y="6520373"/>
              <a:ext cx="46843" cy="468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297951" y="6520600"/>
              <a:ext cx="46389" cy="4638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312491" y="6521067"/>
              <a:ext cx="45455" cy="4545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326435" y="6520939"/>
              <a:ext cx="45712" cy="4571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339913" y="6520343"/>
              <a:ext cx="46904" cy="469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354541" y="6520898"/>
              <a:ext cx="45794" cy="4579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368351" y="6520635"/>
              <a:ext cx="46320" cy="463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383094" y="6521304"/>
              <a:ext cx="44980" cy="4498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397568" y="6521705"/>
              <a:ext cx="44178" cy="441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412181" y="6522246"/>
              <a:ext cx="43098" cy="4309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424508" y="6520499"/>
              <a:ext cx="46590" cy="465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439438" y="6521356"/>
              <a:ext cx="44877" cy="4487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453135" y="65209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480936" y="6520635"/>
              <a:ext cx="46320" cy="463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495354" y="6520980"/>
              <a:ext cx="45628" cy="4562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509153" y="6520706"/>
              <a:ext cx="46177" cy="4617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522987" y="6520467"/>
              <a:ext cx="46655" cy="4665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536848" y="6520254"/>
              <a:ext cx="47081" cy="47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551921" y="6521254"/>
              <a:ext cx="45081" cy="45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565597" y="6520858"/>
              <a:ext cx="45874" cy="4587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578723" y="6519910"/>
              <a:ext cx="47770" cy="4777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592654" y="6519768"/>
              <a:ext cx="48053" cy="480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606682" y="6519723"/>
              <a:ext cx="48143" cy="481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620625" y="6519593"/>
              <a:ext cx="48404" cy="484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634027" y="6518922"/>
              <a:ext cx="49746" cy="4974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649040" y="6519861"/>
              <a:ext cx="47866" cy="4786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662662" y="6519411"/>
              <a:ext cx="48768" cy="4876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677025" y="6519701"/>
              <a:ext cx="48188" cy="4818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691098" y="6519701"/>
              <a:ext cx="48188" cy="4818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705085" y="6519614"/>
              <a:ext cx="48361" cy="483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718841" y="6519297"/>
              <a:ext cx="48996" cy="4899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732932" y="6519315"/>
              <a:ext cx="48958" cy="4895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747140" y="6519450"/>
              <a:ext cx="48690" cy="486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761601" y="6519838"/>
              <a:ext cx="47914" cy="479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775429" y="6519593"/>
              <a:ext cx="48404" cy="484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790024" y="6520115"/>
              <a:ext cx="47360" cy="4736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803683" y="6519701"/>
              <a:ext cx="48188" cy="4818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817408" y="6519353"/>
              <a:ext cx="48883" cy="4888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831482" y="6519353"/>
              <a:ext cx="48883" cy="4888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845253" y="6519051"/>
              <a:ext cx="49487" cy="4948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859293" y="6519018"/>
              <a:ext cx="49553" cy="495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887358" y="6593393"/>
              <a:ext cx="49714" cy="497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901847" y="6519353"/>
              <a:ext cx="48883" cy="4888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915396" y="6579224"/>
              <a:ext cx="49932" cy="4993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929182" y="6518542"/>
              <a:ext cx="50505" cy="5050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943527" y="6518814"/>
              <a:ext cx="49962" cy="4996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957788" y="6519002"/>
              <a:ext cx="49586" cy="4958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985918" y="6518986"/>
              <a:ext cx="49618" cy="4961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999959" y="6518953"/>
              <a:ext cx="49682" cy="4968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7013426" y="6518347"/>
              <a:ext cx="50896" cy="5089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7027906" y="6518754"/>
              <a:ext cx="50081" cy="5008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7042054" y="6518829"/>
              <a:ext cx="49932" cy="4993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7056252" y="6518953"/>
              <a:ext cx="49682" cy="4968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7070155" y="6518784"/>
              <a:ext cx="50022" cy="5002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7084529" y="6519085"/>
              <a:ext cx="49420" cy="494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7099131" y="6519614"/>
              <a:ext cx="48361" cy="483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7111900" y="6518309"/>
              <a:ext cx="50971" cy="5097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7126374" y="6518710"/>
              <a:ext cx="50169" cy="5016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7141109" y="6398554"/>
              <a:ext cx="48845" cy="4884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7154963" y="6519153"/>
              <a:ext cx="49282" cy="4928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7169274" y="6519391"/>
              <a:ext cx="48807" cy="4880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7183058" y="6519102"/>
              <a:ext cx="49386" cy="4938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7197665" y="6519635"/>
              <a:ext cx="48319" cy="4831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7210931" y="6518829"/>
              <a:ext cx="49932" cy="4993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7224772" y="6400600"/>
              <a:ext cx="50395" cy="5039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7239473" y="6519224"/>
              <a:ext cx="49141" cy="4914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7253032" y="6518710"/>
              <a:ext cx="50169" cy="5016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7267692" y="6263375"/>
              <a:ext cx="48996" cy="48996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7282125" y="6519657"/>
              <a:ext cx="48275" cy="4827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7296309" y="6300303"/>
              <a:ext cx="48053" cy="4805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7309584" y="6518969"/>
              <a:ext cx="49650" cy="4965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7324137" y="6310795"/>
              <a:ext cx="48690" cy="4869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7337896" y="6519136"/>
              <a:ext cx="49317" cy="4931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7352364" y="6519530"/>
              <a:ext cx="48529" cy="4852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7366499" y="6288907"/>
              <a:ext cx="48404" cy="4840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7380818" y="6269195"/>
              <a:ext cx="47914" cy="47914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7395759" y="6520706"/>
              <a:ext cx="46177" cy="4617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7408740" y="6519614"/>
              <a:ext cx="48361" cy="4836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7422856" y="6519657"/>
              <a:ext cx="48275" cy="4827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7437282" y="6520010"/>
              <a:ext cx="47570" cy="4757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7451628" y="6223293"/>
              <a:ext cx="47023" cy="4702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7465560" y="6520142"/>
              <a:ext cx="47305" cy="4730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7480234" y="6520743"/>
              <a:ext cx="46103" cy="4610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7494307" y="6520743"/>
              <a:ext cx="46103" cy="4610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7508105" y="6201265"/>
              <a:ext cx="46655" cy="46655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7522084" y="6206222"/>
              <a:ext cx="46843" cy="4684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7536454" y="6103324"/>
              <a:ext cx="46249" cy="4624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7550292" y="6520435"/>
              <a:ext cx="46719" cy="46719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7564869" y="5996090"/>
              <a:ext cx="45712" cy="4571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7578942" y="6029807"/>
              <a:ext cx="45712" cy="45712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7593282" y="6521205"/>
              <a:ext cx="45178" cy="451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7607355" y="6134499"/>
              <a:ext cx="45178" cy="451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7620857" y="6050698"/>
              <a:ext cx="46320" cy="46320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7635454" y="6136423"/>
              <a:ext cx="45273" cy="45273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7648935" y="6520566"/>
              <a:ext cx="46457" cy="46457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7663647" y="6050032"/>
              <a:ext cx="45178" cy="45178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1777086" y="462579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tx1400"/>
            <p:cNvSpPr/>
            <p:nvPr/>
          </p:nvSpPr>
          <p:spPr>
            <a:xfrm>
              <a:off x="2744522" y="4701527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01" name="rc1401"/>
            <p:cNvSpPr/>
            <p:nvPr/>
          </p:nvSpPr>
          <p:spPr>
            <a:xfrm>
              <a:off x="3957640" y="462579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tx1402"/>
            <p:cNvSpPr/>
            <p:nvPr/>
          </p:nvSpPr>
          <p:spPr>
            <a:xfrm>
              <a:off x="4952163" y="4704504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03" name="rc1403"/>
            <p:cNvSpPr/>
            <p:nvPr/>
          </p:nvSpPr>
          <p:spPr>
            <a:xfrm>
              <a:off x="6138195" y="462579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tx1404"/>
            <p:cNvSpPr/>
            <p:nvPr/>
          </p:nvSpPr>
          <p:spPr>
            <a:xfrm>
              <a:off x="7115781" y="47045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  <p:sp>
          <p:nvSpPr>
            <p:cNvPr id="1405" name="rc1405"/>
            <p:cNvSpPr/>
            <p:nvPr/>
          </p:nvSpPr>
          <p:spPr>
            <a:xfrm>
              <a:off x="1777086" y="263820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tx1406"/>
            <p:cNvSpPr/>
            <p:nvPr/>
          </p:nvSpPr>
          <p:spPr>
            <a:xfrm>
              <a:off x="2744492" y="2713937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07" name="rc1407"/>
            <p:cNvSpPr/>
            <p:nvPr/>
          </p:nvSpPr>
          <p:spPr>
            <a:xfrm>
              <a:off x="3957640" y="263820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tx1408"/>
            <p:cNvSpPr/>
            <p:nvPr/>
          </p:nvSpPr>
          <p:spPr>
            <a:xfrm>
              <a:off x="4921683" y="2716913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09" name="rc1409"/>
            <p:cNvSpPr/>
            <p:nvPr/>
          </p:nvSpPr>
          <p:spPr>
            <a:xfrm>
              <a:off x="6138195" y="263820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tx1410"/>
            <p:cNvSpPr/>
            <p:nvPr/>
          </p:nvSpPr>
          <p:spPr>
            <a:xfrm>
              <a:off x="7112358" y="271691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11" name="rc1411"/>
            <p:cNvSpPr/>
            <p:nvPr/>
          </p:nvSpPr>
          <p:spPr>
            <a:xfrm>
              <a:off x="1777086" y="65061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tx1412"/>
            <p:cNvSpPr/>
            <p:nvPr/>
          </p:nvSpPr>
          <p:spPr>
            <a:xfrm>
              <a:off x="2761429" y="729323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13" name="rc1413"/>
            <p:cNvSpPr/>
            <p:nvPr/>
          </p:nvSpPr>
          <p:spPr>
            <a:xfrm>
              <a:off x="3957640" y="65061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tx1414"/>
            <p:cNvSpPr/>
            <p:nvPr/>
          </p:nvSpPr>
          <p:spPr>
            <a:xfrm>
              <a:off x="4928440" y="726347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15" name="rc1415"/>
            <p:cNvSpPr/>
            <p:nvPr/>
          </p:nvSpPr>
          <p:spPr>
            <a:xfrm>
              <a:off x="6138195" y="650614"/>
              <a:ext cx="21109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tx1416"/>
            <p:cNvSpPr/>
            <p:nvPr/>
          </p:nvSpPr>
          <p:spPr>
            <a:xfrm>
              <a:off x="7115781" y="729323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17" name="pl1417"/>
            <p:cNvSpPr/>
            <p:nvPr/>
          </p:nvSpPr>
          <p:spPr>
            <a:xfrm>
              <a:off x="177708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2199279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2635545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307181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3465858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tx1422"/>
            <p:cNvSpPr/>
            <p:nvPr/>
          </p:nvSpPr>
          <p:spPr>
            <a:xfrm>
              <a:off x="1733062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3" name="tx1423"/>
            <p:cNvSpPr/>
            <p:nvPr/>
          </p:nvSpPr>
          <p:spPr>
            <a:xfrm>
              <a:off x="2155255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24" name="tx1424"/>
            <p:cNvSpPr/>
            <p:nvPr/>
          </p:nvSpPr>
          <p:spPr>
            <a:xfrm>
              <a:off x="2605065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425" name="tx1425"/>
            <p:cNvSpPr/>
            <p:nvPr/>
          </p:nvSpPr>
          <p:spPr>
            <a:xfrm>
              <a:off x="3034575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3415078" y="66064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27" name="pl1427"/>
            <p:cNvSpPr/>
            <p:nvPr/>
          </p:nvSpPr>
          <p:spPr>
            <a:xfrm>
              <a:off x="3957640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8"/>
            <p:cNvSpPr/>
            <p:nvPr/>
          </p:nvSpPr>
          <p:spPr>
            <a:xfrm>
              <a:off x="4379834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4816100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30"/>
            <p:cNvSpPr/>
            <p:nvPr/>
          </p:nvSpPr>
          <p:spPr>
            <a:xfrm>
              <a:off x="525236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5646413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tx1432"/>
            <p:cNvSpPr/>
            <p:nvPr/>
          </p:nvSpPr>
          <p:spPr>
            <a:xfrm>
              <a:off x="3913617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33" name="tx1433"/>
            <p:cNvSpPr/>
            <p:nvPr/>
          </p:nvSpPr>
          <p:spPr>
            <a:xfrm>
              <a:off x="4335810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34" name="tx1434"/>
            <p:cNvSpPr/>
            <p:nvPr/>
          </p:nvSpPr>
          <p:spPr>
            <a:xfrm>
              <a:off x="4785620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435" name="tx1435"/>
            <p:cNvSpPr/>
            <p:nvPr/>
          </p:nvSpPr>
          <p:spPr>
            <a:xfrm>
              <a:off x="5215129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36" name="tx1436"/>
            <p:cNvSpPr/>
            <p:nvPr/>
          </p:nvSpPr>
          <p:spPr>
            <a:xfrm>
              <a:off x="5595633" y="66064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37" name="pl1437"/>
            <p:cNvSpPr/>
            <p:nvPr/>
          </p:nvSpPr>
          <p:spPr>
            <a:xfrm>
              <a:off x="6138195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6560388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6996654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743292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7826968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42"/>
            <p:cNvSpPr/>
            <p:nvPr/>
          </p:nvSpPr>
          <p:spPr>
            <a:xfrm>
              <a:off x="6094172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6516365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6966174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7395684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7776188" y="66064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47" name="tx1447"/>
            <p:cNvSpPr/>
            <p:nvPr/>
          </p:nvSpPr>
          <p:spPr>
            <a:xfrm>
              <a:off x="1544970" y="252313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448" name="tx1448"/>
            <p:cNvSpPr/>
            <p:nvPr/>
          </p:nvSpPr>
          <p:spPr>
            <a:xfrm>
              <a:off x="1646649" y="226728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49" name="tx1449"/>
            <p:cNvSpPr/>
            <p:nvPr/>
          </p:nvSpPr>
          <p:spPr>
            <a:xfrm>
              <a:off x="1578843" y="199885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50" name="tx1450"/>
            <p:cNvSpPr/>
            <p:nvPr/>
          </p:nvSpPr>
          <p:spPr>
            <a:xfrm>
              <a:off x="1578843" y="175425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51" name="tx1451"/>
            <p:cNvSpPr/>
            <p:nvPr/>
          </p:nvSpPr>
          <p:spPr>
            <a:xfrm>
              <a:off x="1578843" y="150965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452" name="tx1452"/>
            <p:cNvSpPr/>
            <p:nvPr/>
          </p:nvSpPr>
          <p:spPr>
            <a:xfrm>
              <a:off x="1578843" y="124271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453" name="tx1453"/>
            <p:cNvSpPr/>
            <p:nvPr/>
          </p:nvSpPr>
          <p:spPr>
            <a:xfrm>
              <a:off x="1477164" y="98538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454" name="pl1454"/>
            <p:cNvSpPr/>
            <p:nvPr/>
          </p:nvSpPr>
          <p:spPr>
            <a:xfrm>
              <a:off x="1742291" y="2568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5"/>
            <p:cNvSpPr/>
            <p:nvPr/>
          </p:nvSpPr>
          <p:spPr>
            <a:xfrm>
              <a:off x="1742291" y="23112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6"/>
            <p:cNvSpPr/>
            <p:nvPr/>
          </p:nvSpPr>
          <p:spPr>
            <a:xfrm>
              <a:off x="1742291" y="2044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1742291" y="17997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1742291" y="1555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1742291" y="1288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1742291" y="1030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tx1461"/>
            <p:cNvSpPr/>
            <p:nvPr/>
          </p:nvSpPr>
          <p:spPr>
            <a:xfrm>
              <a:off x="1544970" y="451072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462" name="tx1462"/>
            <p:cNvSpPr/>
            <p:nvPr/>
          </p:nvSpPr>
          <p:spPr>
            <a:xfrm>
              <a:off x="1646649" y="425487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63" name="tx1463"/>
            <p:cNvSpPr/>
            <p:nvPr/>
          </p:nvSpPr>
          <p:spPr>
            <a:xfrm>
              <a:off x="1578843" y="398644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1578843" y="374184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1578843" y="349724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1578843" y="32303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1477164" y="29729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468" name="pl1468"/>
            <p:cNvSpPr/>
            <p:nvPr/>
          </p:nvSpPr>
          <p:spPr>
            <a:xfrm>
              <a:off x="1742291" y="4556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1742291" y="4298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1742291" y="4031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1742291" y="3787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1742291" y="3542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1742291" y="327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1742291" y="3018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5"/>
            <p:cNvSpPr/>
            <p:nvPr/>
          </p:nvSpPr>
          <p:spPr>
            <a:xfrm>
              <a:off x="1544970" y="649831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1646649" y="624246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1578843" y="597403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1578843" y="572943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1578843" y="548483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1578843" y="52178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481" name="tx1481"/>
            <p:cNvSpPr/>
            <p:nvPr/>
          </p:nvSpPr>
          <p:spPr>
            <a:xfrm>
              <a:off x="1477164" y="496056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482" name="pl1482"/>
            <p:cNvSpPr/>
            <p:nvPr/>
          </p:nvSpPr>
          <p:spPr>
            <a:xfrm>
              <a:off x="1742291" y="6543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3"/>
            <p:cNvSpPr/>
            <p:nvPr/>
          </p:nvSpPr>
          <p:spPr>
            <a:xfrm>
              <a:off x="1742291" y="6286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4"/>
            <p:cNvSpPr/>
            <p:nvPr/>
          </p:nvSpPr>
          <p:spPr>
            <a:xfrm>
              <a:off x="1742291" y="6019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5"/>
            <p:cNvSpPr/>
            <p:nvPr/>
          </p:nvSpPr>
          <p:spPr>
            <a:xfrm>
              <a:off x="1742291" y="577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1742291" y="553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1742291" y="5263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1742291" y="500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9"/>
            <p:cNvSpPr/>
            <p:nvPr/>
          </p:nvSpPr>
          <p:spPr>
            <a:xfrm rot="-5400000">
              <a:off x="129951" y="3648038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1490" name="rc1490"/>
            <p:cNvSpPr/>
            <p:nvPr/>
          </p:nvSpPr>
          <p:spPr>
            <a:xfrm>
              <a:off x="8388339" y="1883436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tx1491"/>
            <p:cNvSpPr/>
            <p:nvPr/>
          </p:nvSpPr>
          <p:spPr>
            <a:xfrm>
              <a:off x="8457928" y="1971033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8457928" y="2108985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493" name="rc1493"/>
            <p:cNvSpPr/>
            <p:nvPr/>
          </p:nvSpPr>
          <p:spPr>
            <a:xfrm>
              <a:off x="8457928" y="23459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8546418" y="2434423"/>
              <a:ext cx="42475" cy="42475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5" name="rc1495"/>
            <p:cNvSpPr/>
            <p:nvPr/>
          </p:nvSpPr>
          <p:spPr>
            <a:xfrm>
              <a:off x="8457928" y="25653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8543103" y="2650563"/>
              <a:ext cx="49105" cy="49105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7" name="rc1497"/>
            <p:cNvSpPr/>
            <p:nvPr/>
          </p:nvSpPr>
          <p:spPr>
            <a:xfrm>
              <a:off x="8457928" y="27848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8537611" y="2864528"/>
              <a:ext cx="60089" cy="60089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9" name="tx1499"/>
            <p:cNvSpPr/>
            <p:nvPr/>
          </p:nvSpPr>
          <p:spPr>
            <a:xfrm>
              <a:off x="8753299" y="24101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00" name="tx1500"/>
            <p:cNvSpPr/>
            <p:nvPr/>
          </p:nvSpPr>
          <p:spPr>
            <a:xfrm>
              <a:off x="8753299" y="26296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1" name="tx1501"/>
            <p:cNvSpPr/>
            <p:nvPr/>
          </p:nvSpPr>
          <p:spPr>
            <a:xfrm>
              <a:off x="8753299" y="28490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502" name="rc1502"/>
            <p:cNvSpPr/>
            <p:nvPr/>
          </p:nvSpPr>
          <p:spPr>
            <a:xfrm>
              <a:off x="8388339" y="3213067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tx1503"/>
            <p:cNvSpPr/>
            <p:nvPr/>
          </p:nvSpPr>
          <p:spPr>
            <a:xfrm>
              <a:off x="8457928" y="3304981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504" name="rc1504"/>
            <p:cNvSpPr/>
            <p:nvPr/>
          </p:nvSpPr>
          <p:spPr>
            <a:xfrm>
              <a:off x="8457928" y="35109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5" name="rc1505"/>
            <p:cNvSpPr/>
            <p:nvPr/>
          </p:nvSpPr>
          <p:spPr>
            <a:xfrm>
              <a:off x="8466928" y="3519972"/>
              <a:ext cx="201455" cy="201456"/>
            </a:xfrm>
            <a:prstGeom prst="rect">
              <a:avLst/>
            </a:prstGeom>
            <a:solidFill>
              <a:srgbClr val="FF006B">
                <a:alpha val="29803"/>
              </a:srgbClr>
            </a:solidFill>
            <a:ln w="13550" cap="sq">
              <a:solidFill>
                <a:srgbClr val="FF006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pl1506"/>
            <p:cNvSpPr/>
            <p:nvPr/>
          </p:nvSpPr>
          <p:spPr>
            <a:xfrm>
              <a:off x="8479874" y="36207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8542830" y="3595874"/>
              <a:ext cx="49651" cy="496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8457928" y="37304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9" name="rc1509"/>
            <p:cNvSpPr/>
            <p:nvPr/>
          </p:nvSpPr>
          <p:spPr>
            <a:xfrm>
              <a:off x="8466928" y="3739428"/>
              <a:ext cx="201455" cy="201456"/>
            </a:xfrm>
            <a:prstGeom prst="rect">
              <a:avLst/>
            </a:prstGeom>
            <a:solidFill>
              <a:srgbClr val="F04E00">
                <a:alpha val="29803"/>
              </a:srgbClr>
            </a:solidFill>
            <a:ln w="13550" cap="sq">
              <a:solidFill>
                <a:srgbClr val="F04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pl1510"/>
            <p:cNvSpPr/>
            <p:nvPr/>
          </p:nvSpPr>
          <p:spPr>
            <a:xfrm>
              <a:off x="8479874" y="3840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04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8542830" y="3815330"/>
              <a:ext cx="49651" cy="49651"/>
            </a:xfrm>
            <a:prstGeom prst="ellipse">
              <a:avLst/>
            </a:prstGeom>
            <a:solidFill>
              <a:srgbClr val="F04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8457928" y="39498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3" name="rc1513"/>
            <p:cNvSpPr/>
            <p:nvPr/>
          </p:nvSpPr>
          <p:spPr>
            <a:xfrm>
              <a:off x="8466928" y="3958884"/>
              <a:ext cx="201455" cy="201456"/>
            </a:xfrm>
            <a:prstGeom prst="rect">
              <a:avLst/>
            </a:prstGeom>
            <a:solidFill>
              <a:srgbClr val="C37700">
                <a:alpha val="29803"/>
              </a:srgbClr>
            </a:solidFill>
            <a:ln w="13550" cap="sq">
              <a:solidFill>
                <a:srgbClr val="C3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pl1514"/>
            <p:cNvSpPr/>
            <p:nvPr/>
          </p:nvSpPr>
          <p:spPr>
            <a:xfrm>
              <a:off x="8479874" y="40596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37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8542830" y="4034786"/>
              <a:ext cx="49651" cy="49651"/>
            </a:xfrm>
            <a:prstGeom prst="ellipse">
              <a:avLst/>
            </a:prstGeom>
            <a:solidFill>
              <a:srgbClr val="C3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8457928" y="41693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7" name="rc1517"/>
            <p:cNvSpPr/>
            <p:nvPr/>
          </p:nvSpPr>
          <p:spPr>
            <a:xfrm>
              <a:off x="8466928" y="4178340"/>
              <a:ext cx="201455" cy="201456"/>
            </a:xfrm>
            <a:prstGeom prst="rect">
              <a:avLst/>
            </a:prstGeom>
            <a:solidFill>
              <a:srgbClr val="839100">
                <a:alpha val="29803"/>
              </a:srgbClr>
            </a:solidFill>
            <a:ln w="13550" cap="sq">
              <a:solidFill>
                <a:srgbClr val="83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pl1518"/>
            <p:cNvSpPr/>
            <p:nvPr/>
          </p:nvSpPr>
          <p:spPr>
            <a:xfrm>
              <a:off x="8479874" y="42790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3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8542830" y="4254242"/>
              <a:ext cx="49651" cy="49651"/>
            </a:xfrm>
            <a:prstGeom prst="ellipse">
              <a:avLst/>
            </a:prstGeom>
            <a:solidFill>
              <a:srgbClr val="839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8457928" y="43887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1" name="rc1521"/>
            <p:cNvSpPr/>
            <p:nvPr/>
          </p:nvSpPr>
          <p:spPr>
            <a:xfrm>
              <a:off x="8466928" y="4397796"/>
              <a:ext cx="201455" cy="201456"/>
            </a:xfrm>
            <a:prstGeom prst="rect">
              <a:avLst/>
            </a:prstGeom>
            <a:solidFill>
              <a:srgbClr val="00A400">
                <a:alpha val="29803"/>
              </a:srgbClr>
            </a:solidFill>
            <a:ln w="13550" cap="sq">
              <a:solidFill>
                <a:srgbClr val="00A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pl1522"/>
            <p:cNvSpPr/>
            <p:nvPr/>
          </p:nvSpPr>
          <p:spPr>
            <a:xfrm>
              <a:off x="8479874" y="44985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8542830" y="4473698"/>
              <a:ext cx="49651" cy="49651"/>
            </a:xfrm>
            <a:prstGeom prst="ellipse">
              <a:avLst/>
            </a:prstGeom>
            <a:solidFill>
              <a:srgbClr val="00A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4" name="rc1524"/>
            <p:cNvSpPr/>
            <p:nvPr/>
          </p:nvSpPr>
          <p:spPr>
            <a:xfrm>
              <a:off x="8457928" y="46082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5" name="rc1525"/>
            <p:cNvSpPr/>
            <p:nvPr/>
          </p:nvSpPr>
          <p:spPr>
            <a:xfrm>
              <a:off x="8466928" y="4617252"/>
              <a:ext cx="201455" cy="201456"/>
            </a:xfrm>
            <a:prstGeom prst="rect">
              <a:avLst/>
            </a:prstGeom>
            <a:solidFill>
              <a:srgbClr val="00B200">
                <a:alpha val="29803"/>
              </a:srgbClr>
            </a:solidFill>
            <a:ln w="13550" cap="sq">
              <a:solidFill>
                <a:srgbClr val="00B2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pl1526"/>
            <p:cNvSpPr/>
            <p:nvPr/>
          </p:nvSpPr>
          <p:spPr>
            <a:xfrm>
              <a:off x="8479874" y="47179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8542830" y="4693154"/>
              <a:ext cx="49651" cy="49651"/>
            </a:xfrm>
            <a:prstGeom prst="ellipse">
              <a:avLst/>
            </a:prstGeom>
            <a:solidFill>
              <a:srgbClr val="00B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8457928" y="48277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9" name="rc1529"/>
            <p:cNvSpPr/>
            <p:nvPr/>
          </p:nvSpPr>
          <p:spPr>
            <a:xfrm>
              <a:off x="8466928" y="4836708"/>
              <a:ext cx="201455" cy="201456"/>
            </a:xfrm>
            <a:prstGeom prst="rect">
              <a:avLst/>
            </a:prstGeom>
            <a:solidFill>
              <a:srgbClr val="00BC97">
                <a:alpha val="29803"/>
              </a:srgbClr>
            </a:solidFill>
            <a:ln w="13550" cap="sq">
              <a:solidFill>
                <a:srgbClr val="00BC9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pl1530"/>
            <p:cNvSpPr/>
            <p:nvPr/>
          </p:nvSpPr>
          <p:spPr>
            <a:xfrm>
              <a:off x="8479874" y="49374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C9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8542830" y="4912610"/>
              <a:ext cx="49651" cy="49651"/>
            </a:xfrm>
            <a:prstGeom prst="ellipse">
              <a:avLst/>
            </a:prstGeom>
            <a:solidFill>
              <a:srgbClr val="00BC9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8457928" y="50471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3" name="rc1533"/>
            <p:cNvSpPr/>
            <p:nvPr/>
          </p:nvSpPr>
          <p:spPr>
            <a:xfrm>
              <a:off x="8466928" y="5056164"/>
              <a:ext cx="201455" cy="201456"/>
            </a:xfrm>
            <a:prstGeom prst="rect">
              <a:avLst/>
            </a:prstGeom>
            <a:solidFill>
              <a:srgbClr val="00BBF0">
                <a:alpha val="29803"/>
              </a:srgbClr>
            </a:solidFill>
            <a:ln w="13550" cap="sq">
              <a:solidFill>
                <a:srgbClr val="00BBF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pl1534"/>
            <p:cNvSpPr/>
            <p:nvPr/>
          </p:nvSpPr>
          <p:spPr>
            <a:xfrm>
              <a:off x="8479874" y="51568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BF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8542830" y="5132066"/>
              <a:ext cx="49651" cy="49651"/>
            </a:xfrm>
            <a:prstGeom prst="ellipse">
              <a:avLst/>
            </a:prstGeom>
            <a:solidFill>
              <a:srgbClr val="00BBF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6" name="rc1536"/>
            <p:cNvSpPr/>
            <p:nvPr/>
          </p:nvSpPr>
          <p:spPr>
            <a:xfrm>
              <a:off x="8457928" y="52666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7" name="rc1537"/>
            <p:cNvSpPr/>
            <p:nvPr/>
          </p:nvSpPr>
          <p:spPr>
            <a:xfrm>
              <a:off x="8466928" y="5275620"/>
              <a:ext cx="201455" cy="201456"/>
            </a:xfrm>
            <a:prstGeom prst="rect">
              <a:avLst/>
            </a:prstGeom>
            <a:solidFill>
              <a:srgbClr val="00A0FF">
                <a:alpha val="29803"/>
              </a:srgbClr>
            </a:solidFill>
            <a:ln w="13550" cap="sq">
              <a:solidFill>
                <a:srgbClr val="00A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pl1538"/>
            <p:cNvSpPr/>
            <p:nvPr/>
          </p:nvSpPr>
          <p:spPr>
            <a:xfrm>
              <a:off x="8479874" y="53763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8542830" y="5351522"/>
              <a:ext cx="49651" cy="49651"/>
            </a:xfrm>
            <a:prstGeom prst="ellipse">
              <a:avLst/>
            </a:prstGeom>
            <a:solidFill>
              <a:srgbClr val="00A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0" name="tx1540"/>
            <p:cNvSpPr/>
            <p:nvPr/>
          </p:nvSpPr>
          <p:spPr>
            <a:xfrm>
              <a:off x="8753299" y="3577063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541" name="tx1541"/>
            <p:cNvSpPr/>
            <p:nvPr/>
          </p:nvSpPr>
          <p:spPr>
            <a:xfrm>
              <a:off x="8753299" y="3793543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542" name="tx1542"/>
            <p:cNvSpPr/>
            <p:nvPr/>
          </p:nvSpPr>
          <p:spPr>
            <a:xfrm>
              <a:off x="8753299" y="4015975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543" name="tx1543"/>
            <p:cNvSpPr/>
            <p:nvPr/>
          </p:nvSpPr>
          <p:spPr>
            <a:xfrm>
              <a:off x="8753299" y="423245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544" name="tx1544"/>
            <p:cNvSpPr/>
            <p:nvPr/>
          </p:nvSpPr>
          <p:spPr>
            <a:xfrm>
              <a:off x="8753299" y="4454887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545" name="tx1545"/>
            <p:cNvSpPr/>
            <p:nvPr/>
          </p:nvSpPr>
          <p:spPr>
            <a:xfrm>
              <a:off x="8753299" y="467434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546" name="tx1546"/>
            <p:cNvSpPr/>
            <p:nvPr/>
          </p:nvSpPr>
          <p:spPr>
            <a:xfrm>
              <a:off x="8753299" y="4890823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547" name="tx1547"/>
            <p:cNvSpPr/>
            <p:nvPr/>
          </p:nvSpPr>
          <p:spPr>
            <a:xfrm>
              <a:off x="8753299" y="5113255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548" name="tx1548"/>
            <p:cNvSpPr/>
            <p:nvPr/>
          </p:nvSpPr>
          <p:spPr>
            <a:xfrm>
              <a:off x="8753299" y="5332711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2021-02-24T21:57:28Z</dcterms:modified>
</cp:coreProperties>
</file>