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1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34286" y="2851505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34286" y="264058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34286" y="2421792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34286" y="222130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34286" y="2020827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34286" y="1802035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34286" y="1591113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3020284" y="1921059"/>
              <a:ext cx="1020167" cy="930446"/>
            </a:xfrm>
            <a:custGeom>
              <a:avLst/>
              <a:pathLst>
                <a:path w="1020167" h="930446">
                  <a:moveTo>
                    <a:pt x="0" y="930446"/>
                  </a:moveTo>
                  <a:lnTo>
                    <a:pt x="418" y="930080"/>
                  </a:lnTo>
                  <a:lnTo>
                    <a:pt x="9060" y="922514"/>
                  </a:lnTo>
                  <a:lnTo>
                    <a:pt x="17702" y="914944"/>
                  </a:lnTo>
                  <a:lnTo>
                    <a:pt x="26344" y="907370"/>
                  </a:lnTo>
                  <a:lnTo>
                    <a:pt x="34986" y="899791"/>
                  </a:lnTo>
                  <a:lnTo>
                    <a:pt x="43628" y="892207"/>
                  </a:lnTo>
                  <a:lnTo>
                    <a:pt x="52269" y="884619"/>
                  </a:lnTo>
                  <a:lnTo>
                    <a:pt x="60911" y="877026"/>
                  </a:lnTo>
                  <a:lnTo>
                    <a:pt x="69553" y="869429"/>
                  </a:lnTo>
                  <a:lnTo>
                    <a:pt x="78195" y="861826"/>
                  </a:lnTo>
                  <a:lnTo>
                    <a:pt x="86837" y="854219"/>
                  </a:lnTo>
                  <a:lnTo>
                    <a:pt x="95479" y="846607"/>
                  </a:lnTo>
                  <a:lnTo>
                    <a:pt x="104121" y="838989"/>
                  </a:lnTo>
                  <a:lnTo>
                    <a:pt x="112763" y="831367"/>
                  </a:lnTo>
                  <a:lnTo>
                    <a:pt x="121405" y="823739"/>
                  </a:lnTo>
                  <a:lnTo>
                    <a:pt x="130047" y="816106"/>
                  </a:lnTo>
                  <a:lnTo>
                    <a:pt x="138689" y="808468"/>
                  </a:lnTo>
                  <a:lnTo>
                    <a:pt x="147331" y="800824"/>
                  </a:lnTo>
                  <a:lnTo>
                    <a:pt x="155973" y="793175"/>
                  </a:lnTo>
                  <a:lnTo>
                    <a:pt x="164615" y="785521"/>
                  </a:lnTo>
                  <a:lnTo>
                    <a:pt x="173257" y="777860"/>
                  </a:lnTo>
                  <a:lnTo>
                    <a:pt x="181899" y="770195"/>
                  </a:lnTo>
                  <a:lnTo>
                    <a:pt x="190541" y="762523"/>
                  </a:lnTo>
                  <a:lnTo>
                    <a:pt x="199182" y="754846"/>
                  </a:lnTo>
                  <a:lnTo>
                    <a:pt x="207824" y="747164"/>
                  </a:lnTo>
                  <a:lnTo>
                    <a:pt x="216466" y="739475"/>
                  </a:lnTo>
                  <a:lnTo>
                    <a:pt x="225108" y="731780"/>
                  </a:lnTo>
                  <a:lnTo>
                    <a:pt x="233750" y="724080"/>
                  </a:lnTo>
                  <a:lnTo>
                    <a:pt x="242392" y="716374"/>
                  </a:lnTo>
                  <a:lnTo>
                    <a:pt x="251034" y="708661"/>
                  </a:lnTo>
                  <a:lnTo>
                    <a:pt x="259676" y="700943"/>
                  </a:lnTo>
                  <a:lnTo>
                    <a:pt x="268318" y="693218"/>
                  </a:lnTo>
                  <a:lnTo>
                    <a:pt x="276960" y="685488"/>
                  </a:lnTo>
                  <a:lnTo>
                    <a:pt x="285602" y="677751"/>
                  </a:lnTo>
                  <a:lnTo>
                    <a:pt x="294244" y="670008"/>
                  </a:lnTo>
                  <a:lnTo>
                    <a:pt x="302886" y="662259"/>
                  </a:lnTo>
                  <a:lnTo>
                    <a:pt x="311528" y="654504"/>
                  </a:lnTo>
                  <a:lnTo>
                    <a:pt x="320170" y="646742"/>
                  </a:lnTo>
                  <a:lnTo>
                    <a:pt x="328812" y="638975"/>
                  </a:lnTo>
                  <a:lnTo>
                    <a:pt x="337454" y="631201"/>
                  </a:lnTo>
                  <a:lnTo>
                    <a:pt x="346095" y="623420"/>
                  </a:lnTo>
                  <a:lnTo>
                    <a:pt x="354737" y="615634"/>
                  </a:lnTo>
                  <a:lnTo>
                    <a:pt x="363379" y="607841"/>
                  </a:lnTo>
                  <a:lnTo>
                    <a:pt x="372021" y="600041"/>
                  </a:lnTo>
                  <a:lnTo>
                    <a:pt x="380663" y="592236"/>
                  </a:lnTo>
                  <a:lnTo>
                    <a:pt x="389305" y="584424"/>
                  </a:lnTo>
                  <a:lnTo>
                    <a:pt x="397947" y="576606"/>
                  </a:lnTo>
                  <a:lnTo>
                    <a:pt x="406589" y="568781"/>
                  </a:lnTo>
                  <a:lnTo>
                    <a:pt x="415231" y="560951"/>
                  </a:lnTo>
                  <a:lnTo>
                    <a:pt x="423873" y="553114"/>
                  </a:lnTo>
                  <a:lnTo>
                    <a:pt x="432515" y="545271"/>
                  </a:lnTo>
                  <a:lnTo>
                    <a:pt x="441157" y="537421"/>
                  </a:lnTo>
                  <a:lnTo>
                    <a:pt x="449799" y="529566"/>
                  </a:lnTo>
                  <a:lnTo>
                    <a:pt x="458441" y="521704"/>
                  </a:lnTo>
                  <a:lnTo>
                    <a:pt x="467083" y="513836"/>
                  </a:lnTo>
                  <a:lnTo>
                    <a:pt x="475725" y="505962"/>
                  </a:lnTo>
                  <a:lnTo>
                    <a:pt x="484367" y="498082"/>
                  </a:lnTo>
                  <a:lnTo>
                    <a:pt x="493008" y="490195"/>
                  </a:lnTo>
                  <a:lnTo>
                    <a:pt x="501650" y="482303"/>
                  </a:lnTo>
                  <a:lnTo>
                    <a:pt x="510292" y="474405"/>
                  </a:lnTo>
                  <a:lnTo>
                    <a:pt x="518934" y="466501"/>
                  </a:lnTo>
                  <a:lnTo>
                    <a:pt x="527576" y="458591"/>
                  </a:lnTo>
                  <a:lnTo>
                    <a:pt x="536218" y="450675"/>
                  </a:lnTo>
                  <a:lnTo>
                    <a:pt x="544860" y="442754"/>
                  </a:lnTo>
                  <a:lnTo>
                    <a:pt x="553502" y="434826"/>
                  </a:lnTo>
                  <a:lnTo>
                    <a:pt x="562144" y="426893"/>
                  </a:lnTo>
                  <a:lnTo>
                    <a:pt x="570786" y="418955"/>
                  </a:lnTo>
                  <a:lnTo>
                    <a:pt x="579428" y="411011"/>
                  </a:lnTo>
                  <a:lnTo>
                    <a:pt x="588070" y="403061"/>
                  </a:lnTo>
                  <a:lnTo>
                    <a:pt x="596712" y="395106"/>
                  </a:lnTo>
                  <a:lnTo>
                    <a:pt x="605354" y="387146"/>
                  </a:lnTo>
                  <a:lnTo>
                    <a:pt x="613996" y="379180"/>
                  </a:lnTo>
                  <a:lnTo>
                    <a:pt x="622638" y="371209"/>
                  </a:lnTo>
                  <a:lnTo>
                    <a:pt x="631280" y="363233"/>
                  </a:lnTo>
                  <a:lnTo>
                    <a:pt x="639921" y="355251"/>
                  </a:lnTo>
                  <a:lnTo>
                    <a:pt x="648563" y="347265"/>
                  </a:lnTo>
                  <a:lnTo>
                    <a:pt x="657205" y="339273"/>
                  </a:lnTo>
                  <a:lnTo>
                    <a:pt x="665847" y="331277"/>
                  </a:lnTo>
                  <a:lnTo>
                    <a:pt x="674489" y="323276"/>
                  </a:lnTo>
                  <a:lnTo>
                    <a:pt x="683131" y="315270"/>
                  </a:lnTo>
                  <a:lnTo>
                    <a:pt x="691773" y="307259"/>
                  </a:lnTo>
                  <a:lnTo>
                    <a:pt x="700415" y="299244"/>
                  </a:lnTo>
                  <a:lnTo>
                    <a:pt x="709057" y="291224"/>
                  </a:lnTo>
                  <a:lnTo>
                    <a:pt x="717699" y="283199"/>
                  </a:lnTo>
                  <a:lnTo>
                    <a:pt x="726341" y="275170"/>
                  </a:lnTo>
                  <a:lnTo>
                    <a:pt x="734983" y="267137"/>
                  </a:lnTo>
                  <a:lnTo>
                    <a:pt x="743625" y="259099"/>
                  </a:lnTo>
                  <a:lnTo>
                    <a:pt x="752267" y="251058"/>
                  </a:lnTo>
                  <a:lnTo>
                    <a:pt x="760909" y="243011"/>
                  </a:lnTo>
                  <a:lnTo>
                    <a:pt x="769551" y="234961"/>
                  </a:lnTo>
                  <a:lnTo>
                    <a:pt x="778193" y="226907"/>
                  </a:lnTo>
                  <a:lnTo>
                    <a:pt x="786834" y="218849"/>
                  </a:lnTo>
                  <a:lnTo>
                    <a:pt x="795476" y="210787"/>
                  </a:lnTo>
                  <a:lnTo>
                    <a:pt x="804118" y="202721"/>
                  </a:lnTo>
                  <a:lnTo>
                    <a:pt x="812760" y="194651"/>
                  </a:lnTo>
                  <a:lnTo>
                    <a:pt x="821402" y="186577"/>
                  </a:lnTo>
                  <a:lnTo>
                    <a:pt x="830044" y="178500"/>
                  </a:lnTo>
                  <a:lnTo>
                    <a:pt x="838686" y="170420"/>
                  </a:lnTo>
                  <a:lnTo>
                    <a:pt x="847328" y="162335"/>
                  </a:lnTo>
                  <a:lnTo>
                    <a:pt x="855970" y="154248"/>
                  </a:lnTo>
                  <a:lnTo>
                    <a:pt x="864612" y="146157"/>
                  </a:lnTo>
                  <a:lnTo>
                    <a:pt x="873254" y="138062"/>
                  </a:lnTo>
                  <a:lnTo>
                    <a:pt x="881896" y="129964"/>
                  </a:lnTo>
                  <a:lnTo>
                    <a:pt x="890538" y="121863"/>
                  </a:lnTo>
                  <a:lnTo>
                    <a:pt x="899180" y="113759"/>
                  </a:lnTo>
                  <a:lnTo>
                    <a:pt x="907822" y="105652"/>
                  </a:lnTo>
                  <a:lnTo>
                    <a:pt x="916464" y="97542"/>
                  </a:lnTo>
                  <a:lnTo>
                    <a:pt x="925106" y="89428"/>
                  </a:lnTo>
                  <a:lnTo>
                    <a:pt x="933747" y="81312"/>
                  </a:lnTo>
                  <a:lnTo>
                    <a:pt x="942389" y="73193"/>
                  </a:lnTo>
                  <a:lnTo>
                    <a:pt x="951031" y="65071"/>
                  </a:lnTo>
                  <a:lnTo>
                    <a:pt x="959673" y="56946"/>
                  </a:lnTo>
                  <a:lnTo>
                    <a:pt x="968315" y="48819"/>
                  </a:lnTo>
                  <a:lnTo>
                    <a:pt x="976957" y="40689"/>
                  </a:lnTo>
                  <a:lnTo>
                    <a:pt x="985599" y="32556"/>
                  </a:lnTo>
                  <a:lnTo>
                    <a:pt x="994241" y="24421"/>
                  </a:lnTo>
                  <a:lnTo>
                    <a:pt x="1002883" y="16283"/>
                  </a:lnTo>
                  <a:lnTo>
                    <a:pt x="1011525" y="8142"/>
                  </a:lnTo>
                  <a:lnTo>
                    <a:pt x="1020167" y="0"/>
                  </a:lnTo>
                  <a:lnTo>
                    <a:pt x="1020167" y="108959"/>
                  </a:lnTo>
                  <a:lnTo>
                    <a:pt x="1011525" y="116417"/>
                  </a:lnTo>
                  <a:lnTo>
                    <a:pt x="1002883" y="123876"/>
                  </a:lnTo>
                  <a:lnTo>
                    <a:pt x="994241" y="131338"/>
                  </a:lnTo>
                  <a:lnTo>
                    <a:pt x="985599" y="138803"/>
                  </a:lnTo>
                  <a:lnTo>
                    <a:pt x="976957" y="146270"/>
                  </a:lnTo>
                  <a:lnTo>
                    <a:pt x="968315" y="153740"/>
                  </a:lnTo>
                  <a:lnTo>
                    <a:pt x="959673" y="161212"/>
                  </a:lnTo>
                  <a:lnTo>
                    <a:pt x="951031" y="168687"/>
                  </a:lnTo>
                  <a:lnTo>
                    <a:pt x="942389" y="176165"/>
                  </a:lnTo>
                  <a:lnTo>
                    <a:pt x="933747" y="183646"/>
                  </a:lnTo>
                  <a:lnTo>
                    <a:pt x="925106" y="191130"/>
                  </a:lnTo>
                  <a:lnTo>
                    <a:pt x="916464" y="198617"/>
                  </a:lnTo>
                  <a:lnTo>
                    <a:pt x="907822" y="206106"/>
                  </a:lnTo>
                  <a:lnTo>
                    <a:pt x="899180" y="213599"/>
                  </a:lnTo>
                  <a:lnTo>
                    <a:pt x="890538" y="221095"/>
                  </a:lnTo>
                  <a:lnTo>
                    <a:pt x="881896" y="228594"/>
                  </a:lnTo>
                  <a:lnTo>
                    <a:pt x="873254" y="236096"/>
                  </a:lnTo>
                  <a:lnTo>
                    <a:pt x="864612" y="243601"/>
                  </a:lnTo>
                  <a:lnTo>
                    <a:pt x="855970" y="251110"/>
                  </a:lnTo>
                  <a:lnTo>
                    <a:pt x="847328" y="258623"/>
                  </a:lnTo>
                  <a:lnTo>
                    <a:pt x="838686" y="266138"/>
                  </a:lnTo>
                  <a:lnTo>
                    <a:pt x="830044" y="273657"/>
                  </a:lnTo>
                  <a:lnTo>
                    <a:pt x="821402" y="281180"/>
                  </a:lnTo>
                  <a:lnTo>
                    <a:pt x="812760" y="288707"/>
                  </a:lnTo>
                  <a:lnTo>
                    <a:pt x="804118" y="296237"/>
                  </a:lnTo>
                  <a:lnTo>
                    <a:pt x="795476" y="303771"/>
                  </a:lnTo>
                  <a:lnTo>
                    <a:pt x="786834" y="311309"/>
                  </a:lnTo>
                  <a:lnTo>
                    <a:pt x="778193" y="318850"/>
                  </a:lnTo>
                  <a:lnTo>
                    <a:pt x="769551" y="326396"/>
                  </a:lnTo>
                  <a:lnTo>
                    <a:pt x="760909" y="333946"/>
                  </a:lnTo>
                  <a:lnTo>
                    <a:pt x="752267" y="341500"/>
                  </a:lnTo>
                  <a:lnTo>
                    <a:pt x="743625" y="349058"/>
                  </a:lnTo>
                  <a:lnTo>
                    <a:pt x="734983" y="356620"/>
                  </a:lnTo>
                  <a:lnTo>
                    <a:pt x="726341" y="364187"/>
                  </a:lnTo>
                  <a:lnTo>
                    <a:pt x="717699" y="371758"/>
                  </a:lnTo>
                  <a:lnTo>
                    <a:pt x="709057" y="379333"/>
                  </a:lnTo>
                  <a:lnTo>
                    <a:pt x="700415" y="386913"/>
                  </a:lnTo>
                  <a:lnTo>
                    <a:pt x="691773" y="394498"/>
                  </a:lnTo>
                  <a:lnTo>
                    <a:pt x="683131" y="402087"/>
                  </a:lnTo>
                  <a:lnTo>
                    <a:pt x="674489" y="409681"/>
                  </a:lnTo>
                  <a:lnTo>
                    <a:pt x="665847" y="417280"/>
                  </a:lnTo>
                  <a:lnTo>
                    <a:pt x="657205" y="424883"/>
                  </a:lnTo>
                  <a:lnTo>
                    <a:pt x="648563" y="432492"/>
                  </a:lnTo>
                  <a:lnTo>
                    <a:pt x="639921" y="440105"/>
                  </a:lnTo>
                  <a:lnTo>
                    <a:pt x="631280" y="447724"/>
                  </a:lnTo>
                  <a:lnTo>
                    <a:pt x="622638" y="455348"/>
                  </a:lnTo>
                  <a:lnTo>
                    <a:pt x="613996" y="462977"/>
                  </a:lnTo>
                  <a:lnTo>
                    <a:pt x="605354" y="470611"/>
                  </a:lnTo>
                  <a:lnTo>
                    <a:pt x="596712" y="478250"/>
                  </a:lnTo>
                  <a:lnTo>
                    <a:pt x="588070" y="485895"/>
                  </a:lnTo>
                  <a:lnTo>
                    <a:pt x="579428" y="493546"/>
                  </a:lnTo>
                  <a:lnTo>
                    <a:pt x="570786" y="501201"/>
                  </a:lnTo>
                  <a:lnTo>
                    <a:pt x="562144" y="508863"/>
                  </a:lnTo>
                  <a:lnTo>
                    <a:pt x="553502" y="516530"/>
                  </a:lnTo>
                  <a:lnTo>
                    <a:pt x="544860" y="524202"/>
                  </a:lnTo>
                  <a:lnTo>
                    <a:pt x="536218" y="531881"/>
                  </a:lnTo>
                  <a:lnTo>
                    <a:pt x="527576" y="539565"/>
                  </a:lnTo>
                  <a:lnTo>
                    <a:pt x="518934" y="547255"/>
                  </a:lnTo>
                  <a:lnTo>
                    <a:pt x="510292" y="554951"/>
                  </a:lnTo>
                  <a:lnTo>
                    <a:pt x="501650" y="562653"/>
                  </a:lnTo>
                  <a:lnTo>
                    <a:pt x="493008" y="570360"/>
                  </a:lnTo>
                  <a:lnTo>
                    <a:pt x="484367" y="578074"/>
                  </a:lnTo>
                  <a:lnTo>
                    <a:pt x="475725" y="585794"/>
                  </a:lnTo>
                  <a:lnTo>
                    <a:pt x="467083" y="593520"/>
                  </a:lnTo>
                  <a:lnTo>
                    <a:pt x="458441" y="601252"/>
                  </a:lnTo>
                  <a:lnTo>
                    <a:pt x="449799" y="608990"/>
                  </a:lnTo>
                  <a:lnTo>
                    <a:pt x="441157" y="616734"/>
                  </a:lnTo>
                  <a:lnTo>
                    <a:pt x="432515" y="624485"/>
                  </a:lnTo>
                  <a:lnTo>
                    <a:pt x="423873" y="632242"/>
                  </a:lnTo>
                  <a:lnTo>
                    <a:pt x="415231" y="640005"/>
                  </a:lnTo>
                  <a:lnTo>
                    <a:pt x="406589" y="647774"/>
                  </a:lnTo>
                  <a:lnTo>
                    <a:pt x="397947" y="655549"/>
                  </a:lnTo>
                  <a:lnTo>
                    <a:pt x="389305" y="663331"/>
                  </a:lnTo>
                  <a:lnTo>
                    <a:pt x="380663" y="671119"/>
                  </a:lnTo>
                  <a:lnTo>
                    <a:pt x="372021" y="678914"/>
                  </a:lnTo>
                  <a:lnTo>
                    <a:pt x="363379" y="686714"/>
                  </a:lnTo>
                  <a:lnTo>
                    <a:pt x="354737" y="694521"/>
                  </a:lnTo>
                  <a:lnTo>
                    <a:pt x="346095" y="702335"/>
                  </a:lnTo>
                  <a:lnTo>
                    <a:pt x="337454" y="710154"/>
                  </a:lnTo>
                  <a:lnTo>
                    <a:pt x="328812" y="717980"/>
                  </a:lnTo>
                  <a:lnTo>
                    <a:pt x="320170" y="725812"/>
                  </a:lnTo>
                  <a:lnTo>
                    <a:pt x="311528" y="733651"/>
                  </a:lnTo>
                  <a:lnTo>
                    <a:pt x="302886" y="741496"/>
                  </a:lnTo>
                  <a:lnTo>
                    <a:pt x="294244" y="749346"/>
                  </a:lnTo>
                  <a:lnTo>
                    <a:pt x="285602" y="757204"/>
                  </a:lnTo>
                  <a:lnTo>
                    <a:pt x="276960" y="765067"/>
                  </a:lnTo>
                  <a:lnTo>
                    <a:pt x="268318" y="772936"/>
                  </a:lnTo>
                  <a:lnTo>
                    <a:pt x="259676" y="780812"/>
                  </a:lnTo>
                  <a:lnTo>
                    <a:pt x="251034" y="788693"/>
                  </a:lnTo>
                  <a:lnTo>
                    <a:pt x="242392" y="796581"/>
                  </a:lnTo>
                  <a:lnTo>
                    <a:pt x="233750" y="804474"/>
                  </a:lnTo>
                  <a:lnTo>
                    <a:pt x="225108" y="812374"/>
                  </a:lnTo>
                  <a:lnTo>
                    <a:pt x="216466" y="820279"/>
                  </a:lnTo>
                  <a:lnTo>
                    <a:pt x="207824" y="828191"/>
                  </a:lnTo>
                  <a:lnTo>
                    <a:pt x="199182" y="836108"/>
                  </a:lnTo>
                  <a:lnTo>
                    <a:pt x="190541" y="844031"/>
                  </a:lnTo>
                  <a:lnTo>
                    <a:pt x="181899" y="851959"/>
                  </a:lnTo>
                  <a:lnTo>
                    <a:pt x="173257" y="859894"/>
                  </a:lnTo>
                  <a:lnTo>
                    <a:pt x="164615" y="867833"/>
                  </a:lnTo>
                  <a:lnTo>
                    <a:pt x="155973" y="875779"/>
                  </a:lnTo>
                  <a:lnTo>
                    <a:pt x="147331" y="883730"/>
                  </a:lnTo>
                  <a:lnTo>
                    <a:pt x="138689" y="891686"/>
                  </a:lnTo>
                  <a:lnTo>
                    <a:pt x="130047" y="899648"/>
                  </a:lnTo>
                  <a:lnTo>
                    <a:pt x="121405" y="907615"/>
                  </a:lnTo>
                  <a:lnTo>
                    <a:pt x="112763" y="915587"/>
                  </a:lnTo>
                  <a:lnTo>
                    <a:pt x="104121" y="923564"/>
                  </a:lnTo>
                  <a:lnTo>
                    <a:pt x="96671" y="930446"/>
                  </a:lnTo>
                  <a:close/>
                </a:path>
              </a:pathLst>
            </a:cu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20284" y="1921059"/>
              <a:ext cx="1020167" cy="930446"/>
            </a:xfrm>
            <a:custGeom>
              <a:avLst/>
              <a:pathLst>
                <a:path w="1020167" h="930446">
                  <a:moveTo>
                    <a:pt x="0" y="930446"/>
                  </a:moveTo>
                  <a:lnTo>
                    <a:pt x="418" y="930080"/>
                  </a:lnTo>
                  <a:lnTo>
                    <a:pt x="9060" y="922514"/>
                  </a:lnTo>
                  <a:lnTo>
                    <a:pt x="17702" y="914944"/>
                  </a:lnTo>
                  <a:lnTo>
                    <a:pt x="26344" y="907370"/>
                  </a:lnTo>
                  <a:lnTo>
                    <a:pt x="34986" y="899791"/>
                  </a:lnTo>
                  <a:lnTo>
                    <a:pt x="43628" y="892207"/>
                  </a:lnTo>
                  <a:lnTo>
                    <a:pt x="52269" y="884619"/>
                  </a:lnTo>
                  <a:lnTo>
                    <a:pt x="60911" y="877026"/>
                  </a:lnTo>
                  <a:lnTo>
                    <a:pt x="69553" y="869429"/>
                  </a:lnTo>
                  <a:lnTo>
                    <a:pt x="78195" y="861826"/>
                  </a:lnTo>
                  <a:lnTo>
                    <a:pt x="86837" y="854219"/>
                  </a:lnTo>
                  <a:lnTo>
                    <a:pt x="95479" y="846607"/>
                  </a:lnTo>
                  <a:lnTo>
                    <a:pt x="104121" y="838989"/>
                  </a:lnTo>
                  <a:lnTo>
                    <a:pt x="112763" y="831367"/>
                  </a:lnTo>
                  <a:lnTo>
                    <a:pt x="121405" y="823739"/>
                  </a:lnTo>
                  <a:lnTo>
                    <a:pt x="130047" y="816106"/>
                  </a:lnTo>
                  <a:lnTo>
                    <a:pt x="138689" y="808468"/>
                  </a:lnTo>
                  <a:lnTo>
                    <a:pt x="147331" y="800824"/>
                  </a:lnTo>
                  <a:lnTo>
                    <a:pt x="155973" y="793175"/>
                  </a:lnTo>
                  <a:lnTo>
                    <a:pt x="164615" y="785521"/>
                  </a:lnTo>
                  <a:lnTo>
                    <a:pt x="173257" y="777860"/>
                  </a:lnTo>
                  <a:lnTo>
                    <a:pt x="181899" y="770195"/>
                  </a:lnTo>
                  <a:lnTo>
                    <a:pt x="190541" y="762523"/>
                  </a:lnTo>
                  <a:lnTo>
                    <a:pt x="199182" y="754846"/>
                  </a:lnTo>
                  <a:lnTo>
                    <a:pt x="207824" y="747164"/>
                  </a:lnTo>
                  <a:lnTo>
                    <a:pt x="216466" y="739475"/>
                  </a:lnTo>
                  <a:lnTo>
                    <a:pt x="225108" y="731780"/>
                  </a:lnTo>
                  <a:lnTo>
                    <a:pt x="233750" y="724080"/>
                  </a:lnTo>
                  <a:lnTo>
                    <a:pt x="242392" y="716374"/>
                  </a:lnTo>
                  <a:lnTo>
                    <a:pt x="251034" y="708661"/>
                  </a:lnTo>
                  <a:lnTo>
                    <a:pt x="259676" y="700943"/>
                  </a:lnTo>
                  <a:lnTo>
                    <a:pt x="268318" y="693218"/>
                  </a:lnTo>
                  <a:lnTo>
                    <a:pt x="276960" y="685488"/>
                  </a:lnTo>
                  <a:lnTo>
                    <a:pt x="285602" y="677751"/>
                  </a:lnTo>
                  <a:lnTo>
                    <a:pt x="294244" y="670008"/>
                  </a:lnTo>
                  <a:lnTo>
                    <a:pt x="302886" y="662259"/>
                  </a:lnTo>
                  <a:lnTo>
                    <a:pt x="311528" y="654504"/>
                  </a:lnTo>
                  <a:lnTo>
                    <a:pt x="320170" y="646742"/>
                  </a:lnTo>
                  <a:lnTo>
                    <a:pt x="328812" y="638975"/>
                  </a:lnTo>
                  <a:lnTo>
                    <a:pt x="337454" y="631201"/>
                  </a:lnTo>
                  <a:lnTo>
                    <a:pt x="346095" y="623420"/>
                  </a:lnTo>
                  <a:lnTo>
                    <a:pt x="354737" y="615634"/>
                  </a:lnTo>
                  <a:lnTo>
                    <a:pt x="363379" y="607841"/>
                  </a:lnTo>
                  <a:lnTo>
                    <a:pt x="372021" y="600041"/>
                  </a:lnTo>
                  <a:lnTo>
                    <a:pt x="380663" y="592236"/>
                  </a:lnTo>
                  <a:lnTo>
                    <a:pt x="389305" y="584424"/>
                  </a:lnTo>
                  <a:lnTo>
                    <a:pt x="397947" y="576606"/>
                  </a:lnTo>
                  <a:lnTo>
                    <a:pt x="406589" y="568781"/>
                  </a:lnTo>
                  <a:lnTo>
                    <a:pt x="415231" y="560951"/>
                  </a:lnTo>
                  <a:lnTo>
                    <a:pt x="423873" y="553114"/>
                  </a:lnTo>
                  <a:lnTo>
                    <a:pt x="432515" y="545271"/>
                  </a:lnTo>
                  <a:lnTo>
                    <a:pt x="441157" y="537421"/>
                  </a:lnTo>
                  <a:lnTo>
                    <a:pt x="449799" y="529566"/>
                  </a:lnTo>
                  <a:lnTo>
                    <a:pt x="458441" y="521704"/>
                  </a:lnTo>
                  <a:lnTo>
                    <a:pt x="467083" y="513836"/>
                  </a:lnTo>
                  <a:lnTo>
                    <a:pt x="475725" y="505962"/>
                  </a:lnTo>
                  <a:lnTo>
                    <a:pt x="484367" y="498082"/>
                  </a:lnTo>
                  <a:lnTo>
                    <a:pt x="493008" y="490195"/>
                  </a:lnTo>
                  <a:lnTo>
                    <a:pt x="501650" y="482303"/>
                  </a:lnTo>
                  <a:lnTo>
                    <a:pt x="510292" y="474405"/>
                  </a:lnTo>
                  <a:lnTo>
                    <a:pt x="518934" y="466501"/>
                  </a:lnTo>
                  <a:lnTo>
                    <a:pt x="527576" y="458591"/>
                  </a:lnTo>
                  <a:lnTo>
                    <a:pt x="536218" y="450675"/>
                  </a:lnTo>
                  <a:lnTo>
                    <a:pt x="544860" y="442754"/>
                  </a:lnTo>
                  <a:lnTo>
                    <a:pt x="553502" y="434826"/>
                  </a:lnTo>
                  <a:lnTo>
                    <a:pt x="562144" y="426893"/>
                  </a:lnTo>
                  <a:lnTo>
                    <a:pt x="570786" y="418955"/>
                  </a:lnTo>
                  <a:lnTo>
                    <a:pt x="579428" y="411011"/>
                  </a:lnTo>
                  <a:lnTo>
                    <a:pt x="588070" y="403061"/>
                  </a:lnTo>
                  <a:lnTo>
                    <a:pt x="596712" y="395106"/>
                  </a:lnTo>
                  <a:lnTo>
                    <a:pt x="605354" y="387146"/>
                  </a:lnTo>
                  <a:lnTo>
                    <a:pt x="613996" y="379180"/>
                  </a:lnTo>
                  <a:lnTo>
                    <a:pt x="622638" y="371209"/>
                  </a:lnTo>
                  <a:lnTo>
                    <a:pt x="631280" y="363233"/>
                  </a:lnTo>
                  <a:lnTo>
                    <a:pt x="639921" y="355251"/>
                  </a:lnTo>
                  <a:lnTo>
                    <a:pt x="648563" y="347265"/>
                  </a:lnTo>
                  <a:lnTo>
                    <a:pt x="657205" y="339273"/>
                  </a:lnTo>
                  <a:lnTo>
                    <a:pt x="665847" y="331277"/>
                  </a:lnTo>
                  <a:lnTo>
                    <a:pt x="674489" y="323276"/>
                  </a:lnTo>
                  <a:lnTo>
                    <a:pt x="683131" y="315270"/>
                  </a:lnTo>
                  <a:lnTo>
                    <a:pt x="691773" y="307259"/>
                  </a:lnTo>
                  <a:lnTo>
                    <a:pt x="700415" y="299244"/>
                  </a:lnTo>
                  <a:lnTo>
                    <a:pt x="709057" y="291224"/>
                  </a:lnTo>
                  <a:lnTo>
                    <a:pt x="717699" y="283199"/>
                  </a:lnTo>
                  <a:lnTo>
                    <a:pt x="726341" y="275170"/>
                  </a:lnTo>
                  <a:lnTo>
                    <a:pt x="734983" y="267137"/>
                  </a:lnTo>
                  <a:lnTo>
                    <a:pt x="743625" y="259099"/>
                  </a:lnTo>
                  <a:lnTo>
                    <a:pt x="752267" y="251058"/>
                  </a:lnTo>
                  <a:lnTo>
                    <a:pt x="760909" y="243011"/>
                  </a:lnTo>
                  <a:lnTo>
                    <a:pt x="769551" y="234961"/>
                  </a:lnTo>
                  <a:lnTo>
                    <a:pt x="778193" y="226907"/>
                  </a:lnTo>
                  <a:lnTo>
                    <a:pt x="786834" y="218849"/>
                  </a:lnTo>
                  <a:lnTo>
                    <a:pt x="795476" y="210787"/>
                  </a:lnTo>
                  <a:lnTo>
                    <a:pt x="804118" y="202721"/>
                  </a:lnTo>
                  <a:lnTo>
                    <a:pt x="812760" y="194651"/>
                  </a:lnTo>
                  <a:lnTo>
                    <a:pt x="821402" y="186577"/>
                  </a:lnTo>
                  <a:lnTo>
                    <a:pt x="830044" y="178500"/>
                  </a:lnTo>
                  <a:lnTo>
                    <a:pt x="838686" y="170420"/>
                  </a:lnTo>
                  <a:lnTo>
                    <a:pt x="847328" y="162335"/>
                  </a:lnTo>
                  <a:lnTo>
                    <a:pt x="855970" y="154248"/>
                  </a:lnTo>
                  <a:lnTo>
                    <a:pt x="864612" y="146157"/>
                  </a:lnTo>
                  <a:lnTo>
                    <a:pt x="873254" y="138062"/>
                  </a:lnTo>
                  <a:lnTo>
                    <a:pt x="881896" y="129964"/>
                  </a:lnTo>
                  <a:lnTo>
                    <a:pt x="890538" y="121863"/>
                  </a:lnTo>
                  <a:lnTo>
                    <a:pt x="899180" y="113759"/>
                  </a:lnTo>
                  <a:lnTo>
                    <a:pt x="907822" y="105652"/>
                  </a:lnTo>
                  <a:lnTo>
                    <a:pt x="916464" y="97542"/>
                  </a:lnTo>
                  <a:lnTo>
                    <a:pt x="925106" y="89428"/>
                  </a:lnTo>
                  <a:lnTo>
                    <a:pt x="933747" y="81312"/>
                  </a:lnTo>
                  <a:lnTo>
                    <a:pt x="942389" y="73193"/>
                  </a:lnTo>
                  <a:lnTo>
                    <a:pt x="951031" y="65071"/>
                  </a:lnTo>
                  <a:lnTo>
                    <a:pt x="959673" y="56946"/>
                  </a:lnTo>
                  <a:lnTo>
                    <a:pt x="968315" y="48819"/>
                  </a:lnTo>
                  <a:lnTo>
                    <a:pt x="976957" y="40689"/>
                  </a:lnTo>
                  <a:lnTo>
                    <a:pt x="985599" y="32556"/>
                  </a:lnTo>
                  <a:lnTo>
                    <a:pt x="994241" y="24421"/>
                  </a:lnTo>
                  <a:lnTo>
                    <a:pt x="1002883" y="16283"/>
                  </a:lnTo>
                  <a:lnTo>
                    <a:pt x="1011525" y="8142"/>
                  </a:lnTo>
                  <a:lnTo>
                    <a:pt x="1020167" y="0"/>
                  </a:lnTo>
                  <a:lnTo>
                    <a:pt x="102016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116956" y="2030019"/>
              <a:ext cx="923495" cy="821486"/>
            </a:xfrm>
            <a:custGeom>
              <a:avLst/>
              <a:pathLst>
                <a:path w="923495" h="821486">
                  <a:moveTo>
                    <a:pt x="923495" y="0"/>
                  </a:moveTo>
                  <a:lnTo>
                    <a:pt x="923495" y="0"/>
                  </a:lnTo>
                  <a:lnTo>
                    <a:pt x="914853" y="7457"/>
                  </a:lnTo>
                  <a:lnTo>
                    <a:pt x="906211" y="14916"/>
                  </a:lnTo>
                  <a:lnTo>
                    <a:pt x="897569" y="22378"/>
                  </a:lnTo>
                  <a:lnTo>
                    <a:pt x="888927" y="29843"/>
                  </a:lnTo>
                  <a:lnTo>
                    <a:pt x="880285" y="37310"/>
                  </a:lnTo>
                  <a:lnTo>
                    <a:pt x="871643" y="44780"/>
                  </a:lnTo>
                  <a:lnTo>
                    <a:pt x="863001" y="52252"/>
                  </a:lnTo>
                  <a:lnTo>
                    <a:pt x="854360" y="59728"/>
                  </a:lnTo>
                  <a:lnTo>
                    <a:pt x="845718" y="67206"/>
                  </a:lnTo>
                  <a:lnTo>
                    <a:pt x="837076" y="74686"/>
                  </a:lnTo>
                  <a:lnTo>
                    <a:pt x="828434" y="82170"/>
                  </a:lnTo>
                  <a:lnTo>
                    <a:pt x="819792" y="89657"/>
                  </a:lnTo>
                  <a:lnTo>
                    <a:pt x="811150" y="97146"/>
                  </a:lnTo>
                  <a:lnTo>
                    <a:pt x="802508" y="104639"/>
                  </a:lnTo>
                  <a:lnTo>
                    <a:pt x="793866" y="112135"/>
                  </a:lnTo>
                  <a:lnTo>
                    <a:pt x="785224" y="119634"/>
                  </a:lnTo>
                  <a:lnTo>
                    <a:pt x="776582" y="127136"/>
                  </a:lnTo>
                  <a:lnTo>
                    <a:pt x="767940" y="134642"/>
                  </a:lnTo>
                  <a:lnTo>
                    <a:pt x="759298" y="142150"/>
                  </a:lnTo>
                  <a:lnTo>
                    <a:pt x="750656" y="149663"/>
                  </a:lnTo>
                  <a:lnTo>
                    <a:pt x="742014" y="157178"/>
                  </a:lnTo>
                  <a:lnTo>
                    <a:pt x="733372" y="164698"/>
                  </a:lnTo>
                  <a:lnTo>
                    <a:pt x="724730" y="172220"/>
                  </a:lnTo>
                  <a:lnTo>
                    <a:pt x="716088" y="179747"/>
                  </a:lnTo>
                  <a:lnTo>
                    <a:pt x="707447" y="187277"/>
                  </a:lnTo>
                  <a:lnTo>
                    <a:pt x="698805" y="194811"/>
                  </a:lnTo>
                  <a:lnTo>
                    <a:pt x="690163" y="202349"/>
                  </a:lnTo>
                  <a:lnTo>
                    <a:pt x="681521" y="209891"/>
                  </a:lnTo>
                  <a:lnTo>
                    <a:pt x="672879" y="217436"/>
                  </a:lnTo>
                  <a:lnTo>
                    <a:pt x="664237" y="224986"/>
                  </a:lnTo>
                  <a:lnTo>
                    <a:pt x="655595" y="232540"/>
                  </a:lnTo>
                  <a:lnTo>
                    <a:pt x="646953" y="240098"/>
                  </a:lnTo>
                  <a:lnTo>
                    <a:pt x="638311" y="247660"/>
                  </a:lnTo>
                  <a:lnTo>
                    <a:pt x="629669" y="255227"/>
                  </a:lnTo>
                  <a:lnTo>
                    <a:pt x="621027" y="262798"/>
                  </a:lnTo>
                  <a:lnTo>
                    <a:pt x="612385" y="270373"/>
                  </a:lnTo>
                  <a:lnTo>
                    <a:pt x="603743" y="277953"/>
                  </a:lnTo>
                  <a:lnTo>
                    <a:pt x="595101" y="285538"/>
                  </a:lnTo>
                  <a:lnTo>
                    <a:pt x="586459" y="293127"/>
                  </a:lnTo>
                  <a:lnTo>
                    <a:pt x="577817" y="300721"/>
                  </a:lnTo>
                  <a:lnTo>
                    <a:pt x="569175" y="308320"/>
                  </a:lnTo>
                  <a:lnTo>
                    <a:pt x="560534" y="315923"/>
                  </a:lnTo>
                  <a:lnTo>
                    <a:pt x="551892" y="323532"/>
                  </a:lnTo>
                  <a:lnTo>
                    <a:pt x="543250" y="331146"/>
                  </a:lnTo>
                  <a:lnTo>
                    <a:pt x="534608" y="338764"/>
                  </a:lnTo>
                  <a:lnTo>
                    <a:pt x="525966" y="346388"/>
                  </a:lnTo>
                  <a:lnTo>
                    <a:pt x="517324" y="354017"/>
                  </a:lnTo>
                  <a:lnTo>
                    <a:pt x="508682" y="361651"/>
                  </a:lnTo>
                  <a:lnTo>
                    <a:pt x="500040" y="369290"/>
                  </a:lnTo>
                  <a:lnTo>
                    <a:pt x="491398" y="376935"/>
                  </a:lnTo>
                  <a:lnTo>
                    <a:pt x="482756" y="384586"/>
                  </a:lnTo>
                  <a:lnTo>
                    <a:pt x="474114" y="392242"/>
                  </a:lnTo>
                  <a:lnTo>
                    <a:pt x="465472" y="399903"/>
                  </a:lnTo>
                  <a:lnTo>
                    <a:pt x="456830" y="407570"/>
                  </a:lnTo>
                  <a:lnTo>
                    <a:pt x="448188" y="415243"/>
                  </a:lnTo>
                  <a:lnTo>
                    <a:pt x="439546" y="422921"/>
                  </a:lnTo>
                  <a:lnTo>
                    <a:pt x="430904" y="430605"/>
                  </a:lnTo>
                  <a:lnTo>
                    <a:pt x="422262" y="438295"/>
                  </a:lnTo>
                  <a:lnTo>
                    <a:pt x="413621" y="445991"/>
                  </a:lnTo>
                  <a:lnTo>
                    <a:pt x="404979" y="453693"/>
                  </a:lnTo>
                  <a:lnTo>
                    <a:pt x="396337" y="461401"/>
                  </a:lnTo>
                  <a:lnTo>
                    <a:pt x="387695" y="469114"/>
                  </a:lnTo>
                  <a:lnTo>
                    <a:pt x="379053" y="476834"/>
                  </a:lnTo>
                  <a:lnTo>
                    <a:pt x="370411" y="484560"/>
                  </a:lnTo>
                  <a:lnTo>
                    <a:pt x="361769" y="492292"/>
                  </a:lnTo>
                  <a:lnTo>
                    <a:pt x="353127" y="500030"/>
                  </a:lnTo>
                  <a:lnTo>
                    <a:pt x="344485" y="507775"/>
                  </a:lnTo>
                  <a:lnTo>
                    <a:pt x="335843" y="515525"/>
                  </a:lnTo>
                  <a:lnTo>
                    <a:pt x="327201" y="523282"/>
                  </a:lnTo>
                  <a:lnTo>
                    <a:pt x="318559" y="531045"/>
                  </a:lnTo>
                  <a:lnTo>
                    <a:pt x="309917" y="538814"/>
                  </a:lnTo>
                  <a:lnTo>
                    <a:pt x="301275" y="546590"/>
                  </a:lnTo>
                  <a:lnTo>
                    <a:pt x="292633" y="554371"/>
                  </a:lnTo>
                  <a:lnTo>
                    <a:pt x="283991" y="562159"/>
                  </a:lnTo>
                  <a:lnTo>
                    <a:pt x="275349" y="569954"/>
                  </a:lnTo>
                  <a:lnTo>
                    <a:pt x="266708" y="577755"/>
                  </a:lnTo>
                  <a:lnTo>
                    <a:pt x="258066" y="585562"/>
                  </a:lnTo>
                  <a:lnTo>
                    <a:pt x="249424" y="593375"/>
                  </a:lnTo>
                  <a:lnTo>
                    <a:pt x="240782" y="601195"/>
                  </a:lnTo>
                  <a:lnTo>
                    <a:pt x="232140" y="609020"/>
                  </a:lnTo>
                  <a:lnTo>
                    <a:pt x="223498" y="616853"/>
                  </a:lnTo>
                  <a:lnTo>
                    <a:pt x="214856" y="624691"/>
                  </a:lnTo>
                  <a:lnTo>
                    <a:pt x="206214" y="632536"/>
                  </a:lnTo>
                  <a:lnTo>
                    <a:pt x="197572" y="640387"/>
                  </a:lnTo>
                  <a:lnTo>
                    <a:pt x="188930" y="648244"/>
                  </a:lnTo>
                  <a:lnTo>
                    <a:pt x="180288" y="656107"/>
                  </a:lnTo>
                  <a:lnTo>
                    <a:pt x="171646" y="663976"/>
                  </a:lnTo>
                  <a:lnTo>
                    <a:pt x="163004" y="671852"/>
                  </a:lnTo>
                  <a:lnTo>
                    <a:pt x="154362" y="679733"/>
                  </a:lnTo>
                  <a:lnTo>
                    <a:pt x="145720" y="687621"/>
                  </a:lnTo>
                  <a:lnTo>
                    <a:pt x="137078" y="695515"/>
                  </a:lnTo>
                  <a:lnTo>
                    <a:pt x="128436" y="703414"/>
                  </a:lnTo>
                  <a:lnTo>
                    <a:pt x="119795" y="711320"/>
                  </a:lnTo>
                  <a:lnTo>
                    <a:pt x="111153" y="719231"/>
                  </a:lnTo>
                  <a:lnTo>
                    <a:pt x="102511" y="727148"/>
                  </a:lnTo>
                  <a:lnTo>
                    <a:pt x="93869" y="735071"/>
                  </a:lnTo>
                  <a:lnTo>
                    <a:pt x="85227" y="742999"/>
                  </a:lnTo>
                  <a:lnTo>
                    <a:pt x="76585" y="750934"/>
                  </a:lnTo>
                  <a:lnTo>
                    <a:pt x="67943" y="758874"/>
                  </a:lnTo>
                  <a:lnTo>
                    <a:pt x="59301" y="766819"/>
                  </a:lnTo>
                  <a:lnTo>
                    <a:pt x="50659" y="774770"/>
                  </a:lnTo>
                  <a:lnTo>
                    <a:pt x="42017" y="782726"/>
                  </a:lnTo>
                  <a:lnTo>
                    <a:pt x="33375" y="790688"/>
                  </a:lnTo>
                  <a:lnTo>
                    <a:pt x="24733" y="798655"/>
                  </a:lnTo>
                  <a:lnTo>
                    <a:pt x="16091" y="806627"/>
                  </a:lnTo>
                  <a:lnTo>
                    <a:pt x="7449" y="814605"/>
                  </a:lnTo>
                  <a:lnTo>
                    <a:pt x="0" y="82148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069929" y="1975539"/>
              <a:ext cx="970522" cy="875966"/>
            </a:xfrm>
            <a:custGeom>
              <a:avLst/>
              <a:pathLst>
                <a:path w="970522" h="875966">
                  <a:moveTo>
                    <a:pt x="0" y="875966"/>
                  </a:moveTo>
                  <a:lnTo>
                    <a:pt x="2624" y="873597"/>
                  </a:lnTo>
                  <a:lnTo>
                    <a:pt x="11266" y="865797"/>
                  </a:lnTo>
                  <a:lnTo>
                    <a:pt x="19908" y="857997"/>
                  </a:lnTo>
                  <a:lnTo>
                    <a:pt x="28550" y="850197"/>
                  </a:lnTo>
                  <a:lnTo>
                    <a:pt x="37192" y="842397"/>
                  </a:lnTo>
                  <a:lnTo>
                    <a:pt x="45834" y="834597"/>
                  </a:lnTo>
                  <a:lnTo>
                    <a:pt x="54476" y="826797"/>
                  </a:lnTo>
                  <a:lnTo>
                    <a:pt x="63118" y="818997"/>
                  </a:lnTo>
                  <a:lnTo>
                    <a:pt x="71760" y="811197"/>
                  </a:lnTo>
                  <a:lnTo>
                    <a:pt x="80402" y="803397"/>
                  </a:lnTo>
                  <a:lnTo>
                    <a:pt x="89044" y="795597"/>
                  </a:lnTo>
                  <a:lnTo>
                    <a:pt x="97686" y="787797"/>
                  </a:lnTo>
                  <a:lnTo>
                    <a:pt x="106328" y="779997"/>
                  </a:lnTo>
                  <a:lnTo>
                    <a:pt x="114970" y="772197"/>
                  </a:lnTo>
                  <a:lnTo>
                    <a:pt x="123612" y="764397"/>
                  </a:lnTo>
                  <a:lnTo>
                    <a:pt x="132254" y="756597"/>
                  </a:lnTo>
                  <a:lnTo>
                    <a:pt x="140895" y="748797"/>
                  </a:lnTo>
                  <a:lnTo>
                    <a:pt x="149537" y="740997"/>
                  </a:lnTo>
                  <a:lnTo>
                    <a:pt x="158179" y="733197"/>
                  </a:lnTo>
                  <a:lnTo>
                    <a:pt x="166821" y="725397"/>
                  </a:lnTo>
                  <a:lnTo>
                    <a:pt x="175463" y="717597"/>
                  </a:lnTo>
                  <a:lnTo>
                    <a:pt x="184105" y="709797"/>
                  </a:lnTo>
                  <a:lnTo>
                    <a:pt x="192747" y="701997"/>
                  </a:lnTo>
                  <a:lnTo>
                    <a:pt x="201389" y="694197"/>
                  </a:lnTo>
                  <a:lnTo>
                    <a:pt x="210031" y="686397"/>
                  </a:lnTo>
                  <a:lnTo>
                    <a:pt x="218673" y="678597"/>
                  </a:lnTo>
                  <a:lnTo>
                    <a:pt x="227315" y="670797"/>
                  </a:lnTo>
                  <a:lnTo>
                    <a:pt x="235957" y="662997"/>
                  </a:lnTo>
                  <a:lnTo>
                    <a:pt x="244599" y="655197"/>
                  </a:lnTo>
                  <a:lnTo>
                    <a:pt x="253241" y="647397"/>
                  </a:lnTo>
                  <a:lnTo>
                    <a:pt x="261883" y="639597"/>
                  </a:lnTo>
                  <a:lnTo>
                    <a:pt x="270525" y="631798"/>
                  </a:lnTo>
                  <a:lnTo>
                    <a:pt x="279167" y="623998"/>
                  </a:lnTo>
                  <a:lnTo>
                    <a:pt x="287808" y="616198"/>
                  </a:lnTo>
                  <a:lnTo>
                    <a:pt x="296450" y="608398"/>
                  </a:lnTo>
                  <a:lnTo>
                    <a:pt x="305092" y="600598"/>
                  </a:lnTo>
                  <a:lnTo>
                    <a:pt x="313734" y="592798"/>
                  </a:lnTo>
                  <a:lnTo>
                    <a:pt x="322376" y="584998"/>
                  </a:lnTo>
                  <a:lnTo>
                    <a:pt x="331018" y="577198"/>
                  </a:lnTo>
                  <a:lnTo>
                    <a:pt x="339660" y="569398"/>
                  </a:lnTo>
                  <a:lnTo>
                    <a:pt x="348302" y="561598"/>
                  </a:lnTo>
                  <a:lnTo>
                    <a:pt x="356944" y="553798"/>
                  </a:lnTo>
                  <a:lnTo>
                    <a:pt x="365586" y="545998"/>
                  </a:lnTo>
                  <a:lnTo>
                    <a:pt x="374228" y="538198"/>
                  </a:lnTo>
                  <a:lnTo>
                    <a:pt x="382870" y="530398"/>
                  </a:lnTo>
                  <a:lnTo>
                    <a:pt x="391512" y="522598"/>
                  </a:lnTo>
                  <a:lnTo>
                    <a:pt x="400154" y="514798"/>
                  </a:lnTo>
                  <a:lnTo>
                    <a:pt x="408796" y="506998"/>
                  </a:lnTo>
                  <a:lnTo>
                    <a:pt x="417438" y="499198"/>
                  </a:lnTo>
                  <a:lnTo>
                    <a:pt x="426080" y="491398"/>
                  </a:lnTo>
                  <a:lnTo>
                    <a:pt x="434721" y="483598"/>
                  </a:lnTo>
                  <a:lnTo>
                    <a:pt x="443363" y="475798"/>
                  </a:lnTo>
                  <a:lnTo>
                    <a:pt x="452005" y="467998"/>
                  </a:lnTo>
                  <a:lnTo>
                    <a:pt x="460647" y="460198"/>
                  </a:lnTo>
                  <a:lnTo>
                    <a:pt x="469289" y="452398"/>
                  </a:lnTo>
                  <a:lnTo>
                    <a:pt x="477931" y="444598"/>
                  </a:lnTo>
                  <a:lnTo>
                    <a:pt x="486573" y="436798"/>
                  </a:lnTo>
                  <a:lnTo>
                    <a:pt x="495215" y="428998"/>
                  </a:lnTo>
                  <a:lnTo>
                    <a:pt x="503857" y="421198"/>
                  </a:lnTo>
                  <a:lnTo>
                    <a:pt x="512499" y="413398"/>
                  </a:lnTo>
                  <a:lnTo>
                    <a:pt x="521141" y="405598"/>
                  </a:lnTo>
                  <a:lnTo>
                    <a:pt x="529783" y="397798"/>
                  </a:lnTo>
                  <a:lnTo>
                    <a:pt x="538425" y="389998"/>
                  </a:lnTo>
                  <a:lnTo>
                    <a:pt x="547067" y="382198"/>
                  </a:lnTo>
                  <a:lnTo>
                    <a:pt x="555709" y="374398"/>
                  </a:lnTo>
                  <a:lnTo>
                    <a:pt x="564351" y="366598"/>
                  </a:lnTo>
                  <a:lnTo>
                    <a:pt x="572993" y="358798"/>
                  </a:lnTo>
                  <a:lnTo>
                    <a:pt x="581634" y="350998"/>
                  </a:lnTo>
                  <a:lnTo>
                    <a:pt x="590276" y="343198"/>
                  </a:lnTo>
                  <a:lnTo>
                    <a:pt x="598918" y="335398"/>
                  </a:lnTo>
                  <a:lnTo>
                    <a:pt x="607560" y="327598"/>
                  </a:lnTo>
                  <a:lnTo>
                    <a:pt x="616202" y="319798"/>
                  </a:lnTo>
                  <a:lnTo>
                    <a:pt x="624844" y="311999"/>
                  </a:lnTo>
                  <a:lnTo>
                    <a:pt x="633486" y="304199"/>
                  </a:lnTo>
                  <a:lnTo>
                    <a:pt x="642128" y="296399"/>
                  </a:lnTo>
                  <a:lnTo>
                    <a:pt x="650770" y="288599"/>
                  </a:lnTo>
                  <a:lnTo>
                    <a:pt x="659412" y="280799"/>
                  </a:lnTo>
                  <a:lnTo>
                    <a:pt x="668054" y="272999"/>
                  </a:lnTo>
                  <a:lnTo>
                    <a:pt x="676696" y="265199"/>
                  </a:lnTo>
                  <a:lnTo>
                    <a:pt x="685338" y="257399"/>
                  </a:lnTo>
                  <a:lnTo>
                    <a:pt x="693980" y="249599"/>
                  </a:lnTo>
                  <a:lnTo>
                    <a:pt x="702622" y="241799"/>
                  </a:lnTo>
                  <a:lnTo>
                    <a:pt x="711264" y="233999"/>
                  </a:lnTo>
                  <a:lnTo>
                    <a:pt x="719906" y="226199"/>
                  </a:lnTo>
                  <a:lnTo>
                    <a:pt x="728547" y="218399"/>
                  </a:lnTo>
                  <a:lnTo>
                    <a:pt x="737189" y="210599"/>
                  </a:lnTo>
                  <a:lnTo>
                    <a:pt x="745831" y="202799"/>
                  </a:lnTo>
                  <a:lnTo>
                    <a:pt x="754473" y="194999"/>
                  </a:lnTo>
                  <a:lnTo>
                    <a:pt x="763115" y="187199"/>
                  </a:lnTo>
                  <a:lnTo>
                    <a:pt x="771757" y="179399"/>
                  </a:lnTo>
                  <a:lnTo>
                    <a:pt x="780399" y="171599"/>
                  </a:lnTo>
                  <a:lnTo>
                    <a:pt x="789041" y="163799"/>
                  </a:lnTo>
                  <a:lnTo>
                    <a:pt x="797683" y="155999"/>
                  </a:lnTo>
                  <a:lnTo>
                    <a:pt x="806325" y="148199"/>
                  </a:lnTo>
                  <a:lnTo>
                    <a:pt x="814967" y="140399"/>
                  </a:lnTo>
                  <a:lnTo>
                    <a:pt x="823609" y="132599"/>
                  </a:lnTo>
                  <a:lnTo>
                    <a:pt x="832251" y="124799"/>
                  </a:lnTo>
                  <a:lnTo>
                    <a:pt x="840893" y="116999"/>
                  </a:lnTo>
                  <a:lnTo>
                    <a:pt x="849535" y="109199"/>
                  </a:lnTo>
                  <a:lnTo>
                    <a:pt x="858177" y="101399"/>
                  </a:lnTo>
                  <a:lnTo>
                    <a:pt x="866819" y="93599"/>
                  </a:lnTo>
                  <a:lnTo>
                    <a:pt x="875460" y="85799"/>
                  </a:lnTo>
                  <a:lnTo>
                    <a:pt x="884102" y="77999"/>
                  </a:lnTo>
                  <a:lnTo>
                    <a:pt x="892744" y="70199"/>
                  </a:lnTo>
                  <a:lnTo>
                    <a:pt x="901386" y="62399"/>
                  </a:lnTo>
                  <a:lnTo>
                    <a:pt x="910028" y="54599"/>
                  </a:lnTo>
                  <a:lnTo>
                    <a:pt x="918670" y="46799"/>
                  </a:lnTo>
                  <a:lnTo>
                    <a:pt x="927312" y="38999"/>
                  </a:lnTo>
                  <a:lnTo>
                    <a:pt x="935954" y="31199"/>
                  </a:lnTo>
                  <a:lnTo>
                    <a:pt x="944596" y="23399"/>
                  </a:lnTo>
                  <a:lnTo>
                    <a:pt x="953238" y="15599"/>
                  </a:lnTo>
                  <a:lnTo>
                    <a:pt x="961880" y="7799"/>
                  </a:lnTo>
                  <a:lnTo>
                    <a:pt x="970522" y="0"/>
                  </a:lnTo>
                  <a:lnTo>
                    <a:pt x="970522" y="0"/>
                  </a:lnTo>
                </a:path>
              </a:pathLst>
            </a:custGeom>
            <a:ln w="13550" cap="flat">
              <a:solidFill>
                <a:srgbClr val="DF2A6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224609" y="2807261"/>
              <a:ext cx="88488" cy="8848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234421" y="2808431"/>
              <a:ext cx="86148" cy="8614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243467" y="2808834"/>
              <a:ext cx="85341" cy="8534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251776" y="2808501"/>
              <a:ext cx="86007" cy="8600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260077" y="2808161"/>
              <a:ext cx="86687" cy="8668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269590" y="2809032"/>
              <a:ext cx="84946" cy="8494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276757" y="2807557"/>
              <a:ext cx="87895" cy="8789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286273" y="2808431"/>
              <a:ext cx="86148" cy="8614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295204" y="2808720"/>
              <a:ext cx="85569" cy="8556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304158" y="2809032"/>
              <a:ext cx="84946" cy="8494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313007" y="2809239"/>
              <a:ext cx="84531" cy="8453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320947" y="2808537"/>
              <a:ext cx="85935" cy="8593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329661" y="2808609"/>
              <a:ext cx="85791" cy="8579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337726" y="3499599"/>
              <a:ext cx="86944" cy="8694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347705" y="2809369"/>
              <a:ext cx="84271" cy="8427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354948" y="2807970"/>
              <a:ext cx="87069" cy="8706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364902" y="2809282"/>
              <a:ext cx="84445" cy="8444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374095" y="2809834"/>
              <a:ext cx="83342" cy="8334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382407" y="2809503"/>
              <a:ext cx="84003" cy="8400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390497" y="3433758"/>
              <a:ext cx="85106" cy="8510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398724" y="2808537"/>
              <a:ext cx="85935" cy="8593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408614" y="2809785"/>
              <a:ext cx="83440" cy="8344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417455" y="2809984"/>
              <a:ext cx="83041" cy="8304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425186" y="2809073"/>
              <a:ext cx="84865" cy="8486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433787" y="2809032"/>
              <a:ext cx="84946" cy="8494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440926" y="2807529"/>
              <a:ext cx="87951" cy="8795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449917" y="2807878"/>
              <a:ext cx="87254" cy="8725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457666" y="2806986"/>
              <a:ext cx="89039" cy="8903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466431" y="3393778"/>
              <a:ext cx="88793" cy="8879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474693" y="2806728"/>
              <a:ext cx="89553" cy="8955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482506" y="2805899"/>
              <a:ext cx="91212" cy="9121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492723" y="2807474"/>
              <a:ext cx="88061" cy="8806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501257" y="2807366"/>
              <a:ext cx="88277" cy="8827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510380" y="2807848"/>
              <a:ext cx="87314" cy="8731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517222" y="2806047"/>
              <a:ext cx="90915" cy="9091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525207" y="2805390"/>
              <a:ext cx="92229" cy="9222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33277" y="3373829"/>
              <a:ext cx="93371" cy="9337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541879" y="3303222"/>
              <a:ext cx="93452" cy="9345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550771" y="2805028"/>
              <a:ext cx="92953" cy="9295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560037" y="2805653"/>
              <a:ext cx="91704" cy="9170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569800" y="2806774"/>
              <a:ext cx="89462" cy="8946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576474" y="2804806"/>
              <a:ext cx="93398" cy="9339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584719" y="3269964"/>
              <a:ext cx="94191" cy="9419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592885" y="2803933"/>
              <a:ext cx="95143" cy="9514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601506" y="2803912"/>
              <a:ext cx="95185" cy="9518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611096" y="2804860"/>
              <a:ext cx="93290" cy="9329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619710" y="2804833"/>
              <a:ext cx="93344" cy="9334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628449" y="2804929"/>
              <a:ext cx="93151" cy="9315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636148" y="2803987"/>
              <a:ext cx="95036" cy="9503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644471" y="3228461"/>
              <a:ext cx="95674" cy="9567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653213" y="2803768"/>
              <a:ext cx="95474" cy="9547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661286" y="2803199"/>
              <a:ext cx="96613" cy="9661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670631" y="3262067"/>
              <a:ext cx="95206" cy="9520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679879" y="3177723"/>
              <a:ext cx="93995" cy="9399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689735" y="3207747"/>
              <a:ext cx="91566" cy="9156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696453" y="3176495"/>
              <a:ext cx="95413" cy="9541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704906" y="3135413"/>
              <a:ext cx="95791" cy="9579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712920" y="3114798"/>
              <a:ext cx="97047" cy="9704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721172" y="3178600"/>
              <a:ext cx="97827" cy="9782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730813" y="3111302"/>
              <a:ext cx="95830" cy="9583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738704" y="3093458"/>
              <a:ext cx="97332" cy="9733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747723" y="3076917"/>
              <a:ext cx="96578" cy="9657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755218" y="3094554"/>
              <a:ext cx="98871" cy="9887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763961" y="3020838"/>
              <a:ext cx="98669" cy="9866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773366" y="2984709"/>
              <a:ext cx="97143" cy="9714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781724" y="2993655"/>
              <a:ext cx="97710" cy="9771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789682" y="3043979"/>
              <a:ext cx="99079" cy="9907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798613" y="2975588"/>
              <a:ext cx="98501" cy="9850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808114" y="3022151"/>
              <a:ext cx="96783" cy="9678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816127" y="3007743"/>
              <a:ext cx="98040" cy="9804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825178" y="2990443"/>
              <a:ext cx="97223" cy="9722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834142" y="2975189"/>
              <a:ext cx="96578" cy="9657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842550" y="3018903"/>
              <a:ext cx="97047" cy="9704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851383" y="3006579"/>
              <a:ext cx="96664" cy="9666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860481" y="2962260"/>
              <a:ext cx="95752" cy="9575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870206" y="3057583"/>
              <a:ext cx="93585" cy="9358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877745" y="3009836"/>
              <a:ext cx="95791" cy="9579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886329" y="2966064"/>
              <a:ext cx="95906" cy="9590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894768" y="2915889"/>
              <a:ext cx="96314" cy="9631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911153" y="2847997"/>
              <a:ext cx="98110" cy="9811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919809" y="2880992"/>
              <a:ext cx="98082" cy="9808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929445" y="2902011"/>
              <a:ext cx="96094" cy="9609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936806" y="2902412"/>
              <a:ext cx="98657" cy="9865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945659" y="2936346"/>
              <a:ext cx="98234" cy="9823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955298" y="2880004"/>
              <a:ext cx="96241" cy="9624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963212" y="2851340"/>
              <a:ext cx="97695" cy="9769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972195" y="2899223"/>
              <a:ext cx="97014" cy="9701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981038" y="2777098"/>
              <a:ext cx="96613" cy="9661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990081" y="2870549"/>
              <a:ext cx="95811" cy="9581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997715" y="2838617"/>
              <a:ext cx="97827" cy="9782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006779" y="2778625"/>
              <a:ext cx="96982" cy="9698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015809" y="2751724"/>
              <a:ext cx="96205" cy="9620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023788" y="2769727"/>
              <a:ext cx="97531" cy="9753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033093" y="2747563"/>
              <a:ext cx="96205" cy="9620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041250" y="2840538"/>
              <a:ext cx="97175" cy="9717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049821" y="2788180"/>
              <a:ext cx="97317" cy="9731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057864" y="2714483"/>
              <a:ext cx="98514" cy="9851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066894" y="2778584"/>
              <a:ext cx="97739" cy="9773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076294" y="2700910"/>
              <a:ext cx="96223" cy="9622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084444" y="2905582"/>
              <a:ext cx="97207" cy="9720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092916" y="2724804"/>
              <a:ext cx="97546" cy="9754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101673" y="2746243"/>
              <a:ext cx="97317" cy="9731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111146" y="2767954"/>
              <a:ext cx="95654" cy="9565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118581" y="2678138"/>
              <a:ext cx="98068" cy="9806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127968" y="2738883"/>
              <a:ext cx="96578" cy="9657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135396" y="2685854"/>
              <a:ext cx="99006" cy="9900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143412" y="2731407"/>
              <a:ext cx="100258" cy="10025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160798" y="2680075"/>
              <a:ext cx="100053" cy="10005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169897" y="2700870"/>
              <a:ext cx="99139" cy="9913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177414" y="2658372"/>
              <a:ext cx="101389" cy="10138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186178" y="2642754"/>
              <a:ext cx="101146" cy="10114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195106" y="2646069"/>
              <a:ext cx="100574" cy="10057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203967" y="2607366"/>
              <a:ext cx="100136" cy="10013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220586" y="2602203"/>
              <a:ext cx="101465" cy="10146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229678" y="2604784"/>
              <a:ext cx="100564" cy="10056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237198" y="2641798"/>
              <a:ext cx="102808" cy="10280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246558" y="2612858"/>
              <a:ext cx="101372" cy="10137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255571" y="2633863"/>
              <a:ext cx="100631" cy="10063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264497" y="2559512"/>
              <a:ext cx="100063" cy="10006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272917" y="2606634"/>
              <a:ext cx="100506" cy="10050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282757" y="2567237"/>
              <a:ext cx="98110" cy="9811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291890" y="2560872"/>
              <a:ext cx="97127" cy="9712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298814" y="2582320"/>
              <a:ext cx="100564" cy="10056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308327" y="2558923"/>
              <a:ext cx="98821" cy="9882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316969" y="2556218"/>
              <a:ext cx="98821" cy="9882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325423" y="2538823"/>
              <a:ext cx="99198" cy="9919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334247" y="2532154"/>
              <a:ext cx="98834" cy="9883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343042" y="2488389"/>
              <a:ext cx="98527" cy="9852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352227" y="2505975"/>
              <a:ext cx="97440" cy="9744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359637" y="2486182"/>
              <a:ext cx="99905" cy="9990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368802" y="2482486"/>
              <a:ext cx="98859" cy="9885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377175" y="2473158"/>
              <a:ext cx="99396" cy="9939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385783" y="2451820"/>
              <a:ext cx="99465" cy="9946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394168" y="2483816"/>
              <a:ext cx="99979" cy="9997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403966" y="2458436"/>
              <a:ext cx="97666" cy="9766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412586" y="2454059"/>
              <a:ext cx="97710" cy="9771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420141" y="2419859"/>
              <a:ext cx="99884" cy="9988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429339" y="2442328"/>
              <a:ext cx="98771" cy="9877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438163" y="2405446"/>
              <a:ext cx="98409" cy="9840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446655" y="2414603"/>
              <a:ext cx="98708" cy="9870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461474" y="2432526"/>
              <a:ext cx="86354" cy="8635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2234286" y="4426187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2234286" y="4215266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2234286" y="399647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2234286" y="3795992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2234286" y="359550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2234286" y="3376717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2234286" y="3165796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3211647" y="3664394"/>
              <a:ext cx="828804" cy="761793"/>
            </a:xfrm>
            <a:custGeom>
              <a:avLst/>
              <a:pathLst>
                <a:path w="828804" h="761793">
                  <a:moveTo>
                    <a:pt x="0" y="761793"/>
                  </a:moveTo>
                  <a:lnTo>
                    <a:pt x="7820" y="754846"/>
                  </a:lnTo>
                  <a:lnTo>
                    <a:pt x="16462" y="747164"/>
                  </a:lnTo>
                  <a:lnTo>
                    <a:pt x="25104" y="739475"/>
                  </a:lnTo>
                  <a:lnTo>
                    <a:pt x="33746" y="731780"/>
                  </a:lnTo>
                  <a:lnTo>
                    <a:pt x="42387" y="724080"/>
                  </a:lnTo>
                  <a:lnTo>
                    <a:pt x="51029" y="716374"/>
                  </a:lnTo>
                  <a:lnTo>
                    <a:pt x="59671" y="708661"/>
                  </a:lnTo>
                  <a:lnTo>
                    <a:pt x="68313" y="700943"/>
                  </a:lnTo>
                  <a:lnTo>
                    <a:pt x="76955" y="693218"/>
                  </a:lnTo>
                  <a:lnTo>
                    <a:pt x="85597" y="685488"/>
                  </a:lnTo>
                  <a:lnTo>
                    <a:pt x="94239" y="677751"/>
                  </a:lnTo>
                  <a:lnTo>
                    <a:pt x="102881" y="670008"/>
                  </a:lnTo>
                  <a:lnTo>
                    <a:pt x="111523" y="662259"/>
                  </a:lnTo>
                  <a:lnTo>
                    <a:pt x="120165" y="654504"/>
                  </a:lnTo>
                  <a:lnTo>
                    <a:pt x="128807" y="646742"/>
                  </a:lnTo>
                  <a:lnTo>
                    <a:pt x="137449" y="638975"/>
                  </a:lnTo>
                  <a:lnTo>
                    <a:pt x="146091" y="631201"/>
                  </a:lnTo>
                  <a:lnTo>
                    <a:pt x="154733" y="623420"/>
                  </a:lnTo>
                  <a:lnTo>
                    <a:pt x="163375" y="615634"/>
                  </a:lnTo>
                  <a:lnTo>
                    <a:pt x="172017" y="607841"/>
                  </a:lnTo>
                  <a:lnTo>
                    <a:pt x="180659" y="600041"/>
                  </a:lnTo>
                  <a:lnTo>
                    <a:pt x="189300" y="592236"/>
                  </a:lnTo>
                  <a:lnTo>
                    <a:pt x="197942" y="584424"/>
                  </a:lnTo>
                  <a:lnTo>
                    <a:pt x="206584" y="576606"/>
                  </a:lnTo>
                  <a:lnTo>
                    <a:pt x="215226" y="568781"/>
                  </a:lnTo>
                  <a:lnTo>
                    <a:pt x="223868" y="560951"/>
                  </a:lnTo>
                  <a:lnTo>
                    <a:pt x="232510" y="553114"/>
                  </a:lnTo>
                  <a:lnTo>
                    <a:pt x="241152" y="545271"/>
                  </a:lnTo>
                  <a:lnTo>
                    <a:pt x="249794" y="537421"/>
                  </a:lnTo>
                  <a:lnTo>
                    <a:pt x="258436" y="529566"/>
                  </a:lnTo>
                  <a:lnTo>
                    <a:pt x="267078" y="521704"/>
                  </a:lnTo>
                  <a:lnTo>
                    <a:pt x="275720" y="513836"/>
                  </a:lnTo>
                  <a:lnTo>
                    <a:pt x="284362" y="505962"/>
                  </a:lnTo>
                  <a:lnTo>
                    <a:pt x="293004" y="498082"/>
                  </a:lnTo>
                  <a:lnTo>
                    <a:pt x="301646" y="490195"/>
                  </a:lnTo>
                  <a:lnTo>
                    <a:pt x="310288" y="482303"/>
                  </a:lnTo>
                  <a:lnTo>
                    <a:pt x="318930" y="474405"/>
                  </a:lnTo>
                  <a:lnTo>
                    <a:pt x="327572" y="466501"/>
                  </a:lnTo>
                  <a:lnTo>
                    <a:pt x="336213" y="458591"/>
                  </a:lnTo>
                  <a:lnTo>
                    <a:pt x="344855" y="450675"/>
                  </a:lnTo>
                  <a:lnTo>
                    <a:pt x="353497" y="442754"/>
                  </a:lnTo>
                  <a:lnTo>
                    <a:pt x="362139" y="434826"/>
                  </a:lnTo>
                  <a:lnTo>
                    <a:pt x="370781" y="426893"/>
                  </a:lnTo>
                  <a:lnTo>
                    <a:pt x="379423" y="418955"/>
                  </a:lnTo>
                  <a:lnTo>
                    <a:pt x="388065" y="411011"/>
                  </a:lnTo>
                  <a:lnTo>
                    <a:pt x="396707" y="403061"/>
                  </a:lnTo>
                  <a:lnTo>
                    <a:pt x="405349" y="395106"/>
                  </a:lnTo>
                  <a:lnTo>
                    <a:pt x="413991" y="387146"/>
                  </a:lnTo>
                  <a:lnTo>
                    <a:pt x="422633" y="379180"/>
                  </a:lnTo>
                  <a:lnTo>
                    <a:pt x="431275" y="371209"/>
                  </a:lnTo>
                  <a:lnTo>
                    <a:pt x="439917" y="363233"/>
                  </a:lnTo>
                  <a:lnTo>
                    <a:pt x="448559" y="355251"/>
                  </a:lnTo>
                  <a:lnTo>
                    <a:pt x="457201" y="347265"/>
                  </a:lnTo>
                  <a:lnTo>
                    <a:pt x="465843" y="339273"/>
                  </a:lnTo>
                  <a:lnTo>
                    <a:pt x="474485" y="331277"/>
                  </a:lnTo>
                  <a:lnTo>
                    <a:pt x="483126" y="323276"/>
                  </a:lnTo>
                  <a:lnTo>
                    <a:pt x="491768" y="315270"/>
                  </a:lnTo>
                  <a:lnTo>
                    <a:pt x="500410" y="307259"/>
                  </a:lnTo>
                  <a:lnTo>
                    <a:pt x="509052" y="299244"/>
                  </a:lnTo>
                  <a:lnTo>
                    <a:pt x="517694" y="291224"/>
                  </a:lnTo>
                  <a:lnTo>
                    <a:pt x="526336" y="283199"/>
                  </a:lnTo>
                  <a:lnTo>
                    <a:pt x="534978" y="275170"/>
                  </a:lnTo>
                  <a:lnTo>
                    <a:pt x="543620" y="267137"/>
                  </a:lnTo>
                  <a:lnTo>
                    <a:pt x="552262" y="259099"/>
                  </a:lnTo>
                  <a:lnTo>
                    <a:pt x="560904" y="251058"/>
                  </a:lnTo>
                  <a:lnTo>
                    <a:pt x="569546" y="243011"/>
                  </a:lnTo>
                  <a:lnTo>
                    <a:pt x="578188" y="234961"/>
                  </a:lnTo>
                  <a:lnTo>
                    <a:pt x="586830" y="226907"/>
                  </a:lnTo>
                  <a:lnTo>
                    <a:pt x="595472" y="218849"/>
                  </a:lnTo>
                  <a:lnTo>
                    <a:pt x="604114" y="210787"/>
                  </a:lnTo>
                  <a:lnTo>
                    <a:pt x="612756" y="202721"/>
                  </a:lnTo>
                  <a:lnTo>
                    <a:pt x="621398" y="194651"/>
                  </a:lnTo>
                  <a:lnTo>
                    <a:pt x="630039" y="186577"/>
                  </a:lnTo>
                  <a:lnTo>
                    <a:pt x="638681" y="178500"/>
                  </a:lnTo>
                  <a:lnTo>
                    <a:pt x="647323" y="170420"/>
                  </a:lnTo>
                  <a:lnTo>
                    <a:pt x="655965" y="162335"/>
                  </a:lnTo>
                  <a:lnTo>
                    <a:pt x="664607" y="154248"/>
                  </a:lnTo>
                  <a:lnTo>
                    <a:pt x="673249" y="146157"/>
                  </a:lnTo>
                  <a:lnTo>
                    <a:pt x="681891" y="138062"/>
                  </a:lnTo>
                  <a:lnTo>
                    <a:pt x="690533" y="129964"/>
                  </a:lnTo>
                  <a:lnTo>
                    <a:pt x="699175" y="121863"/>
                  </a:lnTo>
                  <a:lnTo>
                    <a:pt x="707817" y="113759"/>
                  </a:lnTo>
                  <a:lnTo>
                    <a:pt x="716459" y="105652"/>
                  </a:lnTo>
                  <a:lnTo>
                    <a:pt x="725101" y="97542"/>
                  </a:lnTo>
                  <a:lnTo>
                    <a:pt x="733743" y="89428"/>
                  </a:lnTo>
                  <a:lnTo>
                    <a:pt x="742385" y="81312"/>
                  </a:lnTo>
                  <a:lnTo>
                    <a:pt x="751027" y="73193"/>
                  </a:lnTo>
                  <a:lnTo>
                    <a:pt x="759669" y="65071"/>
                  </a:lnTo>
                  <a:lnTo>
                    <a:pt x="768311" y="56946"/>
                  </a:lnTo>
                  <a:lnTo>
                    <a:pt x="776952" y="48819"/>
                  </a:lnTo>
                  <a:lnTo>
                    <a:pt x="785594" y="40689"/>
                  </a:lnTo>
                  <a:lnTo>
                    <a:pt x="794236" y="32556"/>
                  </a:lnTo>
                  <a:lnTo>
                    <a:pt x="802878" y="24421"/>
                  </a:lnTo>
                  <a:lnTo>
                    <a:pt x="811520" y="16283"/>
                  </a:lnTo>
                  <a:lnTo>
                    <a:pt x="820162" y="8142"/>
                  </a:lnTo>
                  <a:lnTo>
                    <a:pt x="828804" y="0"/>
                  </a:lnTo>
                  <a:lnTo>
                    <a:pt x="828804" y="108959"/>
                  </a:lnTo>
                  <a:lnTo>
                    <a:pt x="820162" y="116417"/>
                  </a:lnTo>
                  <a:lnTo>
                    <a:pt x="811520" y="123876"/>
                  </a:lnTo>
                  <a:lnTo>
                    <a:pt x="802878" y="131338"/>
                  </a:lnTo>
                  <a:lnTo>
                    <a:pt x="794236" y="138803"/>
                  </a:lnTo>
                  <a:lnTo>
                    <a:pt x="785594" y="146270"/>
                  </a:lnTo>
                  <a:lnTo>
                    <a:pt x="776952" y="153740"/>
                  </a:lnTo>
                  <a:lnTo>
                    <a:pt x="768311" y="161212"/>
                  </a:lnTo>
                  <a:lnTo>
                    <a:pt x="759669" y="168687"/>
                  </a:lnTo>
                  <a:lnTo>
                    <a:pt x="751027" y="176165"/>
                  </a:lnTo>
                  <a:lnTo>
                    <a:pt x="742385" y="183646"/>
                  </a:lnTo>
                  <a:lnTo>
                    <a:pt x="733743" y="191130"/>
                  </a:lnTo>
                  <a:lnTo>
                    <a:pt x="725101" y="198617"/>
                  </a:lnTo>
                  <a:lnTo>
                    <a:pt x="716459" y="206106"/>
                  </a:lnTo>
                  <a:lnTo>
                    <a:pt x="707817" y="213599"/>
                  </a:lnTo>
                  <a:lnTo>
                    <a:pt x="699175" y="221095"/>
                  </a:lnTo>
                  <a:lnTo>
                    <a:pt x="690533" y="228594"/>
                  </a:lnTo>
                  <a:lnTo>
                    <a:pt x="681891" y="236096"/>
                  </a:lnTo>
                  <a:lnTo>
                    <a:pt x="673249" y="243601"/>
                  </a:lnTo>
                  <a:lnTo>
                    <a:pt x="664607" y="251110"/>
                  </a:lnTo>
                  <a:lnTo>
                    <a:pt x="655965" y="258623"/>
                  </a:lnTo>
                  <a:lnTo>
                    <a:pt x="647323" y="266138"/>
                  </a:lnTo>
                  <a:lnTo>
                    <a:pt x="638681" y="273657"/>
                  </a:lnTo>
                  <a:lnTo>
                    <a:pt x="630039" y="281180"/>
                  </a:lnTo>
                  <a:lnTo>
                    <a:pt x="621398" y="288707"/>
                  </a:lnTo>
                  <a:lnTo>
                    <a:pt x="612756" y="296237"/>
                  </a:lnTo>
                  <a:lnTo>
                    <a:pt x="604114" y="303771"/>
                  </a:lnTo>
                  <a:lnTo>
                    <a:pt x="595472" y="311309"/>
                  </a:lnTo>
                  <a:lnTo>
                    <a:pt x="586830" y="318850"/>
                  </a:lnTo>
                  <a:lnTo>
                    <a:pt x="578188" y="326396"/>
                  </a:lnTo>
                  <a:lnTo>
                    <a:pt x="569546" y="333946"/>
                  </a:lnTo>
                  <a:lnTo>
                    <a:pt x="560904" y="341500"/>
                  </a:lnTo>
                  <a:lnTo>
                    <a:pt x="552262" y="349058"/>
                  </a:lnTo>
                  <a:lnTo>
                    <a:pt x="543620" y="356620"/>
                  </a:lnTo>
                  <a:lnTo>
                    <a:pt x="534978" y="364187"/>
                  </a:lnTo>
                  <a:lnTo>
                    <a:pt x="526336" y="371758"/>
                  </a:lnTo>
                  <a:lnTo>
                    <a:pt x="517694" y="379333"/>
                  </a:lnTo>
                  <a:lnTo>
                    <a:pt x="509052" y="386913"/>
                  </a:lnTo>
                  <a:lnTo>
                    <a:pt x="500410" y="394498"/>
                  </a:lnTo>
                  <a:lnTo>
                    <a:pt x="491768" y="402087"/>
                  </a:lnTo>
                  <a:lnTo>
                    <a:pt x="483126" y="409681"/>
                  </a:lnTo>
                  <a:lnTo>
                    <a:pt x="474485" y="417280"/>
                  </a:lnTo>
                  <a:lnTo>
                    <a:pt x="465843" y="424883"/>
                  </a:lnTo>
                  <a:lnTo>
                    <a:pt x="457201" y="432492"/>
                  </a:lnTo>
                  <a:lnTo>
                    <a:pt x="448559" y="440105"/>
                  </a:lnTo>
                  <a:lnTo>
                    <a:pt x="439917" y="447724"/>
                  </a:lnTo>
                  <a:lnTo>
                    <a:pt x="431275" y="455348"/>
                  </a:lnTo>
                  <a:lnTo>
                    <a:pt x="422633" y="462977"/>
                  </a:lnTo>
                  <a:lnTo>
                    <a:pt x="413991" y="470611"/>
                  </a:lnTo>
                  <a:lnTo>
                    <a:pt x="405349" y="478250"/>
                  </a:lnTo>
                  <a:lnTo>
                    <a:pt x="396707" y="485895"/>
                  </a:lnTo>
                  <a:lnTo>
                    <a:pt x="388065" y="493546"/>
                  </a:lnTo>
                  <a:lnTo>
                    <a:pt x="379423" y="501201"/>
                  </a:lnTo>
                  <a:lnTo>
                    <a:pt x="370781" y="508863"/>
                  </a:lnTo>
                  <a:lnTo>
                    <a:pt x="362139" y="516530"/>
                  </a:lnTo>
                  <a:lnTo>
                    <a:pt x="353497" y="524202"/>
                  </a:lnTo>
                  <a:lnTo>
                    <a:pt x="344855" y="531881"/>
                  </a:lnTo>
                  <a:lnTo>
                    <a:pt x="336213" y="539565"/>
                  </a:lnTo>
                  <a:lnTo>
                    <a:pt x="327572" y="547255"/>
                  </a:lnTo>
                  <a:lnTo>
                    <a:pt x="318930" y="554951"/>
                  </a:lnTo>
                  <a:lnTo>
                    <a:pt x="310288" y="562653"/>
                  </a:lnTo>
                  <a:lnTo>
                    <a:pt x="301646" y="570360"/>
                  </a:lnTo>
                  <a:lnTo>
                    <a:pt x="293004" y="578074"/>
                  </a:lnTo>
                  <a:lnTo>
                    <a:pt x="284362" y="585794"/>
                  </a:lnTo>
                  <a:lnTo>
                    <a:pt x="275720" y="593520"/>
                  </a:lnTo>
                  <a:lnTo>
                    <a:pt x="267078" y="601252"/>
                  </a:lnTo>
                  <a:lnTo>
                    <a:pt x="258436" y="608990"/>
                  </a:lnTo>
                  <a:lnTo>
                    <a:pt x="249794" y="616734"/>
                  </a:lnTo>
                  <a:lnTo>
                    <a:pt x="241152" y="624485"/>
                  </a:lnTo>
                  <a:lnTo>
                    <a:pt x="232510" y="632242"/>
                  </a:lnTo>
                  <a:lnTo>
                    <a:pt x="223868" y="640005"/>
                  </a:lnTo>
                  <a:lnTo>
                    <a:pt x="215226" y="647774"/>
                  </a:lnTo>
                  <a:lnTo>
                    <a:pt x="206584" y="655549"/>
                  </a:lnTo>
                  <a:lnTo>
                    <a:pt x="197942" y="663331"/>
                  </a:lnTo>
                  <a:lnTo>
                    <a:pt x="189300" y="671119"/>
                  </a:lnTo>
                  <a:lnTo>
                    <a:pt x="180659" y="678914"/>
                  </a:lnTo>
                  <a:lnTo>
                    <a:pt x="172017" y="686714"/>
                  </a:lnTo>
                  <a:lnTo>
                    <a:pt x="163375" y="694521"/>
                  </a:lnTo>
                  <a:lnTo>
                    <a:pt x="154733" y="702335"/>
                  </a:lnTo>
                  <a:lnTo>
                    <a:pt x="146091" y="710154"/>
                  </a:lnTo>
                  <a:lnTo>
                    <a:pt x="137449" y="717980"/>
                  </a:lnTo>
                  <a:lnTo>
                    <a:pt x="128807" y="725812"/>
                  </a:lnTo>
                  <a:lnTo>
                    <a:pt x="120165" y="733651"/>
                  </a:lnTo>
                  <a:lnTo>
                    <a:pt x="111523" y="741496"/>
                  </a:lnTo>
                  <a:lnTo>
                    <a:pt x="102881" y="749346"/>
                  </a:lnTo>
                  <a:lnTo>
                    <a:pt x="94239" y="757204"/>
                  </a:lnTo>
                  <a:lnTo>
                    <a:pt x="89195" y="761793"/>
                  </a:lnTo>
                  <a:close/>
                </a:path>
              </a:pathLst>
            </a:cu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3211647" y="3664394"/>
              <a:ext cx="828804" cy="761793"/>
            </a:xfrm>
            <a:custGeom>
              <a:avLst/>
              <a:pathLst>
                <a:path w="828804" h="761793">
                  <a:moveTo>
                    <a:pt x="0" y="761793"/>
                  </a:moveTo>
                  <a:lnTo>
                    <a:pt x="7820" y="754846"/>
                  </a:lnTo>
                  <a:lnTo>
                    <a:pt x="16462" y="747164"/>
                  </a:lnTo>
                  <a:lnTo>
                    <a:pt x="25104" y="739475"/>
                  </a:lnTo>
                  <a:lnTo>
                    <a:pt x="33746" y="731780"/>
                  </a:lnTo>
                  <a:lnTo>
                    <a:pt x="42387" y="724080"/>
                  </a:lnTo>
                  <a:lnTo>
                    <a:pt x="51029" y="716374"/>
                  </a:lnTo>
                  <a:lnTo>
                    <a:pt x="59671" y="708661"/>
                  </a:lnTo>
                  <a:lnTo>
                    <a:pt x="68313" y="700943"/>
                  </a:lnTo>
                  <a:lnTo>
                    <a:pt x="76955" y="693218"/>
                  </a:lnTo>
                  <a:lnTo>
                    <a:pt x="85597" y="685488"/>
                  </a:lnTo>
                  <a:lnTo>
                    <a:pt x="94239" y="677751"/>
                  </a:lnTo>
                  <a:lnTo>
                    <a:pt x="102881" y="670008"/>
                  </a:lnTo>
                  <a:lnTo>
                    <a:pt x="111523" y="662259"/>
                  </a:lnTo>
                  <a:lnTo>
                    <a:pt x="120165" y="654504"/>
                  </a:lnTo>
                  <a:lnTo>
                    <a:pt x="128807" y="646742"/>
                  </a:lnTo>
                  <a:lnTo>
                    <a:pt x="137449" y="638975"/>
                  </a:lnTo>
                  <a:lnTo>
                    <a:pt x="146091" y="631201"/>
                  </a:lnTo>
                  <a:lnTo>
                    <a:pt x="154733" y="623420"/>
                  </a:lnTo>
                  <a:lnTo>
                    <a:pt x="163375" y="615634"/>
                  </a:lnTo>
                  <a:lnTo>
                    <a:pt x="172017" y="607841"/>
                  </a:lnTo>
                  <a:lnTo>
                    <a:pt x="180659" y="600041"/>
                  </a:lnTo>
                  <a:lnTo>
                    <a:pt x="189300" y="592236"/>
                  </a:lnTo>
                  <a:lnTo>
                    <a:pt x="197942" y="584424"/>
                  </a:lnTo>
                  <a:lnTo>
                    <a:pt x="206584" y="576606"/>
                  </a:lnTo>
                  <a:lnTo>
                    <a:pt x="215226" y="568781"/>
                  </a:lnTo>
                  <a:lnTo>
                    <a:pt x="223868" y="560951"/>
                  </a:lnTo>
                  <a:lnTo>
                    <a:pt x="232510" y="553114"/>
                  </a:lnTo>
                  <a:lnTo>
                    <a:pt x="241152" y="545271"/>
                  </a:lnTo>
                  <a:lnTo>
                    <a:pt x="249794" y="537421"/>
                  </a:lnTo>
                  <a:lnTo>
                    <a:pt x="258436" y="529566"/>
                  </a:lnTo>
                  <a:lnTo>
                    <a:pt x="267078" y="521704"/>
                  </a:lnTo>
                  <a:lnTo>
                    <a:pt x="275720" y="513836"/>
                  </a:lnTo>
                  <a:lnTo>
                    <a:pt x="284362" y="505962"/>
                  </a:lnTo>
                  <a:lnTo>
                    <a:pt x="293004" y="498082"/>
                  </a:lnTo>
                  <a:lnTo>
                    <a:pt x="301646" y="490195"/>
                  </a:lnTo>
                  <a:lnTo>
                    <a:pt x="310288" y="482303"/>
                  </a:lnTo>
                  <a:lnTo>
                    <a:pt x="318930" y="474405"/>
                  </a:lnTo>
                  <a:lnTo>
                    <a:pt x="327572" y="466501"/>
                  </a:lnTo>
                  <a:lnTo>
                    <a:pt x="336213" y="458591"/>
                  </a:lnTo>
                  <a:lnTo>
                    <a:pt x="344855" y="450675"/>
                  </a:lnTo>
                  <a:lnTo>
                    <a:pt x="353497" y="442754"/>
                  </a:lnTo>
                  <a:lnTo>
                    <a:pt x="362139" y="434826"/>
                  </a:lnTo>
                  <a:lnTo>
                    <a:pt x="370781" y="426893"/>
                  </a:lnTo>
                  <a:lnTo>
                    <a:pt x="379423" y="418955"/>
                  </a:lnTo>
                  <a:lnTo>
                    <a:pt x="388065" y="411011"/>
                  </a:lnTo>
                  <a:lnTo>
                    <a:pt x="396707" y="403061"/>
                  </a:lnTo>
                  <a:lnTo>
                    <a:pt x="405349" y="395106"/>
                  </a:lnTo>
                  <a:lnTo>
                    <a:pt x="413991" y="387146"/>
                  </a:lnTo>
                  <a:lnTo>
                    <a:pt x="422633" y="379180"/>
                  </a:lnTo>
                  <a:lnTo>
                    <a:pt x="431275" y="371209"/>
                  </a:lnTo>
                  <a:lnTo>
                    <a:pt x="439917" y="363233"/>
                  </a:lnTo>
                  <a:lnTo>
                    <a:pt x="448559" y="355251"/>
                  </a:lnTo>
                  <a:lnTo>
                    <a:pt x="457201" y="347265"/>
                  </a:lnTo>
                  <a:lnTo>
                    <a:pt x="465843" y="339273"/>
                  </a:lnTo>
                  <a:lnTo>
                    <a:pt x="474485" y="331277"/>
                  </a:lnTo>
                  <a:lnTo>
                    <a:pt x="483126" y="323276"/>
                  </a:lnTo>
                  <a:lnTo>
                    <a:pt x="491768" y="315270"/>
                  </a:lnTo>
                  <a:lnTo>
                    <a:pt x="500410" y="307259"/>
                  </a:lnTo>
                  <a:lnTo>
                    <a:pt x="509052" y="299244"/>
                  </a:lnTo>
                  <a:lnTo>
                    <a:pt x="517694" y="291224"/>
                  </a:lnTo>
                  <a:lnTo>
                    <a:pt x="526336" y="283199"/>
                  </a:lnTo>
                  <a:lnTo>
                    <a:pt x="534978" y="275170"/>
                  </a:lnTo>
                  <a:lnTo>
                    <a:pt x="543620" y="267137"/>
                  </a:lnTo>
                  <a:lnTo>
                    <a:pt x="552262" y="259099"/>
                  </a:lnTo>
                  <a:lnTo>
                    <a:pt x="560904" y="251058"/>
                  </a:lnTo>
                  <a:lnTo>
                    <a:pt x="569546" y="243011"/>
                  </a:lnTo>
                  <a:lnTo>
                    <a:pt x="578188" y="234961"/>
                  </a:lnTo>
                  <a:lnTo>
                    <a:pt x="586830" y="226907"/>
                  </a:lnTo>
                  <a:lnTo>
                    <a:pt x="595472" y="218849"/>
                  </a:lnTo>
                  <a:lnTo>
                    <a:pt x="604114" y="210787"/>
                  </a:lnTo>
                  <a:lnTo>
                    <a:pt x="612756" y="202721"/>
                  </a:lnTo>
                  <a:lnTo>
                    <a:pt x="621398" y="194651"/>
                  </a:lnTo>
                  <a:lnTo>
                    <a:pt x="630039" y="186577"/>
                  </a:lnTo>
                  <a:lnTo>
                    <a:pt x="638681" y="178500"/>
                  </a:lnTo>
                  <a:lnTo>
                    <a:pt x="647323" y="170420"/>
                  </a:lnTo>
                  <a:lnTo>
                    <a:pt x="655965" y="162335"/>
                  </a:lnTo>
                  <a:lnTo>
                    <a:pt x="664607" y="154248"/>
                  </a:lnTo>
                  <a:lnTo>
                    <a:pt x="673249" y="146157"/>
                  </a:lnTo>
                  <a:lnTo>
                    <a:pt x="681891" y="138062"/>
                  </a:lnTo>
                  <a:lnTo>
                    <a:pt x="690533" y="129964"/>
                  </a:lnTo>
                  <a:lnTo>
                    <a:pt x="699175" y="121863"/>
                  </a:lnTo>
                  <a:lnTo>
                    <a:pt x="707817" y="113759"/>
                  </a:lnTo>
                  <a:lnTo>
                    <a:pt x="716459" y="105652"/>
                  </a:lnTo>
                  <a:lnTo>
                    <a:pt x="725101" y="97542"/>
                  </a:lnTo>
                  <a:lnTo>
                    <a:pt x="733743" y="89428"/>
                  </a:lnTo>
                  <a:lnTo>
                    <a:pt x="742385" y="81312"/>
                  </a:lnTo>
                  <a:lnTo>
                    <a:pt x="751027" y="73193"/>
                  </a:lnTo>
                  <a:lnTo>
                    <a:pt x="759669" y="65071"/>
                  </a:lnTo>
                  <a:lnTo>
                    <a:pt x="768311" y="56946"/>
                  </a:lnTo>
                  <a:lnTo>
                    <a:pt x="776952" y="48819"/>
                  </a:lnTo>
                  <a:lnTo>
                    <a:pt x="785594" y="40689"/>
                  </a:lnTo>
                  <a:lnTo>
                    <a:pt x="794236" y="32556"/>
                  </a:lnTo>
                  <a:lnTo>
                    <a:pt x="802878" y="24421"/>
                  </a:lnTo>
                  <a:lnTo>
                    <a:pt x="811520" y="16283"/>
                  </a:lnTo>
                  <a:lnTo>
                    <a:pt x="820162" y="8142"/>
                  </a:lnTo>
                  <a:lnTo>
                    <a:pt x="82880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3300842" y="3773353"/>
              <a:ext cx="739609" cy="652834"/>
            </a:xfrm>
            <a:custGeom>
              <a:avLst/>
              <a:pathLst>
                <a:path w="739609" h="652834">
                  <a:moveTo>
                    <a:pt x="739609" y="0"/>
                  </a:moveTo>
                  <a:lnTo>
                    <a:pt x="739609" y="0"/>
                  </a:lnTo>
                  <a:lnTo>
                    <a:pt x="730967" y="7457"/>
                  </a:lnTo>
                  <a:lnTo>
                    <a:pt x="722325" y="14916"/>
                  </a:lnTo>
                  <a:lnTo>
                    <a:pt x="713683" y="22378"/>
                  </a:lnTo>
                  <a:lnTo>
                    <a:pt x="705041" y="29843"/>
                  </a:lnTo>
                  <a:lnTo>
                    <a:pt x="696399" y="37310"/>
                  </a:lnTo>
                  <a:lnTo>
                    <a:pt x="687757" y="44780"/>
                  </a:lnTo>
                  <a:lnTo>
                    <a:pt x="679115" y="52252"/>
                  </a:lnTo>
                  <a:lnTo>
                    <a:pt x="670473" y="59728"/>
                  </a:lnTo>
                  <a:lnTo>
                    <a:pt x="661831" y="67206"/>
                  </a:lnTo>
                  <a:lnTo>
                    <a:pt x="653190" y="74686"/>
                  </a:lnTo>
                  <a:lnTo>
                    <a:pt x="644548" y="82170"/>
                  </a:lnTo>
                  <a:lnTo>
                    <a:pt x="635906" y="89657"/>
                  </a:lnTo>
                  <a:lnTo>
                    <a:pt x="627264" y="97146"/>
                  </a:lnTo>
                  <a:lnTo>
                    <a:pt x="618622" y="104639"/>
                  </a:lnTo>
                  <a:lnTo>
                    <a:pt x="609980" y="112135"/>
                  </a:lnTo>
                  <a:lnTo>
                    <a:pt x="601338" y="119634"/>
                  </a:lnTo>
                  <a:lnTo>
                    <a:pt x="592696" y="127136"/>
                  </a:lnTo>
                  <a:lnTo>
                    <a:pt x="584054" y="134642"/>
                  </a:lnTo>
                  <a:lnTo>
                    <a:pt x="575412" y="142150"/>
                  </a:lnTo>
                  <a:lnTo>
                    <a:pt x="566770" y="149663"/>
                  </a:lnTo>
                  <a:lnTo>
                    <a:pt x="558128" y="157178"/>
                  </a:lnTo>
                  <a:lnTo>
                    <a:pt x="549486" y="164698"/>
                  </a:lnTo>
                  <a:lnTo>
                    <a:pt x="540844" y="172220"/>
                  </a:lnTo>
                  <a:lnTo>
                    <a:pt x="532202" y="179747"/>
                  </a:lnTo>
                  <a:lnTo>
                    <a:pt x="523560" y="187277"/>
                  </a:lnTo>
                  <a:lnTo>
                    <a:pt x="514918" y="194811"/>
                  </a:lnTo>
                  <a:lnTo>
                    <a:pt x="506277" y="202349"/>
                  </a:lnTo>
                  <a:lnTo>
                    <a:pt x="497635" y="209891"/>
                  </a:lnTo>
                  <a:lnTo>
                    <a:pt x="488993" y="217436"/>
                  </a:lnTo>
                  <a:lnTo>
                    <a:pt x="480351" y="224986"/>
                  </a:lnTo>
                  <a:lnTo>
                    <a:pt x="471709" y="232540"/>
                  </a:lnTo>
                  <a:lnTo>
                    <a:pt x="463067" y="240098"/>
                  </a:lnTo>
                  <a:lnTo>
                    <a:pt x="454425" y="247660"/>
                  </a:lnTo>
                  <a:lnTo>
                    <a:pt x="445783" y="255227"/>
                  </a:lnTo>
                  <a:lnTo>
                    <a:pt x="437141" y="262798"/>
                  </a:lnTo>
                  <a:lnTo>
                    <a:pt x="428499" y="270373"/>
                  </a:lnTo>
                  <a:lnTo>
                    <a:pt x="419857" y="277953"/>
                  </a:lnTo>
                  <a:lnTo>
                    <a:pt x="411215" y="285538"/>
                  </a:lnTo>
                  <a:lnTo>
                    <a:pt x="402573" y="293127"/>
                  </a:lnTo>
                  <a:lnTo>
                    <a:pt x="393931" y="300721"/>
                  </a:lnTo>
                  <a:lnTo>
                    <a:pt x="385289" y="308320"/>
                  </a:lnTo>
                  <a:lnTo>
                    <a:pt x="376647" y="315923"/>
                  </a:lnTo>
                  <a:lnTo>
                    <a:pt x="368005" y="323532"/>
                  </a:lnTo>
                  <a:lnTo>
                    <a:pt x="359364" y="331146"/>
                  </a:lnTo>
                  <a:lnTo>
                    <a:pt x="350722" y="338764"/>
                  </a:lnTo>
                  <a:lnTo>
                    <a:pt x="342080" y="346388"/>
                  </a:lnTo>
                  <a:lnTo>
                    <a:pt x="333438" y="354017"/>
                  </a:lnTo>
                  <a:lnTo>
                    <a:pt x="324796" y="361651"/>
                  </a:lnTo>
                  <a:lnTo>
                    <a:pt x="316154" y="369290"/>
                  </a:lnTo>
                  <a:lnTo>
                    <a:pt x="307512" y="376935"/>
                  </a:lnTo>
                  <a:lnTo>
                    <a:pt x="298870" y="384586"/>
                  </a:lnTo>
                  <a:lnTo>
                    <a:pt x="290228" y="392242"/>
                  </a:lnTo>
                  <a:lnTo>
                    <a:pt x="281586" y="399903"/>
                  </a:lnTo>
                  <a:lnTo>
                    <a:pt x="272944" y="407570"/>
                  </a:lnTo>
                  <a:lnTo>
                    <a:pt x="264302" y="415243"/>
                  </a:lnTo>
                  <a:lnTo>
                    <a:pt x="255660" y="422921"/>
                  </a:lnTo>
                  <a:lnTo>
                    <a:pt x="247018" y="430605"/>
                  </a:lnTo>
                  <a:lnTo>
                    <a:pt x="238376" y="438295"/>
                  </a:lnTo>
                  <a:lnTo>
                    <a:pt x="229734" y="445991"/>
                  </a:lnTo>
                  <a:lnTo>
                    <a:pt x="221092" y="453693"/>
                  </a:lnTo>
                  <a:lnTo>
                    <a:pt x="212451" y="461401"/>
                  </a:lnTo>
                  <a:lnTo>
                    <a:pt x="203809" y="469114"/>
                  </a:lnTo>
                  <a:lnTo>
                    <a:pt x="195167" y="476834"/>
                  </a:lnTo>
                  <a:lnTo>
                    <a:pt x="186525" y="484560"/>
                  </a:lnTo>
                  <a:lnTo>
                    <a:pt x="177883" y="492292"/>
                  </a:lnTo>
                  <a:lnTo>
                    <a:pt x="169241" y="500030"/>
                  </a:lnTo>
                  <a:lnTo>
                    <a:pt x="160599" y="507775"/>
                  </a:lnTo>
                  <a:lnTo>
                    <a:pt x="151957" y="515525"/>
                  </a:lnTo>
                  <a:lnTo>
                    <a:pt x="143315" y="523282"/>
                  </a:lnTo>
                  <a:lnTo>
                    <a:pt x="134673" y="531045"/>
                  </a:lnTo>
                  <a:lnTo>
                    <a:pt x="126031" y="538814"/>
                  </a:lnTo>
                  <a:lnTo>
                    <a:pt x="117389" y="546590"/>
                  </a:lnTo>
                  <a:lnTo>
                    <a:pt x="108747" y="554371"/>
                  </a:lnTo>
                  <a:lnTo>
                    <a:pt x="100105" y="562159"/>
                  </a:lnTo>
                  <a:lnTo>
                    <a:pt x="91463" y="569954"/>
                  </a:lnTo>
                  <a:lnTo>
                    <a:pt x="82821" y="577755"/>
                  </a:lnTo>
                  <a:lnTo>
                    <a:pt x="74179" y="585562"/>
                  </a:lnTo>
                  <a:lnTo>
                    <a:pt x="65538" y="593375"/>
                  </a:lnTo>
                  <a:lnTo>
                    <a:pt x="56896" y="601195"/>
                  </a:lnTo>
                  <a:lnTo>
                    <a:pt x="48254" y="609020"/>
                  </a:lnTo>
                  <a:lnTo>
                    <a:pt x="39612" y="616853"/>
                  </a:lnTo>
                  <a:lnTo>
                    <a:pt x="30970" y="624691"/>
                  </a:lnTo>
                  <a:lnTo>
                    <a:pt x="22328" y="632536"/>
                  </a:lnTo>
                  <a:lnTo>
                    <a:pt x="13686" y="640387"/>
                  </a:lnTo>
                  <a:lnTo>
                    <a:pt x="5044" y="648244"/>
                  </a:lnTo>
                  <a:lnTo>
                    <a:pt x="0" y="65283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3256787" y="3718873"/>
              <a:ext cx="783664" cy="707313"/>
            </a:xfrm>
            <a:custGeom>
              <a:avLst/>
              <a:pathLst>
                <a:path w="783664" h="707313">
                  <a:moveTo>
                    <a:pt x="0" y="707313"/>
                  </a:moveTo>
                  <a:lnTo>
                    <a:pt x="5890" y="701997"/>
                  </a:lnTo>
                  <a:lnTo>
                    <a:pt x="14532" y="694197"/>
                  </a:lnTo>
                  <a:lnTo>
                    <a:pt x="23173" y="686397"/>
                  </a:lnTo>
                  <a:lnTo>
                    <a:pt x="31815" y="678597"/>
                  </a:lnTo>
                  <a:lnTo>
                    <a:pt x="40457" y="670797"/>
                  </a:lnTo>
                  <a:lnTo>
                    <a:pt x="49099" y="662997"/>
                  </a:lnTo>
                  <a:lnTo>
                    <a:pt x="57741" y="655197"/>
                  </a:lnTo>
                  <a:lnTo>
                    <a:pt x="66383" y="647397"/>
                  </a:lnTo>
                  <a:lnTo>
                    <a:pt x="75025" y="639597"/>
                  </a:lnTo>
                  <a:lnTo>
                    <a:pt x="83667" y="631798"/>
                  </a:lnTo>
                  <a:lnTo>
                    <a:pt x="92309" y="623998"/>
                  </a:lnTo>
                  <a:lnTo>
                    <a:pt x="100951" y="616198"/>
                  </a:lnTo>
                  <a:lnTo>
                    <a:pt x="109593" y="608398"/>
                  </a:lnTo>
                  <a:lnTo>
                    <a:pt x="118235" y="600598"/>
                  </a:lnTo>
                  <a:lnTo>
                    <a:pt x="126877" y="592798"/>
                  </a:lnTo>
                  <a:lnTo>
                    <a:pt x="135519" y="584998"/>
                  </a:lnTo>
                  <a:lnTo>
                    <a:pt x="144161" y="577198"/>
                  </a:lnTo>
                  <a:lnTo>
                    <a:pt x="152803" y="569398"/>
                  </a:lnTo>
                  <a:lnTo>
                    <a:pt x="161445" y="561598"/>
                  </a:lnTo>
                  <a:lnTo>
                    <a:pt x="170086" y="553798"/>
                  </a:lnTo>
                  <a:lnTo>
                    <a:pt x="178728" y="545998"/>
                  </a:lnTo>
                  <a:lnTo>
                    <a:pt x="187370" y="538198"/>
                  </a:lnTo>
                  <a:lnTo>
                    <a:pt x="196012" y="530398"/>
                  </a:lnTo>
                  <a:lnTo>
                    <a:pt x="204654" y="522598"/>
                  </a:lnTo>
                  <a:lnTo>
                    <a:pt x="213296" y="514798"/>
                  </a:lnTo>
                  <a:lnTo>
                    <a:pt x="221938" y="506998"/>
                  </a:lnTo>
                  <a:lnTo>
                    <a:pt x="230580" y="499198"/>
                  </a:lnTo>
                  <a:lnTo>
                    <a:pt x="239222" y="491398"/>
                  </a:lnTo>
                  <a:lnTo>
                    <a:pt x="247864" y="483598"/>
                  </a:lnTo>
                  <a:lnTo>
                    <a:pt x="256506" y="475798"/>
                  </a:lnTo>
                  <a:lnTo>
                    <a:pt x="265148" y="467998"/>
                  </a:lnTo>
                  <a:lnTo>
                    <a:pt x="273790" y="460198"/>
                  </a:lnTo>
                  <a:lnTo>
                    <a:pt x="282432" y="452398"/>
                  </a:lnTo>
                  <a:lnTo>
                    <a:pt x="291074" y="444598"/>
                  </a:lnTo>
                  <a:lnTo>
                    <a:pt x="299716" y="436798"/>
                  </a:lnTo>
                  <a:lnTo>
                    <a:pt x="308358" y="428998"/>
                  </a:lnTo>
                  <a:lnTo>
                    <a:pt x="316999" y="421198"/>
                  </a:lnTo>
                  <a:lnTo>
                    <a:pt x="325641" y="413398"/>
                  </a:lnTo>
                  <a:lnTo>
                    <a:pt x="334283" y="405598"/>
                  </a:lnTo>
                  <a:lnTo>
                    <a:pt x="342925" y="397798"/>
                  </a:lnTo>
                  <a:lnTo>
                    <a:pt x="351567" y="389998"/>
                  </a:lnTo>
                  <a:lnTo>
                    <a:pt x="360209" y="382198"/>
                  </a:lnTo>
                  <a:lnTo>
                    <a:pt x="368851" y="374398"/>
                  </a:lnTo>
                  <a:lnTo>
                    <a:pt x="377493" y="366598"/>
                  </a:lnTo>
                  <a:lnTo>
                    <a:pt x="386135" y="358798"/>
                  </a:lnTo>
                  <a:lnTo>
                    <a:pt x="394777" y="350998"/>
                  </a:lnTo>
                  <a:lnTo>
                    <a:pt x="403419" y="343198"/>
                  </a:lnTo>
                  <a:lnTo>
                    <a:pt x="412061" y="335398"/>
                  </a:lnTo>
                  <a:lnTo>
                    <a:pt x="420703" y="327598"/>
                  </a:lnTo>
                  <a:lnTo>
                    <a:pt x="429345" y="319798"/>
                  </a:lnTo>
                  <a:lnTo>
                    <a:pt x="437987" y="311999"/>
                  </a:lnTo>
                  <a:lnTo>
                    <a:pt x="446629" y="304199"/>
                  </a:lnTo>
                  <a:lnTo>
                    <a:pt x="455271" y="296399"/>
                  </a:lnTo>
                  <a:lnTo>
                    <a:pt x="463912" y="288599"/>
                  </a:lnTo>
                  <a:lnTo>
                    <a:pt x="472554" y="280799"/>
                  </a:lnTo>
                  <a:lnTo>
                    <a:pt x="481196" y="272999"/>
                  </a:lnTo>
                  <a:lnTo>
                    <a:pt x="489838" y="265199"/>
                  </a:lnTo>
                  <a:lnTo>
                    <a:pt x="498480" y="257399"/>
                  </a:lnTo>
                  <a:lnTo>
                    <a:pt x="507122" y="249599"/>
                  </a:lnTo>
                  <a:lnTo>
                    <a:pt x="515764" y="241799"/>
                  </a:lnTo>
                  <a:lnTo>
                    <a:pt x="524406" y="233999"/>
                  </a:lnTo>
                  <a:lnTo>
                    <a:pt x="533048" y="226199"/>
                  </a:lnTo>
                  <a:lnTo>
                    <a:pt x="541690" y="218399"/>
                  </a:lnTo>
                  <a:lnTo>
                    <a:pt x="550332" y="210599"/>
                  </a:lnTo>
                  <a:lnTo>
                    <a:pt x="558974" y="202799"/>
                  </a:lnTo>
                  <a:lnTo>
                    <a:pt x="567616" y="194999"/>
                  </a:lnTo>
                  <a:lnTo>
                    <a:pt x="576258" y="187199"/>
                  </a:lnTo>
                  <a:lnTo>
                    <a:pt x="584900" y="179399"/>
                  </a:lnTo>
                  <a:lnTo>
                    <a:pt x="593542" y="171599"/>
                  </a:lnTo>
                  <a:lnTo>
                    <a:pt x="602184" y="163799"/>
                  </a:lnTo>
                  <a:lnTo>
                    <a:pt x="610825" y="155999"/>
                  </a:lnTo>
                  <a:lnTo>
                    <a:pt x="619467" y="148199"/>
                  </a:lnTo>
                  <a:lnTo>
                    <a:pt x="628109" y="140399"/>
                  </a:lnTo>
                  <a:lnTo>
                    <a:pt x="636751" y="132599"/>
                  </a:lnTo>
                  <a:lnTo>
                    <a:pt x="645393" y="124799"/>
                  </a:lnTo>
                  <a:lnTo>
                    <a:pt x="654035" y="116999"/>
                  </a:lnTo>
                  <a:lnTo>
                    <a:pt x="662677" y="109199"/>
                  </a:lnTo>
                  <a:lnTo>
                    <a:pt x="671319" y="101399"/>
                  </a:lnTo>
                  <a:lnTo>
                    <a:pt x="679961" y="93599"/>
                  </a:lnTo>
                  <a:lnTo>
                    <a:pt x="688603" y="85799"/>
                  </a:lnTo>
                  <a:lnTo>
                    <a:pt x="697245" y="77999"/>
                  </a:lnTo>
                  <a:lnTo>
                    <a:pt x="705887" y="70199"/>
                  </a:lnTo>
                  <a:lnTo>
                    <a:pt x="714529" y="62399"/>
                  </a:lnTo>
                  <a:lnTo>
                    <a:pt x="723171" y="54599"/>
                  </a:lnTo>
                  <a:lnTo>
                    <a:pt x="731813" y="46799"/>
                  </a:lnTo>
                  <a:lnTo>
                    <a:pt x="740455" y="38999"/>
                  </a:lnTo>
                  <a:lnTo>
                    <a:pt x="749097" y="31199"/>
                  </a:lnTo>
                  <a:lnTo>
                    <a:pt x="757738" y="23399"/>
                  </a:lnTo>
                  <a:lnTo>
                    <a:pt x="766380" y="15599"/>
                  </a:lnTo>
                  <a:lnTo>
                    <a:pt x="775022" y="7799"/>
                  </a:lnTo>
                  <a:lnTo>
                    <a:pt x="783664" y="0"/>
                  </a:lnTo>
                  <a:lnTo>
                    <a:pt x="783664" y="0"/>
                  </a:lnTo>
                </a:path>
              </a:pathLst>
            </a:custGeom>
            <a:ln w="13550" cap="flat">
              <a:solidFill>
                <a:srgbClr val="768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244198" y="4401532"/>
              <a:ext cx="49309" cy="4930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317480" y="4388394"/>
              <a:ext cx="75586" cy="7558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324132" y="4386405"/>
              <a:ext cx="79564" cy="7956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333522" y="4387153"/>
              <a:ext cx="78069" cy="7806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339995" y="4384984"/>
              <a:ext cx="82406" cy="8240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348371" y="4384718"/>
              <a:ext cx="82939" cy="8293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356811" y="4384516"/>
              <a:ext cx="83342" cy="8334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2365308" y="4384371"/>
              <a:ext cx="83632" cy="8363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373501" y="4383922"/>
              <a:ext cx="84531" cy="8453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382787" y="4384566"/>
              <a:ext cx="83243" cy="8324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391633" y="4384770"/>
              <a:ext cx="82835" cy="8283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399301" y="4383796"/>
              <a:ext cx="84782" cy="8478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408155" y="4384008"/>
              <a:ext cx="84359" cy="8435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417558" y="4384770"/>
              <a:ext cx="82835" cy="8283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425802" y="4384371"/>
              <a:ext cx="83632" cy="8363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435521" y="4385448"/>
              <a:ext cx="81478" cy="8147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441828" y="4383113"/>
              <a:ext cx="86148" cy="8614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452452" y="4385095"/>
              <a:ext cx="82184" cy="8218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458559" y="4382560"/>
              <a:ext cx="87254" cy="8725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467685" y="4994124"/>
              <a:ext cx="86286" cy="8628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475873" y="4382591"/>
              <a:ext cx="87193" cy="8719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484703" y="4382779"/>
              <a:ext cx="86817" cy="8681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2494404" y="4383838"/>
              <a:ext cx="84699" cy="8469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2502500" y="4383292"/>
              <a:ext cx="85791" cy="8579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2512221" y="4384371"/>
              <a:ext cx="83632" cy="8363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520330" y="4383838"/>
              <a:ext cx="84699" cy="8469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528110" y="4382976"/>
              <a:ext cx="86422" cy="8642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536719" y="4382943"/>
              <a:ext cx="86489" cy="8648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546255" y="4906090"/>
              <a:ext cx="84699" cy="8469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2555024" y="4383965"/>
              <a:ext cx="84445" cy="8444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2563416" y="4383714"/>
              <a:ext cx="84946" cy="8494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2573612" y="4385268"/>
              <a:ext cx="81838" cy="8183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2580134" y="4383148"/>
              <a:ext cx="86078" cy="8607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588776" y="4383148"/>
              <a:ext cx="86078" cy="8607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596770" y="4382500"/>
              <a:ext cx="87374" cy="8737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605723" y="4382811"/>
              <a:ext cx="86752" cy="8675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615694" y="4384140"/>
              <a:ext cx="84093" cy="8409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623379" y="4383184"/>
              <a:ext cx="86007" cy="8600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633504" y="4384666"/>
              <a:ext cx="83041" cy="8304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640194" y="4382715"/>
              <a:ext cx="86944" cy="8694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650217" y="4384096"/>
              <a:ext cx="84183" cy="8418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2659230" y="4384467"/>
              <a:ext cx="83440" cy="8344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667824" y="4384419"/>
              <a:ext cx="83536" cy="8353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678086" y="4386039"/>
              <a:ext cx="80297" cy="8029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685407" y="4384718"/>
              <a:ext cx="82939" cy="8293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693339" y="4384008"/>
              <a:ext cx="84359" cy="8435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2701451" y="4383478"/>
              <a:ext cx="85418" cy="8541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708744" y="4382129"/>
              <a:ext cx="88116" cy="8811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2716556" y="4381299"/>
              <a:ext cx="89776" cy="8977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2724842" y="4380943"/>
              <a:ext cx="90488" cy="9048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2734113" y="4381572"/>
              <a:ext cx="89230" cy="8923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2742374" y="4381191"/>
              <a:ext cx="89992" cy="8999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2750281" y="4380456"/>
              <a:ext cx="91462" cy="9146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2758023" y="4379556"/>
              <a:ext cx="93262" cy="9326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2767636" y="4380527"/>
              <a:ext cx="91320" cy="9132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2777907" y="4382157"/>
              <a:ext cx="88061" cy="8806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786284" y="4381892"/>
              <a:ext cx="88591" cy="8859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2794058" y="4381024"/>
              <a:ext cx="90326" cy="9032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2803155" y="4381479"/>
              <a:ext cx="89416" cy="8941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2812235" y="4381917"/>
              <a:ext cx="88540" cy="8854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2820067" y="4694643"/>
              <a:ext cx="90161" cy="9016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2828585" y="4380984"/>
              <a:ext cx="90407" cy="9040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2838804" y="4382560"/>
              <a:ext cx="87254" cy="8725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2847042" y="4650024"/>
              <a:ext cx="88061" cy="8806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2856470" y="4627333"/>
              <a:ext cx="86489" cy="8648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2865884" y="4383714"/>
              <a:ext cx="84946" cy="8494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2874328" y="4383517"/>
              <a:ext cx="85341" cy="8534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2881269" y="4381816"/>
              <a:ext cx="88743" cy="8874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2890596" y="4382500"/>
              <a:ext cx="87374" cy="8737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2899208" y="4382470"/>
              <a:ext cx="87434" cy="8743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2915547" y="4381526"/>
              <a:ext cx="89323" cy="8932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2923876" y="4381213"/>
              <a:ext cx="89949" cy="8994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2933805" y="4382500"/>
              <a:ext cx="87374" cy="8737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2940457" y="4380509"/>
              <a:ext cx="91356" cy="9135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2949738" y="4381149"/>
              <a:ext cx="90077" cy="9007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2959471" y="4382240"/>
              <a:ext cx="87895" cy="8789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2967895" y="4539629"/>
              <a:ext cx="88331" cy="8833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2976868" y="4382353"/>
              <a:ext cx="87668" cy="8766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2985598" y="4382441"/>
              <a:ext cx="87493" cy="8749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2994578" y="4382779"/>
              <a:ext cx="86817" cy="8681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3002307" y="4381866"/>
              <a:ext cx="88642" cy="8864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3010127" y="4381045"/>
              <a:ext cx="90285" cy="9028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3019250" y="4381526"/>
              <a:ext cx="89323" cy="8932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3027134" y="4508909"/>
              <a:ext cx="90839" cy="9083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3036074" y="4381065"/>
              <a:ext cx="90244" cy="9024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3044716" y="4381065"/>
              <a:ext cx="90244" cy="9024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3054108" y="4381816"/>
              <a:ext cx="88743" cy="8874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3061391" y="4380456"/>
              <a:ext cx="91462" cy="9146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3070086" y="4380509"/>
              <a:ext cx="91356" cy="9135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3079518" y="4381299"/>
              <a:ext cx="89776" cy="8977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3087724" y="4380864"/>
              <a:ext cx="90646" cy="9064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3096890" y="4381388"/>
              <a:ext cx="89598" cy="8959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3105600" y="4381456"/>
              <a:ext cx="89462" cy="8946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3114781" y="4381996"/>
              <a:ext cx="88383" cy="8838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122157" y="4380730"/>
              <a:ext cx="90915" cy="9091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3130669" y="4380600"/>
              <a:ext cx="91175" cy="9117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3138816" y="4380105"/>
              <a:ext cx="92165" cy="9216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3146801" y="4432943"/>
              <a:ext cx="93479" cy="9347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3163916" y="4423142"/>
              <a:ext cx="93818" cy="9381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3172962" y="4379682"/>
              <a:ext cx="93010" cy="9301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3181124" y="4379202"/>
              <a:ext cx="93970" cy="9397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3189409" y="4378846"/>
              <a:ext cx="94683" cy="9468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3198249" y="4379043"/>
              <a:ext cx="94288" cy="9428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3208357" y="4380509"/>
              <a:ext cx="91356" cy="9135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3224871" y="4370822"/>
              <a:ext cx="92895" cy="9289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3234058" y="4380285"/>
              <a:ext cx="91805" cy="9180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3241160" y="4380929"/>
              <a:ext cx="94884" cy="9488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3250975" y="4379918"/>
              <a:ext cx="92539" cy="9253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3259617" y="4379918"/>
              <a:ext cx="92539" cy="9253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3268445" y="4380105"/>
              <a:ext cx="92165" cy="9216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3277352" y="4264088"/>
              <a:ext cx="91635" cy="9163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3286881" y="4381256"/>
              <a:ext cx="89863" cy="8986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3295839" y="4381572"/>
              <a:ext cx="89230" cy="8923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3303227" y="4380318"/>
              <a:ext cx="91738" cy="9173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3311937" y="4380387"/>
              <a:ext cx="91601" cy="9160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3321258" y="4381065"/>
              <a:ext cx="90244" cy="9024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3329053" y="4380218"/>
              <a:ext cx="91938" cy="9193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3339072" y="4275947"/>
              <a:ext cx="89182" cy="8918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3348501" y="4382382"/>
              <a:ext cx="87610" cy="8761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3356501" y="4203403"/>
              <a:ext cx="88892" cy="8889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3363230" y="4238803"/>
              <a:ext cx="92719" cy="9271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3372850" y="4380806"/>
              <a:ext cx="90763" cy="9076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3381473" y="4098363"/>
              <a:ext cx="90801" cy="9080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3389732" y="4219442"/>
              <a:ext cx="91566" cy="9156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3398738" y="4108467"/>
              <a:ext cx="90839" cy="9083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3407803" y="4381191"/>
              <a:ext cx="89992" cy="8999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3417695" y="4382441"/>
              <a:ext cx="87493" cy="8749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3424181" y="4277371"/>
              <a:ext cx="91805" cy="9180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3432822" y="4083926"/>
              <a:ext cx="91805" cy="9180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3442501" y="4125869"/>
              <a:ext cx="89731" cy="8973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3451232" y="4149272"/>
              <a:ext cx="89553" cy="8955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3464869" y="4160947"/>
              <a:ext cx="79564" cy="7956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2234286" y="6000870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2234286" y="5789948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2234286" y="5571156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2234286" y="537067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2234286" y="5170192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2234286" y="4951400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2234286" y="4740478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3228871" y="5254383"/>
              <a:ext cx="811580" cy="746486"/>
            </a:xfrm>
            <a:custGeom>
              <a:avLst/>
              <a:pathLst>
                <a:path w="811580" h="746486">
                  <a:moveTo>
                    <a:pt x="0" y="746486"/>
                  </a:moveTo>
                  <a:lnTo>
                    <a:pt x="7880" y="739475"/>
                  </a:lnTo>
                  <a:lnTo>
                    <a:pt x="16522" y="731780"/>
                  </a:lnTo>
                  <a:lnTo>
                    <a:pt x="25164" y="724080"/>
                  </a:lnTo>
                  <a:lnTo>
                    <a:pt x="33805" y="716374"/>
                  </a:lnTo>
                  <a:lnTo>
                    <a:pt x="42447" y="708661"/>
                  </a:lnTo>
                  <a:lnTo>
                    <a:pt x="51089" y="700943"/>
                  </a:lnTo>
                  <a:lnTo>
                    <a:pt x="59731" y="693218"/>
                  </a:lnTo>
                  <a:lnTo>
                    <a:pt x="68373" y="685488"/>
                  </a:lnTo>
                  <a:lnTo>
                    <a:pt x="77015" y="677751"/>
                  </a:lnTo>
                  <a:lnTo>
                    <a:pt x="85657" y="670008"/>
                  </a:lnTo>
                  <a:lnTo>
                    <a:pt x="94299" y="662259"/>
                  </a:lnTo>
                  <a:lnTo>
                    <a:pt x="102941" y="654504"/>
                  </a:lnTo>
                  <a:lnTo>
                    <a:pt x="111583" y="646742"/>
                  </a:lnTo>
                  <a:lnTo>
                    <a:pt x="120225" y="638975"/>
                  </a:lnTo>
                  <a:lnTo>
                    <a:pt x="128867" y="631201"/>
                  </a:lnTo>
                  <a:lnTo>
                    <a:pt x="137509" y="623420"/>
                  </a:lnTo>
                  <a:lnTo>
                    <a:pt x="146151" y="615634"/>
                  </a:lnTo>
                  <a:lnTo>
                    <a:pt x="154793" y="607841"/>
                  </a:lnTo>
                  <a:lnTo>
                    <a:pt x="163435" y="600041"/>
                  </a:lnTo>
                  <a:lnTo>
                    <a:pt x="172077" y="592236"/>
                  </a:lnTo>
                  <a:lnTo>
                    <a:pt x="180718" y="584424"/>
                  </a:lnTo>
                  <a:lnTo>
                    <a:pt x="189360" y="576606"/>
                  </a:lnTo>
                  <a:lnTo>
                    <a:pt x="198002" y="568781"/>
                  </a:lnTo>
                  <a:lnTo>
                    <a:pt x="206644" y="560951"/>
                  </a:lnTo>
                  <a:lnTo>
                    <a:pt x="215286" y="553114"/>
                  </a:lnTo>
                  <a:lnTo>
                    <a:pt x="223928" y="545271"/>
                  </a:lnTo>
                  <a:lnTo>
                    <a:pt x="232570" y="537421"/>
                  </a:lnTo>
                  <a:lnTo>
                    <a:pt x="241212" y="529566"/>
                  </a:lnTo>
                  <a:lnTo>
                    <a:pt x="249854" y="521704"/>
                  </a:lnTo>
                  <a:lnTo>
                    <a:pt x="258496" y="513836"/>
                  </a:lnTo>
                  <a:lnTo>
                    <a:pt x="267138" y="505962"/>
                  </a:lnTo>
                  <a:lnTo>
                    <a:pt x="275780" y="498082"/>
                  </a:lnTo>
                  <a:lnTo>
                    <a:pt x="284422" y="490195"/>
                  </a:lnTo>
                  <a:lnTo>
                    <a:pt x="293064" y="482303"/>
                  </a:lnTo>
                  <a:lnTo>
                    <a:pt x="301706" y="474405"/>
                  </a:lnTo>
                  <a:lnTo>
                    <a:pt x="310348" y="466501"/>
                  </a:lnTo>
                  <a:lnTo>
                    <a:pt x="318990" y="458591"/>
                  </a:lnTo>
                  <a:lnTo>
                    <a:pt x="327631" y="450675"/>
                  </a:lnTo>
                  <a:lnTo>
                    <a:pt x="336273" y="442754"/>
                  </a:lnTo>
                  <a:lnTo>
                    <a:pt x="344915" y="434826"/>
                  </a:lnTo>
                  <a:lnTo>
                    <a:pt x="353557" y="426893"/>
                  </a:lnTo>
                  <a:lnTo>
                    <a:pt x="362199" y="418955"/>
                  </a:lnTo>
                  <a:lnTo>
                    <a:pt x="370841" y="411011"/>
                  </a:lnTo>
                  <a:lnTo>
                    <a:pt x="379483" y="403061"/>
                  </a:lnTo>
                  <a:lnTo>
                    <a:pt x="388125" y="395106"/>
                  </a:lnTo>
                  <a:lnTo>
                    <a:pt x="396767" y="387146"/>
                  </a:lnTo>
                  <a:lnTo>
                    <a:pt x="405409" y="379180"/>
                  </a:lnTo>
                  <a:lnTo>
                    <a:pt x="414051" y="371209"/>
                  </a:lnTo>
                  <a:lnTo>
                    <a:pt x="422693" y="363233"/>
                  </a:lnTo>
                  <a:lnTo>
                    <a:pt x="431335" y="355251"/>
                  </a:lnTo>
                  <a:lnTo>
                    <a:pt x="439977" y="347265"/>
                  </a:lnTo>
                  <a:lnTo>
                    <a:pt x="448619" y="339273"/>
                  </a:lnTo>
                  <a:lnTo>
                    <a:pt x="457261" y="331277"/>
                  </a:lnTo>
                  <a:lnTo>
                    <a:pt x="465903" y="323276"/>
                  </a:lnTo>
                  <a:lnTo>
                    <a:pt x="474544" y="315270"/>
                  </a:lnTo>
                  <a:lnTo>
                    <a:pt x="483186" y="307259"/>
                  </a:lnTo>
                  <a:lnTo>
                    <a:pt x="491828" y="299244"/>
                  </a:lnTo>
                  <a:lnTo>
                    <a:pt x="500470" y="291224"/>
                  </a:lnTo>
                  <a:lnTo>
                    <a:pt x="509112" y="283199"/>
                  </a:lnTo>
                  <a:lnTo>
                    <a:pt x="517754" y="275170"/>
                  </a:lnTo>
                  <a:lnTo>
                    <a:pt x="526396" y="267137"/>
                  </a:lnTo>
                  <a:lnTo>
                    <a:pt x="535038" y="259099"/>
                  </a:lnTo>
                  <a:lnTo>
                    <a:pt x="543680" y="251058"/>
                  </a:lnTo>
                  <a:lnTo>
                    <a:pt x="552322" y="243011"/>
                  </a:lnTo>
                  <a:lnTo>
                    <a:pt x="560964" y="234961"/>
                  </a:lnTo>
                  <a:lnTo>
                    <a:pt x="569606" y="226907"/>
                  </a:lnTo>
                  <a:lnTo>
                    <a:pt x="578248" y="218849"/>
                  </a:lnTo>
                  <a:lnTo>
                    <a:pt x="586890" y="210787"/>
                  </a:lnTo>
                  <a:lnTo>
                    <a:pt x="595532" y="202721"/>
                  </a:lnTo>
                  <a:lnTo>
                    <a:pt x="604174" y="194651"/>
                  </a:lnTo>
                  <a:lnTo>
                    <a:pt x="612816" y="186577"/>
                  </a:lnTo>
                  <a:lnTo>
                    <a:pt x="621457" y="178500"/>
                  </a:lnTo>
                  <a:lnTo>
                    <a:pt x="630099" y="170420"/>
                  </a:lnTo>
                  <a:lnTo>
                    <a:pt x="638741" y="162335"/>
                  </a:lnTo>
                  <a:lnTo>
                    <a:pt x="647383" y="154248"/>
                  </a:lnTo>
                  <a:lnTo>
                    <a:pt x="656025" y="146157"/>
                  </a:lnTo>
                  <a:lnTo>
                    <a:pt x="664667" y="138062"/>
                  </a:lnTo>
                  <a:lnTo>
                    <a:pt x="673309" y="129964"/>
                  </a:lnTo>
                  <a:lnTo>
                    <a:pt x="681951" y="121863"/>
                  </a:lnTo>
                  <a:lnTo>
                    <a:pt x="690593" y="113759"/>
                  </a:lnTo>
                  <a:lnTo>
                    <a:pt x="699235" y="105652"/>
                  </a:lnTo>
                  <a:lnTo>
                    <a:pt x="707877" y="97542"/>
                  </a:lnTo>
                  <a:lnTo>
                    <a:pt x="716519" y="89428"/>
                  </a:lnTo>
                  <a:lnTo>
                    <a:pt x="725161" y="81312"/>
                  </a:lnTo>
                  <a:lnTo>
                    <a:pt x="733803" y="73193"/>
                  </a:lnTo>
                  <a:lnTo>
                    <a:pt x="742445" y="65071"/>
                  </a:lnTo>
                  <a:lnTo>
                    <a:pt x="751087" y="56946"/>
                  </a:lnTo>
                  <a:lnTo>
                    <a:pt x="759729" y="48819"/>
                  </a:lnTo>
                  <a:lnTo>
                    <a:pt x="768370" y="40689"/>
                  </a:lnTo>
                  <a:lnTo>
                    <a:pt x="777012" y="32556"/>
                  </a:lnTo>
                  <a:lnTo>
                    <a:pt x="785654" y="24421"/>
                  </a:lnTo>
                  <a:lnTo>
                    <a:pt x="794296" y="16283"/>
                  </a:lnTo>
                  <a:lnTo>
                    <a:pt x="802938" y="8142"/>
                  </a:lnTo>
                  <a:lnTo>
                    <a:pt x="811580" y="0"/>
                  </a:lnTo>
                  <a:lnTo>
                    <a:pt x="811580" y="108959"/>
                  </a:lnTo>
                  <a:lnTo>
                    <a:pt x="802938" y="116417"/>
                  </a:lnTo>
                  <a:lnTo>
                    <a:pt x="794296" y="123876"/>
                  </a:lnTo>
                  <a:lnTo>
                    <a:pt x="785654" y="131338"/>
                  </a:lnTo>
                  <a:lnTo>
                    <a:pt x="777012" y="138803"/>
                  </a:lnTo>
                  <a:lnTo>
                    <a:pt x="768370" y="146270"/>
                  </a:lnTo>
                  <a:lnTo>
                    <a:pt x="759729" y="153740"/>
                  </a:lnTo>
                  <a:lnTo>
                    <a:pt x="751087" y="161212"/>
                  </a:lnTo>
                  <a:lnTo>
                    <a:pt x="742445" y="168687"/>
                  </a:lnTo>
                  <a:lnTo>
                    <a:pt x="733803" y="176165"/>
                  </a:lnTo>
                  <a:lnTo>
                    <a:pt x="725161" y="183646"/>
                  </a:lnTo>
                  <a:lnTo>
                    <a:pt x="716519" y="191130"/>
                  </a:lnTo>
                  <a:lnTo>
                    <a:pt x="707877" y="198617"/>
                  </a:lnTo>
                  <a:lnTo>
                    <a:pt x="699235" y="206106"/>
                  </a:lnTo>
                  <a:lnTo>
                    <a:pt x="690593" y="213599"/>
                  </a:lnTo>
                  <a:lnTo>
                    <a:pt x="681951" y="221095"/>
                  </a:lnTo>
                  <a:lnTo>
                    <a:pt x="673309" y="228594"/>
                  </a:lnTo>
                  <a:lnTo>
                    <a:pt x="664667" y="236096"/>
                  </a:lnTo>
                  <a:lnTo>
                    <a:pt x="656025" y="243601"/>
                  </a:lnTo>
                  <a:lnTo>
                    <a:pt x="647383" y="251110"/>
                  </a:lnTo>
                  <a:lnTo>
                    <a:pt x="638741" y="258623"/>
                  </a:lnTo>
                  <a:lnTo>
                    <a:pt x="630099" y="266138"/>
                  </a:lnTo>
                  <a:lnTo>
                    <a:pt x="621457" y="273657"/>
                  </a:lnTo>
                  <a:lnTo>
                    <a:pt x="612816" y="281180"/>
                  </a:lnTo>
                  <a:lnTo>
                    <a:pt x="604174" y="288707"/>
                  </a:lnTo>
                  <a:lnTo>
                    <a:pt x="595532" y="296237"/>
                  </a:lnTo>
                  <a:lnTo>
                    <a:pt x="586890" y="303771"/>
                  </a:lnTo>
                  <a:lnTo>
                    <a:pt x="578248" y="311309"/>
                  </a:lnTo>
                  <a:lnTo>
                    <a:pt x="569606" y="318850"/>
                  </a:lnTo>
                  <a:lnTo>
                    <a:pt x="560964" y="326396"/>
                  </a:lnTo>
                  <a:lnTo>
                    <a:pt x="552322" y="333946"/>
                  </a:lnTo>
                  <a:lnTo>
                    <a:pt x="543680" y="341500"/>
                  </a:lnTo>
                  <a:lnTo>
                    <a:pt x="535038" y="349058"/>
                  </a:lnTo>
                  <a:lnTo>
                    <a:pt x="526396" y="356620"/>
                  </a:lnTo>
                  <a:lnTo>
                    <a:pt x="517754" y="364187"/>
                  </a:lnTo>
                  <a:lnTo>
                    <a:pt x="509112" y="371758"/>
                  </a:lnTo>
                  <a:lnTo>
                    <a:pt x="500470" y="379333"/>
                  </a:lnTo>
                  <a:lnTo>
                    <a:pt x="491828" y="386913"/>
                  </a:lnTo>
                  <a:lnTo>
                    <a:pt x="483186" y="394498"/>
                  </a:lnTo>
                  <a:lnTo>
                    <a:pt x="474544" y="402087"/>
                  </a:lnTo>
                  <a:lnTo>
                    <a:pt x="465903" y="409681"/>
                  </a:lnTo>
                  <a:lnTo>
                    <a:pt x="457261" y="417280"/>
                  </a:lnTo>
                  <a:lnTo>
                    <a:pt x="448619" y="424883"/>
                  </a:lnTo>
                  <a:lnTo>
                    <a:pt x="439977" y="432492"/>
                  </a:lnTo>
                  <a:lnTo>
                    <a:pt x="431335" y="440105"/>
                  </a:lnTo>
                  <a:lnTo>
                    <a:pt x="422693" y="447724"/>
                  </a:lnTo>
                  <a:lnTo>
                    <a:pt x="414051" y="455348"/>
                  </a:lnTo>
                  <a:lnTo>
                    <a:pt x="405409" y="462977"/>
                  </a:lnTo>
                  <a:lnTo>
                    <a:pt x="396767" y="470611"/>
                  </a:lnTo>
                  <a:lnTo>
                    <a:pt x="388125" y="478250"/>
                  </a:lnTo>
                  <a:lnTo>
                    <a:pt x="379483" y="485895"/>
                  </a:lnTo>
                  <a:lnTo>
                    <a:pt x="370841" y="493546"/>
                  </a:lnTo>
                  <a:lnTo>
                    <a:pt x="362199" y="501201"/>
                  </a:lnTo>
                  <a:lnTo>
                    <a:pt x="353557" y="508863"/>
                  </a:lnTo>
                  <a:lnTo>
                    <a:pt x="344915" y="516530"/>
                  </a:lnTo>
                  <a:lnTo>
                    <a:pt x="336273" y="524202"/>
                  </a:lnTo>
                  <a:lnTo>
                    <a:pt x="327631" y="531881"/>
                  </a:lnTo>
                  <a:lnTo>
                    <a:pt x="318990" y="539565"/>
                  </a:lnTo>
                  <a:lnTo>
                    <a:pt x="310348" y="547255"/>
                  </a:lnTo>
                  <a:lnTo>
                    <a:pt x="301706" y="554951"/>
                  </a:lnTo>
                  <a:lnTo>
                    <a:pt x="293064" y="562653"/>
                  </a:lnTo>
                  <a:lnTo>
                    <a:pt x="284422" y="570360"/>
                  </a:lnTo>
                  <a:lnTo>
                    <a:pt x="275780" y="578074"/>
                  </a:lnTo>
                  <a:lnTo>
                    <a:pt x="267138" y="585794"/>
                  </a:lnTo>
                  <a:lnTo>
                    <a:pt x="258496" y="593520"/>
                  </a:lnTo>
                  <a:lnTo>
                    <a:pt x="249854" y="601252"/>
                  </a:lnTo>
                  <a:lnTo>
                    <a:pt x="241212" y="608990"/>
                  </a:lnTo>
                  <a:lnTo>
                    <a:pt x="232570" y="616734"/>
                  </a:lnTo>
                  <a:lnTo>
                    <a:pt x="223928" y="624485"/>
                  </a:lnTo>
                  <a:lnTo>
                    <a:pt x="215286" y="632242"/>
                  </a:lnTo>
                  <a:lnTo>
                    <a:pt x="206644" y="640005"/>
                  </a:lnTo>
                  <a:lnTo>
                    <a:pt x="198002" y="647774"/>
                  </a:lnTo>
                  <a:lnTo>
                    <a:pt x="189360" y="655549"/>
                  </a:lnTo>
                  <a:lnTo>
                    <a:pt x="180718" y="663331"/>
                  </a:lnTo>
                  <a:lnTo>
                    <a:pt x="172077" y="671119"/>
                  </a:lnTo>
                  <a:lnTo>
                    <a:pt x="163435" y="678914"/>
                  </a:lnTo>
                  <a:lnTo>
                    <a:pt x="154793" y="686714"/>
                  </a:lnTo>
                  <a:lnTo>
                    <a:pt x="146151" y="694521"/>
                  </a:lnTo>
                  <a:lnTo>
                    <a:pt x="137509" y="702335"/>
                  </a:lnTo>
                  <a:lnTo>
                    <a:pt x="128867" y="710154"/>
                  </a:lnTo>
                  <a:lnTo>
                    <a:pt x="120225" y="717980"/>
                  </a:lnTo>
                  <a:lnTo>
                    <a:pt x="111583" y="725812"/>
                  </a:lnTo>
                  <a:lnTo>
                    <a:pt x="102941" y="733651"/>
                  </a:lnTo>
                  <a:lnTo>
                    <a:pt x="94299" y="741496"/>
                  </a:lnTo>
                  <a:lnTo>
                    <a:pt x="88806" y="746486"/>
                  </a:lnTo>
                  <a:close/>
                </a:path>
              </a:pathLst>
            </a:cu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3228871" y="5254383"/>
              <a:ext cx="811580" cy="746486"/>
            </a:xfrm>
            <a:custGeom>
              <a:avLst/>
              <a:pathLst>
                <a:path w="811580" h="746486">
                  <a:moveTo>
                    <a:pt x="0" y="746486"/>
                  </a:moveTo>
                  <a:lnTo>
                    <a:pt x="7880" y="739475"/>
                  </a:lnTo>
                  <a:lnTo>
                    <a:pt x="16522" y="731780"/>
                  </a:lnTo>
                  <a:lnTo>
                    <a:pt x="25164" y="724080"/>
                  </a:lnTo>
                  <a:lnTo>
                    <a:pt x="33805" y="716374"/>
                  </a:lnTo>
                  <a:lnTo>
                    <a:pt x="42447" y="708661"/>
                  </a:lnTo>
                  <a:lnTo>
                    <a:pt x="51089" y="700943"/>
                  </a:lnTo>
                  <a:lnTo>
                    <a:pt x="59731" y="693218"/>
                  </a:lnTo>
                  <a:lnTo>
                    <a:pt x="68373" y="685488"/>
                  </a:lnTo>
                  <a:lnTo>
                    <a:pt x="77015" y="677751"/>
                  </a:lnTo>
                  <a:lnTo>
                    <a:pt x="85657" y="670008"/>
                  </a:lnTo>
                  <a:lnTo>
                    <a:pt x="94299" y="662259"/>
                  </a:lnTo>
                  <a:lnTo>
                    <a:pt x="102941" y="654504"/>
                  </a:lnTo>
                  <a:lnTo>
                    <a:pt x="111583" y="646742"/>
                  </a:lnTo>
                  <a:lnTo>
                    <a:pt x="120225" y="638975"/>
                  </a:lnTo>
                  <a:lnTo>
                    <a:pt x="128867" y="631201"/>
                  </a:lnTo>
                  <a:lnTo>
                    <a:pt x="137509" y="623420"/>
                  </a:lnTo>
                  <a:lnTo>
                    <a:pt x="146151" y="615634"/>
                  </a:lnTo>
                  <a:lnTo>
                    <a:pt x="154793" y="607841"/>
                  </a:lnTo>
                  <a:lnTo>
                    <a:pt x="163435" y="600041"/>
                  </a:lnTo>
                  <a:lnTo>
                    <a:pt x="172077" y="592236"/>
                  </a:lnTo>
                  <a:lnTo>
                    <a:pt x="180718" y="584424"/>
                  </a:lnTo>
                  <a:lnTo>
                    <a:pt x="189360" y="576606"/>
                  </a:lnTo>
                  <a:lnTo>
                    <a:pt x="198002" y="568781"/>
                  </a:lnTo>
                  <a:lnTo>
                    <a:pt x="206644" y="560951"/>
                  </a:lnTo>
                  <a:lnTo>
                    <a:pt x="215286" y="553114"/>
                  </a:lnTo>
                  <a:lnTo>
                    <a:pt x="223928" y="545271"/>
                  </a:lnTo>
                  <a:lnTo>
                    <a:pt x="232570" y="537421"/>
                  </a:lnTo>
                  <a:lnTo>
                    <a:pt x="241212" y="529566"/>
                  </a:lnTo>
                  <a:lnTo>
                    <a:pt x="249854" y="521704"/>
                  </a:lnTo>
                  <a:lnTo>
                    <a:pt x="258496" y="513836"/>
                  </a:lnTo>
                  <a:lnTo>
                    <a:pt x="267138" y="505962"/>
                  </a:lnTo>
                  <a:lnTo>
                    <a:pt x="275780" y="498082"/>
                  </a:lnTo>
                  <a:lnTo>
                    <a:pt x="284422" y="490195"/>
                  </a:lnTo>
                  <a:lnTo>
                    <a:pt x="293064" y="482303"/>
                  </a:lnTo>
                  <a:lnTo>
                    <a:pt x="301706" y="474405"/>
                  </a:lnTo>
                  <a:lnTo>
                    <a:pt x="310348" y="466501"/>
                  </a:lnTo>
                  <a:lnTo>
                    <a:pt x="318990" y="458591"/>
                  </a:lnTo>
                  <a:lnTo>
                    <a:pt x="327631" y="450675"/>
                  </a:lnTo>
                  <a:lnTo>
                    <a:pt x="336273" y="442754"/>
                  </a:lnTo>
                  <a:lnTo>
                    <a:pt x="344915" y="434826"/>
                  </a:lnTo>
                  <a:lnTo>
                    <a:pt x="353557" y="426893"/>
                  </a:lnTo>
                  <a:lnTo>
                    <a:pt x="362199" y="418955"/>
                  </a:lnTo>
                  <a:lnTo>
                    <a:pt x="370841" y="411011"/>
                  </a:lnTo>
                  <a:lnTo>
                    <a:pt x="379483" y="403061"/>
                  </a:lnTo>
                  <a:lnTo>
                    <a:pt x="388125" y="395106"/>
                  </a:lnTo>
                  <a:lnTo>
                    <a:pt x="396767" y="387146"/>
                  </a:lnTo>
                  <a:lnTo>
                    <a:pt x="405409" y="379180"/>
                  </a:lnTo>
                  <a:lnTo>
                    <a:pt x="414051" y="371209"/>
                  </a:lnTo>
                  <a:lnTo>
                    <a:pt x="422693" y="363233"/>
                  </a:lnTo>
                  <a:lnTo>
                    <a:pt x="431335" y="355251"/>
                  </a:lnTo>
                  <a:lnTo>
                    <a:pt x="439977" y="347265"/>
                  </a:lnTo>
                  <a:lnTo>
                    <a:pt x="448619" y="339273"/>
                  </a:lnTo>
                  <a:lnTo>
                    <a:pt x="457261" y="331277"/>
                  </a:lnTo>
                  <a:lnTo>
                    <a:pt x="465903" y="323276"/>
                  </a:lnTo>
                  <a:lnTo>
                    <a:pt x="474544" y="315270"/>
                  </a:lnTo>
                  <a:lnTo>
                    <a:pt x="483186" y="307259"/>
                  </a:lnTo>
                  <a:lnTo>
                    <a:pt x="491828" y="299244"/>
                  </a:lnTo>
                  <a:lnTo>
                    <a:pt x="500470" y="291224"/>
                  </a:lnTo>
                  <a:lnTo>
                    <a:pt x="509112" y="283199"/>
                  </a:lnTo>
                  <a:lnTo>
                    <a:pt x="517754" y="275170"/>
                  </a:lnTo>
                  <a:lnTo>
                    <a:pt x="526396" y="267137"/>
                  </a:lnTo>
                  <a:lnTo>
                    <a:pt x="535038" y="259099"/>
                  </a:lnTo>
                  <a:lnTo>
                    <a:pt x="543680" y="251058"/>
                  </a:lnTo>
                  <a:lnTo>
                    <a:pt x="552322" y="243011"/>
                  </a:lnTo>
                  <a:lnTo>
                    <a:pt x="560964" y="234961"/>
                  </a:lnTo>
                  <a:lnTo>
                    <a:pt x="569606" y="226907"/>
                  </a:lnTo>
                  <a:lnTo>
                    <a:pt x="578248" y="218849"/>
                  </a:lnTo>
                  <a:lnTo>
                    <a:pt x="586890" y="210787"/>
                  </a:lnTo>
                  <a:lnTo>
                    <a:pt x="595532" y="202721"/>
                  </a:lnTo>
                  <a:lnTo>
                    <a:pt x="604174" y="194651"/>
                  </a:lnTo>
                  <a:lnTo>
                    <a:pt x="612816" y="186577"/>
                  </a:lnTo>
                  <a:lnTo>
                    <a:pt x="621457" y="178500"/>
                  </a:lnTo>
                  <a:lnTo>
                    <a:pt x="630099" y="170420"/>
                  </a:lnTo>
                  <a:lnTo>
                    <a:pt x="638741" y="162335"/>
                  </a:lnTo>
                  <a:lnTo>
                    <a:pt x="647383" y="154248"/>
                  </a:lnTo>
                  <a:lnTo>
                    <a:pt x="656025" y="146157"/>
                  </a:lnTo>
                  <a:lnTo>
                    <a:pt x="664667" y="138062"/>
                  </a:lnTo>
                  <a:lnTo>
                    <a:pt x="673309" y="129964"/>
                  </a:lnTo>
                  <a:lnTo>
                    <a:pt x="681951" y="121863"/>
                  </a:lnTo>
                  <a:lnTo>
                    <a:pt x="690593" y="113759"/>
                  </a:lnTo>
                  <a:lnTo>
                    <a:pt x="699235" y="105652"/>
                  </a:lnTo>
                  <a:lnTo>
                    <a:pt x="707877" y="97542"/>
                  </a:lnTo>
                  <a:lnTo>
                    <a:pt x="716519" y="89428"/>
                  </a:lnTo>
                  <a:lnTo>
                    <a:pt x="725161" y="81312"/>
                  </a:lnTo>
                  <a:lnTo>
                    <a:pt x="733803" y="73193"/>
                  </a:lnTo>
                  <a:lnTo>
                    <a:pt x="742445" y="65071"/>
                  </a:lnTo>
                  <a:lnTo>
                    <a:pt x="751087" y="56946"/>
                  </a:lnTo>
                  <a:lnTo>
                    <a:pt x="759729" y="48819"/>
                  </a:lnTo>
                  <a:lnTo>
                    <a:pt x="768370" y="40689"/>
                  </a:lnTo>
                  <a:lnTo>
                    <a:pt x="777012" y="32556"/>
                  </a:lnTo>
                  <a:lnTo>
                    <a:pt x="785654" y="24421"/>
                  </a:lnTo>
                  <a:lnTo>
                    <a:pt x="794296" y="16283"/>
                  </a:lnTo>
                  <a:lnTo>
                    <a:pt x="802938" y="8142"/>
                  </a:lnTo>
                  <a:lnTo>
                    <a:pt x="81158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3317677" y="5363343"/>
              <a:ext cx="722774" cy="637526"/>
            </a:xfrm>
            <a:custGeom>
              <a:avLst/>
              <a:pathLst>
                <a:path w="722774" h="637526">
                  <a:moveTo>
                    <a:pt x="722774" y="0"/>
                  </a:moveTo>
                  <a:lnTo>
                    <a:pt x="722774" y="0"/>
                  </a:lnTo>
                  <a:lnTo>
                    <a:pt x="714132" y="7457"/>
                  </a:lnTo>
                  <a:lnTo>
                    <a:pt x="705490" y="14916"/>
                  </a:lnTo>
                  <a:lnTo>
                    <a:pt x="696848" y="22378"/>
                  </a:lnTo>
                  <a:lnTo>
                    <a:pt x="688206" y="29843"/>
                  </a:lnTo>
                  <a:lnTo>
                    <a:pt x="679564" y="37310"/>
                  </a:lnTo>
                  <a:lnTo>
                    <a:pt x="670922" y="44780"/>
                  </a:lnTo>
                  <a:lnTo>
                    <a:pt x="662280" y="52252"/>
                  </a:lnTo>
                  <a:lnTo>
                    <a:pt x="653638" y="59728"/>
                  </a:lnTo>
                  <a:lnTo>
                    <a:pt x="644996" y="67206"/>
                  </a:lnTo>
                  <a:lnTo>
                    <a:pt x="636354" y="74686"/>
                  </a:lnTo>
                  <a:lnTo>
                    <a:pt x="627712" y="82170"/>
                  </a:lnTo>
                  <a:lnTo>
                    <a:pt x="619070" y="89657"/>
                  </a:lnTo>
                  <a:lnTo>
                    <a:pt x="610428" y="97146"/>
                  </a:lnTo>
                  <a:lnTo>
                    <a:pt x="601786" y="104639"/>
                  </a:lnTo>
                  <a:lnTo>
                    <a:pt x="593145" y="112135"/>
                  </a:lnTo>
                  <a:lnTo>
                    <a:pt x="584503" y="119634"/>
                  </a:lnTo>
                  <a:lnTo>
                    <a:pt x="575861" y="127136"/>
                  </a:lnTo>
                  <a:lnTo>
                    <a:pt x="567219" y="134642"/>
                  </a:lnTo>
                  <a:lnTo>
                    <a:pt x="558577" y="142150"/>
                  </a:lnTo>
                  <a:lnTo>
                    <a:pt x="549935" y="149663"/>
                  </a:lnTo>
                  <a:lnTo>
                    <a:pt x="541293" y="157178"/>
                  </a:lnTo>
                  <a:lnTo>
                    <a:pt x="532651" y="164698"/>
                  </a:lnTo>
                  <a:lnTo>
                    <a:pt x="524009" y="172220"/>
                  </a:lnTo>
                  <a:lnTo>
                    <a:pt x="515367" y="179747"/>
                  </a:lnTo>
                  <a:lnTo>
                    <a:pt x="506725" y="187277"/>
                  </a:lnTo>
                  <a:lnTo>
                    <a:pt x="498083" y="194811"/>
                  </a:lnTo>
                  <a:lnTo>
                    <a:pt x="489441" y="202349"/>
                  </a:lnTo>
                  <a:lnTo>
                    <a:pt x="480799" y="209891"/>
                  </a:lnTo>
                  <a:lnTo>
                    <a:pt x="472157" y="217436"/>
                  </a:lnTo>
                  <a:lnTo>
                    <a:pt x="463515" y="224986"/>
                  </a:lnTo>
                  <a:lnTo>
                    <a:pt x="454873" y="232540"/>
                  </a:lnTo>
                  <a:lnTo>
                    <a:pt x="446232" y="240098"/>
                  </a:lnTo>
                  <a:lnTo>
                    <a:pt x="437590" y="247660"/>
                  </a:lnTo>
                  <a:lnTo>
                    <a:pt x="428948" y="255227"/>
                  </a:lnTo>
                  <a:lnTo>
                    <a:pt x="420306" y="262798"/>
                  </a:lnTo>
                  <a:lnTo>
                    <a:pt x="411664" y="270373"/>
                  </a:lnTo>
                  <a:lnTo>
                    <a:pt x="403022" y="277953"/>
                  </a:lnTo>
                  <a:lnTo>
                    <a:pt x="394380" y="285538"/>
                  </a:lnTo>
                  <a:lnTo>
                    <a:pt x="385738" y="293127"/>
                  </a:lnTo>
                  <a:lnTo>
                    <a:pt x="377096" y="300721"/>
                  </a:lnTo>
                  <a:lnTo>
                    <a:pt x="368454" y="308320"/>
                  </a:lnTo>
                  <a:lnTo>
                    <a:pt x="359812" y="315923"/>
                  </a:lnTo>
                  <a:lnTo>
                    <a:pt x="351170" y="323532"/>
                  </a:lnTo>
                  <a:lnTo>
                    <a:pt x="342528" y="331146"/>
                  </a:lnTo>
                  <a:lnTo>
                    <a:pt x="333886" y="338764"/>
                  </a:lnTo>
                  <a:lnTo>
                    <a:pt x="325244" y="346388"/>
                  </a:lnTo>
                  <a:lnTo>
                    <a:pt x="316602" y="354017"/>
                  </a:lnTo>
                  <a:lnTo>
                    <a:pt x="307960" y="361651"/>
                  </a:lnTo>
                  <a:lnTo>
                    <a:pt x="299319" y="369290"/>
                  </a:lnTo>
                  <a:lnTo>
                    <a:pt x="290677" y="376935"/>
                  </a:lnTo>
                  <a:lnTo>
                    <a:pt x="282035" y="384586"/>
                  </a:lnTo>
                  <a:lnTo>
                    <a:pt x="273393" y="392242"/>
                  </a:lnTo>
                  <a:lnTo>
                    <a:pt x="264751" y="399903"/>
                  </a:lnTo>
                  <a:lnTo>
                    <a:pt x="256109" y="407570"/>
                  </a:lnTo>
                  <a:lnTo>
                    <a:pt x="247467" y="415243"/>
                  </a:lnTo>
                  <a:lnTo>
                    <a:pt x="238825" y="422921"/>
                  </a:lnTo>
                  <a:lnTo>
                    <a:pt x="230183" y="430605"/>
                  </a:lnTo>
                  <a:lnTo>
                    <a:pt x="221541" y="438295"/>
                  </a:lnTo>
                  <a:lnTo>
                    <a:pt x="212899" y="445991"/>
                  </a:lnTo>
                  <a:lnTo>
                    <a:pt x="204257" y="453693"/>
                  </a:lnTo>
                  <a:lnTo>
                    <a:pt x="195615" y="461401"/>
                  </a:lnTo>
                  <a:lnTo>
                    <a:pt x="186973" y="469114"/>
                  </a:lnTo>
                  <a:lnTo>
                    <a:pt x="178331" y="476834"/>
                  </a:lnTo>
                  <a:lnTo>
                    <a:pt x="169689" y="484560"/>
                  </a:lnTo>
                  <a:lnTo>
                    <a:pt x="161047" y="492292"/>
                  </a:lnTo>
                  <a:lnTo>
                    <a:pt x="152406" y="500030"/>
                  </a:lnTo>
                  <a:lnTo>
                    <a:pt x="143764" y="507775"/>
                  </a:lnTo>
                  <a:lnTo>
                    <a:pt x="135122" y="515525"/>
                  </a:lnTo>
                  <a:lnTo>
                    <a:pt x="126480" y="523282"/>
                  </a:lnTo>
                  <a:lnTo>
                    <a:pt x="117838" y="531045"/>
                  </a:lnTo>
                  <a:lnTo>
                    <a:pt x="109196" y="538814"/>
                  </a:lnTo>
                  <a:lnTo>
                    <a:pt x="100554" y="546590"/>
                  </a:lnTo>
                  <a:lnTo>
                    <a:pt x="91912" y="554371"/>
                  </a:lnTo>
                  <a:lnTo>
                    <a:pt x="83270" y="562159"/>
                  </a:lnTo>
                  <a:lnTo>
                    <a:pt x="74628" y="569954"/>
                  </a:lnTo>
                  <a:lnTo>
                    <a:pt x="65986" y="577755"/>
                  </a:lnTo>
                  <a:lnTo>
                    <a:pt x="57344" y="585562"/>
                  </a:lnTo>
                  <a:lnTo>
                    <a:pt x="48702" y="593375"/>
                  </a:lnTo>
                  <a:lnTo>
                    <a:pt x="40060" y="601195"/>
                  </a:lnTo>
                  <a:lnTo>
                    <a:pt x="31418" y="609020"/>
                  </a:lnTo>
                  <a:lnTo>
                    <a:pt x="22776" y="616853"/>
                  </a:lnTo>
                  <a:lnTo>
                    <a:pt x="14134" y="624691"/>
                  </a:lnTo>
                  <a:lnTo>
                    <a:pt x="5493" y="632536"/>
                  </a:lnTo>
                  <a:lnTo>
                    <a:pt x="0" y="63752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3273747" y="5308863"/>
              <a:ext cx="766704" cy="692006"/>
            </a:xfrm>
            <a:custGeom>
              <a:avLst/>
              <a:pathLst>
                <a:path w="766704" h="692006">
                  <a:moveTo>
                    <a:pt x="0" y="692006"/>
                  </a:moveTo>
                  <a:lnTo>
                    <a:pt x="6213" y="686397"/>
                  </a:lnTo>
                  <a:lnTo>
                    <a:pt x="14855" y="678597"/>
                  </a:lnTo>
                  <a:lnTo>
                    <a:pt x="23497" y="670797"/>
                  </a:lnTo>
                  <a:lnTo>
                    <a:pt x="32139" y="662997"/>
                  </a:lnTo>
                  <a:lnTo>
                    <a:pt x="40781" y="655197"/>
                  </a:lnTo>
                  <a:lnTo>
                    <a:pt x="49423" y="647397"/>
                  </a:lnTo>
                  <a:lnTo>
                    <a:pt x="58065" y="639597"/>
                  </a:lnTo>
                  <a:lnTo>
                    <a:pt x="66707" y="631798"/>
                  </a:lnTo>
                  <a:lnTo>
                    <a:pt x="75349" y="623998"/>
                  </a:lnTo>
                  <a:lnTo>
                    <a:pt x="83991" y="616198"/>
                  </a:lnTo>
                  <a:lnTo>
                    <a:pt x="92633" y="608398"/>
                  </a:lnTo>
                  <a:lnTo>
                    <a:pt x="101275" y="600598"/>
                  </a:lnTo>
                  <a:lnTo>
                    <a:pt x="109917" y="592798"/>
                  </a:lnTo>
                  <a:lnTo>
                    <a:pt x="118559" y="584998"/>
                  </a:lnTo>
                  <a:lnTo>
                    <a:pt x="127201" y="577198"/>
                  </a:lnTo>
                  <a:lnTo>
                    <a:pt x="135843" y="569398"/>
                  </a:lnTo>
                  <a:lnTo>
                    <a:pt x="144484" y="561598"/>
                  </a:lnTo>
                  <a:lnTo>
                    <a:pt x="153126" y="553798"/>
                  </a:lnTo>
                  <a:lnTo>
                    <a:pt x="161768" y="545998"/>
                  </a:lnTo>
                  <a:lnTo>
                    <a:pt x="170410" y="538198"/>
                  </a:lnTo>
                  <a:lnTo>
                    <a:pt x="179052" y="530398"/>
                  </a:lnTo>
                  <a:lnTo>
                    <a:pt x="187694" y="522598"/>
                  </a:lnTo>
                  <a:lnTo>
                    <a:pt x="196336" y="514798"/>
                  </a:lnTo>
                  <a:lnTo>
                    <a:pt x="204978" y="506998"/>
                  </a:lnTo>
                  <a:lnTo>
                    <a:pt x="213620" y="499198"/>
                  </a:lnTo>
                  <a:lnTo>
                    <a:pt x="222262" y="491398"/>
                  </a:lnTo>
                  <a:lnTo>
                    <a:pt x="230904" y="483598"/>
                  </a:lnTo>
                  <a:lnTo>
                    <a:pt x="239546" y="475798"/>
                  </a:lnTo>
                  <a:lnTo>
                    <a:pt x="248188" y="467998"/>
                  </a:lnTo>
                  <a:lnTo>
                    <a:pt x="256830" y="460198"/>
                  </a:lnTo>
                  <a:lnTo>
                    <a:pt x="265472" y="452398"/>
                  </a:lnTo>
                  <a:lnTo>
                    <a:pt x="274114" y="444598"/>
                  </a:lnTo>
                  <a:lnTo>
                    <a:pt x="282756" y="436798"/>
                  </a:lnTo>
                  <a:lnTo>
                    <a:pt x="291397" y="428998"/>
                  </a:lnTo>
                  <a:lnTo>
                    <a:pt x="300039" y="421198"/>
                  </a:lnTo>
                  <a:lnTo>
                    <a:pt x="308681" y="413398"/>
                  </a:lnTo>
                  <a:lnTo>
                    <a:pt x="317323" y="405598"/>
                  </a:lnTo>
                  <a:lnTo>
                    <a:pt x="325965" y="397798"/>
                  </a:lnTo>
                  <a:lnTo>
                    <a:pt x="334607" y="389998"/>
                  </a:lnTo>
                  <a:lnTo>
                    <a:pt x="343249" y="382198"/>
                  </a:lnTo>
                  <a:lnTo>
                    <a:pt x="351891" y="374398"/>
                  </a:lnTo>
                  <a:lnTo>
                    <a:pt x="360533" y="366598"/>
                  </a:lnTo>
                  <a:lnTo>
                    <a:pt x="369175" y="358798"/>
                  </a:lnTo>
                  <a:lnTo>
                    <a:pt x="377817" y="350998"/>
                  </a:lnTo>
                  <a:lnTo>
                    <a:pt x="386459" y="343198"/>
                  </a:lnTo>
                  <a:lnTo>
                    <a:pt x="395101" y="335398"/>
                  </a:lnTo>
                  <a:lnTo>
                    <a:pt x="403743" y="327598"/>
                  </a:lnTo>
                  <a:lnTo>
                    <a:pt x="412385" y="319798"/>
                  </a:lnTo>
                  <a:lnTo>
                    <a:pt x="421027" y="311999"/>
                  </a:lnTo>
                  <a:lnTo>
                    <a:pt x="429669" y="304199"/>
                  </a:lnTo>
                  <a:lnTo>
                    <a:pt x="438310" y="296399"/>
                  </a:lnTo>
                  <a:lnTo>
                    <a:pt x="446952" y="288599"/>
                  </a:lnTo>
                  <a:lnTo>
                    <a:pt x="455594" y="280799"/>
                  </a:lnTo>
                  <a:lnTo>
                    <a:pt x="464236" y="272999"/>
                  </a:lnTo>
                  <a:lnTo>
                    <a:pt x="472878" y="265199"/>
                  </a:lnTo>
                  <a:lnTo>
                    <a:pt x="481520" y="257399"/>
                  </a:lnTo>
                  <a:lnTo>
                    <a:pt x="490162" y="249599"/>
                  </a:lnTo>
                  <a:lnTo>
                    <a:pt x="498804" y="241799"/>
                  </a:lnTo>
                  <a:lnTo>
                    <a:pt x="507446" y="233999"/>
                  </a:lnTo>
                  <a:lnTo>
                    <a:pt x="516088" y="226199"/>
                  </a:lnTo>
                  <a:lnTo>
                    <a:pt x="524730" y="218399"/>
                  </a:lnTo>
                  <a:lnTo>
                    <a:pt x="533372" y="210599"/>
                  </a:lnTo>
                  <a:lnTo>
                    <a:pt x="542014" y="202799"/>
                  </a:lnTo>
                  <a:lnTo>
                    <a:pt x="550656" y="194999"/>
                  </a:lnTo>
                  <a:lnTo>
                    <a:pt x="559298" y="187199"/>
                  </a:lnTo>
                  <a:lnTo>
                    <a:pt x="567940" y="179399"/>
                  </a:lnTo>
                  <a:lnTo>
                    <a:pt x="576582" y="171599"/>
                  </a:lnTo>
                  <a:lnTo>
                    <a:pt x="585223" y="163799"/>
                  </a:lnTo>
                  <a:lnTo>
                    <a:pt x="593865" y="155999"/>
                  </a:lnTo>
                  <a:lnTo>
                    <a:pt x="602507" y="148199"/>
                  </a:lnTo>
                  <a:lnTo>
                    <a:pt x="611149" y="140399"/>
                  </a:lnTo>
                  <a:lnTo>
                    <a:pt x="619791" y="132599"/>
                  </a:lnTo>
                  <a:lnTo>
                    <a:pt x="628433" y="124799"/>
                  </a:lnTo>
                  <a:lnTo>
                    <a:pt x="637075" y="116999"/>
                  </a:lnTo>
                  <a:lnTo>
                    <a:pt x="645717" y="109199"/>
                  </a:lnTo>
                  <a:lnTo>
                    <a:pt x="654359" y="101399"/>
                  </a:lnTo>
                  <a:lnTo>
                    <a:pt x="663001" y="93599"/>
                  </a:lnTo>
                  <a:lnTo>
                    <a:pt x="671643" y="85799"/>
                  </a:lnTo>
                  <a:lnTo>
                    <a:pt x="680285" y="77999"/>
                  </a:lnTo>
                  <a:lnTo>
                    <a:pt x="688927" y="70199"/>
                  </a:lnTo>
                  <a:lnTo>
                    <a:pt x="697569" y="62399"/>
                  </a:lnTo>
                  <a:lnTo>
                    <a:pt x="706211" y="54599"/>
                  </a:lnTo>
                  <a:lnTo>
                    <a:pt x="714853" y="46799"/>
                  </a:lnTo>
                  <a:lnTo>
                    <a:pt x="723495" y="38999"/>
                  </a:lnTo>
                  <a:lnTo>
                    <a:pt x="732136" y="31199"/>
                  </a:lnTo>
                  <a:lnTo>
                    <a:pt x="740778" y="23399"/>
                  </a:lnTo>
                  <a:lnTo>
                    <a:pt x="749420" y="15599"/>
                  </a:lnTo>
                  <a:lnTo>
                    <a:pt x="758062" y="7799"/>
                  </a:lnTo>
                  <a:lnTo>
                    <a:pt x="766704" y="0"/>
                  </a:lnTo>
                  <a:lnTo>
                    <a:pt x="766704" y="0"/>
                  </a:lnTo>
                </a:path>
              </a:pathLst>
            </a:custGeom>
            <a:ln w="13550" cap="flat">
              <a:solidFill>
                <a:srgbClr val="009F85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2536706" y="5974897"/>
              <a:ext cx="51946" cy="5194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2537059" y="5966607"/>
              <a:ext cx="68525" cy="6852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2545953" y="5966859"/>
              <a:ext cx="68020" cy="6802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2557232" y="5969496"/>
              <a:ext cx="62746" cy="6274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2565462" y="5969085"/>
              <a:ext cx="63569" cy="6356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2572424" y="5967404"/>
              <a:ext cx="66931" cy="6693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2580786" y="5967125"/>
              <a:ext cx="67490" cy="6749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2590650" y="5968347"/>
              <a:ext cx="65045" cy="6504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2599648" y="5968703"/>
              <a:ext cx="64333" cy="6433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2606712" y="5967125"/>
              <a:ext cx="67490" cy="6749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2614836" y="5966607"/>
              <a:ext cx="68525" cy="6852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2621161" y="5964290"/>
              <a:ext cx="73159" cy="7315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2630288" y="5964775"/>
              <a:ext cx="72189" cy="7218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2642502" y="5968347"/>
              <a:ext cx="65045" cy="6504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2646244" y="5963447"/>
              <a:ext cx="74844" cy="7484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2657147" y="5965709"/>
              <a:ext cx="70322" cy="7032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2665029" y="5964948"/>
              <a:ext cx="71843" cy="7184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2674431" y="5965709"/>
              <a:ext cx="70322" cy="7032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2679882" y="5962518"/>
              <a:ext cx="76703" cy="7670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2689719" y="5963712"/>
              <a:ext cx="74315" cy="7431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2701016" y="5966367"/>
              <a:ext cx="69005" cy="6900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2707429" y="5964139"/>
              <a:ext cx="73461" cy="7346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2716540" y="5964608"/>
              <a:ext cx="72523" cy="7252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2724152" y="5963578"/>
              <a:ext cx="74584" cy="7458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2731236" y="5962020"/>
              <a:ext cx="77699" cy="7769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2734780" y="5956922"/>
              <a:ext cx="87895" cy="8789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2742207" y="6418580"/>
              <a:ext cx="90326" cy="9032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2751281" y="5956139"/>
              <a:ext cx="89462" cy="8946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2758768" y="5954984"/>
              <a:ext cx="91771" cy="9177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2767745" y="5955319"/>
              <a:ext cx="91102" cy="9110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2779006" y="5957938"/>
              <a:ext cx="85864" cy="8586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2785010" y="5955300"/>
              <a:ext cx="91139" cy="9113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2793139" y="5954787"/>
              <a:ext cx="92165" cy="9216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2801978" y="5954984"/>
              <a:ext cx="91771" cy="9177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2811531" y="5955895"/>
              <a:ext cx="89949" cy="8994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2820416" y="5956139"/>
              <a:ext cx="89462" cy="8946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2828730" y="5955810"/>
              <a:ext cx="90119" cy="9011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2838266" y="5956704"/>
              <a:ext cx="88331" cy="8833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2846961" y="5956758"/>
              <a:ext cx="88224" cy="8822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2856437" y="5957592"/>
              <a:ext cx="86556" cy="8655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2865804" y="6191912"/>
              <a:ext cx="85106" cy="8510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2874214" y="6251104"/>
              <a:ext cx="85569" cy="8556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2881345" y="6170558"/>
              <a:ext cx="88591" cy="8859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2889911" y="6163844"/>
              <a:ext cx="88743" cy="8874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2897950" y="6167331"/>
              <a:ext cx="89949" cy="8994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2914621" y="6200149"/>
              <a:ext cx="91175" cy="9117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2922345" y="5954365"/>
              <a:ext cx="93010" cy="9301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2932111" y="5955488"/>
              <a:ext cx="90763" cy="9076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2939834" y="5954570"/>
              <a:ext cx="92600" cy="9260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2948583" y="5954677"/>
              <a:ext cx="92386" cy="9238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2957776" y="6223848"/>
              <a:ext cx="91284" cy="9128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2966124" y="6221672"/>
              <a:ext cx="91872" cy="9187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2974954" y="5955121"/>
              <a:ext cx="91497" cy="9149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2984021" y="5955547"/>
              <a:ext cx="90646" cy="9064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2992510" y="6087939"/>
              <a:ext cx="90953" cy="9095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3000561" y="6192027"/>
              <a:ext cx="92133" cy="9213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3008866" y="6127647"/>
              <a:ext cx="92808" cy="9280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3018473" y="6163316"/>
              <a:ext cx="90877" cy="9087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3026894" y="6096472"/>
              <a:ext cx="91320" cy="9132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3035050" y="6161577"/>
              <a:ext cx="92292" cy="9229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3044757" y="5955789"/>
              <a:ext cx="90161" cy="9016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3053484" y="5955874"/>
              <a:ext cx="89992" cy="8999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3061552" y="6025805"/>
              <a:ext cx="91139" cy="9113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3069811" y="6125893"/>
              <a:ext cx="91905" cy="9190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3079652" y="5956116"/>
              <a:ext cx="89507" cy="8950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3088386" y="5956208"/>
              <a:ext cx="89323" cy="8932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3096824" y="5956004"/>
              <a:ext cx="89731" cy="8973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3105600" y="6070386"/>
              <a:ext cx="89462" cy="8946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3115796" y="6033495"/>
              <a:ext cx="86354" cy="8635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3122432" y="5955686"/>
              <a:ext cx="90367" cy="9036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3131911" y="6039928"/>
              <a:ext cx="88693" cy="8869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3139064" y="6061556"/>
              <a:ext cx="91670" cy="9167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3147490" y="6058389"/>
              <a:ext cx="92101" cy="9210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3164348" y="5954393"/>
              <a:ext cx="92953" cy="9295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3173137" y="5954540"/>
              <a:ext cx="92660" cy="9266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3181978" y="6030468"/>
              <a:ext cx="92260" cy="9226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3190274" y="5967091"/>
              <a:ext cx="92953" cy="9295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3199231" y="6016776"/>
              <a:ext cx="92323" cy="9232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3208375" y="5936269"/>
              <a:ext cx="91320" cy="9132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3224461" y="5954012"/>
              <a:ext cx="93716" cy="9371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3233691" y="5954600"/>
              <a:ext cx="92539" cy="9253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3241917" y="5893044"/>
              <a:ext cx="93371" cy="9337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3250272" y="5929603"/>
              <a:ext cx="93945" cy="9394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3259255" y="5878991"/>
              <a:ext cx="93262" cy="9326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3268037" y="5970203"/>
              <a:ext cx="92981" cy="9298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3276444" y="5954143"/>
              <a:ext cx="93452" cy="9345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3286206" y="5940080"/>
              <a:ext cx="91212" cy="9121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3296008" y="5810977"/>
              <a:ext cx="88892" cy="8889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3302842" y="5941745"/>
              <a:ext cx="92509" cy="9250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3311920" y="5955052"/>
              <a:ext cx="91635" cy="9163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3321136" y="5955626"/>
              <a:ext cx="90488" cy="9048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3329273" y="5768006"/>
              <a:ext cx="91497" cy="9149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3338206" y="5841189"/>
              <a:ext cx="90915" cy="9091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3347310" y="5827213"/>
              <a:ext cx="89992" cy="8999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3357000" y="5865868"/>
              <a:ext cx="87895" cy="8789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3364286" y="5786974"/>
              <a:ext cx="90607" cy="9060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3372023" y="5801014"/>
              <a:ext cx="92417" cy="9241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3381492" y="5780125"/>
              <a:ext cx="90763" cy="9076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3389292" y="5954646"/>
              <a:ext cx="92447" cy="9244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3398238" y="5783327"/>
              <a:ext cx="91838" cy="9183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3408137" y="5956208"/>
              <a:ext cx="89323" cy="8932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3416946" y="5748071"/>
              <a:ext cx="88990" cy="8899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3424839" y="5695546"/>
              <a:ext cx="90488" cy="9048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3433230" y="5798832"/>
              <a:ext cx="90990" cy="9099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3442371" y="5722229"/>
              <a:ext cx="89992" cy="8999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3450725" y="5955586"/>
              <a:ext cx="90567" cy="9056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3466740" y="5724069"/>
              <a:ext cx="75821" cy="7582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4110040" y="2851505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4110040" y="264058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4110040" y="2421792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1"/>
            <p:cNvSpPr/>
            <p:nvPr/>
          </p:nvSpPr>
          <p:spPr>
            <a:xfrm>
              <a:off x="4110040" y="222130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4110040" y="2020827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4110040" y="1802035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4110040" y="1591113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4969922" y="1985885"/>
              <a:ext cx="946283" cy="865620"/>
            </a:xfrm>
            <a:custGeom>
              <a:avLst/>
              <a:pathLst>
                <a:path w="946283" h="865620">
                  <a:moveTo>
                    <a:pt x="0" y="865620"/>
                  </a:moveTo>
                  <a:lnTo>
                    <a:pt x="4312" y="861826"/>
                  </a:lnTo>
                  <a:lnTo>
                    <a:pt x="12954" y="854219"/>
                  </a:lnTo>
                  <a:lnTo>
                    <a:pt x="21596" y="846607"/>
                  </a:lnTo>
                  <a:lnTo>
                    <a:pt x="30238" y="838989"/>
                  </a:lnTo>
                  <a:lnTo>
                    <a:pt x="38880" y="831367"/>
                  </a:lnTo>
                  <a:lnTo>
                    <a:pt x="47522" y="823739"/>
                  </a:lnTo>
                  <a:lnTo>
                    <a:pt x="56163" y="816106"/>
                  </a:lnTo>
                  <a:lnTo>
                    <a:pt x="64805" y="808468"/>
                  </a:lnTo>
                  <a:lnTo>
                    <a:pt x="73447" y="800824"/>
                  </a:lnTo>
                  <a:lnTo>
                    <a:pt x="82089" y="793175"/>
                  </a:lnTo>
                  <a:lnTo>
                    <a:pt x="90731" y="785521"/>
                  </a:lnTo>
                  <a:lnTo>
                    <a:pt x="99373" y="777860"/>
                  </a:lnTo>
                  <a:lnTo>
                    <a:pt x="108015" y="770195"/>
                  </a:lnTo>
                  <a:lnTo>
                    <a:pt x="116657" y="762523"/>
                  </a:lnTo>
                  <a:lnTo>
                    <a:pt x="125299" y="754846"/>
                  </a:lnTo>
                  <a:lnTo>
                    <a:pt x="133941" y="747164"/>
                  </a:lnTo>
                  <a:lnTo>
                    <a:pt x="142583" y="739475"/>
                  </a:lnTo>
                  <a:lnTo>
                    <a:pt x="151225" y="731780"/>
                  </a:lnTo>
                  <a:lnTo>
                    <a:pt x="159867" y="724080"/>
                  </a:lnTo>
                  <a:lnTo>
                    <a:pt x="168509" y="716374"/>
                  </a:lnTo>
                  <a:lnTo>
                    <a:pt x="177151" y="708661"/>
                  </a:lnTo>
                  <a:lnTo>
                    <a:pt x="185793" y="700943"/>
                  </a:lnTo>
                  <a:lnTo>
                    <a:pt x="194435" y="693218"/>
                  </a:lnTo>
                  <a:lnTo>
                    <a:pt x="203076" y="685488"/>
                  </a:lnTo>
                  <a:lnTo>
                    <a:pt x="211718" y="677751"/>
                  </a:lnTo>
                  <a:lnTo>
                    <a:pt x="220360" y="670008"/>
                  </a:lnTo>
                  <a:lnTo>
                    <a:pt x="229002" y="662259"/>
                  </a:lnTo>
                  <a:lnTo>
                    <a:pt x="237644" y="654504"/>
                  </a:lnTo>
                  <a:lnTo>
                    <a:pt x="246286" y="646742"/>
                  </a:lnTo>
                  <a:lnTo>
                    <a:pt x="254928" y="638975"/>
                  </a:lnTo>
                  <a:lnTo>
                    <a:pt x="263570" y="631201"/>
                  </a:lnTo>
                  <a:lnTo>
                    <a:pt x="272212" y="623420"/>
                  </a:lnTo>
                  <a:lnTo>
                    <a:pt x="280854" y="615634"/>
                  </a:lnTo>
                  <a:lnTo>
                    <a:pt x="289496" y="607841"/>
                  </a:lnTo>
                  <a:lnTo>
                    <a:pt x="298138" y="600041"/>
                  </a:lnTo>
                  <a:lnTo>
                    <a:pt x="306780" y="592236"/>
                  </a:lnTo>
                  <a:lnTo>
                    <a:pt x="315422" y="584424"/>
                  </a:lnTo>
                  <a:lnTo>
                    <a:pt x="324064" y="576606"/>
                  </a:lnTo>
                  <a:lnTo>
                    <a:pt x="332706" y="568781"/>
                  </a:lnTo>
                  <a:lnTo>
                    <a:pt x="341348" y="560951"/>
                  </a:lnTo>
                  <a:lnTo>
                    <a:pt x="349989" y="553114"/>
                  </a:lnTo>
                  <a:lnTo>
                    <a:pt x="358631" y="545271"/>
                  </a:lnTo>
                  <a:lnTo>
                    <a:pt x="367273" y="537421"/>
                  </a:lnTo>
                  <a:lnTo>
                    <a:pt x="375915" y="529566"/>
                  </a:lnTo>
                  <a:lnTo>
                    <a:pt x="384557" y="521704"/>
                  </a:lnTo>
                  <a:lnTo>
                    <a:pt x="393199" y="513836"/>
                  </a:lnTo>
                  <a:lnTo>
                    <a:pt x="401841" y="505962"/>
                  </a:lnTo>
                  <a:lnTo>
                    <a:pt x="410483" y="498082"/>
                  </a:lnTo>
                  <a:lnTo>
                    <a:pt x="419125" y="490195"/>
                  </a:lnTo>
                  <a:lnTo>
                    <a:pt x="427767" y="482303"/>
                  </a:lnTo>
                  <a:lnTo>
                    <a:pt x="436409" y="474405"/>
                  </a:lnTo>
                  <a:lnTo>
                    <a:pt x="445051" y="466501"/>
                  </a:lnTo>
                  <a:lnTo>
                    <a:pt x="453693" y="458591"/>
                  </a:lnTo>
                  <a:lnTo>
                    <a:pt x="462335" y="450675"/>
                  </a:lnTo>
                  <a:lnTo>
                    <a:pt x="470977" y="442754"/>
                  </a:lnTo>
                  <a:lnTo>
                    <a:pt x="479619" y="434826"/>
                  </a:lnTo>
                  <a:lnTo>
                    <a:pt x="488261" y="426893"/>
                  </a:lnTo>
                  <a:lnTo>
                    <a:pt x="496902" y="418955"/>
                  </a:lnTo>
                  <a:lnTo>
                    <a:pt x="505544" y="411011"/>
                  </a:lnTo>
                  <a:lnTo>
                    <a:pt x="514186" y="403061"/>
                  </a:lnTo>
                  <a:lnTo>
                    <a:pt x="522828" y="395106"/>
                  </a:lnTo>
                  <a:lnTo>
                    <a:pt x="531470" y="387146"/>
                  </a:lnTo>
                  <a:lnTo>
                    <a:pt x="540112" y="379180"/>
                  </a:lnTo>
                  <a:lnTo>
                    <a:pt x="548754" y="371209"/>
                  </a:lnTo>
                  <a:lnTo>
                    <a:pt x="557396" y="363233"/>
                  </a:lnTo>
                  <a:lnTo>
                    <a:pt x="566038" y="355251"/>
                  </a:lnTo>
                  <a:lnTo>
                    <a:pt x="574680" y="347265"/>
                  </a:lnTo>
                  <a:lnTo>
                    <a:pt x="583322" y="339273"/>
                  </a:lnTo>
                  <a:lnTo>
                    <a:pt x="591964" y="331277"/>
                  </a:lnTo>
                  <a:lnTo>
                    <a:pt x="600606" y="323276"/>
                  </a:lnTo>
                  <a:lnTo>
                    <a:pt x="609248" y="315270"/>
                  </a:lnTo>
                  <a:lnTo>
                    <a:pt x="617890" y="307259"/>
                  </a:lnTo>
                  <a:lnTo>
                    <a:pt x="626532" y="299244"/>
                  </a:lnTo>
                  <a:lnTo>
                    <a:pt x="635174" y="291224"/>
                  </a:lnTo>
                  <a:lnTo>
                    <a:pt x="643815" y="283199"/>
                  </a:lnTo>
                  <a:lnTo>
                    <a:pt x="652457" y="275170"/>
                  </a:lnTo>
                  <a:lnTo>
                    <a:pt x="661099" y="267137"/>
                  </a:lnTo>
                  <a:lnTo>
                    <a:pt x="669741" y="259099"/>
                  </a:lnTo>
                  <a:lnTo>
                    <a:pt x="678383" y="251058"/>
                  </a:lnTo>
                  <a:lnTo>
                    <a:pt x="687025" y="243011"/>
                  </a:lnTo>
                  <a:lnTo>
                    <a:pt x="695667" y="234961"/>
                  </a:lnTo>
                  <a:lnTo>
                    <a:pt x="704309" y="226907"/>
                  </a:lnTo>
                  <a:lnTo>
                    <a:pt x="712951" y="218849"/>
                  </a:lnTo>
                  <a:lnTo>
                    <a:pt x="721593" y="210787"/>
                  </a:lnTo>
                  <a:lnTo>
                    <a:pt x="730235" y="202721"/>
                  </a:lnTo>
                  <a:lnTo>
                    <a:pt x="738877" y="194651"/>
                  </a:lnTo>
                  <a:lnTo>
                    <a:pt x="747519" y="186577"/>
                  </a:lnTo>
                  <a:lnTo>
                    <a:pt x="756161" y="178500"/>
                  </a:lnTo>
                  <a:lnTo>
                    <a:pt x="764803" y="170420"/>
                  </a:lnTo>
                  <a:lnTo>
                    <a:pt x="773445" y="162335"/>
                  </a:lnTo>
                  <a:lnTo>
                    <a:pt x="782087" y="154248"/>
                  </a:lnTo>
                  <a:lnTo>
                    <a:pt x="790728" y="146157"/>
                  </a:lnTo>
                  <a:lnTo>
                    <a:pt x="799370" y="138062"/>
                  </a:lnTo>
                  <a:lnTo>
                    <a:pt x="808012" y="129964"/>
                  </a:lnTo>
                  <a:lnTo>
                    <a:pt x="816654" y="121863"/>
                  </a:lnTo>
                  <a:lnTo>
                    <a:pt x="825296" y="113759"/>
                  </a:lnTo>
                  <a:lnTo>
                    <a:pt x="833938" y="105652"/>
                  </a:lnTo>
                  <a:lnTo>
                    <a:pt x="842580" y="97542"/>
                  </a:lnTo>
                  <a:lnTo>
                    <a:pt x="851222" y="89428"/>
                  </a:lnTo>
                  <a:lnTo>
                    <a:pt x="859864" y="81312"/>
                  </a:lnTo>
                  <a:lnTo>
                    <a:pt x="868506" y="73193"/>
                  </a:lnTo>
                  <a:lnTo>
                    <a:pt x="877148" y="65071"/>
                  </a:lnTo>
                  <a:lnTo>
                    <a:pt x="885790" y="56946"/>
                  </a:lnTo>
                  <a:lnTo>
                    <a:pt x="894432" y="48819"/>
                  </a:lnTo>
                  <a:lnTo>
                    <a:pt x="903074" y="40689"/>
                  </a:lnTo>
                  <a:lnTo>
                    <a:pt x="911716" y="32556"/>
                  </a:lnTo>
                  <a:lnTo>
                    <a:pt x="920358" y="24421"/>
                  </a:lnTo>
                  <a:lnTo>
                    <a:pt x="928999" y="16283"/>
                  </a:lnTo>
                  <a:lnTo>
                    <a:pt x="937641" y="8142"/>
                  </a:lnTo>
                  <a:lnTo>
                    <a:pt x="946283" y="0"/>
                  </a:lnTo>
                  <a:lnTo>
                    <a:pt x="946283" y="108959"/>
                  </a:lnTo>
                  <a:lnTo>
                    <a:pt x="937641" y="116417"/>
                  </a:lnTo>
                  <a:lnTo>
                    <a:pt x="928999" y="123876"/>
                  </a:lnTo>
                  <a:lnTo>
                    <a:pt x="920358" y="131338"/>
                  </a:lnTo>
                  <a:lnTo>
                    <a:pt x="911716" y="138803"/>
                  </a:lnTo>
                  <a:lnTo>
                    <a:pt x="903074" y="146270"/>
                  </a:lnTo>
                  <a:lnTo>
                    <a:pt x="894432" y="153740"/>
                  </a:lnTo>
                  <a:lnTo>
                    <a:pt x="885790" y="161212"/>
                  </a:lnTo>
                  <a:lnTo>
                    <a:pt x="877148" y="168687"/>
                  </a:lnTo>
                  <a:lnTo>
                    <a:pt x="868506" y="176165"/>
                  </a:lnTo>
                  <a:lnTo>
                    <a:pt x="859864" y="183646"/>
                  </a:lnTo>
                  <a:lnTo>
                    <a:pt x="851222" y="191130"/>
                  </a:lnTo>
                  <a:lnTo>
                    <a:pt x="842580" y="198617"/>
                  </a:lnTo>
                  <a:lnTo>
                    <a:pt x="833938" y="206106"/>
                  </a:lnTo>
                  <a:lnTo>
                    <a:pt x="825296" y="213599"/>
                  </a:lnTo>
                  <a:lnTo>
                    <a:pt x="816654" y="221095"/>
                  </a:lnTo>
                  <a:lnTo>
                    <a:pt x="808012" y="228594"/>
                  </a:lnTo>
                  <a:lnTo>
                    <a:pt x="799370" y="236096"/>
                  </a:lnTo>
                  <a:lnTo>
                    <a:pt x="790728" y="243601"/>
                  </a:lnTo>
                  <a:lnTo>
                    <a:pt x="782087" y="251110"/>
                  </a:lnTo>
                  <a:lnTo>
                    <a:pt x="773445" y="258623"/>
                  </a:lnTo>
                  <a:lnTo>
                    <a:pt x="764803" y="266138"/>
                  </a:lnTo>
                  <a:lnTo>
                    <a:pt x="756161" y="273657"/>
                  </a:lnTo>
                  <a:lnTo>
                    <a:pt x="747519" y="281180"/>
                  </a:lnTo>
                  <a:lnTo>
                    <a:pt x="738877" y="288707"/>
                  </a:lnTo>
                  <a:lnTo>
                    <a:pt x="730235" y="296237"/>
                  </a:lnTo>
                  <a:lnTo>
                    <a:pt x="721593" y="303771"/>
                  </a:lnTo>
                  <a:lnTo>
                    <a:pt x="712951" y="311309"/>
                  </a:lnTo>
                  <a:lnTo>
                    <a:pt x="704309" y="318850"/>
                  </a:lnTo>
                  <a:lnTo>
                    <a:pt x="695667" y="326396"/>
                  </a:lnTo>
                  <a:lnTo>
                    <a:pt x="687025" y="333946"/>
                  </a:lnTo>
                  <a:lnTo>
                    <a:pt x="678383" y="341500"/>
                  </a:lnTo>
                  <a:lnTo>
                    <a:pt x="669741" y="349058"/>
                  </a:lnTo>
                  <a:lnTo>
                    <a:pt x="661099" y="356620"/>
                  </a:lnTo>
                  <a:lnTo>
                    <a:pt x="652457" y="364187"/>
                  </a:lnTo>
                  <a:lnTo>
                    <a:pt x="643815" y="371758"/>
                  </a:lnTo>
                  <a:lnTo>
                    <a:pt x="635174" y="379333"/>
                  </a:lnTo>
                  <a:lnTo>
                    <a:pt x="626532" y="386913"/>
                  </a:lnTo>
                  <a:lnTo>
                    <a:pt x="617890" y="394498"/>
                  </a:lnTo>
                  <a:lnTo>
                    <a:pt x="609248" y="402087"/>
                  </a:lnTo>
                  <a:lnTo>
                    <a:pt x="600606" y="409681"/>
                  </a:lnTo>
                  <a:lnTo>
                    <a:pt x="591964" y="417280"/>
                  </a:lnTo>
                  <a:lnTo>
                    <a:pt x="583322" y="424883"/>
                  </a:lnTo>
                  <a:lnTo>
                    <a:pt x="574680" y="432492"/>
                  </a:lnTo>
                  <a:lnTo>
                    <a:pt x="566038" y="440105"/>
                  </a:lnTo>
                  <a:lnTo>
                    <a:pt x="557396" y="447724"/>
                  </a:lnTo>
                  <a:lnTo>
                    <a:pt x="548754" y="455348"/>
                  </a:lnTo>
                  <a:lnTo>
                    <a:pt x="540112" y="462977"/>
                  </a:lnTo>
                  <a:lnTo>
                    <a:pt x="531470" y="470611"/>
                  </a:lnTo>
                  <a:lnTo>
                    <a:pt x="522828" y="478250"/>
                  </a:lnTo>
                  <a:lnTo>
                    <a:pt x="514186" y="485895"/>
                  </a:lnTo>
                  <a:lnTo>
                    <a:pt x="505544" y="493546"/>
                  </a:lnTo>
                  <a:lnTo>
                    <a:pt x="496902" y="501201"/>
                  </a:lnTo>
                  <a:lnTo>
                    <a:pt x="488261" y="508863"/>
                  </a:lnTo>
                  <a:lnTo>
                    <a:pt x="479619" y="516530"/>
                  </a:lnTo>
                  <a:lnTo>
                    <a:pt x="470977" y="524202"/>
                  </a:lnTo>
                  <a:lnTo>
                    <a:pt x="462335" y="531881"/>
                  </a:lnTo>
                  <a:lnTo>
                    <a:pt x="453693" y="539565"/>
                  </a:lnTo>
                  <a:lnTo>
                    <a:pt x="445051" y="547255"/>
                  </a:lnTo>
                  <a:lnTo>
                    <a:pt x="436409" y="554951"/>
                  </a:lnTo>
                  <a:lnTo>
                    <a:pt x="427767" y="562653"/>
                  </a:lnTo>
                  <a:lnTo>
                    <a:pt x="419125" y="570360"/>
                  </a:lnTo>
                  <a:lnTo>
                    <a:pt x="410483" y="578074"/>
                  </a:lnTo>
                  <a:lnTo>
                    <a:pt x="401841" y="585794"/>
                  </a:lnTo>
                  <a:lnTo>
                    <a:pt x="393199" y="593520"/>
                  </a:lnTo>
                  <a:lnTo>
                    <a:pt x="384557" y="601252"/>
                  </a:lnTo>
                  <a:lnTo>
                    <a:pt x="375915" y="608990"/>
                  </a:lnTo>
                  <a:lnTo>
                    <a:pt x="367273" y="616734"/>
                  </a:lnTo>
                  <a:lnTo>
                    <a:pt x="358631" y="624485"/>
                  </a:lnTo>
                  <a:lnTo>
                    <a:pt x="349989" y="632242"/>
                  </a:lnTo>
                  <a:lnTo>
                    <a:pt x="341348" y="640005"/>
                  </a:lnTo>
                  <a:lnTo>
                    <a:pt x="332706" y="647774"/>
                  </a:lnTo>
                  <a:lnTo>
                    <a:pt x="324064" y="655549"/>
                  </a:lnTo>
                  <a:lnTo>
                    <a:pt x="315422" y="663331"/>
                  </a:lnTo>
                  <a:lnTo>
                    <a:pt x="306780" y="671119"/>
                  </a:lnTo>
                  <a:lnTo>
                    <a:pt x="298138" y="678914"/>
                  </a:lnTo>
                  <a:lnTo>
                    <a:pt x="289496" y="686714"/>
                  </a:lnTo>
                  <a:lnTo>
                    <a:pt x="280854" y="694521"/>
                  </a:lnTo>
                  <a:lnTo>
                    <a:pt x="272212" y="702335"/>
                  </a:lnTo>
                  <a:lnTo>
                    <a:pt x="263570" y="710154"/>
                  </a:lnTo>
                  <a:lnTo>
                    <a:pt x="254928" y="717980"/>
                  </a:lnTo>
                  <a:lnTo>
                    <a:pt x="246286" y="725812"/>
                  </a:lnTo>
                  <a:lnTo>
                    <a:pt x="237644" y="733651"/>
                  </a:lnTo>
                  <a:lnTo>
                    <a:pt x="229002" y="741496"/>
                  </a:lnTo>
                  <a:lnTo>
                    <a:pt x="220360" y="749346"/>
                  </a:lnTo>
                  <a:lnTo>
                    <a:pt x="211718" y="757204"/>
                  </a:lnTo>
                  <a:lnTo>
                    <a:pt x="203076" y="765067"/>
                  </a:lnTo>
                  <a:lnTo>
                    <a:pt x="194435" y="772936"/>
                  </a:lnTo>
                  <a:lnTo>
                    <a:pt x="185793" y="780812"/>
                  </a:lnTo>
                  <a:lnTo>
                    <a:pt x="177151" y="788693"/>
                  </a:lnTo>
                  <a:lnTo>
                    <a:pt x="168509" y="796581"/>
                  </a:lnTo>
                  <a:lnTo>
                    <a:pt x="159867" y="804474"/>
                  </a:lnTo>
                  <a:lnTo>
                    <a:pt x="151225" y="812374"/>
                  </a:lnTo>
                  <a:lnTo>
                    <a:pt x="142583" y="820279"/>
                  </a:lnTo>
                  <a:lnTo>
                    <a:pt x="133941" y="828191"/>
                  </a:lnTo>
                  <a:lnTo>
                    <a:pt x="125299" y="836108"/>
                  </a:lnTo>
                  <a:lnTo>
                    <a:pt x="116657" y="844031"/>
                  </a:lnTo>
                  <a:lnTo>
                    <a:pt x="108015" y="851959"/>
                  </a:lnTo>
                  <a:lnTo>
                    <a:pt x="99373" y="859894"/>
                  </a:lnTo>
                  <a:lnTo>
                    <a:pt x="93140" y="865620"/>
                  </a:lnTo>
                  <a:close/>
                </a:path>
              </a:pathLst>
            </a:cu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6" name="pl426"/>
            <p:cNvSpPr/>
            <p:nvPr/>
          </p:nvSpPr>
          <p:spPr>
            <a:xfrm>
              <a:off x="4969922" y="1985885"/>
              <a:ext cx="946283" cy="865620"/>
            </a:xfrm>
            <a:custGeom>
              <a:avLst/>
              <a:pathLst>
                <a:path w="946283" h="865620">
                  <a:moveTo>
                    <a:pt x="0" y="865620"/>
                  </a:moveTo>
                  <a:lnTo>
                    <a:pt x="4312" y="861826"/>
                  </a:lnTo>
                  <a:lnTo>
                    <a:pt x="12954" y="854219"/>
                  </a:lnTo>
                  <a:lnTo>
                    <a:pt x="21596" y="846607"/>
                  </a:lnTo>
                  <a:lnTo>
                    <a:pt x="30238" y="838989"/>
                  </a:lnTo>
                  <a:lnTo>
                    <a:pt x="38880" y="831367"/>
                  </a:lnTo>
                  <a:lnTo>
                    <a:pt x="47522" y="823739"/>
                  </a:lnTo>
                  <a:lnTo>
                    <a:pt x="56163" y="816106"/>
                  </a:lnTo>
                  <a:lnTo>
                    <a:pt x="64805" y="808468"/>
                  </a:lnTo>
                  <a:lnTo>
                    <a:pt x="73447" y="800824"/>
                  </a:lnTo>
                  <a:lnTo>
                    <a:pt x="82089" y="793175"/>
                  </a:lnTo>
                  <a:lnTo>
                    <a:pt x="90731" y="785521"/>
                  </a:lnTo>
                  <a:lnTo>
                    <a:pt x="99373" y="777860"/>
                  </a:lnTo>
                  <a:lnTo>
                    <a:pt x="108015" y="770195"/>
                  </a:lnTo>
                  <a:lnTo>
                    <a:pt x="116657" y="762523"/>
                  </a:lnTo>
                  <a:lnTo>
                    <a:pt x="125299" y="754846"/>
                  </a:lnTo>
                  <a:lnTo>
                    <a:pt x="133941" y="747164"/>
                  </a:lnTo>
                  <a:lnTo>
                    <a:pt x="142583" y="739475"/>
                  </a:lnTo>
                  <a:lnTo>
                    <a:pt x="151225" y="731780"/>
                  </a:lnTo>
                  <a:lnTo>
                    <a:pt x="159867" y="724080"/>
                  </a:lnTo>
                  <a:lnTo>
                    <a:pt x="168509" y="716374"/>
                  </a:lnTo>
                  <a:lnTo>
                    <a:pt x="177151" y="708661"/>
                  </a:lnTo>
                  <a:lnTo>
                    <a:pt x="185793" y="700943"/>
                  </a:lnTo>
                  <a:lnTo>
                    <a:pt x="194435" y="693218"/>
                  </a:lnTo>
                  <a:lnTo>
                    <a:pt x="203076" y="685488"/>
                  </a:lnTo>
                  <a:lnTo>
                    <a:pt x="211718" y="677751"/>
                  </a:lnTo>
                  <a:lnTo>
                    <a:pt x="220360" y="670008"/>
                  </a:lnTo>
                  <a:lnTo>
                    <a:pt x="229002" y="662259"/>
                  </a:lnTo>
                  <a:lnTo>
                    <a:pt x="237644" y="654504"/>
                  </a:lnTo>
                  <a:lnTo>
                    <a:pt x="246286" y="646742"/>
                  </a:lnTo>
                  <a:lnTo>
                    <a:pt x="254928" y="638975"/>
                  </a:lnTo>
                  <a:lnTo>
                    <a:pt x="263570" y="631201"/>
                  </a:lnTo>
                  <a:lnTo>
                    <a:pt x="272212" y="623420"/>
                  </a:lnTo>
                  <a:lnTo>
                    <a:pt x="280854" y="615634"/>
                  </a:lnTo>
                  <a:lnTo>
                    <a:pt x="289496" y="607841"/>
                  </a:lnTo>
                  <a:lnTo>
                    <a:pt x="298138" y="600041"/>
                  </a:lnTo>
                  <a:lnTo>
                    <a:pt x="306780" y="592236"/>
                  </a:lnTo>
                  <a:lnTo>
                    <a:pt x="315422" y="584424"/>
                  </a:lnTo>
                  <a:lnTo>
                    <a:pt x="324064" y="576606"/>
                  </a:lnTo>
                  <a:lnTo>
                    <a:pt x="332706" y="568781"/>
                  </a:lnTo>
                  <a:lnTo>
                    <a:pt x="341348" y="560951"/>
                  </a:lnTo>
                  <a:lnTo>
                    <a:pt x="349989" y="553114"/>
                  </a:lnTo>
                  <a:lnTo>
                    <a:pt x="358631" y="545271"/>
                  </a:lnTo>
                  <a:lnTo>
                    <a:pt x="367273" y="537421"/>
                  </a:lnTo>
                  <a:lnTo>
                    <a:pt x="375915" y="529566"/>
                  </a:lnTo>
                  <a:lnTo>
                    <a:pt x="384557" y="521704"/>
                  </a:lnTo>
                  <a:lnTo>
                    <a:pt x="393199" y="513836"/>
                  </a:lnTo>
                  <a:lnTo>
                    <a:pt x="401841" y="505962"/>
                  </a:lnTo>
                  <a:lnTo>
                    <a:pt x="410483" y="498082"/>
                  </a:lnTo>
                  <a:lnTo>
                    <a:pt x="419125" y="490195"/>
                  </a:lnTo>
                  <a:lnTo>
                    <a:pt x="427767" y="482303"/>
                  </a:lnTo>
                  <a:lnTo>
                    <a:pt x="436409" y="474405"/>
                  </a:lnTo>
                  <a:lnTo>
                    <a:pt x="445051" y="466501"/>
                  </a:lnTo>
                  <a:lnTo>
                    <a:pt x="453693" y="458591"/>
                  </a:lnTo>
                  <a:lnTo>
                    <a:pt x="462335" y="450675"/>
                  </a:lnTo>
                  <a:lnTo>
                    <a:pt x="470977" y="442754"/>
                  </a:lnTo>
                  <a:lnTo>
                    <a:pt x="479619" y="434826"/>
                  </a:lnTo>
                  <a:lnTo>
                    <a:pt x="488261" y="426893"/>
                  </a:lnTo>
                  <a:lnTo>
                    <a:pt x="496902" y="418955"/>
                  </a:lnTo>
                  <a:lnTo>
                    <a:pt x="505544" y="411011"/>
                  </a:lnTo>
                  <a:lnTo>
                    <a:pt x="514186" y="403061"/>
                  </a:lnTo>
                  <a:lnTo>
                    <a:pt x="522828" y="395106"/>
                  </a:lnTo>
                  <a:lnTo>
                    <a:pt x="531470" y="387146"/>
                  </a:lnTo>
                  <a:lnTo>
                    <a:pt x="540112" y="379180"/>
                  </a:lnTo>
                  <a:lnTo>
                    <a:pt x="548754" y="371209"/>
                  </a:lnTo>
                  <a:lnTo>
                    <a:pt x="557396" y="363233"/>
                  </a:lnTo>
                  <a:lnTo>
                    <a:pt x="566038" y="355251"/>
                  </a:lnTo>
                  <a:lnTo>
                    <a:pt x="574680" y="347265"/>
                  </a:lnTo>
                  <a:lnTo>
                    <a:pt x="583322" y="339273"/>
                  </a:lnTo>
                  <a:lnTo>
                    <a:pt x="591964" y="331277"/>
                  </a:lnTo>
                  <a:lnTo>
                    <a:pt x="600606" y="323276"/>
                  </a:lnTo>
                  <a:lnTo>
                    <a:pt x="609248" y="315270"/>
                  </a:lnTo>
                  <a:lnTo>
                    <a:pt x="617890" y="307259"/>
                  </a:lnTo>
                  <a:lnTo>
                    <a:pt x="626532" y="299244"/>
                  </a:lnTo>
                  <a:lnTo>
                    <a:pt x="635174" y="291224"/>
                  </a:lnTo>
                  <a:lnTo>
                    <a:pt x="643815" y="283199"/>
                  </a:lnTo>
                  <a:lnTo>
                    <a:pt x="652457" y="275170"/>
                  </a:lnTo>
                  <a:lnTo>
                    <a:pt x="661099" y="267137"/>
                  </a:lnTo>
                  <a:lnTo>
                    <a:pt x="669741" y="259099"/>
                  </a:lnTo>
                  <a:lnTo>
                    <a:pt x="678383" y="251058"/>
                  </a:lnTo>
                  <a:lnTo>
                    <a:pt x="687025" y="243011"/>
                  </a:lnTo>
                  <a:lnTo>
                    <a:pt x="695667" y="234961"/>
                  </a:lnTo>
                  <a:lnTo>
                    <a:pt x="704309" y="226907"/>
                  </a:lnTo>
                  <a:lnTo>
                    <a:pt x="712951" y="218849"/>
                  </a:lnTo>
                  <a:lnTo>
                    <a:pt x="721593" y="210787"/>
                  </a:lnTo>
                  <a:lnTo>
                    <a:pt x="730235" y="202721"/>
                  </a:lnTo>
                  <a:lnTo>
                    <a:pt x="738877" y="194651"/>
                  </a:lnTo>
                  <a:lnTo>
                    <a:pt x="747519" y="186577"/>
                  </a:lnTo>
                  <a:lnTo>
                    <a:pt x="756161" y="178500"/>
                  </a:lnTo>
                  <a:lnTo>
                    <a:pt x="764803" y="170420"/>
                  </a:lnTo>
                  <a:lnTo>
                    <a:pt x="773445" y="162335"/>
                  </a:lnTo>
                  <a:lnTo>
                    <a:pt x="782087" y="154248"/>
                  </a:lnTo>
                  <a:lnTo>
                    <a:pt x="790728" y="146157"/>
                  </a:lnTo>
                  <a:lnTo>
                    <a:pt x="799370" y="138062"/>
                  </a:lnTo>
                  <a:lnTo>
                    <a:pt x="808012" y="129964"/>
                  </a:lnTo>
                  <a:lnTo>
                    <a:pt x="816654" y="121863"/>
                  </a:lnTo>
                  <a:lnTo>
                    <a:pt x="825296" y="113759"/>
                  </a:lnTo>
                  <a:lnTo>
                    <a:pt x="833938" y="105652"/>
                  </a:lnTo>
                  <a:lnTo>
                    <a:pt x="842580" y="97542"/>
                  </a:lnTo>
                  <a:lnTo>
                    <a:pt x="851222" y="89428"/>
                  </a:lnTo>
                  <a:lnTo>
                    <a:pt x="859864" y="81312"/>
                  </a:lnTo>
                  <a:lnTo>
                    <a:pt x="868506" y="73193"/>
                  </a:lnTo>
                  <a:lnTo>
                    <a:pt x="877148" y="65071"/>
                  </a:lnTo>
                  <a:lnTo>
                    <a:pt x="885790" y="56946"/>
                  </a:lnTo>
                  <a:lnTo>
                    <a:pt x="894432" y="48819"/>
                  </a:lnTo>
                  <a:lnTo>
                    <a:pt x="903074" y="40689"/>
                  </a:lnTo>
                  <a:lnTo>
                    <a:pt x="911716" y="32556"/>
                  </a:lnTo>
                  <a:lnTo>
                    <a:pt x="920358" y="24421"/>
                  </a:lnTo>
                  <a:lnTo>
                    <a:pt x="928999" y="16283"/>
                  </a:lnTo>
                  <a:lnTo>
                    <a:pt x="937641" y="8142"/>
                  </a:lnTo>
                  <a:lnTo>
                    <a:pt x="946283" y="0"/>
                  </a:lnTo>
                  <a:lnTo>
                    <a:pt x="94628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5063063" y="2094844"/>
              <a:ext cx="853142" cy="756660"/>
            </a:xfrm>
            <a:custGeom>
              <a:avLst/>
              <a:pathLst>
                <a:path w="853142" h="756660">
                  <a:moveTo>
                    <a:pt x="853142" y="0"/>
                  </a:moveTo>
                  <a:lnTo>
                    <a:pt x="853142" y="0"/>
                  </a:lnTo>
                  <a:lnTo>
                    <a:pt x="844501" y="7457"/>
                  </a:lnTo>
                  <a:lnTo>
                    <a:pt x="835859" y="14916"/>
                  </a:lnTo>
                  <a:lnTo>
                    <a:pt x="827217" y="22378"/>
                  </a:lnTo>
                  <a:lnTo>
                    <a:pt x="818575" y="29843"/>
                  </a:lnTo>
                  <a:lnTo>
                    <a:pt x="809933" y="37310"/>
                  </a:lnTo>
                  <a:lnTo>
                    <a:pt x="801291" y="44780"/>
                  </a:lnTo>
                  <a:lnTo>
                    <a:pt x="792649" y="52252"/>
                  </a:lnTo>
                  <a:lnTo>
                    <a:pt x="784007" y="59728"/>
                  </a:lnTo>
                  <a:lnTo>
                    <a:pt x="775365" y="67206"/>
                  </a:lnTo>
                  <a:lnTo>
                    <a:pt x="766723" y="74686"/>
                  </a:lnTo>
                  <a:lnTo>
                    <a:pt x="758081" y="82170"/>
                  </a:lnTo>
                  <a:lnTo>
                    <a:pt x="749439" y="89657"/>
                  </a:lnTo>
                  <a:lnTo>
                    <a:pt x="740797" y="97146"/>
                  </a:lnTo>
                  <a:lnTo>
                    <a:pt x="732155" y="104639"/>
                  </a:lnTo>
                  <a:lnTo>
                    <a:pt x="723513" y="112135"/>
                  </a:lnTo>
                  <a:lnTo>
                    <a:pt x="714871" y="119634"/>
                  </a:lnTo>
                  <a:lnTo>
                    <a:pt x="706229" y="127136"/>
                  </a:lnTo>
                  <a:lnTo>
                    <a:pt x="697588" y="134642"/>
                  </a:lnTo>
                  <a:lnTo>
                    <a:pt x="688946" y="142150"/>
                  </a:lnTo>
                  <a:lnTo>
                    <a:pt x="680304" y="149663"/>
                  </a:lnTo>
                  <a:lnTo>
                    <a:pt x="671662" y="157178"/>
                  </a:lnTo>
                  <a:lnTo>
                    <a:pt x="663020" y="164698"/>
                  </a:lnTo>
                  <a:lnTo>
                    <a:pt x="654378" y="172220"/>
                  </a:lnTo>
                  <a:lnTo>
                    <a:pt x="645736" y="179747"/>
                  </a:lnTo>
                  <a:lnTo>
                    <a:pt x="637094" y="187277"/>
                  </a:lnTo>
                  <a:lnTo>
                    <a:pt x="628452" y="194811"/>
                  </a:lnTo>
                  <a:lnTo>
                    <a:pt x="619810" y="202349"/>
                  </a:lnTo>
                  <a:lnTo>
                    <a:pt x="611168" y="209891"/>
                  </a:lnTo>
                  <a:lnTo>
                    <a:pt x="602526" y="217436"/>
                  </a:lnTo>
                  <a:lnTo>
                    <a:pt x="593884" y="224986"/>
                  </a:lnTo>
                  <a:lnTo>
                    <a:pt x="585242" y="232540"/>
                  </a:lnTo>
                  <a:lnTo>
                    <a:pt x="576600" y="240098"/>
                  </a:lnTo>
                  <a:lnTo>
                    <a:pt x="567958" y="247660"/>
                  </a:lnTo>
                  <a:lnTo>
                    <a:pt x="559316" y="255227"/>
                  </a:lnTo>
                  <a:lnTo>
                    <a:pt x="550675" y="262798"/>
                  </a:lnTo>
                  <a:lnTo>
                    <a:pt x="542033" y="270373"/>
                  </a:lnTo>
                  <a:lnTo>
                    <a:pt x="533391" y="277953"/>
                  </a:lnTo>
                  <a:lnTo>
                    <a:pt x="524749" y="285538"/>
                  </a:lnTo>
                  <a:lnTo>
                    <a:pt x="516107" y="293127"/>
                  </a:lnTo>
                  <a:lnTo>
                    <a:pt x="507465" y="300721"/>
                  </a:lnTo>
                  <a:lnTo>
                    <a:pt x="498823" y="308320"/>
                  </a:lnTo>
                  <a:lnTo>
                    <a:pt x="490181" y="315923"/>
                  </a:lnTo>
                  <a:lnTo>
                    <a:pt x="481539" y="323532"/>
                  </a:lnTo>
                  <a:lnTo>
                    <a:pt x="472897" y="331146"/>
                  </a:lnTo>
                  <a:lnTo>
                    <a:pt x="464255" y="338764"/>
                  </a:lnTo>
                  <a:lnTo>
                    <a:pt x="455613" y="346388"/>
                  </a:lnTo>
                  <a:lnTo>
                    <a:pt x="446971" y="354017"/>
                  </a:lnTo>
                  <a:lnTo>
                    <a:pt x="438329" y="361651"/>
                  </a:lnTo>
                  <a:lnTo>
                    <a:pt x="429687" y="369290"/>
                  </a:lnTo>
                  <a:lnTo>
                    <a:pt x="421045" y="376935"/>
                  </a:lnTo>
                  <a:lnTo>
                    <a:pt x="412403" y="384586"/>
                  </a:lnTo>
                  <a:lnTo>
                    <a:pt x="403762" y="392242"/>
                  </a:lnTo>
                  <a:lnTo>
                    <a:pt x="395120" y="399903"/>
                  </a:lnTo>
                  <a:lnTo>
                    <a:pt x="386478" y="407570"/>
                  </a:lnTo>
                  <a:lnTo>
                    <a:pt x="377836" y="415243"/>
                  </a:lnTo>
                  <a:lnTo>
                    <a:pt x="369194" y="422921"/>
                  </a:lnTo>
                  <a:lnTo>
                    <a:pt x="360552" y="430605"/>
                  </a:lnTo>
                  <a:lnTo>
                    <a:pt x="351910" y="438295"/>
                  </a:lnTo>
                  <a:lnTo>
                    <a:pt x="343268" y="445991"/>
                  </a:lnTo>
                  <a:lnTo>
                    <a:pt x="334626" y="453693"/>
                  </a:lnTo>
                  <a:lnTo>
                    <a:pt x="325984" y="461401"/>
                  </a:lnTo>
                  <a:lnTo>
                    <a:pt x="317342" y="469114"/>
                  </a:lnTo>
                  <a:lnTo>
                    <a:pt x="308700" y="476834"/>
                  </a:lnTo>
                  <a:lnTo>
                    <a:pt x="300058" y="484560"/>
                  </a:lnTo>
                  <a:lnTo>
                    <a:pt x="291416" y="492292"/>
                  </a:lnTo>
                  <a:lnTo>
                    <a:pt x="282774" y="500030"/>
                  </a:lnTo>
                  <a:lnTo>
                    <a:pt x="274132" y="507775"/>
                  </a:lnTo>
                  <a:lnTo>
                    <a:pt x="265490" y="515525"/>
                  </a:lnTo>
                  <a:lnTo>
                    <a:pt x="256849" y="523282"/>
                  </a:lnTo>
                  <a:lnTo>
                    <a:pt x="248207" y="531045"/>
                  </a:lnTo>
                  <a:lnTo>
                    <a:pt x="239565" y="538814"/>
                  </a:lnTo>
                  <a:lnTo>
                    <a:pt x="230923" y="546590"/>
                  </a:lnTo>
                  <a:lnTo>
                    <a:pt x="222281" y="554371"/>
                  </a:lnTo>
                  <a:lnTo>
                    <a:pt x="213639" y="562159"/>
                  </a:lnTo>
                  <a:lnTo>
                    <a:pt x="204997" y="569954"/>
                  </a:lnTo>
                  <a:lnTo>
                    <a:pt x="196355" y="577755"/>
                  </a:lnTo>
                  <a:lnTo>
                    <a:pt x="187713" y="585562"/>
                  </a:lnTo>
                  <a:lnTo>
                    <a:pt x="179071" y="593375"/>
                  </a:lnTo>
                  <a:lnTo>
                    <a:pt x="170429" y="601195"/>
                  </a:lnTo>
                  <a:lnTo>
                    <a:pt x="161787" y="609020"/>
                  </a:lnTo>
                  <a:lnTo>
                    <a:pt x="153145" y="616853"/>
                  </a:lnTo>
                  <a:lnTo>
                    <a:pt x="144503" y="624691"/>
                  </a:lnTo>
                  <a:lnTo>
                    <a:pt x="135861" y="632536"/>
                  </a:lnTo>
                  <a:lnTo>
                    <a:pt x="127219" y="640387"/>
                  </a:lnTo>
                  <a:lnTo>
                    <a:pt x="118577" y="648244"/>
                  </a:lnTo>
                  <a:lnTo>
                    <a:pt x="109936" y="656107"/>
                  </a:lnTo>
                  <a:lnTo>
                    <a:pt x="101294" y="663976"/>
                  </a:lnTo>
                  <a:lnTo>
                    <a:pt x="92652" y="671852"/>
                  </a:lnTo>
                  <a:lnTo>
                    <a:pt x="84010" y="679733"/>
                  </a:lnTo>
                  <a:lnTo>
                    <a:pt x="75368" y="687621"/>
                  </a:lnTo>
                  <a:lnTo>
                    <a:pt x="66726" y="695515"/>
                  </a:lnTo>
                  <a:lnTo>
                    <a:pt x="58084" y="703414"/>
                  </a:lnTo>
                  <a:lnTo>
                    <a:pt x="49442" y="711320"/>
                  </a:lnTo>
                  <a:lnTo>
                    <a:pt x="40800" y="719231"/>
                  </a:lnTo>
                  <a:lnTo>
                    <a:pt x="32158" y="727148"/>
                  </a:lnTo>
                  <a:lnTo>
                    <a:pt x="23516" y="735071"/>
                  </a:lnTo>
                  <a:lnTo>
                    <a:pt x="14874" y="742999"/>
                  </a:lnTo>
                  <a:lnTo>
                    <a:pt x="6232" y="750934"/>
                  </a:lnTo>
                  <a:lnTo>
                    <a:pt x="0" y="75666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5017507" y="2040365"/>
              <a:ext cx="898698" cy="811140"/>
            </a:xfrm>
            <a:custGeom>
              <a:avLst/>
              <a:pathLst>
                <a:path w="898698" h="811140">
                  <a:moveTo>
                    <a:pt x="0" y="811140"/>
                  </a:moveTo>
                  <a:lnTo>
                    <a:pt x="8578" y="803397"/>
                  </a:lnTo>
                  <a:lnTo>
                    <a:pt x="17220" y="795597"/>
                  </a:lnTo>
                  <a:lnTo>
                    <a:pt x="25862" y="787797"/>
                  </a:lnTo>
                  <a:lnTo>
                    <a:pt x="34504" y="779997"/>
                  </a:lnTo>
                  <a:lnTo>
                    <a:pt x="43146" y="772197"/>
                  </a:lnTo>
                  <a:lnTo>
                    <a:pt x="51788" y="764397"/>
                  </a:lnTo>
                  <a:lnTo>
                    <a:pt x="60430" y="756597"/>
                  </a:lnTo>
                  <a:lnTo>
                    <a:pt x="69072" y="748797"/>
                  </a:lnTo>
                  <a:lnTo>
                    <a:pt x="77714" y="740997"/>
                  </a:lnTo>
                  <a:lnTo>
                    <a:pt x="86356" y="733197"/>
                  </a:lnTo>
                  <a:lnTo>
                    <a:pt x="94998" y="725397"/>
                  </a:lnTo>
                  <a:lnTo>
                    <a:pt x="103640" y="717597"/>
                  </a:lnTo>
                  <a:lnTo>
                    <a:pt x="112282" y="709797"/>
                  </a:lnTo>
                  <a:lnTo>
                    <a:pt x="120924" y="701997"/>
                  </a:lnTo>
                  <a:lnTo>
                    <a:pt x="129566" y="694197"/>
                  </a:lnTo>
                  <a:lnTo>
                    <a:pt x="138208" y="686397"/>
                  </a:lnTo>
                  <a:lnTo>
                    <a:pt x="146849" y="678597"/>
                  </a:lnTo>
                  <a:lnTo>
                    <a:pt x="155491" y="670797"/>
                  </a:lnTo>
                  <a:lnTo>
                    <a:pt x="164133" y="662997"/>
                  </a:lnTo>
                  <a:lnTo>
                    <a:pt x="172775" y="655197"/>
                  </a:lnTo>
                  <a:lnTo>
                    <a:pt x="181417" y="647397"/>
                  </a:lnTo>
                  <a:lnTo>
                    <a:pt x="190059" y="639597"/>
                  </a:lnTo>
                  <a:lnTo>
                    <a:pt x="198701" y="631798"/>
                  </a:lnTo>
                  <a:lnTo>
                    <a:pt x="207343" y="623998"/>
                  </a:lnTo>
                  <a:lnTo>
                    <a:pt x="215985" y="616198"/>
                  </a:lnTo>
                  <a:lnTo>
                    <a:pt x="224627" y="608398"/>
                  </a:lnTo>
                  <a:lnTo>
                    <a:pt x="233269" y="600598"/>
                  </a:lnTo>
                  <a:lnTo>
                    <a:pt x="241911" y="592798"/>
                  </a:lnTo>
                  <a:lnTo>
                    <a:pt x="250553" y="584998"/>
                  </a:lnTo>
                  <a:lnTo>
                    <a:pt x="259195" y="577198"/>
                  </a:lnTo>
                  <a:lnTo>
                    <a:pt x="267837" y="569398"/>
                  </a:lnTo>
                  <a:lnTo>
                    <a:pt x="276479" y="561598"/>
                  </a:lnTo>
                  <a:lnTo>
                    <a:pt x="285121" y="553798"/>
                  </a:lnTo>
                  <a:lnTo>
                    <a:pt x="293762" y="545998"/>
                  </a:lnTo>
                  <a:lnTo>
                    <a:pt x="302404" y="538198"/>
                  </a:lnTo>
                  <a:lnTo>
                    <a:pt x="311046" y="530398"/>
                  </a:lnTo>
                  <a:lnTo>
                    <a:pt x="319688" y="522598"/>
                  </a:lnTo>
                  <a:lnTo>
                    <a:pt x="328330" y="514798"/>
                  </a:lnTo>
                  <a:lnTo>
                    <a:pt x="336972" y="506998"/>
                  </a:lnTo>
                  <a:lnTo>
                    <a:pt x="345614" y="499198"/>
                  </a:lnTo>
                  <a:lnTo>
                    <a:pt x="354256" y="491398"/>
                  </a:lnTo>
                  <a:lnTo>
                    <a:pt x="362898" y="483598"/>
                  </a:lnTo>
                  <a:lnTo>
                    <a:pt x="371540" y="475798"/>
                  </a:lnTo>
                  <a:lnTo>
                    <a:pt x="380182" y="467998"/>
                  </a:lnTo>
                  <a:lnTo>
                    <a:pt x="388824" y="460198"/>
                  </a:lnTo>
                  <a:lnTo>
                    <a:pt x="397466" y="452398"/>
                  </a:lnTo>
                  <a:lnTo>
                    <a:pt x="406108" y="444598"/>
                  </a:lnTo>
                  <a:lnTo>
                    <a:pt x="414750" y="436798"/>
                  </a:lnTo>
                  <a:lnTo>
                    <a:pt x="423392" y="428998"/>
                  </a:lnTo>
                  <a:lnTo>
                    <a:pt x="432034" y="421198"/>
                  </a:lnTo>
                  <a:lnTo>
                    <a:pt x="440675" y="413398"/>
                  </a:lnTo>
                  <a:lnTo>
                    <a:pt x="449317" y="405598"/>
                  </a:lnTo>
                  <a:lnTo>
                    <a:pt x="457959" y="397798"/>
                  </a:lnTo>
                  <a:lnTo>
                    <a:pt x="466601" y="389998"/>
                  </a:lnTo>
                  <a:lnTo>
                    <a:pt x="475243" y="382198"/>
                  </a:lnTo>
                  <a:lnTo>
                    <a:pt x="483885" y="374398"/>
                  </a:lnTo>
                  <a:lnTo>
                    <a:pt x="492527" y="366598"/>
                  </a:lnTo>
                  <a:lnTo>
                    <a:pt x="501169" y="358798"/>
                  </a:lnTo>
                  <a:lnTo>
                    <a:pt x="509811" y="350998"/>
                  </a:lnTo>
                  <a:lnTo>
                    <a:pt x="518453" y="343198"/>
                  </a:lnTo>
                  <a:lnTo>
                    <a:pt x="527095" y="335398"/>
                  </a:lnTo>
                  <a:lnTo>
                    <a:pt x="535737" y="327598"/>
                  </a:lnTo>
                  <a:lnTo>
                    <a:pt x="544379" y="319798"/>
                  </a:lnTo>
                  <a:lnTo>
                    <a:pt x="553021" y="311999"/>
                  </a:lnTo>
                  <a:lnTo>
                    <a:pt x="561663" y="304199"/>
                  </a:lnTo>
                  <a:lnTo>
                    <a:pt x="570305" y="296399"/>
                  </a:lnTo>
                  <a:lnTo>
                    <a:pt x="578947" y="288599"/>
                  </a:lnTo>
                  <a:lnTo>
                    <a:pt x="587588" y="280799"/>
                  </a:lnTo>
                  <a:lnTo>
                    <a:pt x="596230" y="272999"/>
                  </a:lnTo>
                  <a:lnTo>
                    <a:pt x="604872" y="265199"/>
                  </a:lnTo>
                  <a:lnTo>
                    <a:pt x="613514" y="257399"/>
                  </a:lnTo>
                  <a:lnTo>
                    <a:pt x="622156" y="249599"/>
                  </a:lnTo>
                  <a:lnTo>
                    <a:pt x="630798" y="241799"/>
                  </a:lnTo>
                  <a:lnTo>
                    <a:pt x="639440" y="233999"/>
                  </a:lnTo>
                  <a:lnTo>
                    <a:pt x="648082" y="226199"/>
                  </a:lnTo>
                  <a:lnTo>
                    <a:pt x="656724" y="218399"/>
                  </a:lnTo>
                  <a:lnTo>
                    <a:pt x="665366" y="210599"/>
                  </a:lnTo>
                  <a:lnTo>
                    <a:pt x="674008" y="202799"/>
                  </a:lnTo>
                  <a:lnTo>
                    <a:pt x="682650" y="194999"/>
                  </a:lnTo>
                  <a:lnTo>
                    <a:pt x="691292" y="187199"/>
                  </a:lnTo>
                  <a:lnTo>
                    <a:pt x="699934" y="179399"/>
                  </a:lnTo>
                  <a:lnTo>
                    <a:pt x="708576" y="171599"/>
                  </a:lnTo>
                  <a:lnTo>
                    <a:pt x="717218" y="163799"/>
                  </a:lnTo>
                  <a:lnTo>
                    <a:pt x="725860" y="155999"/>
                  </a:lnTo>
                  <a:lnTo>
                    <a:pt x="734501" y="148199"/>
                  </a:lnTo>
                  <a:lnTo>
                    <a:pt x="743143" y="140399"/>
                  </a:lnTo>
                  <a:lnTo>
                    <a:pt x="751785" y="132599"/>
                  </a:lnTo>
                  <a:lnTo>
                    <a:pt x="760427" y="124799"/>
                  </a:lnTo>
                  <a:lnTo>
                    <a:pt x="769069" y="116999"/>
                  </a:lnTo>
                  <a:lnTo>
                    <a:pt x="777711" y="109199"/>
                  </a:lnTo>
                  <a:lnTo>
                    <a:pt x="786353" y="101399"/>
                  </a:lnTo>
                  <a:lnTo>
                    <a:pt x="794995" y="93599"/>
                  </a:lnTo>
                  <a:lnTo>
                    <a:pt x="803637" y="85799"/>
                  </a:lnTo>
                  <a:lnTo>
                    <a:pt x="812279" y="77999"/>
                  </a:lnTo>
                  <a:lnTo>
                    <a:pt x="820921" y="70199"/>
                  </a:lnTo>
                  <a:lnTo>
                    <a:pt x="829563" y="62399"/>
                  </a:lnTo>
                  <a:lnTo>
                    <a:pt x="838205" y="54599"/>
                  </a:lnTo>
                  <a:lnTo>
                    <a:pt x="846847" y="46799"/>
                  </a:lnTo>
                  <a:lnTo>
                    <a:pt x="855489" y="38999"/>
                  </a:lnTo>
                  <a:lnTo>
                    <a:pt x="864131" y="31199"/>
                  </a:lnTo>
                  <a:lnTo>
                    <a:pt x="872772" y="23399"/>
                  </a:lnTo>
                  <a:lnTo>
                    <a:pt x="881414" y="15599"/>
                  </a:lnTo>
                  <a:lnTo>
                    <a:pt x="890056" y="7799"/>
                  </a:lnTo>
                  <a:lnTo>
                    <a:pt x="898698" y="0"/>
                  </a:lnTo>
                  <a:lnTo>
                    <a:pt x="898698" y="0"/>
                  </a:lnTo>
                </a:path>
              </a:pathLst>
            </a:custGeom>
            <a:ln w="13550" cap="flat">
              <a:solidFill>
                <a:srgbClr val="C954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4104602" y="2811499"/>
              <a:ext cx="80011" cy="8001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4113468" y="2811723"/>
              <a:ext cx="79564" cy="7956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4122680" y="2812293"/>
              <a:ext cx="78423" cy="7842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4131322" y="2812293"/>
              <a:ext cx="78423" cy="7842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4144673" y="2817002"/>
              <a:ext cx="69005" cy="6900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4151723" y="2815410"/>
              <a:ext cx="72189" cy="7218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4156039" y="3299862"/>
              <a:ext cx="80842" cy="8084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4166544" y="2812947"/>
              <a:ext cx="77115" cy="7711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4172944" y="2810705"/>
              <a:ext cx="81600" cy="8160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4183174" y="3319609"/>
              <a:ext cx="78423" cy="7842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4192572" y="2813049"/>
              <a:ext cx="76912" cy="7691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4202247" y="2814083"/>
              <a:ext cx="74844" cy="7484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4214566" y="2817760"/>
              <a:ext cx="67490" cy="6749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4217488" y="2812040"/>
              <a:ext cx="78930" cy="7893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4228046" y="2813956"/>
              <a:ext cx="75098" cy="7509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4235294" y="2812562"/>
              <a:ext cx="77886" cy="7788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4245457" y="2814083"/>
              <a:ext cx="74844" cy="7484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4253496" y="2813480"/>
              <a:ext cx="76049" cy="7604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4267640" y="2818982"/>
              <a:ext cx="65045" cy="6504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4274073" y="3177348"/>
              <a:ext cx="69463" cy="6946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4276960" y="2811018"/>
              <a:ext cx="80973" cy="8097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4287432" y="3212834"/>
              <a:ext cx="77314" cy="7731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4297058" y="2813832"/>
              <a:ext cx="75345" cy="7534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4305462" y="2813595"/>
              <a:ext cx="75821" cy="7582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4312803" y="2812293"/>
              <a:ext cx="78423" cy="7842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4324077" y="2814926"/>
              <a:ext cx="73159" cy="7315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4331626" y="2813832"/>
              <a:ext cx="75345" cy="7534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4337326" y="2810890"/>
              <a:ext cx="81229" cy="8122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4346724" y="3110393"/>
              <a:ext cx="79716" cy="7971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4355219" y="2811499"/>
              <a:ext cx="80011" cy="8001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4363380" y="2811018"/>
              <a:ext cx="80973" cy="8097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4372726" y="3147862"/>
              <a:ext cx="79564" cy="7956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4382207" y="3126861"/>
              <a:ext cx="77886" cy="7788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4391135" y="2812848"/>
              <a:ext cx="77314" cy="7731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4395123" y="3082752"/>
              <a:ext cx="86622" cy="8662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4405213" y="2809642"/>
              <a:ext cx="83726" cy="8372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4415297" y="3053758"/>
              <a:ext cx="80842" cy="8084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4422052" y="2809197"/>
              <a:ext cx="84615" cy="8461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4431854" y="2810357"/>
              <a:ext cx="82296" cy="8229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4441157" y="3030256"/>
              <a:ext cx="80973" cy="8097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4448423" y="2809642"/>
              <a:ext cx="83726" cy="8372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4455819" y="2808396"/>
              <a:ext cx="86217" cy="8621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4464977" y="2808912"/>
              <a:ext cx="85185" cy="8518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4474255" y="3085307"/>
              <a:ext cx="83912" cy="8391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4481510" y="3101794"/>
              <a:ext cx="86687" cy="8668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4490528" y="2808537"/>
              <a:ext cx="85935" cy="8593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4500879" y="2810247"/>
              <a:ext cx="82516" cy="8251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4509108" y="2809834"/>
              <a:ext cx="83342" cy="8334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4515886" y="2807970"/>
              <a:ext cx="87069" cy="8706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4524655" y="2808097"/>
              <a:ext cx="86817" cy="8681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4534073" y="2808873"/>
              <a:ext cx="85263" cy="8526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4543082" y="2809239"/>
              <a:ext cx="84531" cy="8453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4551204" y="2808720"/>
              <a:ext cx="85569" cy="8556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4559735" y="2808609"/>
              <a:ext cx="85791" cy="8579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4568488" y="2808720"/>
              <a:ext cx="85569" cy="8556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4574834" y="2806424"/>
              <a:ext cx="90161" cy="9016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4583669" y="2806617"/>
              <a:ext cx="89776" cy="8977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4592355" y="2806661"/>
              <a:ext cx="89687" cy="8968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4600181" y="2969327"/>
              <a:ext cx="91320" cy="9132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4609639" y="2806661"/>
              <a:ext cx="89687" cy="8968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4621453" y="2809834"/>
              <a:ext cx="83342" cy="8334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4629058" y="2808796"/>
              <a:ext cx="85418" cy="8541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4633499" y="2804596"/>
              <a:ext cx="93818" cy="9381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4642811" y="2805266"/>
              <a:ext cx="92478" cy="9247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4651562" y="2805375"/>
              <a:ext cx="92260" cy="9226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4659595" y="2804765"/>
              <a:ext cx="93479" cy="9347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4668737" y="2805266"/>
              <a:ext cx="92478" cy="9247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4678142" y="2806028"/>
              <a:ext cx="90953" cy="9095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4686083" y="2805328"/>
              <a:ext cx="92355" cy="9235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4692604" y="2803207"/>
              <a:ext cx="96595" cy="9659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4701553" y="2986389"/>
              <a:ext cx="95982" cy="9598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4710349" y="2803668"/>
              <a:ext cx="95674" cy="9567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4718653" y="2975010"/>
              <a:ext cx="96349" cy="9634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4727313" y="2803348"/>
              <a:ext cx="96314" cy="9631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4736980" y="2937283"/>
              <a:ext cx="94264" cy="9426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4745794" y="2804545"/>
              <a:ext cx="93920" cy="9392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4752880" y="2802990"/>
              <a:ext cx="97031" cy="9703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4761638" y="2803105"/>
              <a:ext cx="96800" cy="9680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4770408" y="2803233"/>
              <a:ext cx="96543" cy="9654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4784110" y="2808294"/>
              <a:ext cx="86422" cy="8642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4787368" y="2802909"/>
              <a:ext cx="97191" cy="9719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4796848" y="2899384"/>
              <a:ext cx="95515" cy="9551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4805410" y="2830817"/>
              <a:ext cx="95674" cy="9567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4811578" y="2801194"/>
              <a:ext cx="100622" cy="10062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4820531" y="2801505"/>
              <a:ext cx="100000" cy="10000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4829269" y="2801601"/>
              <a:ext cx="99809" cy="9980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4837661" y="2801351"/>
              <a:ext cx="100308" cy="10030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4846990" y="2896982"/>
              <a:ext cx="98933" cy="9893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4856836" y="2803242"/>
              <a:ext cx="96526" cy="9652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4865044" y="2803669"/>
              <a:ext cx="97394" cy="9739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4871087" y="2921637"/>
              <a:ext cx="102592" cy="10259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4880088" y="2800568"/>
              <a:ext cx="101873" cy="10187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4888583" y="2841485"/>
              <a:ext cx="102167" cy="10216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4897225" y="2798829"/>
              <a:ext cx="102167" cy="10216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4906417" y="2800972"/>
              <a:ext cx="101066" cy="10106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4915448" y="2739331"/>
              <a:ext cx="100288" cy="10028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4924384" y="2801655"/>
              <a:ext cx="99700" cy="9970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4930890" y="2753468"/>
              <a:ext cx="103972" cy="10397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4940090" y="2755291"/>
              <a:ext cx="102856" cy="10285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4948752" y="2750191"/>
              <a:ext cx="102815" cy="10281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4957317" y="2684276"/>
              <a:ext cx="102971" cy="10297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4966547" y="2692035"/>
              <a:ext cx="101794" cy="10179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4975785" y="2774222"/>
              <a:ext cx="100603" cy="10060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4984967" y="2757698"/>
              <a:ext cx="99522" cy="9952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4992145" y="2751779"/>
              <a:ext cx="102449" cy="10244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5000625" y="2642036"/>
              <a:ext cx="102774" cy="10277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5009411" y="2782458"/>
              <a:ext cx="102485" cy="10248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5018781" y="2698417"/>
              <a:ext cx="101030" cy="10103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5032242" y="2716314"/>
              <a:ext cx="91391" cy="9139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5035287" y="2711410"/>
              <a:ext cx="102585" cy="10258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5044168" y="2729265"/>
              <a:ext cx="102107" cy="10210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5051935" y="2721974"/>
              <a:ext cx="103857" cy="10385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5059909" y="2652564"/>
              <a:ext cx="105192" cy="10519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5068575" y="2670231"/>
              <a:ext cx="105144" cy="10514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5077761" y="2666708"/>
              <a:ext cx="104057" cy="10405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5089532" y="2802606"/>
              <a:ext cx="97798" cy="9779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5095515" y="2651327"/>
              <a:ext cx="103116" cy="10311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5104318" y="2645708"/>
              <a:ext cx="102795" cy="10279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5111447" y="2712979"/>
              <a:ext cx="105820" cy="10582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5120595" y="2571335"/>
              <a:ext cx="104807" cy="10480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5129496" y="2659993"/>
              <a:ext cx="104290" cy="10429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5138422" y="2618901"/>
              <a:ext cx="103721" cy="10372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5147740" y="2610723"/>
              <a:ext cx="102369" cy="10236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5157148" y="2801086"/>
              <a:ext cx="100838" cy="10083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5166592" y="2594367"/>
              <a:ext cx="99234" cy="9923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5173481" y="2585852"/>
              <a:ext cx="102739" cy="10273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5182747" y="2596272"/>
              <a:ext cx="101490" cy="10149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5191483" y="2667729"/>
              <a:ext cx="101303" cy="10130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5200284" y="2562146"/>
              <a:ext cx="100985" cy="10098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5209387" y="2651652"/>
              <a:ext cx="100063" cy="10006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5218527" y="2530656"/>
              <a:ext cx="99067" cy="9906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5227832" y="2650081"/>
              <a:ext cx="97739" cy="9773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5234758" y="2625959"/>
              <a:ext cx="101172" cy="10117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5244237" y="2558543"/>
              <a:ext cx="99499" cy="9949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5252795" y="2543194"/>
              <a:ext cx="99667" cy="9966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5261481" y="2494081"/>
              <a:ext cx="99578" cy="9957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5270378" y="2585254"/>
              <a:ext cx="99067" cy="9906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5280442" y="2552533"/>
              <a:ext cx="96223" cy="9622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5289214" y="2499096"/>
              <a:ext cx="95963" cy="9596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5296910" y="2487735"/>
              <a:ext cx="97856" cy="9785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5305502" y="2513787"/>
              <a:ext cx="97956" cy="9795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5314172" y="2558026"/>
              <a:ext cx="97899" cy="9789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5322865" y="2527090"/>
              <a:ext cx="97798" cy="9779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5333666" y="2599564"/>
              <a:ext cx="93479" cy="9347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5349501" y="2465793"/>
              <a:ext cx="79093" cy="7909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4" name="pl574"/>
            <p:cNvSpPr/>
            <p:nvPr/>
          </p:nvSpPr>
          <p:spPr>
            <a:xfrm>
              <a:off x="4110040" y="4426187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5"/>
            <p:cNvSpPr/>
            <p:nvPr/>
          </p:nvSpPr>
          <p:spPr>
            <a:xfrm>
              <a:off x="4110040" y="4215266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6"/>
            <p:cNvSpPr/>
            <p:nvPr/>
          </p:nvSpPr>
          <p:spPr>
            <a:xfrm>
              <a:off x="4110040" y="399647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7"/>
            <p:cNvSpPr/>
            <p:nvPr/>
          </p:nvSpPr>
          <p:spPr>
            <a:xfrm>
              <a:off x="4110040" y="3795992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8"/>
            <p:cNvSpPr/>
            <p:nvPr/>
          </p:nvSpPr>
          <p:spPr>
            <a:xfrm>
              <a:off x="4110040" y="359550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9"/>
            <p:cNvSpPr/>
            <p:nvPr/>
          </p:nvSpPr>
          <p:spPr>
            <a:xfrm>
              <a:off x="4110040" y="3376717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80"/>
            <p:cNvSpPr/>
            <p:nvPr/>
          </p:nvSpPr>
          <p:spPr>
            <a:xfrm>
              <a:off x="4110040" y="3165796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5094374" y="3670588"/>
              <a:ext cx="821831" cy="755599"/>
            </a:xfrm>
            <a:custGeom>
              <a:avLst/>
              <a:pathLst>
                <a:path w="821831" h="755599">
                  <a:moveTo>
                    <a:pt x="0" y="755599"/>
                  </a:moveTo>
                  <a:lnTo>
                    <a:pt x="847" y="754846"/>
                  </a:lnTo>
                  <a:lnTo>
                    <a:pt x="9489" y="747164"/>
                  </a:lnTo>
                  <a:lnTo>
                    <a:pt x="18131" y="739475"/>
                  </a:lnTo>
                  <a:lnTo>
                    <a:pt x="26773" y="731780"/>
                  </a:lnTo>
                  <a:lnTo>
                    <a:pt x="35415" y="724080"/>
                  </a:lnTo>
                  <a:lnTo>
                    <a:pt x="44057" y="716374"/>
                  </a:lnTo>
                  <a:lnTo>
                    <a:pt x="52699" y="708661"/>
                  </a:lnTo>
                  <a:lnTo>
                    <a:pt x="61341" y="700943"/>
                  </a:lnTo>
                  <a:lnTo>
                    <a:pt x="69983" y="693218"/>
                  </a:lnTo>
                  <a:lnTo>
                    <a:pt x="78624" y="685488"/>
                  </a:lnTo>
                  <a:lnTo>
                    <a:pt x="87266" y="677751"/>
                  </a:lnTo>
                  <a:lnTo>
                    <a:pt x="95908" y="670008"/>
                  </a:lnTo>
                  <a:lnTo>
                    <a:pt x="104550" y="662259"/>
                  </a:lnTo>
                  <a:lnTo>
                    <a:pt x="113192" y="654504"/>
                  </a:lnTo>
                  <a:lnTo>
                    <a:pt x="121834" y="646742"/>
                  </a:lnTo>
                  <a:lnTo>
                    <a:pt x="130476" y="638975"/>
                  </a:lnTo>
                  <a:lnTo>
                    <a:pt x="139118" y="631201"/>
                  </a:lnTo>
                  <a:lnTo>
                    <a:pt x="147760" y="623420"/>
                  </a:lnTo>
                  <a:lnTo>
                    <a:pt x="156402" y="615634"/>
                  </a:lnTo>
                  <a:lnTo>
                    <a:pt x="165044" y="607841"/>
                  </a:lnTo>
                  <a:lnTo>
                    <a:pt x="173686" y="600041"/>
                  </a:lnTo>
                  <a:lnTo>
                    <a:pt x="182328" y="592236"/>
                  </a:lnTo>
                  <a:lnTo>
                    <a:pt x="190970" y="584424"/>
                  </a:lnTo>
                  <a:lnTo>
                    <a:pt x="199612" y="576606"/>
                  </a:lnTo>
                  <a:lnTo>
                    <a:pt x="208254" y="568781"/>
                  </a:lnTo>
                  <a:lnTo>
                    <a:pt x="216896" y="560951"/>
                  </a:lnTo>
                  <a:lnTo>
                    <a:pt x="225537" y="553114"/>
                  </a:lnTo>
                  <a:lnTo>
                    <a:pt x="234179" y="545271"/>
                  </a:lnTo>
                  <a:lnTo>
                    <a:pt x="242821" y="537421"/>
                  </a:lnTo>
                  <a:lnTo>
                    <a:pt x="251463" y="529566"/>
                  </a:lnTo>
                  <a:lnTo>
                    <a:pt x="260105" y="521704"/>
                  </a:lnTo>
                  <a:lnTo>
                    <a:pt x="268747" y="513836"/>
                  </a:lnTo>
                  <a:lnTo>
                    <a:pt x="277389" y="505962"/>
                  </a:lnTo>
                  <a:lnTo>
                    <a:pt x="286031" y="498082"/>
                  </a:lnTo>
                  <a:lnTo>
                    <a:pt x="294673" y="490195"/>
                  </a:lnTo>
                  <a:lnTo>
                    <a:pt x="303315" y="482303"/>
                  </a:lnTo>
                  <a:lnTo>
                    <a:pt x="311957" y="474405"/>
                  </a:lnTo>
                  <a:lnTo>
                    <a:pt x="320599" y="466501"/>
                  </a:lnTo>
                  <a:lnTo>
                    <a:pt x="329241" y="458591"/>
                  </a:lnTo>
                  <a:lnTo>
                    <a:pt x="337883" y="450675"/>
                  </a:lnTo>
                  <a:lnTo>
                    <a:pt x="346525" y="442754"/>
                  </a:lnTo>
                  <a:lnTo>
                    <a:pt x="355167" y="434826"/>
                  </a:lnTo>
                  <a:lnTo>
                    <a:pt x="363809" y="426893"/>
                  </a:lnTo>
                  <a:lnTo>
                    <a:pt x="372450" y="418955"/>
                  </a:lnTo>
                  <a:lnTo>
                    <a:pt x="381092" y="411011"/>
                  </a:lnTo>
                  <a:lnTo>
                    <a:pt x="389734" y="403061"/>
                  </a:lnTo>
                  <a:lnTo>
                    <a:pt x="398376" y="395106"/>
                  </a:lnTo>
                  <a:lnTo>
                    <a:pt x="407018" y="387146"/>
                  </a:lnTo>
                  <a:lnTo>
                    <a:pt x="415660" y="379180"/>
                  </a:lnTo>
                  <a:lnTo>
                    <a:pt x="424302" y="371209"/>
                  </a:lnTo>
                  <a:lnTo>
                    <a:pt x="432944" y="363233"/>
                  </a:lnTo>
                  <a:lnTo>
                    <a:pt x="441586" y="355251"/>
                  </a:lnTo>
                  <a:lnTo>
                    <a:pt x="450228" y="347265"/>
                  </a:lnTo>
                  <a:lnTo>
                    <a:pt x="458870" y="339273"/>
                  </a:lnTo>
                  <a:lnTo>
                    <a:pt x="467512" y="331277"/>
                  </a:lnTo>
                  <a:lnTo>
                    <a:pt x="476154" y="323276"/>
                  </a:lnTo>
                  <a:lnTo>
                    <a:pt x="484796" y="315270"/>
                  </a:lnTo>
                  <a:lnTo>
                    <a:pt x="493438" y="307259"/>
                  </a:lnTo>
                  <a:lnTo>
                    <a:pt x="502080" y="299244"/>
                  </a:lnTo>
                  <a:lnTo>
                    <a:pt x="510722" y="291224"/>
                  </a:lnTo>
                  <a:lnTo>
                    <a:pt x="519363" y="283199"/>
                  </a:lnTo>
                  <a:lnTo>
                    <a:pt x="528005" y="275170"/>
                  </a:lnTo>
                  <a:lnTo>
                    <a:pt x="536647" y="267137"/>
                  </a:lnTo>
                  <a:lnTo>
                    <a:pt x="545289" y="259099"/>
                  </a:lnTo>
                  <a:lnTo>
                    <a:pt x="553931" y="251058"/>
                  </a:lnTo>
                  <a:lnTo>
                    <a:pt x="562573" y="243011"/>
                  </a:lnTo>
                  <a:lnTo>
                    <a:pt x="571215" y="234961"/>
                  </a:lnTo>
                  <a:lnTo>
                    <a:pt x="579857" y="226907"/>
                  </a:lnTo>
                  <a:lnTo>
                    <a:pt x="588499" y="218849"/>
                  </a:lnTo>
                  <a:lnTo>
                    <a:pt x="597141" y="210787"/>
                  </a:lnTo>
                  <a:lnTo>
                    <a:pt x="605783" y="202721"/>
                  </a:lnTo>
                  <a:lnTo>
                    <a:pt x="614425" y="194651"/>
                  </a:lnTo>
                  <a:lnTo>
                    <a:pt x="623067" y="186577"/>
                  </a:lnTo>
                  <a:lnTo>
                    <a:pt x="631709" y="178500"/>
                  </a:lnTo>
                  <a:lnTo>
                    <a:pt x="640351" y="170420"/>
                  </a:lnTo>
                  <a:lnTo>
                    <a:pt x="648993" y="162335"/>
                  </a:lnTo>
                  <a:lnTo>
                    <a:pt x="657635" y="154248"/>
                  </a:lnTo>
                  <a:lnTo>
                    <a:pt x="666276" y="146157"/>
                  </a:lnTo>
                  <a:lnTo>
                    <a:pt x="674918" y="138062"/>
                  </a:lnTo>
                  <a:lnTo>
                    <a:pt x="683560" y="129964"/>
                  </a:lnTo>
                  <a:lnTo>
                    <a:pt x="692202" y="121863"/>
                  </a:lnTo>
                  <a:lnTo>
                    <a:pt x="700844" y="113759"/>
                  </a:lnTo>
                  <a:lnTo>
                    <a:pt x="709486" y="105652"/>
                  </a:lnTo>
                  <a:lnTo>
                    <a:pt x="718128" y="97542"/>
                  </a:lnTo>
                  <a:lnTo>
                    <a:pt x="726770" y="89428"/>
                  </a:lnTo>
                  <a:lnTo>
                    <a:pt x="735412" y="81312"/>
                  </a:lnTo>
                  <a:lnTo>
                    <a:pt x="744054" y="73193"/>
                  </a:lnTo>
                  <a:lnTo>
                    <a:pt x="752696" y="65071"/>
                  </a:lnTo>
                  <a:lnTo>
                    <a:pt x="761338" y="56946"/>
                  </a:lnTo>
                  <a:lnTo>
                    <a:pt x="769980" y="48819"/>
                  </a:lnTo>
                  <a:lnTo>
                    <a:pt x="778622" y="40689"/>
                  </a:lnTo>
                  <a:lnTo>
                    <a:pt x="787264" y="32556"/>
                  </a:lnTo>
                  <a:lnTo>
                    <a:pt x="795906" y="24421"/>
                  </a:lnTo>
                  <a:lnTo>
                    <a:pt x="804548" y="16283"/>
                  </a:lnTo>
                  <a:lnTo>
                    <a:pt x="813189" y="8142"/>
                  </a:lnTo>
                  <a:lnTo>
                    <a:pt x="821831" y="0"/>
                  </a:lnTo>
                  <a:lnTo>
                    <a:pt x="821831" y="108959"/>
                  </a:lnTo>
                  <a:lnTo>
                    <a:pt x="813189" y="116417"/>
                  </a:lnTo>
                  <a:lnTo>
                    <a:pt x="804548" y="123876"/>
                  </a:lnTo>
                  <a:lnTo>
                    <a:pt x="795906" y="131338"/>
                  </a:lnTo>
                  <a:lnTo>
                    <a:pt x="787264" y="138803"/>
                  </a:lnTo>
                  <a:lnTo>
                    <a:pt x="778622" y="146270"/>
                  </a:lnTo>
                  <a:lnTo>
                    <a:pt x="769980" y="153740"/>
                  </a:lnTo>
                  <a:lnTo>
                    <a:pt x="761338" y="161212"/>
                  </a:lnTo>
                  <a:lnTo>
                    <a:pt x="752696" y="168687"/>
                  </a:lnTo>
                  <a:lnTo>
                    <a:pt x="744054" y="176165"/>
                  </a:lnTo>
                  <a:lnTo>
                    <a:pt x="735412" y="183646"/>
                  </a:lnTo>
                  <a:lnTo>
                    <a:pt x="726770" y="191130"/>
                  </a:lnTo>
                  <a:lnTo>
                    <a:pt x="718128" y="198617"/>
                  </a:lnTo>
                  <a:lnTo>
                    <a:pt x="709486" y="206106"/>
                  </a:lnTo>
                  <a:lnTo>
                    <a:pt x="700844" y="213599"/>
                  </a:lnTo>
                  <a:lnTo>
                    <a:pt x="692202" y="221095"/>
                  </a:lnTo>
                  <a:lnTo>
                    <a:pt x="683560" y="228594"/>
                  </a:lnTo>
                  <a:lnTo>
                    <a:pt x="674918" y="236096"/>
                  </a:lnTo>
                  <a:lnTo>
                    <a:pt x="666276" y="243601"/>
                  </a:lnTo>
                  <a:lnTo>
                    <a:pt x="657635" y="251110"/>
                  </a:lnTo>
                  <a:lnTo>
                    <a:pt x="648993" y="258623"/>
                  </a:lnTo>
                  <a:lnTo>
                    <a:pt x="640351" y="266138"/>
                  </a:lnTo>
                  <a:lnTo>
                    <a:pt x="631709" y="273657"/>
                  </a:lnTo>
                  <a:lnTo>
                    <a:pt x="623067" y="281180"/>
                  </a:lnTo>
                  <a:lnTo>
                    <a:pt x="614425" y="288707"/>
                  </a:lnTo>
                  <a:lnTo>
                    <a:pt x="605783" y="296237"/>
                  </a:lnTo>
                  <a:lnTo>
                    <a:pt x="597141" y="303771"/>
                  </a:lnTo>
                  <a:lnTo>
                    <a:pt x="588499" y="311309"/>
                  </a:lnTo>
                  <a:lnTo>
                    <a:pt x="579857" y="318850"/>
                  </a:lnTo>
                  <a:lnTo>
                    <a:pt x="571215" y="326396"/>
                  </a:lnTo>
                  <a:lnTo>
                    <a:pt x="562573" y="333946"/>
                  </a:lnTo>
                  <a:lnTo>
                    <a:pt x="553931" y="341500"/>
                  </a:lnTo>
                  <a:lnTo>
                    <a:pt x="545289" y="349058"/>
                  </a:lnTo>
                  <a:lnTo>
                    <a:pt x="536647" y="356620"/>
                  </a:lnTo>
                  <a:lnTo>
                    <a:pt x="528005" y="364187"/>
                  </a:lnTo>
                  <a:lnTo>
                    <a:pt x="519363" y="371758"/>
                  </a:lnTo>
                  <a:lnTo>
                    <a:pt x="510722" y="379333"/>
                  </a:lnTo>
                  <a:lnTo>
                    <a:pt x="502080" y="386913"/>
                  </a:lnTo>
                  <a:lnTo>
                    <a:pt x="493438" y="394498"/>
                  </a:lnTo>
                  <a:lnTo>
                    <a:pt x="484796" y="402087"/>
                  </a:lnTo>
                  <a:lnTo>
                    <a:pt x="476154" y="409681"/>
                  </a:lnTo>
                  <a:lnTo>
                    <a:pt x="467512" y="417280"/>
                  </a:lnTo>
                  <a:lnTo>
                    <a:pt x="458870" y="424883"/>
                  </a:lnTo>
                  <a:lnTo>
                    <a:pt x="450228" y="432492"/>
                  </a:lnTo>
                  <a:lnTo>
                    <a:pt x="441586" y="440105"/>
                  </a:lnTo>
                  <a:lnTo>
                    <a:pt x="432944" y="447724"/>
                  </a:lnTo>
                  <a:lnTo>
                    <a:pt x="424302" y="455348"/>
                  </a:lnTo>
                  <a:lnTo>
                    <a:pt x="415660" y="462977"/>
                  </a:lnTo>
                  <a:lnTo>
                    <a:pt x="407018" y="470611"/>
                  </a:lnTo>
                  <a:lnTo>
                    <a:pt x="398376" y="478250"/>
                  </a:lnTo>
                  <a:lnTo>
                    <a:pt x="389734" y="485895"/>
                  </a:lnTo>
                  <a:lnTo>
                    <a:pt x="381092" y="493546"/>
                  </a:lnTo>
                  <a:lnTo>
                    <a:pt x="372450" y="501201"/>
                  </a:lnTo>
                  <a:lnTo>
                    <a:pt x="363809" y="508863"/>
                  </a:lnTo>
                  <a:lnTo>
                    <a:pt x="355167" y="516530"/>
                  </a:lnTo>
                  <a:lnTo>
                    <a:pt x="346525" y="524202"/>
                  </a:lnTo>
                  <a:lnTo>
                    <a:pt x="337883" y="531881"/>
                  </a:lnTo>
                  <a:lnTo>
                    <a:pt x="329241" y="539565"/>
                  </a:lnTo>
                  <a:lnTo>
                    <a:pt x="320599" y="547255"/>
                  </a:lnTo>
                  <a:lnTo>
                    <a:pt x="311957" y="554951"/>
                  </a:lnTo>
                  <a:lnTo>
                    <a:pt x="303315" y="562653"/>
                  </a:lnTo>
                  <a:lnTo>
                    <a:pt x="294673" y="570360"/>
                  </a:lnTo>
                  <a:lnTo>
                    <a:pt x="286031" y="578074"/>
                  </a:lnTo>
                  <a:lnTo>
                    <a:pt x="277389" y="585794"/>
                  </a:lnTo>
                  <a:lnTo>
                    <a:pt x="268747" y="593520"/>
                  </a:lnTo>
                  <a:lnTo>
                    <a:pt x="260105" y="601252"/>
                  </a:lnTo>
                  <a:lnTo>
                    <a:pt x="251463" y="608990"/>
                  </a:lnTo>
                  <a:lnTo>
                    <a:pt x="242821" y="616734"/>
                  </a:lnTo>
                  <a:lnTo>
                    <a:pt x="234179" y="624485"/>
                  </a:lnTo>
                  <a:lnTo>
                    <a:pt x="225537" y="632242"/>
                  </a:lnTo>
                  <a:lnTo>
                    <a:pt x="216896" y="640005"/>
                  </a:lnTo>
                  <a:lnTo>
                    <a:pt x="208254" y="647774"/>
                  </a:lnTo>
                  <a:lnTo>
                    <a:pt x="199612" y="655549"/>
                  </a:lnTo>
                  <a:lnTo>
                    <a:pt x="190970" y="663331"/>
                  </a:lnTo>
                  <a:lnTo>
                    <a:pt x="182328" y="671119"/>
                  </a:lnTo>
                  <a:lnTo>
                    <a:pt x="173686" y="678914"/>
                  </a:lnTo>
                  <a:lnTo>
                    <a:pt x="165044" y="686714"/>
                  </a:lnTo>
                  <a:lnTo>
                    <a:pt x="156402" y="694521"/>
                  </a:lnTo>
                  <a:lnTo>
                    <a:pt x="147760" y="702335"/>
                  </a:lnTo>
                  <a:lnTo>
                    <a:pt x="139118" y="710154"/>
                  </a:lnTo>
                  <a:lnTo>
                    <a:pt x="130476" y="717980"/>
                  </a:lnTo>
                  <a:lnTo>
                    <a:pt x="121834" y="725812"/>
                  </a:lnTo>
                  <a:lnTo>
                    <a:pt x="113192" y="733651"/>
                  </a:lnTo>
                  <a:lnTo>
                    <a:pt x="104550" y="741496"/>
                  </a:lnTo>
                  <a:lnTo>
                    <a:pt x="95908" y="749346"/>
                  </a:lnTo>
                  <a:lnTo>
                    <a:pt x="89031" y="755599"/>
                  </a:lnTo>
                  <a:close/>
                </a:path>
              </a:pathLst>
            </a:cu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2" name="pl582"/>
            <p:cNvSpPr/>
            <p:nvPr/>
          </p:nvSpPr>
          <p:spPr>
            <a:xfrm>
              <a:off x="5094374" y="3670588"/>
              <a:ext cx="821831" cy="755599"/>
            </a:xfrm>
            <a:custGeom>
              <a:avLst/>
              <a:pathLst>
                <a:path w="821831" h="755599">
                  <a:moveTo>
                    <a:pt x="0" y="755599"/>
                  </a:moveTo>
                  <a:lnTo>
                    <a:pt x="847" y="754846"/>
                  </a:lnTo>
                  <a:lnTo>
                    <a:pt x="9489" y="747164"/>
                  </a:lnTo>
                  <a:lnTo>
                    <a:pt x="18131" y="739475"/>
                  </a:lnTo>
                  <a:lnTo>
                    <a:pt x="26773" y="731780"/>
                  </a:lnTo>
                  <a:lnTo>
                    <a:pt x="35415" y="724080"/>
                  </a:lnTo>
                  <a:lnTo>
                    <a:pt x="44057" y="716374"/>
                  </a:lnTo>
                  <a:lnTo>
                    <a:pt x="52699" y="708661"/>
                  </a:lnTo>
                  <a:lnTo>
                    <a:pt x="61341" y="700943"/>
                  </a:lnTo>
                  <a:lnTo>
                    <a:pt x="69983" y="693218"/>
                  </a:lnTo>
                  <a:lnTo>
                    <a:pt x="78624" y="685488"/>
                  </a:lnTo>
                  <a:lnTo>
                    <a:pt x="87266" y="677751"/>
                  </a:lnTo>
                  <a:lnTo>
                    <a:pt x="95908" y="670008"/>
                  </a:lnTo>
                  <a:lnTo>
                    <a:pt x="104550" y="662259"/>
                  </a:lnTo>
                  <a:lnTo>
                    <a:pt x="113192" y="654504"/>
                  </a:lnTo>
                  <a:lnTo>
                    <a:pt x="121834" y="646742"/>
                  </a:lnTo>
                  <a:lnTo>
                    <a:pt x="130476" y="638975"/>
                  </a:lnTo>
                  <a:lnTo>
                    <a:pt x="139118" y="631201"/>
                  </a:lnTo>
                  <a:lnTo>
                    <a:pt x="147760" y="623420"/>
                  </a:lnTo>
                  <a:lnTo>
                    <a:pt x="156402" y="615634"/>
                  </a:lnTo>
                  <a:lnTo>
                    <a:pt x="165044" y="607841"/>
                  </a:lnTo>
                  <a:lnTo>
                    <a:pt x="173686" y="600041"/>
                  </a:lnTo>
                  <a:lnTo>
                    <a:pt x="182328" y="592236"/>
                  </a:lnTo>
                  <a:lnTo>
                    <a:pt x="190970" y="584424"/>
                  </a:lnTo>
                  <a:lnTo>
                    <a:pt x="199612" y="576606"/>
                  </a:lnTo>
                  <a:lnTo>
                    <a:pt x="208254" y="568781"/>
                  </a:lnTo>
                  <a:lnTo>
                    <a:pt x="216896" y="560951"/>
                  </a:lnTo>
                  <a:lnTo>
                    <a:pt x="225537" y="553114"/>
                  </a:lnTo>
                  <a:lnTo>
                    <a:pt x="234179" y="545271"/>
                  </a:lnTo>
                  <a:lnTo>
                    <a:pt x="242821" y="537421"/>
                  </a:lnTo>
                  <a:lnTo>
                    <a:pt x="251463" y="529566"/>
                  </a:lnTo>
                  <a:lnTo>
                    <a:pt x="260105" y="521704"/>
                  </a:lnTo>
                  <a:lnTo>
                    <a:pt x="268747" y="513836"/>
                  </a:lnTo>
                  <a:lnTo>
                    <a:pt x="277389" y="505962"/>
                  </a:lnTo>
                  <a:lnTo>
                    <a:pt x="286031" y="498082"/>
                  </a:lnTo>
                  <a:lnTo>
                    <a:pt x="294673" y="490195"/>
                  </a:lnTo>
                  <a:lnTo>
                    <a:pt x="303315" y="482303"/>
                  </a:lnTo>
                  <a:lnTo>
                    <a:pt x="311957" y="474405"/>
                  </a:lnTo>
                  <a:lnTo>
                    <a:pt x="320599" y="466501"/>
                  </a:lnTo>
                  <a:lnTo>
                    <a:pt x="329241" y="458591"/>
                  </a:lnTo>
                  <a:lnTo>
                    <a:pt x="337883" y="450675"/>
                  </a:lnTo>
                  <a:lnTo>
                    <a:pt x="346525" y="442754"/>
                  </a:lnTo>
                  <a:lnTo>
                    <a:pt x="355167" y="434826"/>
                  </a:lnTo>
                  <a:lnTo>
                    <a:pt x="363809" y="426893"/>
                  </a:lnTo>
                  <a:lnTo>
                    <a:pt x="372450" y="418955"/>
                  </a:lnTo>
                  <a:lnTo>
                    <a:pt x="381092" y="411011"/>
                  </a:lnTo>
                  <a:lnTo>
                    <a:pt x="389734" y="403061"/>
                  </a:lnTo>
                  <a:lnTo>
                    <a:pt x="398376" y="395106"/>
                  </a:lnTo>
                  <a:lnTo>
                    <a:pt x="407018" y="387146"/>
                  </a:lnTo>
                  <a:lnTo>
                    <a:pt x="415660" y="379180"/>
                  </a:lnTo>
                  <a:lnTo>
                    <a:pt x="424302" y="371209"/>
                  </a:lnTo>
                  <a:lnTo>
                    <a:pt x="432944" y="363233"/>
                  </a:lnTo>
                  <a:lnTo>
                    <a:pt x="441586" y="355251"/>
                  </a:lnTo>
                  <a:lnTo>
                    <a:pt x="450228" y="347265"/>
                  </a:lnTo>
                  <a:lnTo>
                    <a:pt x="458870" y="339273"/>
                  </a:lnTo>
                  <a:lnTo>
                    <a:pt x="467512" y="331277"/>
                  </a:lnTo>
                  <a:lnTo>
                    <a:pt x="476154" y="323276"/>
                  </a:lnTo>
                  <a:lnTo>
                    <a:pt x="484796" y="315270"/>
                  </a:lnTo>
                  <a:lnTo>
                    <a:pt x="493438" y="307259"/>
                  </a:lnTo>
                  <a:lnTo>
                    <a:pt x="502080" y="299244"/>
                  </a:lnTo>
                  <a:lnTo>
                    <a:pt x="510722" y="291224"/>
                  </a:lnTo>
                  <a:lnTo>
                    <a:pt x="519363" y="283199"/>
                  </a:lnTo>
                  <a:lnTo>
                    <a:pt x="528005" y="275170"/>
                  </a:lnTo>
                  <a:lnTo>
                    <a:pt x="536647" y="267137"/>
                  </a:lnTo>
                  <a:lnTo>
                    <a:pt x="545289" y="259099"/>
                  </a:lnTo>
                  <a:lnTo>
                    <a:pt x="553931" y="251058"/>
                  </a:lnTo>
                  <a:lnTo>
                    <a:pt x="562573" y="243011"/>
                  </a:lnTo>
                  <a:lnTo>
                    <a:pt x="571215" y="234961"/>
                  </a:lnTo>
                  <a:lnTo>
                    <a:pt x="579857" y="226907"/>
                  </a:lnTo>
                  <a:lnTo>
                    <a:pt x="588499" y="218849"/>
                  </a:lnTo>
                  <a:lnTo>
                    <a:pt x="597141" y="210787"/>
                  </a:lnTo>
                  <a:lnTo>
                    <a:pt x="605783" y="202721"/>
                  </a:lnTo>
                  <a:lnTo>
                    <a:pt x="614425" y="194651"/>
                  </a:lnTo>
                  <a:lnTo>
                    <a:pt x="623067" y="186577"/>
                  </a:lnTo>
                  <a:lnTo>
                    <a:pt x="631709" y="178500"/>
                  </a:lnTo>
                  <a:lnTo>
                    <a:pt x="640351" y="170420"/>
                  </a:lnTo>
                  <a:lnTo>
                    <a:pt x="648993" y="162335"/>
                  </a:lnTo>
                  <a:lnTo>
                    <a:pt x="657635" y="154248"/>
                  </a:lnTo>
                  <a:lnTo>
                    <a:pt x="666276" y="146157"/>
                  </a:lnTo>
                  <a:lnTo>
                    <a:pt x="674918" y="138062"/>
                  </a:lnTo>
                  <a:lnTo>
                    <a:pt x="683560" y="129964"/>
                  </a:lnTo>
                  <a:lnTo>
                    <a:pt x="692202" y="121863"/>
                  </a:lnTo>
                  <a:lnTo>
                    <a:pt x="700844" y="113759"/>
                  </a:lnTo>
                  <a:lnTo>
                    <a:pt x="709486" y="105652"/>
                  </a:lnTo>
                  <a:lnTo>
                    <a:pt x="718128" y="97542"/>
                  </a:lnTo>
                  <a:lnTo>
                    <a:pt x="726770" y="89428"/>
                  </a:lnTo>
                  <a:lnTo>
                    <a:pt x="735412" y="81312"/>
                  </a:lnTo>
                  <a:lnTo>
                    <a:pt x="744054" y="73193"/>
                  </a:lnTo>
                  <a:lnTo>
                    <a:pt x="752696" y="65071"/>
                  </a:lnTo>
                  <a:lnTo>
                    <a:pt x="761338" y="56946"/>
                  </a:lnTo>
                  <a:lnTo>
                    <a:pt x="769980" y="48819"/>
                  </a:lnTo>
                  <a:lnTo>
                    <a:pt x="778622" y="40689"/>
                  </a:lnTo>
                  <a:lnTo>
                    <a:pt x="787264" y="32556"/>
                  </a:lnTo>
                  <a:lnTo>
                    <a:pt x="795906" y="24421"/>
                  </a:lnTo>
                  <a:lnTo>
                    <a:pt x="804548" y="16283"/>
                  </a:lnTo>
                  <a:lnTo>
                    <a:pt x="813189" y="8142"/>
                  </a:lnTo>
                  <a:lnTo>
                    <a:pt x="821831" y="0"/>
                  </a:lnTo>
                  <a:lnTo>
                    <a:pt x="82183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83" name="pl583"/>
            <p:cNvSpPr/>
            <p:nvPr/>
          </p:nvSpPr>
          <p:spPr>
            <a:xfrm>
              <a:off x="5183406" y="3779548"/>
              <a:ext cx="732800" cy="646639"/>
            </a:xfrm>
            <a:custGeom>
              <a:avLst/>
              <a:pathLst>
                <a:path w="732800" h="646639">
                  <a:moveTo>
                    <a:pt x="732800" y="0"/>
                  </a:moveTo>
                  <a:lnTo>
                    <a:pt x="732800" y="0"/>
                  </a:lnTo>
                  <a:lnTo>
                    <a:pt x="724158" y="7457"/>
                  </a:lnTo>
                  <a:lnTo>
                    <a:pt x="715516" y="14916"/>
                  </a:lnTo>
                  <a:lnTo>
                    <a:pt x="706874" y="22378"/>
                  </a:lnTo>
                  <a:lnTo>
                    <a:pt x="698232" y="29843"/>
                  </a:lnTo>
                  <a:lnTo>
                    <a:pt x="689590" y="37310"/>
                  </a:lnTo>
                  <a:lnTo>
                    <a:pt x="680948" y="44780"/>
                  </a:lnTo>
                  <a:lnTo>
                    <a:pt x="672306" y="52252"/>
                  </a:lnTo>
                  <a:lnTo>
                    <a:pt x="663664" y="59728"/>
                  </a:lnTo>
                  <a:lnTo>
                    <a:pt x="655022" y="67206"/>
                  </a:lnTo>
                  <a:lnTo>
                    <a:pt x="646381" y="74686"/>
                  </a:lnTo>
                  <a:lnTo>
                    <a:pt x="637739" y="82170"/>
                  </a:lnTo>
                  <a:lnTo>
                    <a:pt x="629097" y="89657"/>
                  </a:lnTo>
                  <a:lnTo>
                    <a:pt x="620455" y="97146"/>
                  </a:lnTo>
                  <a:lnTo>
                    <a:pt x="611813" y="104639"/>
                  </a:lnTo>
                  <a:lnTo>
                    <a:pt x="603171" y="112135"/>
                  </a:lnTo>
                  <a:lnTo>
                    <a:pt x="594529" y="119634"/>
                  </a:lnTo>
                  <a:lnTo>
                    <a:pt x="585887" y="127136"/>
                  </a:lnTo>
                  <a:lnTo>
                    <a:pt x="577245" y="134642"/>
                  </a:lnTo>
                  <a:lnTo>
                    <a:pt x="568603" y="142150"/>
                  </a:lnTo>
                  <a:lnTo>
                    <a:pt x="559961" y="149663"/>
                  </a:lnTo>
                  <a:lnTo>
                    <a:pt x="551319" y="157178"/>
                  </a:lnTo>
                  <a:lnTo>
                    <a:pt x="542677" y="164698"/>
                  </a:lnTo>
                  <a:lnTo>
                    <a:pt x="534035" y="172220"/>
                  </a:lnTo>
                  <a:lnTo>
                    <a:pt x="525393" y="179747"/>
                  </a:lnTo>
                  <a:lnTo>
                    <a:pt x="516751" y="187277"/>
                  </a:lnTo>
                  <a:lnTo>
                    <a:pt x="508109" y="194811"/>
                  </a:lnTo>
                  <a:lnTo>
                    <a:pt x="499468" y="202349"/>
                  </a:lnTo>
                  <a:lnTo>
                    <a:pt x="490826" y="209891"/>
                  </a:lnTo>
                  <a:lnTo>
                    <a:pt x="482184" y="217436"/>
                  </a:lnTo>
                  <a:lnTo>
                    <a:pt x="473542" y="224986"/>
                  </a:lnTo>
                  <a:lnTo>
                    <a:pt x="464900" y="232540"/>
                  </a:lnTo>
                  <a:lnTo>
                    <a:pt x="456258" y="240098"/>
                  </a:lnTo>
                  <a:lnTo>
                    <a:pt x="447616" y="247660"/>
                  </a:lnTo>
                  <a:lnTo>
                    <a:pt x="438974" y="255227"/>
                  </a:lnTo>
                  <a:lnTo>
                    <a:pt x="430332" y="262798"/>
                  </a:lnTo>
                  <a:lnTo>
                    <a:pt x="421690" y="270373"/>
                  </a:lnTo>
                  <a:lnTo>
                    <a:pt x="413048" y="277953"/>
                  </a:lnTo>
                  <a:lnTo>
                    <a:pt x="404406" y="285538"/>
                  </a:lnTo>
                  <a:lnTo>
                    <a:pt x="395764" y="293127"/>
                  </a:lnTo>
                  <a:lnTo>
                    <a:pt x="387122" y="300721"/>
                  </a:lnTo>
                  <a:lnTo>
                    <a:pt x="378480" y="308320"/>
                  </a:lnTo>
                  <a:lnTo>
                    <a:pt x="369838" y="315923"/>
                  </a:lnTo>
                  <a:lnTo>
                    <a:pt x="361196" y="323532"/>
                  </a:lnTo>
                  <a:lnTo>
                    <a:pt x="352555" y="331146"/>
                  </a:lnTo>
                  <a:lnTo>
                    <a:pt x="343913" y="338764"/>
                  </a:lnTo>
                  <a:lnTo>
                    <a:pt x="335271" y="346388"/>
                  </a:lnTo>
                  <a:lnTo>
                    <a:pt x="326629" y="354017"/>
                  </a:lnTo>
                  <a:lnTo>
                    <a:pt x="317987" y="361651"/>
                  </a:lnTo>
                  <a:lnTo>
                    <a:pt x="309345" y="369290"/>
                  </a:lnTo>
                  <a:lnTo>
                    <a:pt x="300703" y="376935"/>
                  </a:lnTo>
                  <a:lnTo>
                    <a:pt x="292061" y="384586"/>
                  </a:lnTo>
                  <a:lnTo>
                    <a:pt x="283419" y="392242"/>
                  </a:lnTo>
                  <a:lnTo>
                    <a:pt x="274777" y="399903"/>
                  </a:lnTo>
                  <a:lnTo>
                    <a:pt x="266135" y="407570"/>
                  </a:lnTo>
                  <a:lnTo>
                    <a:pt x="257493" y="415243"/>
                  </a:lnTo>
                  <a:lnTo>
                    <a:pt x="248851" y="422921"/>
                  </a:lnTo>
                  <a:lnTo>
                    <a:pt x="240209" y="430605"/>
                  </a:lnTo>
                  <a:lnTo>
                    <a:pt x="231567" y="438295"/>
                  </a:lnTo>
                  <a:lnTo>
                    <a:pt x="222925" y="445991"/>
                  </a:lnTo>
                  <a:lnTo>
                    <a:pt x="214283" y="453693"/>
                  </a:lnTo>
                  <a:lnTo>
                    <a:pt x="205642" y="461401"/>
                  </a:lnTo>
                  <a:lnTo>
                    <a:pt x="197000" y="469114"/>
                  </a:lnTo>
                  <a:lnTo>
                    <a:pt x="188358" y="476834"/>
                  </a:lnTo>
                  <a:lnTo>
                    <a:pt x="179716" y="484560"/>
                  </a:lnTo>
                  <a:lnTo>
                    <a:pt x="171074" y="492292"/>
                  </a:lnTo>
                  <a:lnTo>
                    <a:pt x="162432" y="500030"/>
                  </a:lnTo>
                  <a:lnTo>
                    <a:pt x="153790" y="507775"/>
                  </a:lnTo>
                  <a:lnTo>
                    <a:pt x="145148" y="515525"/>
                  </a:lnTo>
                  <a:lnTo>
                    <a:pt x="136506" y="523282"/>
                  </a:lnTo>
                  <a:lnTo>
                    <a:pt x="127864" y="531045"/>
                  </a:lnTo>
                  <a:lnTo>
                    <a:pt x="119222" y="538814"/>
                  </a:lnTo>
                  <a:lnTo>
                    <a:pt x="110580" y="546590"/>
                  </a:lnTo>
                  <a:lnTo>
                    <a:pt x="101938" y="554371"/>
                  </a:lnTo>
                  <a:lnTo>
                    <a:pt x="93296" y="562159"/>
                  </a:lnTo>
                  <a:lnTo>
                    <a:pt x="84654" y="569954"/>
                  </a:lnTo>
                  <a:lnTo>
                    <a:pt x="76012" y="577755"/>
                  </a:lnTo>
                  <a:lnTo>
                    <a:pt x="67370" y="585562"/>
                  </a:lnTo>
                  <a:lnTo>
                    <a:pt x="58729" y="593375"/>
                  </a:lnTo>
                  <a:lnTo>
                    <a:pt x="50087" y="601195"/>
                  </a:lnTo>
                  <a:lnTo>
                    <a:pt x="41445" y="609020"/>
                  </a:lnTo>
                  <a:lnTo>
                    <a:pt x="32803" y="616853"/>
                  </a:lnTo>
                  <a:lnTo>
                    <a:pt x="24161" y="624691"/>
                  </a:lnTo>
                  <a:lnTo>
                    <a:pt x="15519" y="632536"/>
                  </a:lnTo>
                  <a:lnTo>
                    <a:pt x="6877" y="640387"/>
                  </a:lnTo>
                  <a:lnTo>
                    <a:pt x="0" y="64663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84" name="pl584"/>
            <p:cNvSpPr/>
            <p:nvPr/>
          </p:nvSpPr>
          <p:spPr>
            <a:xfrm>
              <a:off x="5139404" y="3725068"/>
              <a:ext cx="776801" cy="701119"/>
            </a:xfrm>
            <a:custGeom>
              <a:avLst/>
              <a:pathLst>
                <a:path w="776801" h="701119">
                  <a:moveTo>
                    <a:pt x="0" y="701119"/>
                  </a:moveTo>
                  <a:lnTo>
                    <a:pt x="7669" y="694197"/>
                  </a:lnTo>
                  <a:lnTo>
                    <a:pt x="16311" y="686397"/>
                  </a:lnTo>
                  <a:lnTo>
                    <a:pt x="24953" y="678597"/>
                  </a:lnTo>
                  <a:lnTo>
                    <a:pt x="33595" y="670797"/>
                  </a:lnTo>
                  <a:lnTo>
                    <a:pt x="42236" y="662997"/>
                  </a:lnTo>
                  <a:lnTo>
                    <a:pt x="50878" y="655197"/>
                  </a:lnTo>
                  <a:lnTo>
                    <a:pt x="59520" y="647397"/>
                  </a:lnTo>
                  <a:lnTo>
                    <a:pt x="68162" y="639597"/>
                  </a:lnTo>
                  <a:lnTo>
                    <a:pt x="76804" y="631798"/>
                  </a:lnTo>
                  <a:lnTo>
                    <a:pt x="85446" y="623998"/>
                  </a:lnTo>
                  <a:lnTo>
                    <a:pt x="94088" y="616198"/>
                  </a:lnTo>
                  <a:lnTo>
                    <a:pt x="102730" y="608398"/>
                  </a:lnTo>
                  <a:lnTo>
                    <a:pt x="111372" y="600598"/>
                  </a:lnTo>
                  <a:lnTo>
                    <a:pt x="120014" y="592798"/>
                  </a:lnTo>
                  <a:lnTo>
                    <a:pt x="128656" y="584998"/>
                  </a:lnTo>
                  <a:lnTo>
                    <a:pt x="137298" y="577198"/>
                  </a:lnTo>
                  <a:lnTo>
                    <a:pt x="145940" y="569398"/>
                  </a:lnTo>
                  <a:lnTo>
                    <a:pt x="154582" y="561598"/>
                  </a:lnTo>
                  <a:lnTo>
                    <a:pt x="163224" y="553798"/>
                  </a:lnTo>
                  <a:lnTo>
                    <a:pt x="171866" y="545998"/>
                  </a:lnTo>
                  <a:lnTo>
                    <a:pt x="180508" y="538198"/>
                  </a:lnTo>
                  <a:lnTo>
                    <a:pt x="189149" y="530398"/>
                  </a:lnTo>
                  <a:lnTo>
                    <a:pt x="197791" y="522598"/>
                  </a:lnTo>
                  <a:lnTo>
                    <a:pt x="206433" y="514798"/>
                  </a:lnTo>
                  <a:lnTo>
                    <a:pt x="215075" y="506998"/>
                  </a:lnTo>
                  <a:lnTo>
                    <a:pt x="223717" y="499198"/>
                  </a:lnTo>
                  <a:lnTo>
                    <a:pt x="232359" y="491398"/>
                  </a:lnTo>
                  <a:lnTo>
                    <a:pt x="241001" y="483598"/>
                  </a:lnTo>
                  <a:lnTo>
                    <a:pt x="249643" y="475798"/>
                  </a:lnTo>
                  <a:lnTo>
                    <a:pt x="258285" y="467998"/>
                  </a:lnTo>
                  <a:lnTo>
                    <a:pt x="266927" y="460198"/>
                  </a:lnTo>
                  <a:lnTo>
                    <a:pt x="275569" y="452398"/>
                  </a:lnTo>
                  <a:lnTo>
                    <a:pt x="284211" y="444598"/>
                  </a:lnTo>
                  <a:lnTo>
                    <a:pt x="292853" y="436798"/>
                  </a:lnTo>
                  <a:lnTo>
                    <a:pt x="301495" y="428998"/>
                  </a:lnTo>
                  <a:lnTo>
                    <a:pt x="310137" y="421198"/>
                  </a:lnTo>
                  <a:lnTo>
                    <a:pt x="318779" y="413398"/>
                  </a:lnTo>
                  <a:lnTo>
                    <a:pt x="327421" y="405598"/>
                  </a:lnTo>
                  <a:lnTo>
                    <a:pt x="336062" y="397798"/>
                  </a:lnTo>
                  <a:lnTo>
                    <a:pt x="344704" y="389998"/>
                  </a:lnTo>
                  <a:lnTo>
                    <a:pt x="353346" y="382198"/>
                  </a:lnTo>
                  <a:lnTo>
                    <a:pt x="361988" y="374398"/>
                  </a:lnTo>
                  <a:lnTo>
                    <a:pt x="370630" y="366598"/>
                  </a:lnTo>
                  <a:lnTo>
                    <a:pt x="379272" y="358798"/>
                  </a:lnTo>
                  <a:lnTo>
                    <a:pt x="387914" y="350998"/>
                  </a:lnTo>
                  <a:lnTo>
                    <a:pt x="396556" y="343198"/>
                  </a:lnTo>
                  <a:lnTo>
                    <a:pt x="405198" y="335398"/>
                  </a:lnTo>
                  <a:lnTo>
                    <a:pt x="413840" y="327598"/>
                  </a:lnTo>
                  <a:lnTo>
                    <a:pt x="422482" y="319798"/>
                  </a:lnTo>
                  <a:lnTo>
                    <a:pt x="431124" y="311999"/>
                  </a:lnTo>
                  <a:lnTo>
                    <a:pt x="439766" y="304199"/>
                  </a:lnTo>
                  <a:lnTo>
                    <a:pt x="448408" y="296399"/>
                  </a:lnTo>
                  <a:lnTo>
                    <a:pt x="457050" y="288599"/>
                  </a:lnTo>
                  <a:lnTo>
                    <a:pt x="465692" y="280799"/>
                  </a:lnTo>
                  <a:lnTo>
                    <a:pt x="474334" y="272999"/>
                  </a:lnTo>
                  <a:lnTo>
                    <a:pt x="482975" y="265199"/>
                  </a:lnTo>
                  <a:lnTo>
                    <a:pt x="491617" y="257399"/>
                  </a:lnTo>
                  <a:lnTo>
                    <a:pt x="500259" y="249599"/>
                  </a:lnTo>
                  <a:lnTo>
                    <a:pt x="508901" y="241799"/>
                  </a:lnTo>
                  <a:lnTo>
                    <a:pt x="517543" y="233999"/>
                  </a:lnTo>
                  <a:lnTo>
                    <a:pt x="526185" y="226199"/>
                  </a:lnTo>
                  <a:lnTo>
                    <a:pt x="534827" y="218399"/>
                  </a:lnTo>
                  <a:lnTo>
                    <a:pt x="543469" y="210599"/>
                  </a:lnTo>
                  <a:lnTo>
                    <a:pt x="552111" y="202799"/>
                  </a:lnTo>
                  <a:lnTo>
                    <a:pt x="560753" y="194999"/>
                  </a:lnTo>
                  <a:lnTo>
                    <a:pt x="569395" y="187199"/>
                  </a:lnTo>
                  <a:lnTo>
                    <a:pt x="578037" y="179399"/>
                  </a:lnTo>
                  <a:lnTo>
                    <a:pt x="586679" y="171599"/>
                  </a:lnTo>
                  <a:lnTo>
                    <a:pt x="595321" y="163799"/>
                  </a:lnTo>
                  <a:lnTo>
                    <a:pt x="603963" y="155999"/>
                  </a:lnTo>
                  <a:lnTo>
                    <a:pt x="612605" y="148199"/>
                  </a:lnTo>
                  <a:lnTo>
                    <a:pt x="621247" y="140399"/>
                  </a:lnTo>
                  <a:lnTo>
                    <a:pt x="629888" y="132599"/>
                  </a:lnTo>
                  <a:lnTo>
                    <a:pt x="638530" y="124799"/>
                  </a:lnTo>
                  <a:lnTo>
                    <a:pt x="647172" y="116999"/>
                  </a:lnTo>
                  <a:lnTo>
                    <a:pt x="655814" y="109199"/>
                  </a:lnTo>
                  <a:lnTo>
                    <a:pt x="664456" y="101399"/>
                  </a:lnTo>
                  <a:lnTo>
                    <a:pt x="673098" y="93599"/>
                  </a:lnTo>
                  <a:lnTo>
                    <a:pt x="681740" y="85799"/>
                  </a:lnTo>
                  <a:lnTo>
                    <a:pt x="690382" y="77999"/>
                  </a:lnTo>
                  <a:lnTo>
                    <a:pt x="699024" y="70199"/>
                  </a:lnTo>
                  <a:lnTo>
                    <a:pt x="707666" y="62399"/>
                  </a:lnTo>
                  <a:lnTo>
                    <a:pt x="716308" y="54599"/>
                  </a:lnTo>
                  <a:lnTo>
                    <a:pt x="724950" y="46799"/>
                  </a:lnTo>
                  <a:lnTo>
                    <a:pt x="733592" y="38999"/>
                  </a:lnTo>
                  <a:lnTo>
                    <a:pt x="742234" y="31199"/>
                  </a:lnTo>
                  <a:lnTo>
                    <a:pt x="750876" y="23399"/>
                  </a:lnTo>
                  <a:lnTo>
                    <a:pt x="759518" y="15599"/>
                  </a:lnTo>
                  <a:lnTo>
                    <a:pt x="768160" y="7799"/>
                  </a:lnTo>
                  <a:lnTo>
                    <a:pt x="776801" y="0"/>
                  </a:lnTo>
                  <a:lnTo>
                    <a:pt x="776801" y="0"/>
                  </a:lnTo>
                </a:path>
              </a:pathLst>
            </a:custGeom>
            <a:ln w="13550" cap="flat">
              <a:solidFill>
                <a:srgbClr val="008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4403100" y="4408137"/>
              <a:ext cx="36101" cy="3610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4406967" y="4403362"/>
              <a:ext cx="45651" cy="4565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4420384" y="4408137"/>
              <a:ext cx="36101" cy="3610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4419177" y="4398288"/>
              <a:ext cx="55799" cy="5579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4425276" y="4870866"/>
              <a:ext cx="60884" cy="6088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4433918" y="4962896"/>
              <a:ext cx="60884" cy="6088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4447029" y="4924528"/>
              <a:ext cx="51946" cy="5194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4450270" y="4394814"/>
              <a:ext cx="62746" cy="6274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4460968" y="4396870"/>
              <a:ext cx="58635" cy="5863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4464196" y="4973327"/>
              <a:ext cx="69463" cy="6946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4475403" y="4394021"/>
              <a:ext cx="64333" cy="6433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4481709" y="4391685"/>
              <a:ext cx="69005" cy="6900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4488274" y="4389608"/>
              <a:ext cx="73159" cy="7315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4497574" y="4954974"/>
              <a:ext cx="71843" cy="7184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4506581" y="4942196"/>
              <a:ext cx="71112" cy="7111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4520337" y="4395745"/>
              <a:ext cx="60884" cy="6088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4526899" y="4891812"/>
              <a:ext cx="65045" cy="6504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4535897" y="4394021"/>
              <a:ext cx="64333" cy="6433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4545332" y="4864357"/>
              <a:ext cx="62746" cy="6274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4552824" y="4803935"/>
              <a:ext cx="65045" cy="6504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4558247" y="4895247"/>
              <a:ext cx="71484" cy="7148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4565900" y="4389457"/>
              <a:ext cx="73461" cy="7346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4577263" y="4795084"/>
              <a:ext cx="68020" cy="6802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4586170" y="4847183"/>
              <a:ext cx="67490" cy="6749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4595701" y="4393331"/>
              <a:ext cx="65712" cy="6571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4602248" y="4844550"/>
              <a:ext cx="69902" cy="6990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4609746" y="4787194"/>
              <a:ext cx="72189" cy="7218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4615728" y="4878877"/>
              <a:ext cx="77509" cy="7750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4625452" y="4855114"/>
              <a:ext cx="75345" cy="7534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4635343" y="4389764"/>
              <a:ext cx="72846" cy="7284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4642615" y="4388394"/>
              <a:ext cx="75586" cy="7558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4649839" y="4752646"/>
              <a:ext cx="78423" cy="7842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4662741" y="4787088"/>
              <a:ext cx="69902" cy="6990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4668309" y="4388163"/>
              <a:ext cx="76049" cy="7604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4676033" y="4824222"/>
              <a:ext cx="77886" cy="7788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4685945" y="4671164"/>
              <a:ext cx="75345" cy="7534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4697309" y="4654015"/>
              <a:ext cx="69902" cy="6990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4703480" y="4777771"/>
              <a:ext cx="74844" cy="7484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4713802" y="4747496"/>
              <a:ext cx="71484" cy="7148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4725330" y="4643156"/>
              <a:ext cx="65712" cy="6571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4733972" y="4393331"/>
              <a:ext cx="65712" cy="6571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4740738" y="4647397"/>
              <a:ext cx="69463" cy="6946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4754794" y="4586889"/>
              <a:ext cx="58635" cy="5863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4765731" y="4399165"/>
              <a:ext cx="54045" cy="5404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4767133" y="4680618"/>
              <a:ext cx="68525" cy="6852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4775306" y="4677837"/>
              <a:ext cx="69463" cy="6946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4782937" y="4618625"/>
              <a:ext cx="71484" cy="7148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4798806" y="4683929"/>
              <a:ext cx="74315" cy="7431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4804979" y="4585076"/>
              <a:ext cx="79253" cy="7925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4817153" y="4590288"/>
              <a:ext cx="72189" cy="7218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4822342" y="4547091"/>
              <a:ext cx="79093" cy="7909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4830984" y="4585515"/>
              <a:ext cx="79093" cy="7909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4841148" y="4528518"/>
              <a:ext cx="76049" cy="7604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4848033" y="4386405"/>
              <a:ext cx="79564" cy="7956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4855657" y="4617851"/>
              <a:ext cx="81600" cy="8160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4866442" y="4539369"/>
              <a:ext cx="77314" cy="7731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4874798" y="4535429"/>
              <a:ext cx="77886" cy="7788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4882756" y="4574644"/>
              <a:ext cx="79253" cy="7925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4892779" y="4609097"/>
              <a:ext cx="76491" cy="7649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4901421" y="4387942"/>
              <a:ext cx="76491" cy="7649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4908526" y="4515544"/>
              <a:ext cx="79564" cy="7956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4917485" y="4476224"/>
              <a:ext cx="78930" cy="7893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4926381" y="4443829"/>
              <a:ext cx="78423" cy="7842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4936210" y="4464861"/>
              <a:ext cx="76049" cy="7604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4942522" y="4592224"/>
              <a:ext cx="80709" cy="8070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4950967" y="4523991"/>
              <a:ext cx="81102" cy="8110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4960948" y="4494885"/>
              <a:ext cx="78423" cy="7842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4969097" y="4386482"/>
              <a:ext cx="79410" cy="7941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4977295" y="4456152"/>
              <a:ext cx="80297" cy="8029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4986788" y="4408550"/>
              <a:ext cx="78596" cy="7859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4997997" y="4427181"/>
              <a:ext cx="73461" cy="7346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5007814" y="4390631"/>
              <a:ext cx="71112" cy="7111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5013355" y="4501230"/>
              <a:ext cx="77314" cy="7731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5022096" y="4365124"/>
              <a:ext cx="77115" cy="7711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5029669" y="4499742"/>
              <a:ext cx="79253" cy="7925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5045488" y="4380594"/>
              <a:ext cx="82184" cy="8218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5054934" y="4422775"/>
              <a:ext cx="80574" cy="8057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5061728" y="4382324"/>
              <a:ext cx="84271" cy="8427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5070596" y="4370443"/>
              <a:ext cx="83820" cy="8382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5079730" y="4380387"/>
              <a:ext cx="82835" cy="8283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5088812" y="4318436"/>
              <a:ext cx="81955" cy="8195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5105870" y="4289721"/>
              <a:ext cx="82406" cy="8240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5114623" y="4380444"/>
              <a:ext cx="82184" cy="8218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5122992" y="4293445"/>
              <a:ext cx="82730" cy="8273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5130567" y="4387800"/>
              <a:ext cx="84865" cy="8486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5139291" y="4315278"/>
              <a:ext cx="84699" cy="8469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5147975" y="4333151"/>
              <a:ext cx="84615" cy="8461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5157404" y="4265195"/>
              <a:ext cx="83041" cy="8304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5166707" y="4330389"/>
              <a:ext cx="81720" cy="8172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5175658" y="4280719"/>
              <a:ext cx="81102" cy="8110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5182297" y="4206555"/>
              <a:ext cx="85106" cy="8510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5191871" y="4384027"/>
              <a:ext cx="83243" cy="8324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5202202" y="4386255"/>
              <a:ext cx="79865" cy="7986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5208344" y="4320113"/>
              <a:ext cx="84865" cy="8486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5218741" y="4245988"/>
              <a:ext cx="81355" cy="8135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5226968" y="4282832"/>
              <a:ext cx="82184" cy="8218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5237320" y="4386805"/>
              <a:ext cx="78765" cy="7876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5243673" y="4384516"/>
              <a:ext cx="83342" cy="8334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5252465" y="4232073"/>
              <a:ext cx="83041" cy="8304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5261057" y="4199771"/>
              <a:ext cx="83143" cy="8314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5270655" y="4304278"/>
              <a:ext cx="81229" cy="8122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5278820" y="4305634"/>
              <a:ext cx="82184" cy="8218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5288003" y="4290396"/>
              <a:ext cx="81102" cy="8110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5300176" y="4231605"/>
              <a:ext cx="74039" cy="7403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5303016" y="4152413"/>
              <a:ext cx="85644" cy="8564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5313388" y="4281010"/>
              <a:ext cx="82184" cy="8218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5324179" y="4140057"/>
              <a:ext cx="77886" cy="7788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5331686" y="4253091"/>
              <a:ext cx="80155" cy="8015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3" name="pl693"/>
            <p:cNvSpPr/>
            <p:nvPr/>
          </p:nvSpPr>
          <p:spPr>
            <a:xfrm>
              <a:off x="4110040" y="6000870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4"/>
            <p:cNvSpPr/>
            <p:nvPr/>
          </p:nvSpPr>
          <p:spPr>
            <a:xfrm>
              <a:off x="4110040" y="5789948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5"/>
            <p:cNvSpPr/>
            <p:nvPr/>
          </p:nvSpPr>
          <p:spPr>
            <a:xfrm>
              <a:off x="4110040" y="5571156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6"/>
            <p:cNvSpPr/>
            <p:nvPr/>
          </p:nvSpPr>
          <p:spPr>
            <a:xfrm>
              <a:off x="4110040" y="537067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7"/>
            <p:cNvSpPr/>
            <p:nvPr/>
          </p:nvSpPr>
          <p:spPr>
            <a:xfrm>
              <a:off x="4110040" y="5170192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8"/>
            <p:cNvSpPr/>
            <p:nvPr/>
          </p:nvSpPr>
          <p:spPr>
            <a:xfrm>
              <a:off x="4110040" y="4951400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9"/>
            <p:cNvSpPr/>
            <p:nvPr/>
          </p:nvSpPr>
          <p:spPr>
            <a:xfrm>
              <a:off x="4110040" y="4740478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g700"/>
            <p:cNvSpPr/>
            <p:nvPr/>
          </p:nvSpPr>
          <p:spPr>
            <a:xfrm>
              <a:off x="5136630" y="5282889"/>
              <a:ext cx="779576" cy="717980"/>
            </a:xfrm>
            <a:custGeom>
              <a:avLst/>
              <a:pathLst>
                <a:path w="779576" h="717980">
                  <a:moveTo>
                    <a:pt x="0" y="717980"/>
                  </a:moveTo>
                  <a:lnTo>
                    <a:pt x="1801" y="716374"/>
                  </a:lnTo>
                  <a:lnTo>
                    <a:pt x="10443" y="708661"/>
                  </a:lnTo>
                  <a:lnTo>
                    <a:pt x="19085" y="700943"/>
                  </a:lnTo>
                  <a:lnTo>
                    <a:pt x="27727" y="693218"/>
                  </a:lnTo>
                  <a:lnTo>
                    <a:pt x="36369" y="685488"/>
                  </a:lnTo>
                  <a:lnTo>
                    <a:pt x="45011" y="677751"/>
                  </a:lnTo>
                  <a:lnTo>
                    <a:pt x="53653" y="670008"/>
                  </a:lnTo>
                  <a:lnTo>
                    <a:pt x="62295" y="662259"/>
                  </a:lnTo>
                  <a:lnTo>
                    <a:pt x="70937" y="654504"/>
                  </a:lnTo>
                  <a:lnTo>
                    <a:pt x="79579" y="646742"/>
                  </a:lnTo>
                  <a:lnTo>
                    <a:pt x="88221" y="638975"/>
                  </a:lnTo>
                  <a:lnTo>
                    <a:pt x="96863" y="631201"/>
                  </a:lnTo>
                  <a:lnTo>
                    <a:pt x="105504" y="623420"/>
                  </a:lnTo>
                  <a:lnTo>
                    <a:pt x="114146" y="615634"/>
                  </a:lnTo>
                  <a:lnTo>
                    <a:pt x="122788" y="607841"/>
                  </a:lnTo>
                  <a:lnTo>
                    <a:pt x="131430" y="600041"/>
                  </a:lnTo>
                  <a:lnTo>
                    <a:pt x="140072" y="592236"/>
                  </a:lnTo>
                  <a:lnTo>
                    <a:pt x="148714" y="584424"/>
                  </a:lnTo>
                  <a:lnTo>
                    <a:pt x="157356" y="576606"/>
                  </a:lnTo>
                  <a:lnTo>
                    <a:pt x="165998" y="568781"/>
                  </a:lnTo>
                  <a:lnTo>
                    <a:pt x="174640" y="560951"/>
                  </a:lnTo>
                  <a:lnTo>
                    <a:pt x="183282" y="553114"/>
                  </a:lnTo>
                  <a:lnTo>
                    <a:pt x="191924" y="545271"/>
                  </a:lnTo>
                  <a:lnTo>
                    <a:pt x="200566" y="537421"/>
                  </a:lnTo>
                  <a:lnTo>
                    <a:pt x="209208" y="529566"/>
                  </a:lnTo>
                  <a:lnTo>
                    <a:pt x="217850" y="521704"/>
                  </a:lnTo>
                  <a:lnTo>
                    <a:pt x="226492" y="513836"/>
                  </a:lnTo>
                  <a:lnTo>
                    <a:pt x="235134" y="505962"/>
                  </a:lnTo>
                  <a:lnTo>
                    <a:pt x="243776" y="498082"/>
                  </a:lnTo>
                  <a:lnTo>
                    <a:pt x="252417" y="490195"/>
                  </a:lnTo>
                  <a:lnTo>
                    <a:pt x="261059" y="482303"/>
                  </a:lnTo>
                  <a:lnTo>
                    <a:pt x="269701" y="474405"/>
                  </a:lnTo>
                  <a:lnTo>
                    <a:pt x="278343" y="466501"/>
                  </a:lnTo>
                  <a:lnTo>
                    <a:pt x="286985" y="458591"/>
                  </a:lnTo>
                  <a:lnTo>
                    <a:pt x="295627" y="450675"/>
                  </a:lnTo>
                  <a:lnTo>
                    <a:pt x="304269" y="442754"/>
                  </a:lnTo>
                  <a:lnTo>
                    <a:pt x="312911" y="434826"/>
                  </a:lnTo>
                  <a:lnTo>
                    <a:pt x="321553" y="426893"/>
                  </a:lnTo>
                  <a:lnTo>
                    <a:pt x="330195" y="418955"/>
                  </a:lnTo>
                  <a:lnTo>
                    <a:pt x="338837" y="411011"/>
                  </a:lnTo>
                  <a:lnTo>
                    <a:pt x="347479" y="403061"/>
                  </a:lnTo>
                  <a:lnTo>
                    <a:pt x="356121" y="395106"/>
                  </a:lnTo>
                  <a:lnTo>
                    <a:pt x="364763" y="387146"/>
                  </a:lnTo>
                  <a:lnTo>
                    <a:pt x="373405" y="379180"/>
                  </a:lnTo>
                  <a:lnTo>
                    <a:pt x="382047" y="371209"/>
                  </a:lnTo>
                  <a:lnTo>
                    <a:pt x="390689" y="363233"/>
                  </a:lnTo>
                  <a:lnTo>
                    <a:pt x="399330" y="355251"/>
                  </a:lnTo>
                  <a:lnTo>
                    <a:pt x="407972" y="347265"/>
                  </a:lnTo>
                  <a:lnTo>
                    <a:pt x="416614" y="339273"/>
                  </a:lnTo>
                  <a:lnTo>
                    <a:pt x="425256" y="331277"/>
                  </a:lnTo>
                  <a:lnTo>
                    <a:pt x="433898" y="323276"/>
                  </a:lnTo>
                  <a:lnTo>
                    <a:pt x="442540" y="315270"/>
                  </a:lnTo>
                  <a:lnTo>
                    <a:pt x="451182" y="307259"/>
                  </a:lnTo>
                  <a:lnTo>
                    <a:pt x="459824" y="299244"/>
                  </a:lnTo>
                  <a:lnTo>
                    <a:pt x="468466" y="291224"/>
                  </a:lnTo>
                  <a:lnTo>
                    <a:pt x="477108" y="283199"/>
                  </a:lnTo>
                  <a:lnTo>
                    <a:pt x="485750" y="275170"/>
                  </a:lnTo>
                  <a:lnTo>
                    <a:pt x="494392" y="267137"/>
                  </a:lnTo>
                  <a:lnTo>
                    <a:pt x="503034" y="259099"/>
                  </a:lnTo>
                  <a:lnTo>
                    <a:pt x="511676" y="251058"/>
                  </a:lnTo>
                  <a:lnTo>
                    <a:pt x="520318" y="243011"/>
                  </a:lnTo>
                  <a:lnTo>
                    <a:pt x="528960" y="234961"/>
                  </a:lnTo>
                  <a:lnTo>
                    <a:pt x="537602" y="226907"/>
                  </a:lnTo>
                  <a:lnTo>
                    <a:pt x="546243" y="218849"/>
                  </a:lnTo>
                  <a:lnTo>
                    <a:pt x="554885" y="210787"/>
                  </a:lnTo>
                  <a:lnTo>
                    <a:pt x="563527" y="202721"/>
                  </a:lnTo>
                  <a:lnTo>
                    <a:pt x="572169" y="194651"/>
                  </a:lnTo>
                  <a:lnTo>
                    <a:pt x="580811" y="186577"/>
                  </a:lnTo>
                  <a:lnTo>
                    <a:pt x="589453" y="178500"/>
                  </a:lnTo>
                  <a:lnTo>
                    <a:pt x="598095" y="170420"/>
                  </a:lnTo>
                  <a:lnTo>
                    <a:pt x="606737" y="162335"/>
                  </a:lnTo>
                  <a:lnTo>
                    <a:pt x="615379" y="154248"/>
                  </a:lnTo>
                  <a:lnTo>
                    <a:pt x="624021" y="146157"/>
                  </a:lnTo>
                  <a:lnTo>
                    <a:pt x="632663" y="138062"/>
                  </a:lnTo>
                  <a:lnTo>
                    <a:pt x="641305" y="129964"/>
                  </a:lnTo>
                  <a:lnTo>
                    <a:pt x="649947" y="121863"/>
                  </a:lnTo>
                  <a:lnTo>
                    <a:pt x="658589" y="113759"/>
                  </a:lnTo>
                  <a:lnTo>
                    <a:pt x="667231" y="105652"/>
                  </a:lnTo>
                  <a:lnTo>
                    <a:pt x="675873" y="97542"/>
                  </a:lnTo>
                  <a:lnTo>
                    <a:pt x="684515" y="89428"/>
                  </a:lnTo>
                  <a:lnTo>
                    <a:pt x="693156" y="81312"/>
                  </a:lnTo>
                  <a:lnTo>
                    <a:pt x="701798" y="73193"/>
                  </a:lnTo>
                  <a:lnTo>
                    <a:pt x="710440" y="65071"/>
                  </a:lnTo>
                  <a:lnTo>
                    <a:pt x="719082" y="56946"/>
                  </a:lnTo>
                  <a:lnTo>
                    <a:pt x="727724" y="48819"/>
                  </a:lnTo>
                  <a:lnTo>
                    <a:pt x="736366" y="40689"/>
                  </a:lnTo>
                  <a:lnTo>
                    <a:pt x="745008" y="32556"/>
                  </a:lnTo>
                  <a:lnTo>
                    <a:pt x="753650" y="24421"/>
                  </a:lnTo>
                  <a:lnTo>
                    <a:pt x="762292" y="16283"/>
                  </a:lnTo>
                  <a:lnTo>
                    <a:pt x="770934" y="8142"/>
                  </a:lnTo>
                  <a:lnTo>
                    <a:pt x="779576" y="0"/>
                  </a:lnTo>
                  <a:lnTo>
                    <a:pt x="779576" y="108959"/>
                  </a:lnTo>
                  <a:lnTo>
                    <a:pt x="770934" y="116417"/>
                  </a:lnTo>
                  <a:lnTo>
                    <a:pt x="762292" y="123876"/>
                  </a:lnTo>
                  <a:lnTo>
                    <a:pt x="753650" y="131338"/>
                  </a:lnTo>
                  <a:lnTo>
                    <a:pt x="745008" y="138803"/>
                  </a:lnTo>
                  <a:lnTo>
                    <a:pt x="736366" y="146270"/>
                  </a:lnTo>
                  <a:lnTo>
                    <a:pt x="727724" y="153740"/>
                  </a:lnTo>
                  <a:lnTo>
                    <a:pt x="719082" y="161212"/>
                  </a:lnTo>
                  <a:lnTo>
                    <a:pt x="710440" y="168687"/>
                  </a:lnTo>
                  <a:lnTo>
                    <a:pt x="701798" y="176165"/>
                  </a:lnTo>
                  <a:lnTo>
                    <a:pt x="693156" y="183646"/>
                  </a:lnTo>
                  <a:lnTo>
                    <a:pt x="684515" y="191130"/>
                  </a:lnTo>
                  <a:lnTo>
                    <a:pt x="675873" y="198617"/>
                  </a:lnTo>
                  <a:lnTo>
                    <a:pt x="667231" y="206106"/>
                  </a:lnTo>
                  <a:lnTo>
                    <a:pt x="658589" y="213599"/>
                  </a:lnTo>
                  <a:lnTo>
                    <a:pt x="649947" y="221095"/>
                  </a:lnTo>
                  <a:lnTo>
                    <a:pt x="641305" y="228594"/>
                  </a:lnTo>
                  <a:lnTo>
                    <a:pt x="632663" y="236096"/>
                  </a:lnTo>
                  <a:lnTo>
                    <a:pt x="624021" y="243601"/>
                  </a:lnTo>
                  <a:lnTo>
                    <a:pt x="615379" y="251110"/>
                  </a:lnTo>
                  <a:lnTo>
                    <a:pt x="606737" y="258623"/>
                  </a:lnTo>
                  <a:lnTo>
                    <a:pt x="598095" y="266138"/>
                  </a:lnTo>
                  <a:lnTo>
                    <a:pt x="589453" y="273657"/>
                  </a:lnTo>
                  <a:lnTo>
                    <a:pt x="580811" y="281180"/>
                  </a:lnTo>
                  <a:lnTo>
                    <a:pt x="572169" y="288707"/>
                  </a:lnTo>
                  <a:lnTo>
                    <a:pt x="563527" y="296237"/>
                  </a:lnTo>
                  <a:lnTo>
                    <a:pt x="554885" y="303771"/>
                  </a:lnTo>
                  <a:lnTo>
                    <a:pt x="546243" y="311309"/>
                  </a:lnTo>
                  <a:lnTo>
                    <a:pt x="537602" y="318850"/>
                  </a:lnTo>
                  <a:lnTo>
                    <a:pt x="528960" y="326396"/>
                  </a:lnTo>
                  <a:lnTo>
                    <a:pt x="520318" y="333946"/>
                  </a:lnTo>
                  <a:lnTo>
                    <a:pt x="511676" y="341500"/>
                  </a:lnTo>
                  <a:lnTo>
                    <a:pt x="503034" y="349058"/>
                  </a:lnTo>
                  <a:lnTo>
                    <a:pt x="494392" y="356620"/>
                  </a:lnTo>
                  <a:lnTo>
                    <a:pt x="485750" y="364187"/>
                  </a:lnTo>
                  <a:lnTo>
                    <a:pt x="477108" y="371758"/>
                  </a:lnTo>
                  <a:lnTo>
                    <a:pt x="468466" y="379333"/>
                  </a:lnTo>
                  <a:lnTo>
                    <a:pt x="459824" y="386913"/>
                  </a:lnTo>
                  <a:lnTo>
                    <a:pt x="451182" y="394498"/>
                  </a:lnTo>
                  <a:lnTo>
                    <a:pt x="442540" y="402087"/>
                  </a:lnTo>
                  <a:lnTo>
                    <a:pt x="433898" y="409681"/>
                  </a:lnTo>
                  <a:lnTo>
                    <a:pt x="425256" y="417280"/>
                  </a:lnTo>
                  <a:lnTo>
                    <a:pt x="416614" y="424883"/>
                  </a:lnTo>
                  <a:lnTo>
                    <a:pt x="407972" y="432492"/>
                  </a:lnTo>
                  <a:lnTo>
                    <a:pt x="399330" y="440105"/>
                  </a:lnTo>
                  <a:lnTo>
                    <a:pt x="390689" y="447724"/>
                  </a:lnTo>
                  <a:lnTo>
                    <a:pt x="382047" y="455348"/>
                  </a:lnTo>
                  <a:lnTo>
                    <a:pt x="373405" y="462977"/>
                  </a:lnTo>
                  <a:lnTo>
                    <a:pt x="364763" y="470611"/>
                  </a:lnTo>
                  <a:lnTo>
                    <a:pt x="356121" y="478250"/>
                  </a:lnTo>
                  <a:lnTo>
                    <a:pt x="347479" y="485895"/>
                  </a:lnTo>
                  <a:lnTo>
                    <a:pt x="338837" y="493546"/>
                  </a:lnTo>
                  <a:lnTo>
                    <a:pt x="330195" y="501201"/>
                  </a:lnTo>
                  <a:lnTo>
                    <a:pt x="321553" y="508863"/>
                  </a:lnTo>
                  <a:lnTo>
                    <a:pt x="312911" y="516530"/>
                  </a:lnTo>
                  <a:lnTo>
                    <a:pt x="304269" y="524202"/>
                  </a:lnTo>
                  <a:lnTo>
                    <a:pt x="295627" y="531881"/>
                  </a:lnTo>
                  <a:lnTo>
                    <a:pt x="286985" y="539565"/>
                  </a:lnTo>
                  <a:lnTo>
                    <a:pt x="278343" y="547255"/>
                  </a:lnTo>
                  <a:lnTo>
                    <a:pt x="269701" y="554951"/>
                  </a:lnTo>
                  <a:lnTo>
                    <a:pt x="261059" y="562653"/>
                  </a:lnTo>
                  <a:lnTo>
                    <a:pt x="252417" y="570360"/>
                  </a:lnTo>
                  <a:lnTo>
                    <a:pt x="243776" y="578074"/>
                  </a:lnTo>
                  <a:lnTo>
                    <a:pt x="235134" y="585794"/>
                  </a:lnTo>
                  <a:lnTo>
                    <a:pt x="226492" y="593520"/>
                  </a:lnTo>
                  <a:lnTo>
                    <a:pt x="217850" y="601252"/>
                  </a:lnTo>
                  <a:lnTo>
                    <a:pt x="209208" y="608990"/>
                  </a:lnTo>
                  <a:lnTo>
                    <a:pt x="200566" y="616734"/>
                  </a:lnTo>
                  <a:lnTo>
                    <a:pt x="191924" y="624485"/>
                  </a:lnTo>
                  <a:lnTo>
                    <a:pt x="183282" y="632242"/>
                  </a:lnTo>
                  <a:lnTo>
                    <a:pt x="174640" y="640005"/>
                  </a:lnTo>
                  <a:lnTo>
                    <a:pt x="165998" y="647774"/>
                  </a:lnTo>
                  <a:lnTo>
                    <a:pt x="157356" y="655549"/>
                  </a:lnTo>
                  <a:lnTo>
                    <a:pt x="148714" y="663331"/>
                  </a:lnTo>
                  <a:lnTo>
                    <a:pt x="140072" y="671119"/>
                  </a:lnTo>
                  <a:lnTo>
                    <a:pt x="131430" y="678914"/>
                  </a:lnTo>
                  <a:lnTo>
                    <a:pt x="122788" y="686714"/>
                  </a:lnTo>
                  <a:lnTo>
                    <a:pt x="114146" y="694521"/>
                  </a:lnTo>
                  <a:lnTo>
                    <a:pt x="105504" y="702335"/>
                  </a:lnTo>
                  <a:lnTo>
                    <a:pt x="96863" y="710154"/>
                  </a:lnTo>
                  <a:lnTo>
                    <a:pt x="88221" y="717980"/>
                  </a:lnTo>
                  <a:close/>
                </a:path>
              </a:pathLst>
            </a:cu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1" name="pl701"/>
            <p:cNvSpPr/>
            <p:nvPr/>
          </p:nvSpPr>
          <p:spPr>
            <a:xfrm>
              <a:off x="5136630" y="5282889"/>
              <a:ext cx="779576" cy="717980"/>
            </a:xfrm>
            <a:custGeom>
              <a:avLst/>
              <a:pathLst>
                <a:path w="779576" h="717980">
                  <a:moveTo>
                    <a:pt x="0" y="717980"/>
                  </a:moveTo>
                  <a:lnTo>
                    <a:pt x="1801" y="716374"/>
                  </a:lnTo>
                  <a:lnTo>
                    <a:pt x="10443" y="708661"/>
                  </a:lnTo>
                  <a:lnTo>
                    <a:pt x="19085" y="700943"/>
                  </a:lnTo>
                  <a:lnTo>
                    <a:pt x="27727" y="693218"/>
                  </a:lnTo>
                  <a:lnTo>
                    <a:pt x="36369" y="685488"/>
                  </a:lnTo>
                  <a:lnTo>
                    <a:pt x="45011" y="677751"/>
                  </a:lnTo>
                  <a:lnTo>
                    <a:pt x="53653" y="670008"/>
                  </a:lnTo>
                  <a:lnTo>
                    <a:pt x="62295" y="662259"/>
                  </a:lnTo>
                  <a:lnTo>
                    <a:pt x="70937" y="654504"/>
                  </a:lnTo>
                  <a:lnTo>
                    <a:pt x="79579" y="646742"/>
                  </a:lnTo>
                  <a:lnTo>
                    <a:pt x="88221" y="638975"/>
                  </a:lnTo>
                  <a:lnTo>
                    <a:pt x="96863" y="631201"/>
                  </a:lnTo>
                  <a:lnTo>
                    <a:pt x="105504" y="623420"/>
                  </a:lnTo>
                  <a:lnTo>
                    <a:pt x="114146" y="615634"/>
                  </a:lnTo>
                  <a:lnTo>
                    <a:pt x="122788" y="607841"/>
                  </a:lnTo>
                  <a:lnTo>
                    <a:pt x="131430" y="600041"/>
                  </a:lnTo>
                  <a:lnTo>
                    <a:pt x="140072" y="592236"/>
                  </a:lnTo>
                  <a:lnTo>
                    <a:pt x="148714" y="584424"/>
                  </a:lnTo>
                  <a:lnTo>
                    <a:pt x="157356" y="576606"/>
                  </a:lnTo>
                  <a:lnTo>
                    <a:pt x="165998" y="568781"/>
                  </a:lnTo>
                  <a:lnTo>
                    <a:pt x="174640" y="560951"/>
                  </a:lnTo>
                  <a:lnTo>
                    <a:pt x="183282" y="553114"/>
                  </a:lnTo>
                  <a:lnTo>
                    <a:pt x="191924" y="545271"/>
                  </a:lnTo>
                  <a:lnTo>
                    <a:pt x="200566" y="537421"/>
                  </a:lnTo>
                  <a:lnTo>
                    <a:pt x="209208" y="529566"/>
                  </a:lnTo>
                  <a:lnTo>
                    <a:pt x="217850" y="521704"/>
                  </a:lnTo>
                  <a:lnTo>
                    <a:pt x="226492" y="513836"/>
                  </a:lnTo>
                  <a:lnTo>
                    <a:pt x="235134" y="505962"/>
                  </a:lnTo>
                  <a:lnTo>
                    <a:pt x="243776" y="498082"/>
                  </a:lnTo>
                  <a:lnTo>
                    <a:pt x="252417" y="490195"/>
                  </a:lnTo>
                  <a:lnTo>
                    <a:pt x="261059" y="482303"/>
                  </a:lnTo>
                  <a:lnTo>
                    <a:pt x="269701" y="474405"/>
                  </a:lnTo>
                  <a:lnTo>
                    <a:pt x="278343" y="466501"/>
                  </a:lnTo>
                  <a:lnTo>
                    <a:pt x="286985" y="458591"/>
                  </a:lnTo>
                  <a:lnTo>
                    <a:pt x="295627" y="450675"/>
                  </a:lnTo>
                  <a:lnTo>
                    <a:pt x="304269" y="442754"/>
                  </a:lnTo>
                  <a:lnTo>
                    <a:pt x="312911" y="434826"/>
                  </a:lnTo>
                  <a:lnTo>
                    <a:pt x="321553" y="426893"/>
                  </a:lnTo>
                  <a:lnTo>
                    <a:pt x="330195" y="418955"/>
                  </a:lnTo>
                  <a:lnTo>
                    <a:pt x="338837" y="411011"/>
                  </a:lnTo>
                  <a:lnTo>
                    <a:pt x="347479" y="403061"/>
                  </a:lnTo>
                  <a:lnTo>
                    <a:pt x="356121" y="395106"/>
                  </a:lnTo>
                  <a:lnTo>
                    <a:pt x="364763" y="387146"/>
                  </a:lnTo>
                  <a:lnTo>
                    <a:pt x="373405" y="379180"/>
                  </a:lnTo>
                  <a:lnTo>
                    <a:pt x="382047" y="371209"/>
                  </a:lnTo>
                  <a:lnTo>
                    <a:pt x="390689" y="363233"/>
                  </a:lnTo>
                  <a:lnTo>
                    <a:pt x="399330" y="355251"/>
                  </a:lnTo>
                  <a:lnTo>
                    <a:pt x="407972" y="347265"/>
                  </a:lnTo>
                  <a:lnTo>
                    <a:pt x="416614" y="339273"/>
                  </a:lnTo>
                  <a:lnTo>
                    <a:pt x="425256" y="331277"/>
                  </a:lnTo>
                  <a:lnTo>
                    <a:pt x="433898" y="323276"/>
                  </a:lnTo>
                  <a:lnTo>
                    <a:pt x="442540" y="315270"/>
                  </a:lnTo>
                  <a:lnTo>
                    <a:pt x="451182" y="307259"/>
                  </a:lnTo>
                  <a:lnTo>
                    <a:pt x="459824" y="299244"/>
                  </a:lnTo>
                  <a:lnTo>
                    <a:pt x="468466" y="291224"/>
                  </a:lnTo>
                  <a:lnTo>
                    <a:pt x="477108" y="283199"/>
                  </a:lnTo>
                  <a:lnTo>
                    <a:pt x="485750" y="275170"/>
                  </a:lnTo>
                  <a:lnTo>
                    <a:pt x="494392" y="267137"/>
                  </a:lnTo>
                  <a:lnTo>
                    <a:pt x="503034" y="259099"/>
                  </a:lnTo>
                  <a:lnTo>
                    <a:pt x="511676" y="251058"/>
                  </a:lnTo>
                  <a:lnTo>
                    <a:pt x="520318" y="243011"/>
                  </a:lnTo>
                  <a:lnTo>
                    <a:pt x="528960" y="234961"/>
                  </a:lnTo>
                  <a:lnTo>
                    <a:pt x="537602" y="226907"/>
                  </a:lnTo>
                  <a:lnTo>
                    <a:pt x="546243" y="218849"/>
                  </a:lnTo>
                  <a:lnTo>
                    <a:pt x="554885" y="210787"/>
                  </a:lnTo>
                  <a:lnTo>
                    <a:pt x="563527" y="202721"/>
                  </a:lnTo>
                  <a:lnTo>
                    <a:pt x="572169" y="194651"/>
                  </a:lnTo>
                  <a:lnTo>
                    <a:pt x="580811" y="186577"/>
                  </a:lnTo>
                  <a:lnTo>
                    <a:pt x="589453" y="178500"/>
                  </a:lnTo>
                  <a:lnTo>
                    <a:pt x="598095" y="170420"/>
                  </a:lnTo>
                  <a:lnTo>
                    <a:pt x="606737" y="162335"/>
                  </a:lnTo>
                  <a:lnTo>
                    <a:pt x="615379" y="154248"/>
                  </a:lnTo>
                  <a:lnTo>
                    <a:pt x="624021" y="146157"/>
                  </a:lnTo>
                  <a:lnTo>
                    <a:pt x="632663" y="138062"/>
                  </a:lnTo>
                  <a:lnTo>
                    <a:pt x="641305" y="129964"/>
                  </a:lnTo>
                  <a:lnTo>
                    <a:pt x="649947" y="121863"/>
                  </a:lnTo>
                  <a:lnTo>
                    <a:pt x="658589" y="113759"/>
                  </a:lnTo>
                  <a:lnTo>
                    <a:pt x="667231" y="105652"/>
                  </a:lnTo>
                  <a:lnTo>
                    <a:pt x="675873" y="97542"/>
                  </a:lnTo>
                  <a:lnTo>
                    <a:pt x="684515" y="89428"/>
                  </a:lnTo>
                  <a:lnTo>
                    <a:pt x="693156" y="81312"/>
                  </a:lnTo>
                  <a:lnTo>
                    <a:pt x="701798" y="73193"/>
                  </a:lnTo>
                  <a:lnTo>
                    <a:pt x="710440" y="65071"/>
                  </a:lnTo>
                  <a:lnTo>
                    <a:pt x="719082" y="56946"/>
                  </a:lnTo>
                  <a:lnTo>
                    <a:pt x="727724" y="48819"/>
                  </a:lnTo>
                  <a:lnTo>
                    <a:pt x="736366" y="40689"/>
                  </a:lnTo>
                  <a:lnTo>
                    <a:pt x="745008" y="32556"/>
                  </a:lnTo>
                  <a:lnTo>
                    <a:pt x="753650" y="24421"/>
                  </a:lnTo>
                  <a:lnTo>
                    <a:pt x="762292" y="16283"/>
                  </a:lnTo>
                  <a:lnTo>
                    <a:pt x="770934" y="8142"/>
                  </a:lnTo>
                  <a:lnTo>
                    <a:pt x="7795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02" name="pl702"/>
            <p:cNvSpPr/>
            <p:nvPr/>
          </p:nvSpPr>
          <p:spPr>
            <a:xfrm>
              <a:off x="5224851" y="5391849"/>
              <a:ext cx="691355" cy="609020"/>
            </a:xfrm>
            <a:custGeom>
              <a:avLst/>
              <a:pathLst>
                <a:path w="691355" h="609020">
                  <a:moveTo>
                    <a:pt x="691355" y="0"/>
                  </a:moveTo>
                  <a:lnTo>
                    <a:pt x="691355" y="0"/>
                  </a:lnTo>
                  <a:lnTo>
                    <a:pt x="682713" y="7457"/>
                  </a:lnTo>
                  <a:lnTo>
                    <a:pt x="674071" y="14916"/>
                  </a:lnTo>
                  <a:lnTo>
                    <a:pt x="665429" y="22378"/>
                  </a:lnTo>
                  <a:lnTo>
                    <a:pt x="656787" y="29843"/>
                  </a:lnTo>
                  <a:lnTo>
                    <a:pt x="648145" y="37310"/>
                  </a:lnTo>
                  <a:lnTo>
                    <a:pt x="639503" y="44780"/>
                  </a:lnTo>
                  <a:lnTo>
                    <a:pt x="630861" y="52252"/>
                  </a:lnTo>
                  <a:lnTo>
                    <a:pt x="622219" y="59728"/>
                  </a:lnTo>
                  <a:lnTo>
                    <a:pt x="613577" y="67206"/>
                  </a:lnTo>
                  <a:lnTo>
                    <a:pt x="604935" y="74686"/>
                  </a:lnTo>
                  <a:lnTo>
                    <a:pt x="596293" y="82170"/>
                  </a:lnTo>
                  <a:lnTo>
                    <a:pt x="587651" y="89657"/>
                  </a:lnTo>
                  <a:lnTo>
                    <a:pt x="579009" y="97146"/>
                  </a:lnTo>
                  <a:lnTo>
                    <a:pt x="570368" y="104639"/>
                  </a:lnTo>
                  <a:lnTo>
                    <a:pt x="561726" y="112135"/>
                  </a:lnTo>
                  <a:lnTo>
                    <a:pt x="553084" y="119634"/>
                  </a:lnTo>
                  <a:lnTo>
                    <a:pt x="544442" y="127136"/>
                  </a:lnTo>
                  <a:lnTo>
                    <a:pt x="535800" y="134642"/>
                  </a:lnTo>
                  <a:lnTo>
                    <a:pt x="527158" y="142150"/>
                  </a:lnTo>
                  <a:lnTo>
                    <a:pt x="518516" y="149663"/>
                  </a:lnTo>
                  <a:lnTo>
                    <a:pt x="509874" y="157178"/>
                  </a:lnTo>
                  <a:lnTo>
                    <a:pt x="501232" y="164698"/>
                  </a:lnTo>
                  <a:lnTo>
                    <a:pt x="492590" y="172220"/>
                  </a:lnTo>
                  <a:lnTo>
                    <a:pt x="483948" y="179747"/>
                  </a:lnTo>
                  <a:lnTo>
                    <a:pt x="475306" y="187277"/>
                  </a:lnTo>
                  <a:lnTo>
                    <a:pt x="466664" y="194811"/>
                  </a:lnTo>
                  <a:lnTo>
                    <a:pt x="458022" y="202349"/>
                  </a:lnTo>
                  <a:lnTo>
                    <a:pt x="449380" y="209891"/>
                  </a:lnTo>
                  <a:lnTo>
                    <a:pt x="440738" y="217436"/>
                  </a:lnTo>
                  <a:lnTo>
                    <a:pt x="432096" y="224986"/>
                  </a:lnTo>
                  <a:lnTo>
                    <a:pt x="423455" y="232540"/>
                  </a:lnTo>
                  <a:lnTo>
                    <a:pt x="414813" y="240098"/>
                  </a:lnTo>
                  <a:lnTo>
                    <a:pt x="406171" y="247660"/>
                  </a:lnTo>
                  <a:lnTo>
                    <a:pt x="397529" y="255227"/>
                  </a:lnTo>
                  <a:lnTo>
                    <a:pt x="388887" y="262798"/>
                  </a:lnTo>
                  <a:lnTo>
                    <a:pt x="380245" y="270373"/>
                  </a:lnTo>
                  <a:lnTo>
                    <a:pt x="371603" y="277953"/>
                  </a:lnTo>
                  <a:lnTo>
                    <a:pt x="362961" y="285538"/>
                  </a:lnTo>
                  <a:lnTo>
                    <a:pt x="354319" y="293127"/>
                  </a:lnTo>
                  <a:lnTo>
                    <a:pt x="345677" y="300721"/>
                  </a:lnTo>
                  <a:lnTo>
                    <a:pt x="337035" y="308320"/>
                  </a:lnTo>
                  <a:lnTo>
                    <a:pt x="328393" y="315923"/>
                  </a:lnTo>
                  <a:lnTo>
                    <a:pt x="319751" y="323532"/>
                  </a:lnTo>
                  <a:lnTo>
                    <a:pt x="311109" y="331146"/>
                  </a:lnTo>
                  <a:lnTo>
                    <a:pt x="302467" y="338764"/>
                  </a:lnTo>
                  <a:lnTo>
                    <a:pt x="293825" y="346388"/>
                  </a:lnTo>
                  <a:lnTo>
                    <a:pt x="285183" y="354017"/>
                  </a:lnTo>
                  <a:lnTo>
                    <a:pt x="276542" y="361651"/>
                  </a:lnTo>
                  <a:lnTo>
                    <a:pt x="267900" y="369290"/>
                  </a:lnTo>
                  <a:lnTo>
                    <a:pt x="259258" y="376935"/>
                  </a:lnTo>
                  <a:lnTo>
                    <a:pt x="250616" y="384586"/>
                  </a:lnTo>
                  <a:lnTo>
                    <a:pt x="241974" y="392242"/>
                  </a:lnTo>
                  <a:lnTo>
                    <a:pt x="233332" y="399903"/>
                  </a:lnTo>
                  <a:lnTo>
                    <a:pt x="224690" y="407570"/>
                  </a:lnTo>
                  <a:lnTo>
                    <a:pt x="216048" y="415243"/>
                  </a:lnTo>
                  <a:lnTo>
                    <a:pt x="207406" y="422921"/>
                  </a:lnTo>
                  <a:lnTo>
                    <a:pt x="198764" y="430605"/>
                  </a:lnTo>
                  <a:lnTo>
                    <a:pt x="190122" y="438295"/>
                  </a:lnTo>
                  <a:lnTo>
                    <a:pt x="181480" y="445991"/>
                  </a:lnTo>
                  <a:lnTo>
                    <a:pt x="172838" y="453693"/>
                  </a:lnTo>
                  <a:lnTo>
                    <a:pt x="164196" y="461401"/>
                  </a:lnTo>
                  <a:lnTo>
                    <a:pt x="155554" y="469114"/>
                  </a:lnTo>
                  <a:lnTo>
                    <a:pt x="146912" y="476834"/>
                  </a:lnTo>
                  <a:lnTo>
                    <a:pt x="138270" y="484560"/>
                  </a:lnTo>
                  <a:lnTo>
                    <a:pt x="129629" y="492292"/>
                  </a:lnTo>
                  <a:lnTo>
                    <a:pt x="120987" y="500030"/>
                  </a:lnTo>
                  <a:lnTo>
                    <a:pt x="112345" y="507775"/>
                  </a:lnTo>
                  <a:lnTo>
                    <a:pt x="103703" y="515525"/>
                  </a:lnTo>
                  <a:lnTo>
                    <a:pt x="95061" y="523282"/>
                  </a:lnTo>
                  <a:lnTo>
                    <a:pt x="86419" y="531045"/>
                  </a:lnTo>
                  <a:lnTo>
                    <a:pt x="77777" y="538814"/>
                  </a:lnTo>
                  <a:lnTo>
                    <a:pt x="69135" y="546590"/>
                  </a:lnTo>
                  <a:lnTo>
                    <a:pt x="60493" y="554371"/>
                  </a:lnTo>
                  <a:lnTo>
                    <a:pt x="51851" y="562159"/>
                  </a:lnTo>
                  <a:lnTo>
                    <a:pt x="43209" y="569954"/>
                  </a:lnTo>
                  <a:lnTo>
                    <a:pt x="34567" y="577755"/>
                  </a:lnTo>
                  <a:lnTo>
                    <a:pt x="25925" y="585562"/>
                  </a:lnTo>
                  <a:lnTo>
                    <a:pt x="17283" y="593375"/>
                  </a:lnTo>
                  <a:lnTo>
                    <a:pt x="8641" y="601195"/>
                  </a:lnTo>
                  <a:lnTo>
                    <a:pt x="0" y="60902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03" name="pl703"/>
            <p:cNvSpPr/>
            <p:nvPr/>
          </p:nvSpPr>
          <p:spPr>
            <a:xfrm>
              <a:off x="5181084" y="5337369"/>
              <a:ext cx="735122" cy="663500"/>
            </a:xfrm>
            <a:custGeom>
              <a:avLst/>
              <a:pathLst>
                <a:path w="735122" h="663500">
                  <a:moveTo>
                    <a:pt x="0" y="663500"/>
                  </a:moveTo>
                  <a:lnTo>
                    <a:pt x="557" y="662997"/>
                  </a:lnTo>
                  <a:lnTo>
                    <a:pt x="9199" y="655197"/>
                  </a:lnTo>
                  <a:lnTo>
                    <a:pt x="17841" y="647397"/>
                  </a:lnTo>
                  <a:lnTo>
                    <a:pt x="26483" y="639597"/>
                  </a:lnTo>
                  <a:lnTo>
                    <a:pt x="35124" y="631798"/>
                  </a:lnTo>
                  <a:lnTo>
                    <a:pt x="43766" y="623998"/>
                  </a:lnTo>
                  <a:lnTo>
                    <a:pt x="52408" y="616198"/>
                  </a:lnTo>
                  <a:lnTo>
                    <a:pt x="61050" y="608398"/>
                  </a:lnTo>
                  <a:lnTo>
                    <a:pt x="69692" y="600598"/>
                  </a:lnTo>
                  <a:lnTo>
                    <a:pt x="78334" y="592798"/>
                  </a:lnTo>
                  <a:lnTo>
                    <a:pt x="86976" y="584998"/>
                  </a:lnTo>
                  <a:lnTo>
                    <a:pt x="95618" y="577198"/>
                  </a:lnTo>
                  <a:lnTo>
                    <a:pt x="104260" y="569398"/>
                  </a:lnTo>
                  <a:lnTo>
                    <a:pt x="112902" y="561598"/>
                  </a:lnTo>
                  <a:lnTo>
                    <a:pt x="121544" y="553798"/>
                  </a:lnTo>
                  <a:lnTo>
                    <a:pt x="130186" y="545998"/>
                  </a:lnTo>
                  <a:lnTo>
                    <a:pt x="138828" y="538198"/>
                  </a:lnTo>
                  <a:lnTo>
                    <a:pt x="147470" y="530398"/>
                  </a:lnTo>
                  <a:lnTo>
                    <a:pt x="156112" y="522598"/>
                  </a:lnTo>
                  <a:lnTo>
                    <a:pt x="164754" y="514798"/>
                  </a:lnTo>
                  <a:lnTo>
                    <a:pt x="173396" y="506998"/>
                  </a:lnTo>
                  <a:lnTo>
                    <a:pt x="182037" y="499198"/>
                  </a:lnTo>
                  <a:lnTo>
                    <a:pt x="190679" y="491398"/>
                  </a:lnTo>
                  <a:lnTo>
                    <a:pt x="199321" y="483598"/>
                  </a:lnTo>
                  <a:lnTo>
                    <a:pt x="207963" y="475798"/>
                  </a:lnTo>
                  <a:lnTo>
                    <a:pt x="216605" y="467998"/>
                  </a:lnTo>
                  <a:lnTo>
                    <a:pt x="225247" y="460198"/>
                  </a:lnTo>
                  <a:lnTo>
                    <a:pt x="233889" y="452398"/>
                  </a:lnTo>
                  <a:lnTo>
                    <a:pt x="242531" y="444598"/>
                  </a:lnTo>
                  <a:lnTo>
                    <a:pt x="251173" y="436798"/>
                  </a:lnTo>
                  <a:lnTo>
                    <a:pt x="259815" y="428998"/>
                  </a:lnTo>
                  <a:lnTo>
                    <a:pt x="268457" y="421198"/>
                  </a:lnTo>
                  <a:lnTo>
                    <a:pt x="277099" y="413398"/>
                  </a:lnTo>
                  <a:lnTo>
                    <a:pt x="285741" y="405598"/>
                  </a:lnTo>
                  <a:lnTo>
                    <a:pt x="294383" y="397798"/>
                  </a:lnTo>
                  <a:lnTo>
                    <a:pt x="303025" y="389998"/>
                  </a:lnTo>
                  <a:lnTo>
                    <a:pt x="311667" y="382198"/>
                  </a:lnTo>
                  <a:lnTo>
                    <a:pt x="320309" y="374398"/>
                  </a:lnTo>
                  <a:lnTo>
                    <a:pt x="328950" y="366598"/>
                  </a:lnTo>
                  <a:lnTo>
                    <a:pt x="337592" y="358798"/>
                  </a:lnTo>
                  <a:lnTo>
                    <a:pt x="346234" y="350998"/>
                  </a:lnTo>
                  <a:lnTo>
                    <a:pt x="354876" y="343198"/>
                  </a:lnTo>
                  <a:lnTo>
                    <a:pt x="363518" y="335398"/>
                  </a:lnTo>
                  <a:lnTo>
                    <a:pt x="372160" y="327598"/>
                  </a:lnTo>
                  <a:lnTo>
                    <a:pt x="380802" y="319798"/>
                  </a:lnTo>
                  <a:lnTo>
                    <a:pt x="389444" y="311999"/>
                  </a:lnTo>
                  <a:lnTo>
                    <a:pt x="398086" y="304199"/>
                  </a:lnTo>
                  <a:lnTo>
                    <a:pt x="406728" y="296399"/>
                  </a:lnTo>
                  <a:lnTo>
                    <a:pt x="415370" y="288599"/>
                  </a:lnTo>
                  <a:lnTo>
                    <a:pt x="424012" y="280799"/>
                  </a:lnTo>
                  <a:lnTo>
                    <a:pt x="432654" y="272999"/>
                  </a:lnTo>
                  <a:lnTo>
                    <a:pt x="441296" y="265199"/>
                  </a:lnTo>
                  <a:lnTo>
                    <a:pt x="449938" y="257399"/>
                  </a:lnTo>
                  <a:lnTo>
                    <a:pt x="458580" y="249599"/>
                  </a:lnTo>
                  <a:lnTo>
                    <a:pt x="467222" y="241799"/>
                  </a:lnTo>
                  <a:lnTo>
                    <a:pt x="475863" y="233999"/>
                  </a:lnTo>
                  <a:lnTo>
                    <a:pt x="484505" y="226199"/>
                  </a:lnTo>
                  <a:lnTo>
                    <a:pt x="493147" y="218399"/>
                  </a:lnTo>
                  <a:lnTo>
                    <a:pt x="501789" y="210599"/>
                  </a:lnTo>
                  <a:lnTo>
                    <a:pt x="510431" y="202799"/>
                  </a:lnTo>
                  <a:lnTo>
                    <a:pt x="519073" y="194999"/>
                  </a:lnTo>
                  <a:lnTo>
                    <a:pt x="527715" y="187199"/>
                  </a:lnTo>
                  <a:lnTo>
                    <a:pt x="536357" y="179399"/>
                  </a:lnTo>
                  <a:lnTo>
                    <a:pt x="544999" y="171599"/>
                  </a:lnTo>
                  <a:lnTo>
                    <a:pt x="553641" y="163799"/>
                  </a:lnTo>
                  <a:lnTo>
                    <a:pt x="562283" y="155999"/>
                  </a:lnTo>
                  <a:lnTo>
                    <a:pt x="570925" y="148199"/>
                  </a:lnTo>
                  <a:lnTo>
                    <a:pt x="579567" y="140399"/>
                  </a:lnTo>
                  <a:lnTo>
                    <a:pt x="588209" y="132599"/>
                  </a:lnTo>
                  <a:lnTo>
                    <a:pt x="596851" y="124799"/>
                  </a:lnTo>
                  <a:lnTo>
                    <a:pt x="605493" y="116999"/>
                  </a:lnTo>
                  <a:lnTo>
                    <a:pt x="614135" y="109199"/>
                  </a:lnTo>
                  <a:lnTo>
                    <a:pt x="622776" y="101399"/>
                  </a:lnTo>
                  <a:lnTo>
                    <a:pt x="631418" y="93599"/>
                  </a:lnTo>
                  <a:lnTo>
                    <a:pt x="640060" y="85799"/>
                  </a:lnTo>
                  <a:lnTo>
                    <a:pt x="648702" y="77999"/>
                  </a:lnTo>
                  <a:lnTo>
                    <a:pt x="657344" y="70199"/>
                  </a:lnTo>
                  <a:lnTo>
                    <a:pt x="665986" y="62399"/>
                  </a:lnTo>
                  <a:lnTo>
                    <a:pt x="674628" y="54599"/>
                  </a:lnTo>
                  <a:lnTo>
                    <a:pt x="683270" y="46799"/>
                  </a:lnTo>
                  <a:lnTo>
                    <a:pt x="691912" y="38999"/>
                  </a:lnTo>
                  <a:lnTo>
                    <a:pt x="700554" y="31199"/>
                  </a:lnTo>
                  <a:lnTo>
                    <a:pt x="709196" y="23399"/>
                  </a:lnTo>
                  <a:lnTo>
                    <a:pt x="717838" y="15599"/>
                  </a:lnTo>
                  <a:lnTo>
                    <a:pt x="726480" y="7799"/>
                  </a:lnTo>
                  <a:lnTo>
                    <a:pt x="735122" y="0"/>
                  </a:lnTo>
                  <a:lnTo>
                    <a:pt x="735122" y="0"/>
                  </a:lnTo>
                </a:path>
              </a:pathLst>
            </a:custGeom>
            <a:ln w="13550" cap="flat">
              <a:solidFill>
                <a:srgbClr val="009BC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4396495" y="5976215"/>
              <a:ext cx="49309" cy="4930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4406967" y="5978044"/>
              <a:ext cx="45651" cy="4565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4402692" y="5965127"/>
              <a:ext cx="71484" cy="7148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4412344" y="5966138"/>
              <a:ext cx="69463" cy="6946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4420557" y="5965709"/>
              <a:ext cx="70322" cy="7032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4426938" y="5963447"/>
              <a:ext cx="74844" cy="7484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4438270" y="5966138"/>
              <a:ext cx="69463" cy="6946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4445722" y="5964948"/>
              <a:ext cx="71843" cy="7184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4458119" y="5968703"/>
              <a:ext cx="64333" cy="6433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4463565" y="5965507"/>
              <a:ext cx="70725" cy="7072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4471827" y="5965127"/>
              <a:ext cx="71484" cy="7148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4479632" y="5964290"/>
              <a:ext cx="73159" cy="7315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4489111" y="5965127"/>
              <a:ext cx="71484" cy="7148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4491775" y="5959150"/>
              <a:ext cx="83440" cy="8344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4500934" y="5959666"/>
              <a:ext cx="82406" cy="8240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4510847" y="5960937"/>
              <a:ext cx="79865" cy="7986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4517199" y="5958647"/>
              <a:ext cx="84445" cy="8444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4526860" y="5959666"/>
              <a:ext cx="82406" cy="8240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4534795" y="5958960"/>
              <a:ext cx="83820" cy="8382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4543391" y="5958914"/>
              <a:ext cx="83912" cy="8391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4553634" y="5960515"/>
              <a:ext cx="80709" cy="8070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4561161" y="5959400"/>
              <a:ext cx="82939" cy="8293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4571491" y="5961087"/>
              <a:ext cx="79564" cy="7956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4577649" y="5958604"/>
              <a:ext cx="84531" cy="8453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4586465" y="5958778"/>
              <a:ext cx="84183" cy="8418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4594606" y="5958277"/>
              <a:ext cx="85185" cy="8518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4603248" y="5958277"/>
              <a:ext cx="85185" cy="8518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4613447" y="5959834"/>
              <a:ext cx="82070" cy="8207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4619559" y="5957304"/>
              <a:ext cx="87131" cy="8713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4629096" y="5958199"/>
              <a:ext cx="85341" cy="8534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4636517" y="5956978"/>
              <a:ext cx="87782" cy="8778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4645839" y="5957659"/>
              <a:ext cx="86422" cy="8642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4656121" y="5959298"/>
              <a:ext cx="83143" cy="8314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4662359" y="5956894"/>
              <a:ext cx="87951" cy="8795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4670314" y="5956208"/>
              <a:ext cx="89323" cy="8932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4679842" y="5957094"/>
              <a:ext cx="87552" cy="8755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4689083" y="5957692"/>
              <a:ext cx="86354" cy="8635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4697275" y="5957243"/>
              <a:ext cx="87254" cy="8725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4707365" y="5958690"/>
              <a:ext cx="84359" cy="8435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4716928" y="5959612"/>
              <a:ext cx="82516" cy="8251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4724918" y="5958960"/>
              <a:ext cx="83820" cy="8382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4735183" y="6144505"/>
              <a:ext cx="80574" cy="8057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4743625" y="5960383"/>
              <a:ext cx="80973" cy="8097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4752821" y="5960937"/>
              <a:ext cx="79865" cy="7986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4759875" y="5959349"/>
              <a:ext cx="83041" cy="8304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4767815" y="5958647"/>
              <a:ext cx="84445" cy="8444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4775536" y="5957727"/>
              <a:ext cx="86286" cy="8628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4790883" y="5955789"/>
              <a:ext cx="90161" cy="9016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4799282" y="5955547"/>
              <a:ext cx="90646" cy="9064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4809530" y="5957153"/>
              <a:ext cx="87434" cy="8743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4816527" y="5955508"/>
              <a:ext cx="90724" cy="9072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4825600" y="6074896"/>
              <a:ext cx="89863" cy="8986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4834852" y="5956549"/>
              <a:ext cx="88642" cy="8864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4842905" y="6121803"/>
              <a:ext cx="89819" cy="8981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4852110" y="6103016"/>
              <a:ext cx="88693" cy="8869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4860855" y="5956626"/>
              <a:ext cx="88488" cy="88488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4870598" y="5957727"/>
              <a:ext cx="86286" cy="8628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4877261" y="5955748"/>
              <a:ext cx="90244" cy="9024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4887077" y="5956922"/>
              <a:ext cx="87895" cy="8789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4895609" y="5956812"/>
              <a:ext cx="88116" cy="8811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4903532" y="5956093"/>
              <a:ext cx="89553" cy="8955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4912947" y="5956866"/>
              <a:ext cx="88006" cy="8800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4920978" y="5956255"/>
              <a:ext cx="89230" cy="8923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4930259" y="5956894"/>
              <a:ext cx="87951" cy="8795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4937307" y="5955300"/>
              <a:ext cx="91139" cy="9113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4946697" y="5956048"/>
              <a:ext cx="89643" cy="8964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4956297" y="5957007"/>
              <a:ext cx="87725" cy="8772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4963892" y="5955960"/>
              <a:ext cx="89819" cy="8981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4972806" y="5956231"/>
              <a:ext cx="89277" cy="8927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4982646" y="5957429"/>
              <a:ext cx="86881" cy="8688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4992096" y="5958238"/>
              <a:ext cx="85263" cy="8526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4999285" y="5956785"/>
              <a:ext cx="88170" cy="8817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5007590" y="5956448"/>
              <a:ext cx="88843" cy="8884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5015766" y="5955982"/>
              <a:ext cx="89776" cy="8977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5023708" y="5955282"/>
              <a:ext cx="91175" cy="9117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5040481" y="5954771"/>
              <a:ext cx="92197" cy="9219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5049544" y="5955192"/>
              <a:ext cx="91356" cy="9135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5057474" y="5954480"/>
              <a:ext cx="92778" cy="92778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5065398" y="5953762"/>
              <a:ext cx="94215" cy="9421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5075001" y="5951632"/>
              <a:ext cx="92292" cy="9229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5083242" y="5954322"/>
              <a:ext cx="93095" cy="9309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5100788" y="5937427"/>
              <a:ext cx="92569" cy="9256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5110656" y="5955810"/>
              <a:ext cx="90119" cy="9011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5117631" y="5954143"/>
              <a:ext cx="93452" cy="9345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5126382" y="5928740"/>
              <a:ext cx="93234" cy="9323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5135526" y="5850139"/>
              <a:ext cx="92229" cy="9222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5143923" y="5913903"/>
              <a:ext cx="92719" cy="9271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5153681" y="5886878"/>
              <a:ext cx="90488" cy="90488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5162549" y="5955852"/>
              <a:ext cx="90035" cy="9003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5172097" y="5856553"/>
              <a:ext cx="88224" cy="8822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5179173" y="5883206"/>
              <a:ext cx="91356" cy="9135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5187523" y="5954901"/>
              <a:ext cx="91938" cy="91938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5196891" y="5955626"/>
              <a:ext cx="90488" cy="90488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5205028" y="5810482"/>
              <a:ext cx="91497" cy="9149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5214422" y="5855777"/>
              <a:ext cx="89992" cy="8999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5223284" y="5956093"/>
              <a:ext cx="89553" cy="8955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5232484" y="5834850"/>
              <a:ext cx="88436" cy="8843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5239294" y="5954819"/>
              <a:ext cx="92101" cy="9210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5247686" y="5807413"/>
              <a:ext cx="92600" cy="9260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5256968" y="5955210"/>
              <a:ext cx="91320" cy="9132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5265927" y="5955527"/>
              <a:ext cx="90685" cy="9068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5275068" y="5956026"/>
              <a:ext cx="89687" cy="8968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5283453" y="5838090"/>
              <a:ext cx="90202" cy="9020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5293479" y="5809701"/>
              <a:ext cx="87434" cy="8743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5300594" y="5837395"/>
              <a:ext cx="90488" cy="90488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5309317" y="5733284"/>
              <a:ext cx="90326" cy="9032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5318323" y="5724601"/>
              <a:ext cx="89598" cy="89598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5327468" y="5814531"/>
              <a:ext cx="88591" cy="8859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5344311" y="5681363"/>
              <a:ext cx="72189" cy="7218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3" name="pl813"/>
            <p:cNvSpPr/>
            <p:nvPr/>
          </p:nvSpPr>
          <p:spPr>
            <a:xfrm>
              <a:off x="5985795" y="2851505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4"/>
            <p:cNvSpPr/>
            <p:nvPr/>
          </p:nvSpPr>
          <p:spPr>
            <a:xfrm>
              <a:off x="5985795" y="264058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5"/>
            <p:cNvSpPr/>
            <p:nvPr/>
          </p:nvSpPr>
          <p:spPr>
            <a:xfrm>
              <a:off x="5985795" y="2421792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6"/>
            <p:cNvSpPr/>
            <p:nvPr/>
          </p:nvSpPr>
          <p:spPr>
            <a:xfrm>
              <a:off x="5985795" y="222130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7"/>
            <p:cNvSpPr/>
            <p:nvPr/>
          </p:nvSpPr>
          <p:spPr>
            <a:xfrm>
              <a:off x="5985795" y="2020827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8"/>
            <p:cNvSpPr/>
            <p:nvPr/>
          </p:nvSpPr>
          <p:spPr>
            <a:xfrm>
              <a:off x="5985795" y="1802035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9"/>
            <p:cNvSpPr/>
            <p:nvPr/>
          </p:nvSpPr>
          <p:spPr>
            <a:xfrm>
              <a:off x="5985795" y="1591113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6907934" y="2040784"/>
              <a:ext cx="884026" cy="810720"/>
            </a:xfrm>
            <a:custGeom>
              <a:avLst/>
              <a:pathLst>
                <a:path w="884026" h="810720">
                  <a:moveTo>
                    <a:pt x="0" y="810720"/>
                  </a:moveTo>
                  <a:lnTo>
                    <a:pt x="2548" y="808468"/>
                  </a:lnTo>
                  <a:lnTo>
                    <a:pt x="11190" y="800824"/>
                  </a:lnTo>
                  <a:lnTo>
                    <a:pt x="19832" y="793175"/>
                  </a:lnTo>
                  <a:lnTo>
                    <a:pt x="28474" y="785521"/>
                  </a:lnTo>
                  <a:lnTo>
                    <a:pt x="37116" y="777860"/>
                  </a:lnTo>
                  <a:lnTo>
                    <a:pt x="45758" y="770195"/>
                  </a:lnTo>
                  <a:lnTo>
                    <a:pt x="54400" y="762523"/>
                  </a:lnTo>
                  <a:lnTo>
                    <a:pt x="63042" y="754846"/>
                  </a:lnTo>
                  <a:lnTo>
                    <a:pt x="71684" y="747164"/>
                  </a:lnTo>
                  <a:lnTo>
                    <a:pt x="80326" y="739475"/>
                  </a:lnTo>
                  <a:lnTo>
                    <a:pt x="88968" y="731780"/>
                  </a:lnTo>
                  <a:lnTo>
                    <a:pt x="97610" y="724080"/>
                  </a:lnTo>
                  <a:lnTo>
                    <a:pt x="106252" y="716374"/>
                  </a:lnTo>
                  <a:lnTo>
                    <a:pt x="114893" y="708661"/>
                  </a:lnTo>
                  <a:lnTo>
                    <a:pt x="123535" y="700943"/>
                  </a:lnTo>
                  <a:lnTo>
                    <a:pt x="132177" y="693218"/>
                  </a:lnTo>
                  <a:lnTo>
                    <a:pt x="140819" y="685488"/>
                  </a:lnTo>
                  <a:lnTo>
                    <a:pt x="149461" y="677751"/>
                  </a:lnTo>
                  <a:lnTo>
                    <a:pt x="158103" y="670008"/>
                  </a:lnTo>
                  <a:lnTo>
                    <a:pt x="166745" y="662259"/>
                  </a:lnTo>
                  <a:lnTo>
                    <a:pt x="175387" y="654504"/>
                  </a:lnTo>
                  <a:lnTo>
                    <a:pt x="184029" y="646742"/>
                  </a:lnTo>
                  <a:lnTo>
                    <a:pt x="192671" y="638975"/>
                  </a:lnTo>
                  <a:lnTo>
                    <a:pt x="201313" y="631201"/>
                  </a:lnTo>
                  <a:lnTo>
                    <a:pt x="209955" y="623420"/>
                  </a:lnTo>
                  <a:lnTo>
                    <a:pt x="218597" y="615634"/>
                  </a:lnTo>
                  <a:lnTo>
                    <a:pt x="227239" y="607841"/>
                  </a:lnTo>
                  <a:lnTo>
                    <a:pt x="235881" y="600041"/>
                  </a:lnTo>
                  <a:lnTo>
                    <a:pt x="244523" y="592236"/>
                  </a:lnTo>
                  <a:lnTo>
                    <a:pt x="253165" y="584424"/>
                  </a:lnTo>
                  <a:lnTo>
                    <a:pt x="261806" y="576606"/>
                  </a:lnTo>
                  <a:lnTo>
                    <a:pt x="270448" y="568781"/>
                  </a:lnTo>
                  <a:lnTo>
                    <a:pt x="279090" y="560951"/>
                  </a:lnTo>
                  <a:lnTo>
                    <a:pt x="287732" y="553114"/>
                  </a:lnTo>
                  <a:lnTo>
                    <a:pt x="296374" y="545271"/>
                  </a:lnTo>
                  <a:lnTo>
                    <a:pt x="305016" y="537421"/>
                  </a:lnTo>
                  <a:lnTo>
                    <a:pt x="313658" y="529566"/>
                  </a:lnTo>
                  <a:lnTo>
                    <a:pt x="322300" y="521704"/>
                  </a:lnTo>
                  <a:lnTo>
                    <a:pt x="330942" y="513836"/>
                  </a:lnTo>
                  <a:lnTo>
                    <a:pt x="339584" y="505962"/>
                  </a:lnTo>
                  <a:lnTo>
                    <a:pt x="348226" y="498082"/>
                  </a:lnTo>
                  <a:lnTo>
                    <a:pt x="356868" y="490195"/>
                  </a:lnTo>
                  <a:lnTo>
                    <a:pt x="365510" y="482303"/>
                  </a:lnTo>
                  <a:lnTo>
                    <a:pt x="374152" y="474405"/>
                  </a:lnTo>
                  <a:lnTo>
                    <a:pt x="382794" y="466501"/>
                  </a:lnTo>
                  <a:lnTo>
                    <a:pt x="391436" y="458591"/>
                  </a:lnTo>
                  <a:lnTo>
                    <a:pt x="400078" y="450675"/>
                  </a:lnTo>
                  <a:lnTo>
                    <a:pt x="408719" y="442754"/>
                  </a:lnTo>
                  <a:lnTo>
                    <a:pt x="417361" y="434826"/>
                  </a:lnTo>
                  <a:lnTo>
                    <a:pt x="426003" y="426893"/>
                  </a:lnTo>
                  <a:lnTo>
                    <a:pt x="434645" y="418955"/>
                  </a:lnTo>
                  <a:lnTo>
                    <a:pt x="443287" y="411011"/>
                  </a:lnTo>
                  <a:lnTo>
                    <a:pt x="451929" y="403061"/>
                  </a:lnTo>
                  <a:lnTo>
                    <a:pt x="460571" y="395106"/>
                  </a:lnTo>
                  <a:lnTo>
                    <a:pt x="469213" y="387146"/>
                  </a:lnTo>
                  <a:lnTo>
                    <a:pt x="477855" y="379180"/>
                  </a:lnTo>
                  <a:lnTo>
                    <a:pt x="486497" y="371209"/>
                  </a:lnTo>
                  <a:lnTo>
                    <a:pt x="495139" y="363233"/>
                  </a:lnTo>
                  <a:lnTo>
                    <a:pt x="503781" y="355251"/>
                  </a:lnTo>
                  <a:lnTo>
                    <a:pt x="512423" y="347265"/>
                  </a:lnTo>
                  <a:lnTo>
                    <a:pt x="521065" y="339273"/>
                  </a:lnTo>
                  <a:lnTo>
                    <a:pt x="529707" y="331277"/>
                  </a:lnTo>
                  <a:lnTo>
                    <a:pt x="538349" y="323276"/>
                  </a:lnTo>
                  <a:lnTo>
                    <a:pt x="546991" y="315270"/>
                  </a:lnTo>
                  <a:lnTo>
                    <a:pt x="555632" y="307259"/>
                  </a:lnTo>
                  <a:lnTo>
                    <a:pt x="564274" y="299244"/>
                  </a:lnTo>
                  <a:lnTo>
                    <a:pt x="572916" y="291224"/>
                  </a:lnTo>
                  <a:lnTo>
                    <a:pt x="581558" y="283199"/>
                  </a:lnTo>
                  <a:lnTo>
                    <a:pt x="590200" y="275170"/>
                  </a:lnTo>
                  <a:lnTo>
                    <a:pt x="598842" y="267137"/>
                  </a:lnTo>
                  <a:lnTo>
                    <a:pt x="607484" y="259099"/>
                  </a:lnTo>
                  <a:lnTo>
                    <a:pt x="616126" y="251058"/>
                  </a:lnTo>
                  <a:lnTo>
                    <a:pt x="624768" y="243011"/>
                  </a:lnTo>
                  <a:lnTo>
                    <a:pt x="633410" y="234961"/>
                  </a:lnTo>
                  <a:lnTo>
                    <a:pt x="642052" y="226907"/>
                  </a:lnTo>
                  <a:lnTo>
                    <a:pt x="650694" y="218849"/>
                  </a:lnTo>
                  <a:lnTo>
                    <a:pt x="659336" y="210787"/>
                  </a:lnTo>
                  <a:lnTo>
                    <a:pt x="667978" y="202721"/>
                  </a:lnTo>
                  <a:lnTo>
                    <a:pt x="676620" y="194651"/>
                  </a:lnTo>
                  <a:lnTo>
                    <a:pt x="685262" y="186577"/>
                  </a:lnTo>
                  <a:lnTo>
                    <a:pt x="693904" y="178500"/>
                  </a:lnTo>
                  <a:lnTo>
                    <a:pt x="702545" y="170420"/>
                  </a:lnTo>
                  <a:lnTo>
                    <a:pt x="711187" y="162335"/>
                  </a:lnTo>
                  <a:lnTo>
                    <a:pt x="719829" y="154248"/>
                  </a:lnTo>
                  <a:lnTo>
                    <a:pt x="728471" y="146157"/>
                  </a:lnTo>
                  <a:lnTo>
                    <a:pt x="737113" y="138062"/>
                  </a:lnTo>
                  <a:lnTo>
                    <a:pt x="745755" y="129964"/>
                  </a:lnTo>
                  <a:lnTo>
                    <a:pt x="754397" y="121863"/>
                  </a:lnTo>
                  <a:lnTo>
                    <a:pt x="763039" y="113759"/>
                  </a:lnTo>
                  <a:lnTo>
                    <a:pt x="771681" y="105652"/>
                  </a:lnTo>
                  <a:lnTo>
                    <a:pt x="780323" y="97542"/>
                  </a:lnTo>
                  <a:lnTo>
                    <a:pt x="788965" y="89428"/>
                  </a:lnTo>
                  <a:lnTo>
                    <a:pt x="797607" y="81312"/>
                  </a:lnTo>
                  <a:lnTo>
                    <a:pt x="806249" y="73193"/>
                  </a:lnTo>
                  <a:lnTo>
                    <a:pt x="814891" y="65071"/>
                  </a:lnTo>
                  <a:lnTo>
                    <a:pt x="823533" y="56946"/>
                  </a:lnTo>
                  <a:lnTo>
                    <a:pt x="832175" y="48819"/>
                  </a:lnTo>
                  <a:lnTo>
                    <a:pt x="840817" y="40689"/>
                  </a:lnTo>
                  <a:lnTo>
                    <a:pt x="849458" y="32556"/>
                  </a:lnTo>
                  <a:lnTo>
                    <a:pt x="858100" y="24421"/>
                  </a:lnTo>
                  <a:lnTo>
                    <a:pt x="866742" y="16283"/>
                  </a:lnTo>
                  <a:lnTo>
                    <a:pt x="875384" y="8142"/>
                  </a:lnTo>
                  <a:lnTo>
                    <a:pt x="884026" y="0"/>
                  </a:lnTo>
                  <a:lnTo>
                    <a:pt x="884026" y="108959"/>
                  </a:lnTo>
                  <a:lnTo>
                    <a:pt x="875384" y="116417"/>
                  </a:lnTo>
                  <a:lnTo>
                    <a:pt x="866742" y="123876"/>
                  </a:lnTo>
                  <a:lnTo>
                    <a:pt x="858100" y="131338"/>
                  </a:lnTo>
                  <a:lnTo>
                    <a:pt x="849458" y="138803"/>
                  </a:lnTo>
                  <a:lnTo>
                    <a:pt x="840817" y="146270"/>
                  </a:lnTo>
                  <a:lnTo>
                    <a:pt x="832175" y="153740"/>
                  </a:lnTo>
                  <a:lnTo>
                    <a:pt x="823533" y="161212"/>
                  </a:lnTo>
                  <a:lnTo>
                    <a:pt x="814891" y="168687"/>
                  </a:lnTo>
                  <a:lnTo>
                    <a:pt x="806249" y="176165"/>
                  </a:lnTo>
                  <a:lnTo>
                    <a:pt x="797607" y="183646"/>
                  </a:lnTo>
                  <a:lnTo>
                    <a:pt x="788965" y="191130"/>
                  </a:lnTo>
                  <a:lnTo>
                    <a:pt x="780323" y="198617"/>
                  </a:lnTo>
                  <a:lnTo>
                    <a:pt x="771681" y="206106"/>
                  </a:lnTo>
                  <a:lnTo>
                    <a:pt x="763039" y="213599"/>
                  </a:lnTo>
                  <a:lnTo>
                    <a:pt x="754397" y="221095"/>
                  </a:lnTo>
                  <a:lnTo>
                    <a:pt x="745755" y="228594"/>
                  </a:lnTo>
                  <a:lnTo>
                    <a:pt x="737113" y="236096"/>
                  </a:lnTo>
                  <a:lnTo>
                    <a:pt x="728471" y="243601"/>
                  </a:lnTo>
                  <a:lnTo>
                    <a:pt x="719829" y="251110"/>
                  </a:lnTo>
                  <a:lnTo>
                    <a:pt x="711187" y="258623"/>
                  </a:lnTo>
                  <a:lnTo>
                    <a:pt x="702545" y="266138"/>
                  </a:lnTo>
                  <a:lnTo>
                    <a:pt x="693904" y="273657"/>
                  </a:lnTo>
                  <a:lnTo>
                    <a:pt x="685262" y="281180"/>
                  </a:lnTo>
                  <a:lnTo>
                    <a:pt x="676620" y="288707"/>
                  </a:lnTo>
                  <a:lnTo>
                    <a:pt x="667978" y="296237"/>
                  </a:lnTo>
                  <a:lnTo>
                    <a:pt x="659336" y="303771"/>
                  </a:lnTo>
                  <a:lnTo>
                    <a:pt x="650694" y="311309"/>
                  </a:lnTo>
                  <a:lnTo>
                    <a:pt x="642052" y="318850"/>
                  </a:lnTo>
                  <a:lnTo>
                    <a:pt x="633410" y="326396"/>
                  </a:lnTo>
                  <a:lnTo>
                    <a:pt x="624768" y="333946"/>
                  </a:lnTo>
                  <a:lnTo>
                    <a:pt x="616126" y="341500"/>
                  </a:lnTo>
                  <a:lnTo>
                    <a:pt x="607484" y="349058"/>
                  </a:lnTo>
                  <a:lnTo>
                    <a:pt x="598842" y="356620"/>
                  </a:lnTo>
                  <a:lnTo>
                    <a:pt x="590200" y="364187"/>
                  </a:lnTo>
                  <a:lnTo>
                    <a:pt x="581558" y="371758"/>
                  </a:lnTo>
                  <a:lnTo>
                    <a:pt x="572916" y="379333"/>
                  </a:lnTo>
                  <a:lnTo>
                    <a:pt x="564274" y="386913"/>
                  </a:lnTo>
                  <a:lnTo>
                    <a:pt x="555632" y="394498"/>
                  </a:lnTo>
                  <a:lnTo>
                    <a:pt x="546991" y="402087"/>
                  </a:lnTo>
                  <a:lnTo>
                    <a:pt x="538349" y="409681"/>
                  </a:lnTo>
                  <a:lnTo>
                    <a:pt x="529707" y="417280"/>
                  </a:lnTo>
                  <a:lnTo>
                    <a:pt x="521065" y="424883"/>
                  </a:lnTo>
                  <a:lnTo>
                    <a:pt x="512423" y="432492"/>
                  </a:lnTo>
                  <a:lnTo>
                    <a:pt x="503781" y="440105"/>
                  </a:lnTo>
                  <a:lnTo>
                    <a:pt x="495139" y="447724"/>
                  </a:lnTo>
                  <a:lnTo>
                    <a:pt x="486497" y="455348"/>
                  </a:lnTo>
                  <a:lnTo>
                    <a:pt x="477855" y="462977"/>
                  </a:lnTo>
                  <a:lnTo>
                    <a:pt x="469213" y="470611"/>
                  </a:lnTo>
                  <a:lnTo>
                    <a:pt x="460571" y="478250"/>
                  </a:lnTo>
                  <a:lnTo>
                    <a:pt x="451929" y="485895"/>
                  </a:lnTo>
                  <a:lnTo>
                    <a:pt x="443287" y="493546"/>
                  </a:lnTo>
                  <a:lnTo>
                    <a:pt x="434645" y="501201"/>
                  </a:lnTo>
                  <a:lnTo>
                    <a:pt x="426003" y="508863"/>
                  </a:lnTo>
                  <a:lnTo>
                    <a:pt x="417361" y="516530"/>
                  </a:lnTo>
                  <a:lnTo>
                    <a:pt x="408719" y="524202"/>
                  </a:lnTo>
                  <a:lnTo>
                    <a:pt x="400078" y="531881"/>
                  </a:lnTo>
                  <a:lnTo>
                    <a:pt x="391436" y="539565"/>
                  </a:lnTo>
                  <a:lnTo>
                    <a:pt x="382794" y="547255"/>
                  </a:lnTo>
                  <a:lnTo>
                    <a:pt x="374152" y="554951"/>
                  </a:lnTo>
                  <a:lnTo>
                    <a:pt x="365510" y="562653"/>
                  </a:lnTo>
                  <a:lnTo>
                    <a:pt x="356868" y="570360"/>
                  </a:lnTo>
                  <a:lnTo>
                    <a:pt x="348226" y="578074"/>
                  </a:lnTo>
                  <a:lnTo>
                    <a:pt x="339584" y="585794"/>
                  </a:lnTo>
                  <a:lnTo>
                    <a:pt x="330942" y="593520"/>
                  </a:lnTo>
                  <a:lnTo>
                    <a:pt x="322300" y="601252"/>
                  </a:lnTo>
                  <a:lnTo>
                    <a:pt x="313658" y="608990"/>
                  </a:lnTo>
                  <a:lnTo>
                    <a:pt x="305016" y="616734"/>
                  </a:lnTo>
                  <a:lnTo>
                    <a:pt x="296374" y="624485"/>
                  </a:lnTo>
                  <a:lnTo>
                    <a:pt x="287732" y="632242"/>
                  </a:lnTo>
                  <a:lnTo>
                    <a:pt x="279090" y="640005"/>
                  </a:lnTo>
                  <a:lnTo>
                    <a:pt x="270448" y="647774"/>
                  </a:lnTo>
                  <a:lnTo>
                    <a:pt x="261806" y="655549"/>
                  </a:lnTo>
                  <a:lnTo>
                    <a:pt x="253165" y="663331"/>
                  </a:lnTo>
                  <a:lnTo>
                    <a:pt x="244523" y="671119"/>
                  </a:lnTo>
                  <a:lnTo>
                    <a:pt x="235881" y="678914"/>
                  </a:lnTo>
                  <a:lnTo>
                    <a:pt x="227239" y="686714"/>
                  </a:lnTo>
                  <a:lnTo>
                    <a:pt x="218597" y="694521"/>
                  </a:lnTo>
                  <a:lnTo>
                    <a:pt x="209955" y="702335"/>
                  </a:lnTo>
                  <a:lnTo>
                    <a:pt x="201313" y="710154"/>
                  </a:lnTo>
                  <a:lnTo>
                    <a:pt x="192671" y="717980"/>
                  </a:lnTo>
                  <a:lnTo>
                    <a:pt x="184029" y="725812"/>
                  </a:lnTo>
                  <a:lnTo>
                    <a:pt x="175387" y="733651"/>
                  </a:lnTo>
                  <a:lnTo>
                    <a:pt x="166745" y="741496"/>
                  </a:lnTo>
                  <a:lnTo>
                    <a:pt x="158103" y="749346"/>
                  </a:lnTo>
                  <a:lnTo>
                    <a:pt x="149461" y="757204"/>
                  </a:lnTo>
                  <a:lnTo>
                    <a:pt x="140819" y="765067"/>
                  </a:lnTo>
                  <a:lnTo>
                    <a:pt x="132177" y="772936"/>
                  </a:lnTo>
                  <a:lnTo>
                    <a:pt x="123535" y="780812"/>
                  </a:lnTo>
                  <a:lnTo>
                    <a:pt x="114893" y="788693"/>
                  </a:lnTo>
                  <a:lnTo>
                    <a:pt x="106252" y="796581"/>
                  </a:lnTo>
                  <a:lnTo>
                    <a:pt x="97610" y="804474"/>
                  </a:lnTo>
                  <a:lnTo>
                    <a:pt x="90777" y="810720"/>
                  </a:lnTo>
                  <a:close/>
                </a:path>
              </a:pathLst>
            </a:cu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1" name="pl821"/>
            <p:cNvSpPr/>
            <p:nvPr/>
          </p:nvSpPr>
          <p:spPr>
            <a:xfrm>
              <a:off x="6907934" y="2040784"/>
              <a:ext cx="884026" cy="810720"/>
            </a:xfrm>
            <a:custGeom>
              <a:avLst/>
              <a:pathLst>
                <a:path w="884026" h="810720">
                  <a:moveTo>
                    <a:pt x="0" y="810720"/>
                  </a:moveTo>
                  <a:lnTo>
                    <a:pt x="2548" y="808468"/>
                  </a:lnTo>
                  <a:lnTo>
                    <a:pt x="11190" y="800824"/>
                  </a:lnTo>
                  <a:lnTo>
                    <a:pt x="19832" y="793175"/>
                  </a:lnTo>
                  <a:lnTo>
                    <a:pt x="28474" y="785521"/>
                  </a:lnTo>
                  <a:lnTo>
                    <a:pt x="37116" y="777860"/>
                  </a:lnTo>
                  <a:lnTo>
                    <a:pt x="45758" y="770195"/>
                  </a:lnTo>
                  <a:lnTo>
                    <a:pt x="54400" y="762523"/>
                  </a:lnTo>
                  <a:lnTo>
                    <a:pt x="63042" y="754846"/>
                  </a:lnTo>
                  <a:lnTo>
                    <a:pt x="71684" y="747164"/>
                  </a:lnTo>
                  <a:lnTo>
                    <a:pt x="80326" y="739475"/>
                  </a:lnTo>
                  <a:lnTo>
                    <a:pt x="88968" y="731780"/>
                  </a:lnTo>
                  <a:lnTo>
                    <a:pt x="97610" y="724080"/>
                  </a:lnTo>
                  <a:lnTo>
                    <a:pt x="106252" y="716374"/>
                  </a:lnTo>
                  <a:lnTo>
                    <a:pt x="114893" y="708661"/>
                  </a:lnTo>
                  <a:lnTo>
                    <a:pt x="123535" y="700943"/>
                  </a:lnTo>
                  <a:lnTo>
                    <a:pt x="132177" y="693218"/>
                  </a:lnTo>
                  <a:lnTo>
                    <a:pt x="140819" y="685488"/>
                  </a:lnTo>
                  <a:lnTo>
                    <a:pt x="149461" y="677751"/>
                  </a:lnTo>
                  <a:lnTo>
                    <a:pt x="158103" y="670008"/>
                  </a:lnTo>
                  <a:lnTo>
                    <a:pt x="166745" y="662259"/>
                  </a:lnTo>
                  <a:lnTo>
                    <a:pt x="175387" y="654504"/>
                  </a:lnTo>
                  <a:lnTo>
                    <a:pt x="184029" y="646742"/>
                  </a:lnTo>
                  <a:lnTo>
                    <a:pt x="192671" y="638975"/>
                  </a:lnTo>
                  <a:lnTo>
                    <a:pt x="201313" y="631201"/>
                  </a:lnTo>
                  <a:lnTo>
                    <a:pt x="209955" y="623420"/>
                  </a:lnTo>
                  <a:lnTo>
                    <a:pt x="218597" y="615634"/>
                  </a:lnTo>
                  <a:lnTo>
                    <a:pt x="227239" y="607841"/>
                  </a:lnTo>
                  <a:lnTo>
                    <a:pt x="235881" y="600041"/>
                  </a:lnTo>
                  <a:lnTo>
                    <a:pt x="244523" y="592236"/>
                  </a:lnTo>
                  <a:lnTo>
                    <a:pt x="253165" y="584424"/>
                  </a:lnTo>
                  <a:lnTo>
                    <a:pt x="261806" y="576606"/>
                  </a:lnTo>
                  <a:lnTo>
                    <a:pt x="270448" y="568781"/>
                  </a:lnTo>
                  <a:lnTo>
                    <a:pt x="279090" y="560951"/>
                  </a:lnTo>
                  <a:lnTo>
                    <a:pt x="287732" y="553114"/>
                  </a:lnTo>
                  <a:lnTo>
                    <a:pt x="296374" y="545271"/>
                  </a:lnTo>
                  <a:lnTo>
                    <a:pt x="305016" y="537421"/>
                  </a:lnTo>
                  <a:lnTo>
                    <a:pt x="313658" y="529566"/>
                  </a:lnTo>
                  <a:lnTo>
                    <a:pt x="322300" y="521704"/>
                  </a:lnTo>
                  <a:lnTo>
                    <a:pt x="330942" y="513836"/>
                  </a:lnTo>
                  <a:lnTo>
                    <a:pt x="339584" y="505962"/>
                  </a:lnTo>
                  <a:lnTo>
                    <a:pt x="348226" y="498082"/>
                  </a:lnTo>
                  <a:lnTo>
                    <a:pt x="356868" y="490195"/>
                  </a:lnTo>
                  <a:lnTo>
                    <a:pt x="365510" y="482303"/>
                  </a:lnTo>
                  <a:lnTo>
                    <a:pt x="374152" y="474405"/>
                  </a:lnTo>
                  <a:lnTo>
                    <a:pt x="382794" y="466501"/>
                  </a:lnTo>
                  <a:lnTo>
                    <a:pt x="391436" y="458591"/>
                  </a:lnTo>
                  <a:lnTo>
                    <a:pt x="400078" y="450675"/>
                  </a:lnTo>
                  <a:lnTo>
                    <a:pt x="408719" y="442754"/>
                  </a:lnTo>
                  <a:lnTo>
                    <a:pt x="417361" y="434826"/>
                  </a:lnTo>
                  <a:lnTo>
                    <a:pt x="426003" y="426893"/>
                  </a:lnTo>
                  <a:lnTo>
                    <a:pt x="434645" y="418955"/>
                  </a:lnTo>
                  <a:lnTo>
                    <a:pt x="443287" y="411011"/>
                  </a:lnTo>
                  <a:lnTo>
                    <a:pt x="451929" y="403061"/>
                  </a:lnTo>
                  <a:lnTo>
                    <a:pt x="460571" y="395106"/>
                  </a:lnTo>
                  <a:lnTo>
                    <a:pt x="469213" y="387146"/>
                  </a:lnTo>
                  <a:lnTo>
                    <a:pt x="477855" y="379180"/>
                  </a:lnTo>
                  <a:lnTo>
                    <a:pt x="486497" y="371209"/>
                  </a:lnTo>
                  <a:lnTo>
                    <a:pt x="495139" y="363233"/>
                  </a:lnTo>
                  <a:lnTo>
                    <a:pt x="503781" y="355251"/>
                  </a:lnTo>
                  <a:lnTo>
                    <a:pt x="512423" y="347265"/>
                  </a:lnTo>
                  <a:lnTo>
                    <a:pt x="521065" y="339273"/>
                  </a:lnTo>
                  <a:lnTo>
                    <a:pt x="529707" y="331277"/>
                  </a:lnTo>
                  <a:lnTo>
                    <a:pt x="538349" y="323276"/>
                  </a:lnTo>
                  <a:lnTo>
                    <a:pt x="546991" y="315270"/>
                  </a:lnTo>
                  <a:lnTo>
                    <a:pt x="555632" y="307259"/>
                  </a:lnTo>
                  <a:lnTo>
                    <a:pt x="564274" y="299244"/>
                  </a:lnTo>
                  <a:lnTo>
                    <a:pt x="572916" y="291224"/>
                  </a:lnTo>
                  <a:lnTo>
                    <a:pt x="581558" y="283199"/>
                  </a:lnTo>
                  <a:lnTo>
                    <a:pt x="590200" y="275170"/>
                  </a:lnTo>
                  <a:lnTo>
                    <a:pt x="598842" y="267137"/>
                  </a:lnTo>
                  <a:lnTo>
                    <a:pt x="607484" y="259099"/>
                  </a:lnTo>
                  <a:lnTo>
                    <a:pt x="616126" y="251058"/>
                  </a:lnTo>
                  <a:lnTo>
                    <a:pt x="624768" y="243011"/>
                  </a:lnTo>
                  <a:lnTo>
                    <a:pt x="633410" y="234961"/>
                  </a:lnTo>
                  <a:lnTo>
                    <a:pt x="642052" y="226907"/>
                  </a:lnTo>
                  <a:lnTo>
                    <a:pt x="650694" y="218849"/>
                  </a:lnTo>
                  <a:lnTo>
                    <a:pt x="659336" y="210787"/>
                  </a:lnTo>
                  <a:lnTo>
                    <a:pt x="667978" y="202721"/>
                  </a:lnTo>
                  <a:lnTo>
                    <a:pt x="676620" y="194651"/>
                  </a:lnTo>
                  <a:lnTo>
                    <a:pt x="685262" y="186577"/>
                  </a:lnTo>
                  <a:lnTo>
                    <a:pt x="693904" y="178500"/>
                  </a:lnTo>
                  <a:lnTo>
                    <a:pt x="702545" y="170420"/>
                  </a:lnTo>
                  <a:lnTo>
                    <a:pt x="711187" y="162335"/>
                  </a:lnTo>
                  <a:lnTo>
                    <a:pt x="719829" y="154248"/>
                  </a:lnTo>
                  <a:lnTo>
                    <a:pt x="728471" y="146157"/>
                  </a:lnTo>
                  <a:lnTo>
                    <a:pt x="737113" y="138062"/>
                  </a:lnTo>
                  <a:lnTo>
                    <a:pt x="745755" y="129964"/>
                  </a:lnTo>
                  <a:lnTo>
                    <a:pt x="754397" y="121863"/>
                  </a:lnTo>
                  <a:lnTo>
                    <a:pt x="763039" y="113759"/>
                  </a:lnTo>
                  <a:lnTo>
                    <a:pt x="771681" y="105652"/>
                  </a:lnTo>
                  <a:lnTo>
                    <a:pt x="780323" y="97542"/>
                  </a:lnTo>
                  <a:lnTo>
                    <a:pt x="788965" y="89428"/>
                  </a:lnTo>
                  <a:lnTo>
                    <a:pt x="797607" y="81312"/>
                  </a:lnTo>
                  <a:lnTo>
                    <a:pt x="806249" y="73193"/>
                  </a:lnTo>
                  <a:lnTo>
                    <a:pt x="814891" y="65071"/>
                  </a:lnTo>
                  <a:lnTo>
                    <a:pt x="823533" y="56946"/>
                  </a:lnTo>
                  <a:lnTo>
                    <a:pt x="832175" y="48819"/>
                  </a:lnTo>
                  <a:lnTo>
                    <a:pt x="840817" y="40689"/>
                  </a:lnTo>
                  <a:lnTo>
                    <a:pt x="849458" y="32556"/>
                  </a:lnTo>
                  <a:lnTo>
                    <a:pt x="858100" y="24421"/>
                  </a:lnTo>
                  <a:lnTo>
                    <a:pt x="866742" y="16283"/>
                  </a:lnTo>
                  <a:lnTo>
                    <a:pt x="875384" y="8142"/>
                  </a:lnTo>
                  <a:lnTo>
                    <a:pt x="884026" y="0"/>
                  </a:lnTo>
                  <a:lnTo>
                    <a:pt x="88402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22" name="pl822"/>
            <p:cNvSpPr/>
            <p:nvPr/>
          </p:nvSpPr>
          <p:spPr>
            <a:xfrm>
              <a:off x="6998711" y="2149744"/>
              <a:ext cx="793249" cy="701761"/>
            </a:xfrm>
            <a:custGeom>
              <a:avLst/>
              <a:pathLst>
                <a:path w="793249" h="701761">
                  <a:moveTo>
                    <a:pt x="793249" y="0"/>
                  </a:moveTo>
                  <a:lnTo>
                    <a:pt x="793249" y="0"/>
                  </a:lnTo>
                  <a:lnTo>
                    <a:pt x="784607" y="7457"/>
                  </a:lnTo>
                  <a:lnTo>
                    <a:pt x="775965" y="14916"/>
                  </a:lnTo>
                  <a:lnTo>
                    <a:pt x="767323" y="22378"/>
                  </a:lnTo>
                  <a:lnTo>
                    <a:pt x="758681" y="29843"/>
                  </a:lnTo>
                  <a:lnTo>
                    <a:pt x="750040" y="37310"/>
                  </a:lnTo>
                  <a:lnTo>
                    <a:pt x="741398" y="44780"/>
                  </a:lnTo>
                  <a:lnTo>
                    <a:pt x="732756" y="52252"/>
                  </a:lnTo>
                  <a:lnTo>
                    <a:pt x="724114" y="59728"/>
                  </a:lnTo>
                  <a:lnTo>
                    <a:pt x="715472" y="67206"/>
                  </a:lnTo>
                  <a:lnTo>
                    <a:pt x="706830" y="74686"/>
                  </a:lnTo>
                  <a:lnTo>
                    <a:pt x="698188" y="82170"/>
                  </a:lnTo>
                  <a:lnTo>
                    <a:pt x="689546" y="89657"/>
                  </a:lnTo>
                  <a:lnTo>
                    <a:pt x="680904" y="97146"/>
                  </a:lnTo>
                  <a:lnTo>
                    <a:pt x="672262" y="104639"/>
                  </a:lnTo>
                  <a:lnTo>
                    <a:pt x="663620" y="112135"/>
                  </a:lnTo>
                  <a:lnTo>
                    <a:pt x="654978" y="119634"/>
                  </a:lnTo>
                  <a:lnTo>
                    <a:pt x="646336" y="127136"/>
                  </a:lnTo>
                  <a:lnTo>
                    <a:pt x="637694" y="134642"/>
                  </a:lnTo>
                  <a:lnTo>
                    <a:pt x="629052" y="142150"/>
                  </a:lnTo>
                  <a:lnTo>
                    <a:pt x="620410" y="149663"/>
                  </a:lnTo>
                  <a:lnTo>
                    <a:pt x="611768" y="157178"/>
                  </a:lnTo>
                  <a:lnTo>
                    <a:pt x="603127" y="164698"/>
                  </a:lnTo>
                  <a:lnTo>
                    <a:pt x="594485" y="172220"/>
                  </a:lnTo>
                  <a:lnTo>
                    <a:pt x="585843" y="179747"/>
                  </a:lnTo>
                  <a:lnTo>
                    <a:pt x="577201" y="187277"/>
                  </a:lnTo>
                  <a:lnTo>
                    <a:pt x="568559" y="194811"/>
                  </a:lnTo>
                  <a:lnTo>
                    <a:pt x="559917" y="202349"/>
                  </a:lnTo>
                  <a:lnTo>
                    <a:pt x="551275" y="209891"/>
                  </a:lnTo>
                  <a:lnTo>
                    <a:pt x="542633" y="217436"/>
                  </a:lnTo>
                  <a:lnTo>
                    <a:pt x="533991" y="224986"/>
                  </a:lnTo>
                  <a:lnTo>
                    <a:pt x="525349" y="232540"/>
                  </a:lnTo>
                  <a:lnTo>
                    <a:pt x="516707" y="240098"/>
                  </a:lnTo>
                  <a:lnTo>
                    <a:pt x="508065" y="247660"/>
                  </a:lnTo>
                  <a:lnTo>
                    <a:pt x="499423" y="255227"/>
                  </a:lnTo>
                  <a:lnTo>
                    <a:pt x="490781" y="262798"/>
                  </a:lnTo>
                  <a:lnTo>
                    <a:pt x="482139" y="270373"/>
                  </a:lnTo>
                  <a:lnTo>
                    <a:pt x="473497" y="277953"/>
                  </a:lnTo>
                  <a:lnTo>
                    <a:pt x="464855" y="285538"/>
                  </a:lnTo>
                  <a:lnTo>
                    <a:pt x="456214" y="293127"/>
                  </a:lnTo>
                  <a:lnTo>
                    <a:pt x="447572" y="300721"/>
                  </a:lnTo>
                  <a:lnTo>
                    <a:pt x="438930" y="308320"/>
                  </a:lnTo>
                  <a:lnTo>
                    <a:pt x="430288" y="315923"/>
                  </a:lnTo>
                  <a:lnTo>
                    <a:pt x="421646" y="323532"/>
                  </a:lnTo>
                  <a:lnTo>
                    <a:pt x="413004" y="331146"/>
                  </a:lnTo>
                  <a:lnTo>
                    <a:pt x="404362" y="338764"/>
                  </a:lnTo>
                  <a:lnTo>
                    <a:pt x="395720" y="346388"/>
                  </a:lnTo>
                  <a:lnTo>
                    <a:pt x="387078" y="354017"/>
                  </a:lnTo>
                  <a:lnTo>
                    <a:pt x="378436" y="361651"/>
                  </a:lnTo>
                  <a:lnTo>
                    <a:pt x="369794" y="369290"/>
                  </a:lnTo>
                  <a:lnTo>
                    <a:pt x="361152" y="376935"/>
                  </a:lnTo>
                  <a:lnTo>
                    <a:pt x="352510" y="384586"/>
                  </a:lnTo>
                  <a:lnTo>
                    <a:pt x="343868" y="392242"/>
                  </a:lnTo>
                  <a:lnTo>
                    <a:pt x="335226" y="399903"/>
                  </a:lnTo>
                  <a:lnTo>
                    <a:pt x="326584" y="407570"/>
                  </a:lnTo>
                  <a:lnTo>
                    <a:pt x="317942" y="415243"/>
                  </a:lnTo>
                  <a:lnTo>
                    <a:pt x="309301" y="422921"/>
                  </a:lnTo>
                  <a:lnTo>
                    <a:pt x="300659" y="430605"/>
                  </a:lnTo>
                  <a:lnTo>
                    <a:pt x="292017" y="438295"/>
                  </a:lnTo>
                  <a:lnTo>
                    <a:pt x="283375" y="445991"/>
                  </a:lnTo>
                  <a:lnTo>
                    <a:pt x="274733" y="453693"/>
                  </a:lnTo>
                  <a:lnTo>
                    <a:pt x="266091" y="461401"/>
                  </a:lnTo>
                  <a:lnTo>
                    <a:pt x="257449" y="469114"/>
                  </a:lnTo>
                  <a:lnTo>
                    <a:pt x="248807" y="476834"/>
                  </a:lnTo>
                  <a:lnTo>
                    <a:pt x="240165" y="484560"/>
                  </a:lnTo>
                  <a:lnTo>
                    <a:pt x="231523" y="492292"/>
                  </a:lnTo>
                  <a:lnTo>
                    <a:pt x="222881" y="500030"/>
                  </a:lnTo>
                  <a:lnTo>
                    <a:pt x="214239" y="507775"/>
                  </a:lnTo>
                  <a:lnTo>
                    <a:pt x="205597" y="515525"/>
                  </a:lnTo>
                  <a:lnTo>
                    <a:pt x="196955" y="523282"/>
                  </a:lnTo>
                  <a:lnTo>
                    <a:pt x="188313" y="531045"/>
                  </a:lnTo>
                  <a:lnTo>
                    <a:pt x="179671" y="538814"/>
                  </a:lnTo>
                  <a:lnTo>
                    <a:pt x="171029" y="546590"/>
                  </a:lnTo>
                  <a:lnTo>
                    <a:pt x="162388" y="554371"/>
                  </a:lnTo>
                  <a:lnTo>
                    <a:pt x="153746" y="562159"/>
                  </a:lnTo>
                  <a:lnTo>
                    <a:pt x="145104" y="569954"/>
                  </a:lnTo>
                  <a:lnTo>
                    <a:pt x="136462" y="577755"/>
                  </a:lnTo>
                  <a:lnTo>
                    <a:pt x="127820" y="585562"/>
                  </a:lnTo>
                  <a:lnTo>
                    <a:pt x="119178" y="593375"/>
                  </a:lnTo>
                  <a:lnTo>
                    <a:pt x="110536" y="601195"/>
                  </a:lnTo>
                  <a:lnTo>
                    <a:pt x="101894" y="609020"/>
                  </a:lnTo>
                  <a:lnTo>
                    <a:pt x="93252" y="616853"/>
                  </a:lnTo>
                  <a:lnTo>
                    <a:pt x="84610" y="624691"/>
                  </a:lnTo>
                  <a:lnTo>
                    <a:pt x="75968" y="632536"/>
                  </a:lnTo>
                  <a:lnTo>
                    <a:pt x="67326" y="640387"/>
                  </a:lnTo>
                  <a:lnTo>
                    <a:pt x="58684" y="648244"/>
                  </a:lnTo>
                  <a:lnTo>
                    <a:pt x="50042" y="656107"/>
                  </a:lnTo>
                  <a:lnTo>
                    <a:pt x="41400" y="663976"/>
                  </a:lnTo>
                  <a:lnTo>
                    <a:pt x="32758" y="671852"/>
                  </a:lnTo>
                  <a:lnTo>
                    <a:pt x="24116" y="679733"/>
                  </a:lnTo>
                  <a:lnTo>
                    <a:pt x="15475" y="687621"/>
                  </a:lnTo>
                  <a:lnTo>
                    <a:pt x="6833" y="695515"/>
                  </a:lnTo>
                  <a:lnTo>
                    <a:pt x="0" y="70176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23" name="pl823"/>
            <p:cNvSpPr/>
            <p:nvPr/>
          </p:nvSpPr>
          <p:spPr>
            <a:xfrm>
              <a:off x="6954088" y="2095264"/>
              <a:ext cx="837873" cy="756241"/>
            </a:xfrm>
            <a:custGeom>
              <a:avLst/>
              <a:pathLst>
                <a:path w="837873" h="756241">
                  <a:moveTo>
                    <a:pt x="0" y="756241"/>
                  </a:moveTo>
                  <a:lnTo>
                    <a:pt x="8246" y="748797"/>
                  </a:lnTo>
                  <a:lnTo>
                    <a:pt x="16888" y="740997"/>
                  </a:lnTo>
                  <a:lnTo>
                    <a:pt x="25530" y="733197"/>
                  </a:lnTo>
                  <a:lnTo>
                    <a:pt x="34172" y="725397"/>
                  </a:lnTo>
                  <a:lnTo>
                    <a:pt x="42814" y="717597"/>
                  </a:lnTo>
                  <a:lnTo>
                    <a:pt x="51456" y="709797"/>
                  </a:lnTo>
                  <a:lnTo>
                    <a:pt x="60098" y="701997"/>
                  </a:lnTo>
                  <a:lnTo>
                    <a:pt x="68740" y="694197"/>
                  </a:lnTo>
                  <a:lnTo>
                    <a:pt x="77382" y="686397"/>
                  </a:lnTo>
                  <a:lnTo>
                    <a:pt x="86024" y="678597"/>
                  </a:lnTo>
                  <a:lnTo>
                    <a:pt x="94666" y="670797"/>
                  </a:lnTo>
                  <a:lnTo>
                    <a:pt x="103308" y="662997"/>
                  </a:lnTo>
                  <a:lnTo>
                    <a:pt x="111950" y="655197"/>
                  </a:lnTo>
                  <a:lnTo>
                    <a:pt x="120592" y="647397"/>
                  </a:lnTo>
                  <a:lnTo>
                    <a:pt x="129234" y="639597"/>
                  </a:lnTo>
                  <a:lnTo>
                    <a:pt x="137875" y="631798"/>
                  </a:lnTo>
                  <a:lnTo>
                    <a:pt x="146517" y="623998"/>
                  </a:lnTo>
                  <a:lnTo>
                    <a:pt x="155159" y="616198"/>
                  </a:lnTo>
                  <a:lnTo>
                    <a:pt x="163801" y="608398"/>
                  </a:lnTo>
                  <a:lnTo>
                    <a:pt x="172443" y="600598"/>
                  </a:lnTo>
                  <a:lnTo>
                    <a:pt x="181085" y="592798"/>
                  </a:lnTo>
                  <a:lnTo>
                    <a:pt x="189727" y="584998"/>
                  </a:lnTo>
                  <a:lnTo>
                    <a:pt x="198369" y="577198"/>
                  </a:lnTo>
                  <a:lnTo>
                    <a:pt x="207011" y="569398"/>
                  </a:lnTo>
                  <a:lnTo>
                    <a:pt x="215653" y="561598"/>
                  </a:lnTo>
                  <a:lnTo>
                    <a:pt x="224295" y="553798"/>
                  </a:lnTo>
                  <a:lnTo>
                    <a:pt x="232937" y="545998"/>
                  </a:lnTo>
                  <a:lnTo>
                    <a:pt x="241579" y="538198"/>
                  </a:lnTo>
                  <a:lnTo>
                    <a:pt x="250221" y="530398"/>
                  </a:lnTo>
                  <a:lnTo>
                    <a:pt x="258863" y="522598"/>
                  </a:lnTo>
                  <a:lnTo>
                    <a:pt x="267505" y="514798"/>
                  </a:lnTo>
                  <a:lnTo>
                    <a:pt x="276147" y="506998"/>
                  </a:lnTo>
                  <a:lnTo>
                    <a:pt x="284788" y="499198"/>
                  </a:lnTo>
                  <a:lnTo>
                    <a:pt x="293430" y="491398"/>
                  </a:lnTo>
                  <a:lnTo>
                    <a:pt x="302072" y="483598"/>
                  </a:lnTo>
                  <a:lnTo>
                    <a:pt x="310714" y="475798"/>
                  </a:lnTo>
                  <a:lnTo>
                    <a:pt x="319356" y="467998"/>
                  </a:lnTo>
                  <a:lnTo>
                    <a:pt x="327998" y="460198"/>
                  </a:lnTo>
                  <a:lnTo>
                    <a:pt x="336640" y="452398"/>
                  </a:lnTo>
                  <a:lnTo>
                    <a:pt x="345282" y="444598"/>
                  </a:lnTo>
                  <a:lnTo>
                    <a:pt x="353924" y="436798"/>
                  </a:lnTo>
                  <a:lnTo>
                    <a:pt x="362566" y="428998"/>
                  </a:lnTo>
                  <a:lnTo>
                    <a:pt x="371208" y="421198"/>
                  </a:lnTo>
                  <a:lnTo>
                    <a:pt x="379850" y="413398"/>
                  </a:lnTo>
                  <a:lnTo>
                    <a:pt x="388492" y="405598"/>
                  </a:lnTo>
                  <a:lnTo>
                    <a:pt x="397134" y="397798"/>
                  </a:lnTo>
                  <a:lnTo>
                    <a:pt x="405776" y="389998"/>
                  </a:lnTo>
                  <a:lnTo>
                    <a:pt x="414418" y="382198"/>
                  </a:lnTo>
                  <a:lnTo>
                    <a:pt x="423060" y="374398"/>
                  </a:lnTo>
                  <a:lnTo>
                    <a:pt x="431701" y="366598"/>
                  </a:lnTo>
                  <a:lnTo>
                    <a:pt x="440343" y="358798"/>
                  </a:lnTo>
                  <a:lnTo>
                    <a:pt x="448985" y="350998"/>
                  </a:lnTo>
                  <a:lnTo>
                    <a:pt x="457627" y="343198"/>
                  </a:lnTo>
                  <a:lnTo>
                    <a:pt x="466269" y="335398"/>
                  </a:lnTo>
                  <a:lnTo>
                    <a:pt x="474911" y="327598"/>
                  </a:lnTo>
                  <a:lnTo>
                    <a:pt x="483553" y="319798"/>
                  </a:lnTo>
                  <a:lnTo>
                    <a:pt x="492195" y="311999"/>
                  </a:lnTo>
                  <a:lnTo>
                    <a:pt x="500837" y="304199"/>
                  </a:lnTo>
                  <a:lnTo>
                    <a:pt x="509479" y="296399"/>
                  </a:lnTo>
                  <a:lnTo>
                    <a:pt x="518121" y="288599"/>
                  </a:lnTo>
                  <a:lnTo>
                    <a:pt x="526763" y="280799"/>
                  </a:lnTo>
                  <a:lnTo>
                    <a:pt x="535405" y="272999"/>
                  </a:lnTo>
                  <a:lnTo>
                    <a:pt x="544047" y="265199"/>
                  </a:lnTo>
                  <a:lnTo>
                    <a:pt x="552689" y="257399"/>
                  </a:lnTo>
                  <a:lnTo>
                    <a:pt x="561331" y="249599"/>
                  </a:lnTo>
                  <a:lnTo>
                    <a:pt x="569973" y="241799"/>
                  </a:lnTo>
                  <a:lnTo>
                    <a:pt x="578614" y="233999"/>
                  </a:lnTo>
                  <a:lnTo>
                    <a:pt x="587256" y="226199"/>
                  </a:lnTo>
                  <a:lnTo>
                    <a:pt x="595898" y="218399"/>
                  </a:lnTo>
                  <a:lnTo>
                    <a:pt x="604540" y="210599"/>
                  </a:lnTo>
                  <a:lnTo>
                    <a:pt x="613182" y="202799"/>
                  </a:lnTo>
                  <a:lnTo>
                    <a:pt x="621824" y="194999"/>
                  </a:lnTo>
                  <a:lnTo>
                    <a:pt x="630466" y="187199"/>
                  </a:lnTo>
                  <a:lnTo>
                    <a:pt x="639108" y="179399"/>
                  </a:lnTo>
                  <a:lnTo>
                    <a:pt x="647750" y="171599"/>
                  </a:lnTo>
                  <a:lnTo>
                    <a:pt x="656392" y="163799"/>
                  </a:lnTo>
                  <a:lnTo>
                    <a:pt x="665034" y="155999"/>
                  </a:lnTo>
                  <a:lnTo>
                    <a:pt x="673676" y="148199"/>
                  </a:lnTo>
                  <a:lnTo>
                    <a:pt x="682318" y="140399"/>
                  </a:lnTo>
                  <a:lnTo>
                    <a:pt x="690960" y="132599"/>
                  </a:lnTo>
                  <a:lnTo>
                    <a:pt x="699602" y="124799"/>
                  </a:lnTo>
                  <a:lnTo>
                    <a:pt x="708244" y="116999"/>
                  </a:lnTo>
                  <a:lnTo>
                    <a:pt x="716886" y="109199"/>
                  </a:lnTo>
                  <a:lnTo>
                    <a:pt x="725527" y="101399"/>
                  </a:lnTo>
                  <a:lnTo>
                    <a:pt x="734169" y="93599"/>
                  </a:lnTo>
                  <a:lnTo>
                    <a:pt x="742811" y="85799"/>
                  </a:lnTo>
                  <a:lnTo>
                    <a:pt x="751453" y="77999"/>
                  </a:lnTo>
                  <a:lnTo>
                    <a:pt x="760095" y="70199"/>
                  </a:lnTo>
                  <a:lnTo>
                    <a:pt x="768737" y="62399"/>
                  </a:lnTo>
                  <a:lnTo>
                    <a:pt x="777379" y="54599"/>
                  </a:lnTo>
                  <a:lnTo>
                    <a:pt x="786021" y="46799"/>
                  </a:lnTo>
                  <a:lnTo>
                    <a:pt x="794663" y="38999"/>
                  </a:lnTo>
                  <a:lnTo>
                    <a:pt x="803305" y="31199"/>
                  </a:lnTo>
                  <a:lnTo>
                    <a:pt x="811947" y="23399"/>
                  </a:lnTo>
                  <a:lnTo>
                    <a:pt x="820589" y="15599"/>
                  </a:lnTo>
                  <a:lnTo>
                    <a:pt x="829231" y="7799"/>
                  </a:lnTo>
                  <a:lnTo>
                    <a:pt x="837873" y="0"/>
                  </a:lnTo>
                </a:path>
              </a:pathLst>
            </a:custGeom>
            <a:ln w="13550" cap="flat">
              <a:solidFill>
                <a:srgbClr val="A86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6088732" y="2833454"/>
              <a:ext cx="36101" cy="3610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6082568" y="2818649"/>
              <a:ext cx="65712" cy="6571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6093138" y="2820577"/>
              <a:ext cx="61855" cy="6185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6102266" y="2821063"/>
              <a:ext cx="60884" cy="6088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6107605" y="2817760"/>
              <a:ext cx="67490" cy="6749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6119550" y="2821063"/>
              <a:ext cx="60884" cy="6088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6125778" y="2818649"/>
              <a:ext cx="65712" cy="6571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6137958" y="2822188"/>
              <a:ext cx="58635" cy="5863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6141907" y="2817495"/>
              <a:ext cx="68020" cy="6802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6158587" y="2825532"/>
              <a:ext cx="51946" cy="5194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6158251" y="2816554"/>
              <a:ext cx="69902" cy="6990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6167341" y="2817002"/>
              <a:ext cx="69005" cy="6900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6177629" y="2818649"/>
              <a:ext cx="65712" cy="6571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6185958" y="2818335"/>
              <a:ext cx="66339" cy="6633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6194913" y="2818649"/>
              <a:ext cx="65712" cy="6571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6204245" y="2819339"/>
              <a:ext cx="64333" cy="6433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6212887" y="2819339"/>
              <a:ext cx="64333" cy="6433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6219433" y="2817243"/>
              <a:ext cx="68525" cy="6852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6230552" y="2819720"/>
              <a:ext cx="63569" cy="6356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6242325" y="2822851"/>
              <a:ext cx="57308" cy="5730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6256795" y="2828679"/>
              <a:ext cx="45651" cy="4565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6252001" y="2815243"/>
              <a:ext cx="72523" cy="7252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6259483" y="2814083"/>
              <a:ext cx="74844" cy="7484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6269991" y="2815949"/>
              <a:ext cx="71112" cy="7111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6279028" y="2816344"/>
              <a:ext cx="70322" cy="7032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6283448" y="2812123"/>
              <a:ext cx="78765" cy="7876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6294595" y="2814628"/>
              <a:ext cx="73755" cy="7375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6300817" y="2812207"/>
              <a:ext cx="78596" cy="7859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6310963" y="2813712"/>
              <a:ext cx="75586" cy="7558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6317852" y="2811958"/>
              <a:ext cx="79093" cy="7909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6328883" y="2814347"/>
              <a:ext cx="74315" cy="7431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6335648" y="2812471"/>
              <a:ext cx="78069" cy="7806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6345652" y="2813832"/>
              <a:ext cx="75345" cy="7534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6351888" y="2811427"/>
              <a:ext cx="80155" cy="8015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6361854" y="2812751"/>
              <a:ext cx="77509" cy="7750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6368511" y="2810766"/>
              <a:ext cx="81478" cy="8147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6377032" y="2810645"/>
              <a:ext cx="81720" cy="8172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6386601" y="2811572"/>
              <a:ext cx="79865" cy="7986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6393811" y="2810140"/>
              <a:ext cx="82730" cy="8273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6401595" y="2809282"/>
              <a:ext cx="84445" cy="8444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6411312" y="2810357"/>
              <a:ext cx="82296" cy="8229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6419239" y="2809642"/>
              <a:ext cx="83726" cy="8372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6428223" y="2809984"/>
              <a:ext cx="83041" cy="8304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6436715" y="2809834"/>
              <a:ext cx="83342" cy="8334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6446108" y="2810586"/>
              <a:ext cx="81838" cy="8183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6453116" y="2808952"/>
              <a:ext cx="85106" cy="8510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6462690" y="2809883"/>
              <a:ext cx="83243" cy="8324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6470562" y="2809114"/>
              <a:ext cx="84782" cy="8478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6478773" y="3090010"/>
              <a:ext cx="85644" cy="8564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6488281" y="2809549"/>
              <a:ext cx="83912" cy="8391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6495344" y="2807970"/>
              <a:ext cx="87069" cy="8706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6504378" y="2808362"/>
              <a:ext cx="86286" cy="8628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6510879" y="2806221"/>
              <a:ext cx="90567" cy="9056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6520190" y="2806890"/>
              <a:ext cx="89230" cy="8923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6529671" y="2807729"/>
              <a:ext cx="87552" cy="8755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6537819" y="2807235"/>
              <a:ext cx="88540" cy="8854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6546334" y="2807108"/>
              <a:ext cx="88793" cy="8879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6555077" y="2807209"/>
              <a:ext cx="88591" cy="8859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6563544" y="2807034"/>
              <a:ext cx="88941" cy="8894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6572361" y="2964543"/>
              <a:ext cx="88591" cy="8859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6581988" y="2808194"/>
              <a:ext cx="86622" cy="8662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6590283" y="2807848"/>
              <a:ext cx="87314" cy="8731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6599439" y="2982192"/>
              <a:ext cx="86286" cy="8628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6607752" y="2808033"/>
              <a:ext cx="86944" cy="8694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6618555" y="2934191"/>
              <a:ext cx="82624" cy="8262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6627531" y="2810527"/>
              <a:ext cx="81955" cy="8195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6633774" y="2808129"/>
              <a:ext cx="86752" cy="8675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6642196" y="2807908"/>
              <a:ext cx="87193" cy="8719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6650295" y="2807366"/>
              <a:ext cx="88277" cy="8827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6665799" y="2971772"/>
              <a:ext cx="91838" cy="9183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6675057" y="2806201"/>
              <a:ext cx="90607" cy="9060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6683942" y="2806445"/>
              <a:ext cx="90119" cy="9011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6691725" y="2948303"/>
              <a:ext cx="91838" cy="9183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6700716" y="2933507"/>
              <a:ext cx="91139" cy="9113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6709704" y="2806281"/>
              <a:ext cx="90448" cy="9044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6718074" y="2916649"/>
              <a:ext cx="90990" cy="9099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6727550" y="2806843"/>
              <a:ext cx="89323" cy="8932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6735472" y="2806124"/>
              <a:ext cx="90763" cy="9076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6744542" y="2806552"/>
              <a:ext cx="89906" cy="8990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6752354" y="2805722"/>
              <a:ext cx="91566" cy="9156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6761456" y="2806182"/>
              <a:ext cx="90646" cy="9064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6770299" y="2806383"/>
              <a:ext cx="90244" cy="9024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6778421" y="2805863"/>
              <a:ext cx="91284" cy="9128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6786786" y="2805586"/>
              <a:ext cx="91838" cy="9183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6795687" y="2805845"/>
              <a:ext cx="91320" cy="9132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6804888" y="2835499"/>
              <a:ext cx="90202" cy="9020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6812098" y="2794228"/>
              <a:ext cx="93067" cy="9306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6820898" y="2805130"/>
              <a:ext cx="92749" cy="9274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6830691" y="2806281"/>
              <a:ext cx="90448" cy="9044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6838987" y="2817840"/>
              <a:ext cx="91139" cy="9113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6847955" y="2741583"/>
              <a:ext cx="90488" cy="9048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6856440" y="2806104"/>
              <a:ext cx="90801" cy="9080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6865844" y="2806867"/>
              <a:ext cx="89277" cy="8927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6872521" y="2750620"/>
              <a:ext cx="93207" cy="9320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6881452" y="2802081"/>
              <a:ext cx="92630" cy="9263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6889576" y="2804673"/>
              <a:ext cx="93664" cy="9366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6897824" y="2804278"/>
              <a:ext cx="94453" cy="9445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6914607" y="2803778"/>
              <a:ext cx="95454" cy="9545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6924131" y="2804660"/>
              <a:ext cx="93690" cy="9369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6931599" y="2803486"/>
              <a:ext cx="96039" cy="9603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6940130" y="2803974"/>
              <a:ext cx="96259" cy="9625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6949165" y="2803768"/>
              <a:ext cx="95474" cy="9547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6957677" y="2803638"/>
              <a:ext cx="95733" cy="9573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6974689" y="2787102"/>
              <a:ext cx="96277" cy="9627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6983783" y="2672930"/>
              <a:ext cx="95372" cy="9537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6991645" y="2686452"/>
              <a:ext cx="96933" cy="9693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7000439" y="2780114"/>
              <a:ext cx="96630" cy="9663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7009658" y="2663675"/>
              <a:ext cx="95474" cy="9547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7018618" y="2754264"/>
              <a:ext cx="94840" cy="9484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7027770" y="2639886"/>
              <a:ext cx="93818" cy="9381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7037239" y="2720593"/>
              <a:ext cx="92165" cy="9216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7046700" y="2806241"/>
              <a:ext cx="90528" cy="9052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7053309" y="2677493"/>
              <a:ext cx="94592" cy="9459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7061997" y="2637034"/>
              <a:ext cx="94500" cy="9450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7071759" y="2712121"/>
              <a:ext cx="92260" cy="9226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7079805" y="2543548"/>
              <a:ext cx="93452" cy="9345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7088873" y="2711741"/>
              <a:ext cx="92600" cy="9260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7097862" y="2639362"/>
              <a:ext cx="91905" cy="9190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7106943" y="2692416"/>
              <a:ext cx="91028" cy="9102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7114440" y="2650827"/>
              <a:ext cx="93317" cy="9331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7123426" y="2557848"/>
              <a:ext cx="92630" cy="9263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7132023" y="2578107"/>
              <a:ext cx="92719" cy="9271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7140740" y="2554691"/>
              <a:ext cx="92569" cy="9256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7149584" y="2518052"/>
              <a:ext cx="92165" cy="9216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7158947" y="2618235"/>
              <a:ext cx="90724" cy="9072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7167474" y="2534906"/>
              <a:ext cx="90953" cy="9095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7175102" y="2538071"/>
              <a:ext cx="92981" cy="9298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7184057" y="2805328"/>
              <a:ext cx="92355" cy="9235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7193252" y="2582757"/>
              <a:ext cx="91248" cy="9124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7201264" y="2568436"/>
              <a:ext cx="92509" cy="9250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4" name="pl954"/>
            <p:cNvSpPr/>
            <p:nvPr/>
          </p:nvSpPr>
          <p:spPr>
            <a:xfrm>
              <a:off x="5985795" y="4426187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5"/>
            <p:cNvSpPr/>
            <p:nvPr/>
          </p:nvSpPr>
          <p:spPr>
            <a:xfrm>
              <a:off x="5985795" y="4215266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6"/>
            <p:cNvSpPr/>
            <p:nvPr/>
          </p:nvSpPr>
          <p:spPr>
            <a:xfrm>
              <a:off x="5985795" y="399647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7"/>
            <p:cNvSpPr/>
            <p:nvPr/>
          </p:nvSpPr>
          <p:spPr>
            <a:xfrm>
              <a:off x="5985795" y="3795992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8"/>
            <p:cNvSpPr/>
            <p:nvPr/>
          </p:nvSpPr>
          <p:spPr>
            <a:xfrm>
              <a:off x="5985795" y="359550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9"/>
            <p:cNvSpPr/>
            <p:nvPr/>
          </p:nvSpPr>
          <p:spPr>
            <a:xfrm>
              <a:off x="5985795" y="3376717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60"/>
            <p:cNvSpPr/>
            <p:nvPr/>
          </p:nvSpPr>
          <p:spPr>
            <a:xfrm>
              <a:off x="5985795" y="3165796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g961"/>
            <p:cNvSpPr/>
            <p:nvPr/>
          </p:nvSpPr>
          <p:spPr>
            <a:xfrm>
              <a:off x="6974255" y="3674255"/>
              <a:ext cx="817705" cy="751931"/>
            </a:xfrm>
            <a:custGeom>
              <a:avLst/>
              <a:pathLst>
                <a:path w="817705" h="751931">
                  <a:moveTo>
                    <a:pt x="0" y="751931"/>
                  </a:moveTo>
                  <a:lnTo>
                    <a:pt x="5363" y="747164"/>
                  </a:lnTo>
                  <a:lnTo>
                    <a:pt x="14005" y="739475"/>
                  </a:lnTo>
                  <a:lnTo>
                    <a:pt x="22647" y="731780"/>
                  </a:lnTo>
                  <a:lnTo>
                    <a:pt x="31288" y="724080"/>
                  </a:lnTo>
                  <a:lnTo>
                    <a:pt x="39930" y="716374"/>
                  </a:lnTo>
                  <a:lnTo>
                    <a:pt x="48572" y="708661"/>
                  </a:lnTo>
                  <a:lnTo>
                    <a:pt x="57214" y="700943"/>
                  </a:lnTo>
                  <a:lnTo>
                    <a:pt x="65856" y="693218"/>
                  </a:lnTo>
                  <a:lnTo>
                    <a:pt x="74498" y="685488"/>
                  </a:lnTo>
                  <a:lnTo>
                    <a:pt x="83140" y="677751"/>
                  </a:lnTo>
                  <a:lnTo>
                    <a:pt x="91782" y="670008"/>
                  </a:lnTo>
                  <a:lnTo>
                    <a:pt x="100424" y="662259"/>
                  </a:lnTo>
                  <a:lnTo>
                    <a:pt x="109066" y="654504"/>
                  </a:lnTo>
                  <a:lnTo>
                    <a:pt x="117708" y="646742"/>
                  </a:lnTo>
                  <a:lnTo>
                    <a:pt x="126350" y="638975"/>
                  </a:lnTo>
                  <a:lnTo>
                    <a:pt x="134992" y="631201"/>
                  </a:lnTo>
                  <a:lnTo>
                    <a:pt x="143634" y="623420"/>
                  </a:lnTo>
                  <a:lnTo>
                    <a:pt x="152276" y="615634"/>
                  </a:lnTo>
                  <a:lnTo>
                    <a:pt x="160918" y="607841"/>
                  </a:lnTo>
                  <a:lnTo>
                    <a:pt x="169560" y="600041"/>
                  </a:lnTo>
                  <a:lnTo>
                    <a:pt x="178201" y="592236"/>
                  </a:lnTo>
                  <a:lnTo>
                    <a:pt x="186843" y="584424"/>
                  </a:lnTo>
                  <a:lnTo>
                    <a:pt x="195485" y="576606"/>
                  </a:lnTo>
                  <a:lnTo>
                    <a:pt x="204127" y="568781"/>
                  </a:lnTo>
                  <a:lnTo>
                    <a:pt x="212769" y="560951"/>
                  </a:lnTo>
                  <a:lnTo>
                    <a:pt x="221411" y="553114"/>
                  </a:lnTo>
                  <a:lnTo>
                    <a:pt x="230053" y="545271"/>
                  </a:lnTo>
                  <a:lnTo>
                    <a:pt x="238695" y="537421"/>
                  </a:lnTo>
                  <a:lnTo>
                    <a:pt x="247337" y="529566"/>
                  </a:lnTo>
                  <a:lnTo>
                    <a:pt x="255979" y="521704"/>
                  </a:lnTo>
                  <a:lnTo>
                    <a:pt x="264621" y="513836"/>
                  </a:lnTo>
                  <a:lnTo>
                    <a:pt x="273263" y="505962"/>
                  </a:lnTo>
                  <a:lnTo>
                    <a:pt x="281905" y="498082"/>
                  </a:lnTo>
                  <a:lnTo>
                    <a:pt x="290547" y="490195"/>
                  </a:lnTo>
                  <a:lnTo>
                    <a:pt x="299189" y="482303"/>
                  </a:lnTo>
                  <a:lnTo>
                    <a:pt x="307831" y="474405"/>
                  </a:lnTo>
                  <a:lnTo>
                    <a:pt x="316473" y="466501"/>
                  </a:lnTo>
                  <a:lnTo>
                    <a:pt x="325114" y="458591"/>
                  </a:lnTo>
                  <a:lnTo>
                    <a:pt x="333756" y="450675"/>
                  </a:lnTo>
                  <a:lnTo>
                    <a:pt x="342398" y="442754"/>
                  </a:lnTo>
                  <a:lnTo>
                    <a:pt x="351040" y="434826"/>
                  </a:lnTo>
                  <a:lnTo>
                    <a:pt x="359682" y="426893"/>
                  </a:lnTo>
                  <a:lnTo>
                    <a:pt x="368324" y="418955"/>
                  </a:lnTo>
                  <a:lnTo>
                    <a:pt x="376966" y="411011"/>
                  </a:lnTo>
                  <a:lnTo>
                    <a:pt x="385608" y="403061"/>
                  </a:lnTo>
                  <a:lnTo>
                    <a:pt x="394250" y="395106"/>
                  </a:lnTo>
                  <a:lnTo>
                    <a:pt x="402892" y="387146"/>
                  </a:lnTo>
                  <a:lnTo>
                    <a:pt x="411534" y="379180"/>
                  </a:lnTo>
                  <a:lnTo>
                    <a:pt x="420176" y="371209"/>
                  </a:lnTo>
                  <a:lnTo>
                    <a:pt x="428818" y="363233"/>
                  </a:lnTo>
                  <a:lnTo>
                    <a:pt x="437460" y="355251"/>
                  </a:lnTo>
                  <a:lnTo>
                    <a:pt x="446102" y="347265"/>
                  </a:lnTo>
                  <a:lnTo>
                    <a:pt x="454744" y="339273"/>
                  </a:lnTo>
                  <a:lnTo>
                    <a:pt x="463386" y="331277"/>
                  </a:lnTo>
                  <a:lnTo>
                    <a:pt x="472027" y="323276"/>
                  </a:lnTo>
                  <a:lnTo>
                    <a:pt x="480669" y="315270"/>
                  </a:lnTo>
                  <a:lnTo>
                    <a:pt x="489311" y="307259"/>
                  </a:lnTo>
                  <a:lnTo>
                    <a:pt x="497953" y="299244"/>
                  </a:lnTo>
                  <a:lnTo>
                    <a:pt x="506595" y="291224"/>
                  </a:lnTo>
                  <a:lnTo>
                    <a:pt x="515237" y="283199"/>
                  </a:lnTo>
                  <a:lnTo>
                    <a:pt x="523879" y="275170"/>
                  </a:lnTo>
                  <a:lnTo>
                    <a:pt x="532521" y="267137"/>
                  </a:lnTo>
                  <a:lnTo>
                    <a:pt x="541163" y="259099"/>
                  </a:lnTo>
                  <a:lnTo>
                    <a:pt x="549805" y="251058"/>
                  </a:lnTo>
                  <a:lnTo>
                    <a:pt x="558447" y="243011"/>
                  </a:lnTo>
                  <a:lnTo>
                    <a:pt x="567089" y="234961"/>
                  </a:lnTo>
                  <a:lnTo>
                    <a:pt x="575731" y="226907"/>
                  </a:lnTo>
                  <a:lnTo>
                    <a:pt x="584373" y="218849"/>
                  </a:lnTo>
                  <a:lnTo>
                    <a:pt x="593015" y="210787"/>
                  </a:lnTo>
                  <a:lnTo>
                    <a:pt x="601657" y="202721"/>
                  </a:lnTo>
                  <a:lnTo>
                    <a:pt x="610298" y="194651"/>
                  </a:lnTo>
                  <a:lnTo>
                    <a:pt x="618940" y="186577"/>
                  </a:lnTo>
                  <a:lnTo>
                    <a:pt x="627582" y="178500"/>
                  </a:lnTo>
                  <a:lnTo>
                    <a:pt x="636224" y="170420"/>
                  </a:lnTo>
                  <a:lnTo>
                    <a:pt x="644866" y="162335"/>
                  </a:lnTo>
                  <a:lnTo>
                    <a:pt x="653508" y="154248"/>
                  </a:lnTo>
                  <a:lnTo>
                    <a:pt x="662150" y="146157"/>
                  </a:lnTo>
                  <a:lnTo>
                    <a:pt x="670792" y="138062"/>
                  </a:lnTo>
                  <a:lnTo>
                    <a:pt x="679434" y="129964"/>
                  </a:lnTo>
                  <a:lnTo>
                    <a:pt x="688076" y="121863"/>
                  </a:lnTo>
                  <a:lnTo>
                    <a:pt x="696718" y="113759"/>
                  </a:lnTo>
                  <a:lnTo>
                    <a:pt x="705360" y="105652"/>
                  </a:lnTo>
                  <a:lnTo>
                    <a:pt x="714002" y="97542"/>
                  </a:lnTo>
                  <a:lnTo>
                    <a:pt x="722644" y="89428"/>
                  </a:lnTo>
                  <a:lnTo>
                    <a:pt x="731286" y="81312"/>
                  </a:lnTo>
                  <a:lnTo>
                    <a:pt x="739928" y="73193"/>
                  </a:lnTo>
                  <a:lnTo>
                    <a:pt x="748570" y="65071"/>
                  </a:lnTo>
                  <a:lnTo>
                    <a:pt x="757211" y="56946"/>
                  </a:lnTo>
                  <a:lnTo>
                    <a:pt x="765853" y="48819"/>
                  </a:lnTo>
                  <a:lnTo>
                    <a:pt x="774495" y="40689"/>
                  </a:lnTo>
                  <a:lnTo>
                    <a:pt x="783137" y="32556"/>
                  </a:lnTo>
                  <a:lnTo>
                    <a:pt x="791779" y="24421"/>
                  </a:lnTo>
                  <a:lnTo>
                    <a:pt x="800421" y="16283"/>
                  </a:lnTo>
                  <a:lnTo>
                    <a:pt x="809063" y="8142"/>
                  </a:lnTo>
                  <a:lnTo>
                    <a:pt x="817705" y="0"/>
                  </a:lnTo>
                  <a:lnTo>
                    <a:pt x="817705" y="108959"/>
                  </a:lnTo>
                  <a:lnTo>
                    <a:pt x="809063" y="116417"/>
                  </a:lnTo>
                  <a:lnTo>
                    <a:pt x="800421" y="123876"/>
                  </a:lnTo>
                  <a:lnTo>
                    <a:pt x="791779" y="131338"/>
                  </a:lnTo>
                  <a:lnTo>
                    <a:pt x="783137" y="138803"/>
                  </a:lnTo>
                  <a:lnTo>
                    <a:pt x="774495" y="146270"/>
                  </a:lnTo>
                  <a:lnTo>
                    <a:pt x="765853" y="153740"/>
                  </a:lnTo>
                  <a:lnTo>
                    <a:pt x="757211" y="161212"/>
                  </a:lnTo>
                  <a:lnTo>
                    <a:pt x="748570" y="168687"/>
                  </a:lnTo>
                  <a:lnTo>
                    <a:pt x="739928" y="176165"/>
                  </a:lnTo>
                  <a:lnTo>
                    <a:pt x="731286" y="183646"/>
                  </a:lnTo>
                  <a:lnTo>
                    <a:pt x="722644" y="191130"/>
                  </a:lnTo>
                  <a:lnTo>
                    <a:pt x="714002" y="198617"/>
                  </a:lnTo>
                  <a:lnTo>
                    <a:pt x="705360" y="206106"/>
                  </a:lnTo>
                  <a:lnTo>
                    <a:pt x="696718" y="213599"/>
                  </a:lnTo>
                  <a:lnTo>
                    <a:pt x="688076" y="221095"/>
                  </a:lnTo>
                  <a:lnTo>
                    <a:pt x="679434" y="228594"/>
                  </a:lnTo>
                  <a:lnTo>
                    <a:pt x="670792" y="236096"/>
                  </a:lnTo>
                  <a:lnTo>
                    <a:pt x="662150" y="243601"/>
                  </a:lnTo>
                  <a:lnTo>
                    <a:pt x="653508" y="251110"/>
                  </a:lnTo>
                  <a:lnTo>
                    <a:pt x="644866" y="258623"/>
                  </a:lnTo>
                  <a:lnTo>
                    <a:pt x="636224" y="266138"/>
                  </a:lnTo>
                  <a:lnTo>
                    <a:pt x="627582" y="273657"/>
                  </a:lnTo>
                  <a:lnTo>
                    <a:pt x="618940" y="281180"/>
                  </a:lnTo>
                  <a:lnTo>
                    <a:pt x="610298" y="288707"/>
                  </a:lnTo>
                  <a:lnTo>
                    <a:pt x="601657" y="296237"/>
                  </a:lnTo>
                  <a:lnTo>
                    <a:pt x="593015" y="303771"/>
                  </a:lnTo>
                  <a:lnTo>
                    <a:pt x="584373" y="311309"/>
                  </a:lnTo>
                  <a:lnTo>
                    <a:pt x="575731" y="318850"/>
                  </a:lnTo>
                  <a:lnTo>
                    <a:pt x="567089" y="326396"/>
                  </a:lnTo>
                  <a:lnTo>
                    <a:pt x="558447" y="333946"/>
                  </a:lnTo>
                  <a:lnTo>
                    <a:pt x="549805" y="341500"/>
                  </a:lnTo>
                  <a:lnTo>
                    <a:pt x="541163" y="349058"/>
                  </a:lnTo>
                  <a:lnTo>
                    <a:pt x="532521" y="356620"/>
                  </a:lnTo>
                  <a:lnTo>
                    <a:pt x="523879" y="364187"/>
                  </a:lnTo>
                  <a:lnTo>
                    <a:pt x="515237" y="371758"/>
                  </a:lnTo>
                  <a:lnTo>
                    <a:pt x="506595" y="379333"/>
                  </a:lnTo>
                  <a:lnTo>
                    <a:pt x="497953" y="386913"/>
                  </a:lnTo>
                  <a:lnTo>
                    <a:pt x="489311" y="394498"/>
                  </a:lnTo>
                  <a:lnTo>
                    <a:pt x="480669" y="402087"/>
                  </a:lnTo>
                  <a:lnTo>
                    <a:pt x="472027" y="409681"/>
                  </a:lnTo>
                  <a:lnTo>
                    <a:pt x="463386" y="417280"/>
                  </a:lnTo>
                  <a:lnTo>
                    <a:pt x="454744" y="424883"/>
                  </a:lnTo>
                  <a:lnTo>
                    <a:pt x="446102" y="432492"/>
                  </a:lnTo>
                  <a:lnTo>
                    <a:pt x="437460" y="440105"/>
                  </a:lnTo>
                  <a:lnTo>
                    <a:pt x="428818" y="447724"/>
                  </a:lnTo>
                  <a:lnTo>
                    <a:pt x="420176" y="455348"/>
                  </a:lnTo>
                  <a:lnTo>
                    <a:pt x="411534" y="462977"/>
                  </a:lnTo>
                  <a:lnTo>
                    <a:pt x="402892" y="470611"/>
                  </a:lnTo>
                  <a:lnTo>
                    <a:pt x="394250" y="478250"/>
                  </a:lnTo>
                  <a:lnTo>
                    <a:pt x="385608" y="485895"/>
                  </a:lnTo>
                  <a:lnTo>
                    <a:pt x="376966" y="493546"/>
                  </a:lnTo>
                  <a:lnTo>
                    <a:pt x="368324" y="501201"/>
                  </a:lnTo>
                  <a:lnTo>
                    <a:pt x="359682" y="508863"/>
                  </a:lnTo>
                  <a:lnTo>
                    <a:pt x="351040" y="516530"/>
                  </a:lnTo>
                  <a:lnTo>
                    <a:pt x="342398" y="524202"/>
                  </a:lnTo>
                  <a:lnTo>
                    <a:pt x="333756" y="531881"/>
                  </a:lnTo>
                  <a:lnTo>
                    <a:pt x="325114" y="539565"/>
                  </a:lnTo>
                  <a:lnTo>
                    <a:pt x="316473" y="547255"/>
                  </a:lnTo>
                  <a:lnTo>
                    <a:pt x="307831" y="554951"/>
                  </a:lnTo>
                  <a:lnTo>
                    <a:pt x="299189" y="562653"/>
                  </a:lnTo>
                  <a:lnTo>
                    <a:pt x="290547" y="570360"/>
                  </a:lnTo>
                  <a:lnTo>
                    <a:pt x="281905" y="578074"/>
                  </a:lnTo>
                  <a:lnTo>
                    <a:pt x="273263" y="585794"/>
                  </a:lnTo>
                  <a:lnTo>
                    <a:pt x="264621" y="593520"/>
                  </a:lnTo>
                  <a:lnTo>
                    <a:pt x="255979" y="601252"/>
                  </a:lnTo>
                  <a:lnTo>
                    <a:pt x="247337" y="608990"/>
                  </a:lnTo>
                  <a:lnTo>
                    <a:pt x="238695" y="616734"/>
                  </a:lnTo>
                  <a:lnTo>
                    <a:pt x="230053" y="624485"/>
                  </a:lnTo>
                  <a:lnTo>
                    <a:pt x="221411" y="632242"/>
                  </a:lnTo>
                  <a:lnTo>
                    <a:pt x="212769" y="640005"/>
                  </a:lnTo>
                  <a:lnTo>
                    <a:pt x="204127" y="647774"/>
                  </a:lnTo>
                  <a:lnTo>
                    <a:pt x="195485" y="655549"/>
                  </a:lnTo>
                  <a:lnTo>
                    <a:pt x="186843" y="663331"/>
                  </a:lnTo>
                  <a:lnTo>
                    <a:pt x="178201" y="671119"/>
                  </a:lnTo>
                  <a:lnTo>
                    <a:pt x="169560" y="678914"/>
                  </a:lnTo>
                  <a:lnTo>
                    <a:pt x="160918" y="686714"/>
                  </a:lnTo>
                  <a:lnTo>
                    <a:pt x="152276" y="694521"/>
                  </a:lnTo>
                  <a:lnTo>
                    <a:pt x="143634" y="702335"/>
                  </a:lnTo>
                  <a:lnTo>
                    <a:pt x="134992" y="710154"/>
                  </a:lnTo>
                  <a:lnTo>
                    <a:pt x="126350" y="717980"/>
                  </a:lnTo>
                  <a:lnTo>
                    <a:pt x="117708" y="725812"/>
                  </a:lnTo>
                  <a:lnTo>
                    <a:pt x="109066" y="733651"/>
                  </a:lnTo>
                  <a:lnTo>
                    <a:pt x="100424" y="741496"/>
                  </a:lnTo>
                  <a:lnTo>
                    <a:pt x="91782" y="749346"/>
                  </a:lnTo>
                  <a:lnTo>
                    <a:pt x="88939" y="751931"/>
                  </a:lnTo>
                  <a:close/>
                </a:path>
              </a:pathLst>
            </a:cu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2" name="pl962"/>
            <p:cNvSpPr/>
            <p:nvPr/>
          </p:nvSpPr>
          <p:spPr>
            <a:xfrm>
              <a:off x="6974255" y="3674255"/>
              <a:ext cx="817705" cy="751931"/>
            </a:xfrm>
            <a:custGeom>
              <a:avLst/>
              <a:pathLst>
                <a:path w="817705" h="751931">
                  <a:moveTo>
                    <a:pt x="0" y="751931"/>
                  </a:moveTo>
                  <a:lnTo>
                    <a:pt x="5363" y="747164"/>
                  </a:lnTo>
                  <a:lnTo>
                    <a:pt x="14005" y="739475"/>
                  </a:lnTo>
                  <a:lnTo>
                    <a:pt x="22647" y="731780"/>
                  </a:lnTo>
                  <a:lnTo>
                    <a:pt x="31288" y="724080"/>
                  </a:lnTo>
                  <a:lnTo>
                    <a:pt x="39930" y="716374"/>
                  </a:lnTo>
                  <a:lnTo>
                    <a:pt x="48572" y="708661"/>
                  </a:lnTo>
                  <a:lnTo>
                    <a:pt x="57214" y="700943"/>
                  </a:lnTo>
                  <a:lnTo>
                    <a:pt x="65856" y="693218"/>
                  </a:lnTo>
                  <a:lnTo>
                    <a:pt x="74498" y="685488"/>
                  </a:lnTo>
                  <a:lnTo>
                    <a:pt x="83140" y="677751"/>
                  </a:lnTo>
                  <a:lnTo>
                    <a:pt x="91782" y="670008"/>
                  </a:lnTo>
                  <a:lnTo>
                    <a:pt x="100424" y="662259"/>
                  </a:lnTo>
                  <a:lnTo>
                    <a:pt x="109066" y="654504"/>
                  </a:lnTo>
                  <a:lnTo>
                    <a:pt x="117708" y="646742"/>
                  </a:lnTo>
                  <a:lnTo>
                    <a:pt x="126350" y="638975"/>
                  </a:lnTo>
                  <a:lnTo>
                    <a:pt x="134992" y="631201"/>
                  </a:lnTo>
                  <a:lnTo>
                    <a:pt x="143634" y="623420"/>
                  </a:lnTo>
                  <a:lnTo>
                    <a:pt x="152276" y="615634"/>
                  </a:lnTo>
                  <a:lnTo>
                    <a:pt x="160918" y="607841"/>
                  </a:lnTo>
                  <a:lnTo>
                    <a:pt x="169560" y="600041"/>
                  </a:lnTo>
                  <a:lnTo>
                    <a:pt x="178201" y="592236"/>
                  </a:lnTo>
                  <a:lnTo>
                    <a:pt x="186843" y="584424"/>
                  </a:lnTo>
                  <a:lnTo>
                    <a:pt x="195485" y="576606"/>
                  </a:lnTo>
                  <a:lnTo>
                    <a:pt x="204127" y="568781"/>
                  </a:lnTo>
                  <a:lnTo>
                    <a:pt x="212769" y="560951"/>
                  </a:lnTo>
                  <a:lnTo>
                    <a:pt x="221411" y="553114"/>
                  </a:lnTo>
                  <a:lnTo>
                    <a:pt x="230053" y="545271"/>
                  </a:lnTo>
                  <a:lnTo>
                    <a:pt x="238695" y="537421"/>
                  </a:lnTo>
                  <a:lnTo>
                    <a:pt x="247337" y="529566"/>
                  </a:lnTo>
                  <a:lnTo>
                    <a:pt x="255979" y="521704"/>
                  </a:lnTo>
                  <a:lnTo>
                    <a:pt x="264621" y="513836"/>
                  </a:lnTo>
                  <a:lnTo>
                    <a:pt x="273263" y="505962"/>
                  </a:lnTo>
                  <a:lnTo>
                    <a:pt x="281905" y="498082"/>
                  </a:lnTo>
                  <a:lnTo>
                    <a:pt x="290547" y="490195"/>
                  </a:lnTo>
                  <a:lnTo>
                    <a:pt x="299189" y="482303"/>
                  </a:lnTo>
                  <a:lnTo>
                    <a:pt x="307831" y="474405"/>
                  </a:lnTo>
                  <a:lnTo>
                    <a:pt x="316473" y="466501"/>
                  </a:lnTo>
                  <a:lnTo>
                    <a:pt x="325114" y="458591"/>
                  </a:lnTo>
                  <a:lnTo>
                    <a:pt x="333756" y="450675"/>
                  </a:lnTo>
                  <a:lnTo>
                    <a:pt x="342398" y="442754"/>
                  </a:lnTo>
                  <a:lnTo>
                    <a:pt x="351040" y="434826"/>
                  </a:lnTo>
                  <a:lnTo>
                    <a:pt x="359682" y="426893"/>
                  </a:lnTo>
                  <a:lnTo>
                    <a:pt x="368324" y="418955"/>
                  </a:lnTo>
                  <a:lnTo>
                    <a:pt x="376966" y="411011"/>
                  </a:lnTo>
                  <a:lnTo>
                    <a:pt x="385608" y="403061"/>
                  </a:lnTo>
                  <a:lnTo>
                    <a:pt x="394250" y="395106"/>
                  </a:lnTo>
                  <a:lnTo>
                    <a:pt x="402892" y="387146"/>
                  </a:lnTo>
                  <a:lnTo>
                    <a:pt x="411534" y="379180"/>
                  </a:lnTo>
                  <a:lnTo>
                    <a:pt x="420176" y="371209"/>
                  </a:lnTo>
                  <a:lnTo>
                    <a:pt x="428818" y="363233"/>
                  </a:lnTo>
                  <a:lnTo>
                    <a:pt x="437460" y="355251"/>
                  </a:lnTo>
                  <a:lnTo>
                    <a:pt x="446102" y="347265"/>
                  </a:lnTo>
                  <a:lnTo>
                    <a:pt x="454744" y="339273"/>
                  </a:lnTo>
                  <a:lnTo>
                    <a:pt x="463386" y="331277"/>
                  </a:lnTo>
                  <a:lnTo>
                    <a:pt x="472027" y="323276"/>
                  </a:lnTo>
                  <a:lnTo>
                    <a:pt x="480669" y="315270"/>
                  </a:lnTo>
                  <a:lnTo>
                    <a:pt x="489311" y="307259"/>
                  </a:lnTo>
                  <a:lnTo>
                    <a:pt x="497953" y="299244"/>
                  </a:lnTo>
                  <a:lnTo>
                    <a:pt x="506595" y="291224"/>
                  </a:lnTo>
                  <a:lnTo>
                    <a:pt x="515237" y="283199"/>
                  </a:lnTo>
                  <a:lnTo>
                    <a:pt x="523879" y="275170"/>
                  </a:lnTo>
                  <a:lnTo>
                    <a:pt x="532521" y="267137"/>
                  </a:lnTo>
                  <a:lnTo>
                    <a:pt x="541163" y="259099"/>
                  </a:lnTo>
                  <a:lnTo>
                    <a:pt x="549805" y="251058"/>
                  </a:lnTo>
                  <a:lnTo>
                    <a:pt x="558447" y="243011"/>
                  </a:lnTo>
                  <a:lnTo>
                    <a:pt x="567089" y="234961"/>
                  </a:lnTo>
                  <a:lnTo>
                    <a:pt x="575731" y="226907"/>
                  </a:lnTo>
                  <a:lnTo>
                    <a:pt x="584373" y="218849"/>
                  </a:lnTo>
                  <a:lnTo>
                    <a:pt x="593015" y="210787"/>
                  </a:lnTo>
                  <a:lnTo>
                    <a:pt x="601657" y="202721"/>
                  </a:lnTo>
                  <a:lnTo>
                    <a:pt x="610298" y="194651"/>
                  </a:lnTo>
                  <a:lnTo>
                    <a:pt x="618940" y="186577"/>
                  </a:lnTo>
                  <a:lnTo>
                    <a:pt x="627582" y="178500"/>
                  </a:lnTo>
                  <a:lnTo>
                    <a:pt x="636224" y="170420"/>
                  </a:lnTo>
                  <a:lnTo>
                    <a:pt x="644866" y="162335"/>
                  </a:lnTo>
                  <a:lnTo>
                    <a:pt x="653508" y="154248"/>
                  </a:lnTo>
                  <a:lnTo>
                    <a:pt x="662150" y="146157"/>
                  </a:lnTo>
                  <a:lnTo>
                    <a:pt x="670792" y="138062"/>
                  </a:lnTo>
                  <a:lnTo>
                    <a:pt x="679434" y="129964"/>
                  </a:lnTo>
                  <a:lnTo>
                    <a:pt x="688076" y="121863"/>
                  </a:lnTo>
                  <a:lnTo>
                    <a:pt x="696718" y="113759"/>
                  </a:lnTo>
                  <a:lnTo>
                    <a:pt x="705360" y="105652"/>
                  </a:lnTo>
                  <a:lnTo>
                    <a:pt x="714002" y="97542"/>
                  </a:lnTo>
                  <a:lnTo>
                    <a:pt x="722644" y="89428"/>
                  </a:lnTo>
                  <a:lnTo>
                    <a:pt x="731286" y="81312"/>
                  </a:lnTo>
                  <a:lnTo>
                    <a:pt x="739928" y="73193"/>
                  </a:lnTo>
                  <a:lnTo>
                    <a:pt x="748570" y="65071"/>
                  </a:lnTo>
                  <a:lnTo>
                    <a:pt x="757211" y="56946"/>
                  </a:lnTo>
                  <a:lnTo>
                    <a:pt x="765853" y="48819"/>
                  </a:lnTo>
                  <a:lnTo>
                    <a:pt x="774495" y="40689"/>
                  </a:lnTo>
                  <a:lnTo>
                    <a:pt x="783137" y="32556"/>
                  </a:lnTo>
                  <a:lnTo>
                    <a:pt x="791779" y="24421"/>
                  </a:lnTo>
                  <a:lnTo>
                    <a:pt x="800421" y="16283"/>
                  </a:lnTo>
                  <a:lnTo>
                    <a:pt x="809063" y="8142"/>
                  </a:lnTo>
                  <a:lnTo>
                    <a:pt x="817705" y="0"/>
                  </a:lnTo>
                  <a:lnTo>
                    <a:pt x="81770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3" name="pl963"/>
            <p:cNvSpPr/>
            <p:nvPr/>
          </p:nvSpPr>
          <p:spPr>
            <a:xfrm>
              <a:off x="7063195" y="3783215"/>
              <a:ext cx="728766" cy="642972"/>
            </a:xfrm>
            <a:custGeom>
              <a:avLst/>
              <a:pathLst>
                <a:path w="728766" h="642972">
                  <a:moveTo>
                    <a:pt x="728766" y="0"/>
                  </a:moveTo>
                  <a:lnTo>
                    <a:pt x="728766" y="0"/>
                  </a:lnTo>
                  <a:lnTo>
                    <a:pt x="720124" y="7457"/>
                  </a:lnTo>
                  <a:lnTo>
                    <a:pt x="711482" y="14916"/>
                  </a:lnTo>
                  <a:lnTo>
                    <a:pt x="702840" y="22378"/>
                  </a:lnTo>
                  <a:lnTo>
                    <a:pt x="694198" y="29843"/>
                  </a:lnTo>
                  <a:lnTo>
                    <a:pt x="685556" y="37310"/>
                  </a:lnTo>
                  <a:lnTo>
                    <a:pt x="676914" y="44780"/>
                  </a:lnTo>
                  <a:lnTo>
                    <a:pt x="668272" y="52252"/>
                  </a:lnTo>
                  <a:lnTo>
                    <a:pt x="659630" y="59728"/>
                  </a:lnTo>
                  <a:lnTo>
                    <a:pt x="650988" y="67206"/>
                  </a:lnTo>
                  <a:lnTo>
                    <a:pt x="642346" y="74686"/>
                  </a:lnTo>
                  <a:lnTo>
                    <a:pt x="633704" y="82170"/>
                  </a:lnTo>
                  <a:lnTo>
                    <a:pt x="625062" y="89657"/>
                  </a:lnTo>
                  <a:lnTo>
                    <a:pt x="616421" y="97146"/>
                  </a:lnTo>
                  <a:lnTo>
                    <a:pt x="607779" y="104639"/>
                  </a:lnTo>
                  <a:lnTo>
                    <a:pt x="599137" y="112135"/>
                  </a:lnTo>
                  <a:lnTo>
                    <a:pt x="590495" y="119634"/>
                  </a:lnTo>
                  <a:lnTo>
                    <a:pt x="581853" y="127136"/>
                  </a:lnTo>
                  <a:lnTo>
                    <a:pt x="573211" y="134642"/>
                  </a:lnTo>
                  <a:lnTo>
                    <a:pt x="564569" y="142150"/>
                  </a:lnTo>
                  <a:lnTo>
                    <a:pt x="555927" y="149663"/>
                  </a:lnTo>
                  <a:lnTo>
                    <a:pt x="547285" y="157178"/>
                  </a:lnTo>
                  <a:lnTo>
                    <a:pt x="538643" y="164698"/>
                  </a:lnTo>
                  <a:lnTo>
                    <a:pt x="530001" y="172220"/>
                  </a:lnTo>
                  <a:lnTo>
                    <a:pt x="521359" y="179747"/>
                  </a:lnTo>
                  <a:lnTo>
                    <a:pt x="512717" y="187277"/>
                  </a:lnTo>
                  <a:lnTo>
                    <a:pt x="504075" y="194811"/>
                  </a:lnTo>
                  <a:lnTo>
                    <a:pt x="495433" y="202349"/>
                  </a:lnTo>
                  <a:lnTo>
                    <a:pt x="486791" y="209891"/>
                  </a:lnTo>
                  <a:lnTo>
                    <a:pt x="478149" y="217436"/>
                  </a:lnTo>
                  <a:lnTo>
                    <a:pt x="469508" y="224986"/>
                  </a:lnTo>
                  <a:lnTo>
                    <a:pt x="460866" y="232540"/>
                  </a:lnTo>
                  <a:lnTo>
                    <a:pt x="452224" y="240098"/>
                  </a:lnTo>
                  <a:lnTo>
                    <a:pt x="443582" y="247660"/>
                  </a:lnTo>
                  <a:lnTo>
                    <a:pt x="434940" y="255227"/>
                  </a:lnTo>
                  <a:lnTo>
                    <a:pt x="426298" y="262798"/>
                  </a:lnTo>
                  <a:lnTo>
                    <a:pt x="417656" y="270373"/>
                  </a:lnTo>
                  <a:lnTo>
                    <a:pt x="409014" y="277953"/>
                  </a:lnTo>
                  <a:lnTo>
                    <a:pt x="400372" y="285538"/>
                  </a:lnTo>
                  <a:lnTo>
                    <a:pt x="391730" y="293127"/>
                  </a:lnTo>
                  <a:lnTo>
                    <a:pt x="383088" y="300721"/>
                  </a:lnTo>
                  <a:lnTo>
                    <a:pt x="374446" y="308320"/>
                  </a:lnTo>
                  <a:lnTo>
                    <a:pt x="365804" y="315923"/>
                  </a:lnTo>
                  <a:lnTo>
                    <a:pt x="357162" y="323532"/>
                  </a:lnTo>
                  <a:lnTo>
                    <a:pt x="348520" y="331146"/>
                  </a:lnTo>
                  <a:lnTo>
                    <a:pt x="339878" y="338764"/>
                  </a:lnTo>
                  <a:lnTo>
                    <a:pt x="331236" y="346388"/>
                  </a:lnTo>
                  <a:lnTo>
                    <a:pt x="322595" y="354017"/>
                  </a:lnTo>
                  <a:lnTo>
                    <a:pt x="313953" y="361651"/>
                  </a:lnTo>
                  <a:lnTo>
                    <a:pt x="305311" y="369290"/>
                  </a:lnTo>
                  <a:lnTo>
                    <a:pt x="296669" y="376935"/>
                  </a:lnTo>
                  <a:lnTo>
                    <a:pt x="288027" y="384586"/>
                  </a:lnTo>
                  <a:lnTo>
                    <a:pt x="279385" y="392242"/>
                  </a:lnTo>
                  <a:lnTo>
                    <a:pt x="270743" y="399903"/>
                  </a:lnTo>
                  <a:lnTo>
                    <a:pt x="262101" y="407570"/>
                  </a:lnTo>
                  <a:lnTo>
                    <a:pt x="253459" y="415243"/>
                  </a:lnTo>
                  <a:lnTo>
                    <a:pt x="244817" y="422921"/>
                  </a:lnTo>
                  <a:lnTo>
                    <a:pt x="236175" y="430605"/>
                  </a:lnTo>
                  <a:lnTo>
                    <a:pt x="227533" y="438295"/>
                  </a:lnTo>
                  <a:lnTo>
                    <a:pt x="218891" y="445991"/>
                  </a:lnTo>
                  <a:lnTo>
                    <a:pt x="210249" y="453693"/>
                  </a:lnTo>
                  <a:lnTo>
                    <a:pt x="201607" y="461401"/>
                  </a:lnTo>
                  <a:lnTo>
                    <a:pt x="192965" y="469114"/>
                  </a:lnTo>
                  <a:lnTo>
                    <a:pt x="184323" y="476834"/>
                  </a:lnTo>
                  <a:lnTo>
                    <a:pt x="175682" y="484560"/>
                  </a:lnTo>
                  <a:lnTo>
                    <a:pt x="167040" y="492292"/>
                  </a:lnTo>
                  <a:lnTo>
                    <a:pt x="158398" y="500030"/>
                  </a:lnTo>
                  <a:lnTo>
                    <a:pt x="149756" y="507775"/>
                  </a:lnTo>
                  <a:lnTo>
                    <a:pt x="141114" y="515525"/>
                  </a:lnTo>
                  <a:lnTo>
                    <a:pt x="132472" y="523282"/>
                  </a:lnTo>
                  <a:lnTo>
                    <a:pt x="123830" y="531045"/>
                  </a:lnTo>
                  <a:lnTo>
                    <a:pt x="115188" y="538814"/>
                  </a:lnTo>
                  <a:lnTo>
                    <a:pt x="106546" y="546590"/>
                  </a:lnTo>
                  <a:lnTo>
                    <a:pt x="97904" y="554371"/>
                  </a:lnTo>
                  <a:lnTo>
                    <a:pt x="89262" y="562159"/>
                  </a:lnTo>
                  <a:lnTo>
                    <a:pt x="80620" y="569954"/>
                  </a:lnTo>
                  <a:lnTo>
                    <a:pt x="71978" y="577755"/>
                  </a:lnTo>
                  <a:lnTo>
                    <a:pt x="63336" y="585562"/>
                  </a:lnTo>
                  <a:lnTo>
                    <a:pt x="54694" y="593375"/>
                  </a:lnTo>
                  <a:lnTo>
                    <a:pt x="46052" y="601195"/>
                  </a:lnTo>
                  <a:lnTo>
                    <a:pt x="37410" y="609020"/>
                  </a:lnTo>
                  <a:lnTo>
                    <a:pt x="28769" y="616853"/>
                  </a:lnTo>
                  <a:lnTo>
                    <a:pt x="20127" y="624691"/>
                  </a:lnTo>
                  <a:lnTo>
                    <a:pt x="11485" y="632536"/>
                  </a:lnTo>
                  <a:lnTo>
                    <a:pt x="2843" y="640387"/>
                  </a:lnTo>
                  <a:lnTo>
                    <a:pt x="0" y="64297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4" name="pl964"/>
            <p:cNvSpPr/>
            <p:nvPr/>
          </p:nvSpPr>
          <p:spPr>
            <a:xfrm>
              <a:off x="7019223" y="3728735"/>
              <a:ext cx="772738" cy="697452"/>
            </a:xfrm>
            <a:custGeom>
              <a:avLst/>
              <a:pathLst>
                <a:path w="772738" h="697452">
                  <a:moveTo>
                    <a:pt x="0" y="697452"/>
                  </a:moveTo>
                  <a:lnTo>
                    <a:pt x="3605" y="694197"/>
                  </a:lnTo>
                  <a:lnTo>
                    <a:pt x="12247" y="686397"/>
                  </a:lnTo>
                  <a:lnTo>
                    <a:pt x="20889" y="678597"/>
                  </a:lnTo>
                  <a:lnTo>
                    <a:pt x="29531" y="670797"/>
                  </a:lnTo>
                  <a:lnTo>
                    <a:pt x="38173" y="662997"/>
                  </a:lnTo>
                  <a:lnTo>
                    <a:pt x="46815" y="655197"/>
                  </a:lnTo>
                  <a:lnTo>
                    <a:pt x="55457" y="647397"/>
                  </a:lnTo>
                  <a:lnTo>
                    <a:pt x="64099" y="639597"/>
                  </a:lnTo>
                  <a:lnTo>
                    <a:pt x="72741" y="631798"/>
                  </a:lnTo>
                  <a:lnTo>
                    <a:pt x="81382" y="623998"/>
                  </a:lnTo>
                  <a:lnTo>
                    <a:pt x="90024" y="616198"/>
                  </a:lnTo>
                  <a:lnTo>
                    <a:pt x="98666" y="608398"/>
                  </a:lnTo>
                  <a:lnTo>
                    <a:pt x="107308" y="600598"/>
                  </a:lnTo>
                  <a:lnTo>
                    <a:pt x="115950" y="592798"/>
                  </a:lnTo>
                  <a:lnTo>
                    <a:pt x="124592" y="584998"/>
                  </a:lnTo>
                  <a:lnTo>
                    <a:pt x="133234" y="577198"/>
                  </a:lnTo>
                  <a:lnTo>
                    <a:pt x="141876" y="569398"/>
                  </a:lnTo>
                  <a:lnTo>
                    <a:pt x="150518" y="561598"/>
                  </a:lnTo>
                  <a:lnTo>
                    <a:pt x="159160" y="553798"/>
                  </a:lnTo>
                  <a:lnTo>
                    <a:pt x="167802" y="545998"/>
                  </a:lnTo>
                  <a:lnTo>
                    <a:pt x="176444" y="538198"/>
                  </a:lnTo>
                  <a:lnTo>
                    <a:pt x="185086" y="530398"/>
                  </a:lnTo>
                  <a:lnTo>
                    <a:pt x="193728" y="522598"/>
                  </a:lnTo>
                  <a:lnTo>
                    <a:pt x="202370" y="514798"/>
                  </a:lnTo>
                  <a:lnTo>
                    <a:pt x="211012" y="506998"/>
                  </a:lnTo>
                  <a:lnTo>
                    <a:pt x="219654" y="499198"/>
                  </a:lnTo>
                  <a:lnTo>
                    <a:pt x="228295" y="491398"/>
                  </a:lnTo>
                  <a:lnTo>
                    <a:pt x="236937" y="483598"/>
                  </a:lnTo>
                  <a:lnTo>
                    <a:pt x="245579" y="475798"/>
                  </a:lnTo>
                  <a:lnTo>
                    <a:pt x="254221" y="467998"/>
                  </a:lnTo>
                  <a:lnTo>
                    <a:pt x="262863" y="460198"/>
                  </a:lnTo>
                  <a:lnTo>
                    <a:pt x="271505" y="452398"/>
                  </a:lnTo>
                  <a:lnTo>
                    <a:pt x="280147" y="444598"/>
                  </a:lnTo>
                  <a:lnTo>
                    <a:pt x="288789" y="436798"/>
                  </a:lnTo>
                  <a:lnTo>
                    <a:pt x="297431" y="428998"/>
                  </a:lnTo>
                  <a:lnTo>
                    <a:pt x="306073" y="421198"/>
                  </a:lnTo>
                  <a:lnTo>
                    <a:pt x="314715" y="413398"/>
                  </a:lnTo>
                  <a:lnTo>
                    <a:pt x="323357" y="405598"/>
                  </a:lnTo>
                  <a:lnTo>
                    <a:pt x="331999" y="397798"/>
                  </a:lnTo>
                  <a:lnTo>
                    <a:pt x="340641" y="389998"/>
                  </a:lnTo>
                  <a:lnTo>
                    <a:pt x="349283" y="382198"/>
                  </a:lnTo>
                  <a:lnTo>
                    <a:pt x="357925" y="374398"/>
                  </a:lnTo>
                  <a:lnTo>
                    <a:pt x="366567" y="366598"/>
                  </a:lnTo>
                  <a:lnTo>
                    <a:pt x="375208" y="358798"/>
                  </a:lnTo>
                  <a:lnTo>
                    <a:pt x="383850" y="350998"/>
                  </a:lnTo>
                  <a:lnTo>
                    <a:pt x="392492" y="343198"/>
                  </a:lnTo>
                  <a:lnTo>
                    <a:pt x="401134" y="335398"/>
                  </a:lnTo>
                  <a:lnTo>
                    <a:pt x="409776" y="327598"/>
                  </a:lnTo>
                  <a:lnTo>
                    <a:pt x="418418" y="319798"/>
                  </a:lnTo>
                  <a:lnTo>
                    <a:pt x="427060" y="311999"/>
                  </a:lnTo>
                  <a:lnTo>
                    <a:pt x="435702" y="304199"/>
                  </a:lnTo>
                  <a:lnTo>
                    <a:pt x="444344" y="296399"/>
                  </a:lnTo>
                  <a:lnTo>
                    <a:pt x="452986" y="288599"/>
                  </a:lnTo>
                  <a:lnTo>
                    <a:pt x="461628" y="280799"/>
                  </a:lnTo>
                  <a:lnTo>
                    <a:pt x="470270" y="272999"/>
                  </a:lnTo>
                  <a:lnTo>
                    <a:pt x="478912" y="265199"/>
                  </a:lnTo>
                  <a:lnTo>
                    <a:pt x="487554" y="257399"/>
                  </a:lnTo>
                  <a:lnTo>
                    <a:pt x="496196" y="249599"/>
                  </a:lnTo>
                  <a:lnTo>
                    <a:pt x="504838" y="241799"/>
                  </a:lnTo>
                  <a:lnTo>
                    <a:pt x="513479" y="233999"/>
                  </a:lnTo>
                  <a:lnTo>
                    <a:pt x="522121" y="226199"/>
                  </a:lnTo>
                  <a:lnTo>
                    <a:pt x="530763" y="218399"/>
                  </a:lnTo>
                  <a:lnTo>
                    <a:pt x="539405" y="210599"/>
                  </a:lnTo>
                  <a:lnTo>
                    <a:pt x="548047" y="202799"/>
                  </a:lnTo>
                  <a:lnTo>
                    <a:pt x="556689" y="194999"/>
                  </a:lnTo>
                  <a:lnTo>
                    <a:pt x="565331" y="187199"/>
                  </a:lnTo>
                  <a:lnTo>
                    <a:pt x="573973" y="179399"/>
                  </a:lnTo>
                  <a:lnTo>
                    <a:pt x="582615" y="171599"/>
                  </a:lnTo>
                  <a:lnTo>
                    <a:pt x="591257" y="163799"/>
                  </a:lnTo>
                  <a:lnTo>
                    <a:pt x="599899" y="155999"/>
                  </a:lnTo>
                  <a:lnTo>
                    <a:pt x="608541" y="148199"/>
                  </a:lnTo>
                  <a:lnTo>
                    <a:pt x="617183" y="140399"/>
                  </a:lnTo>
                  <a:lnTo>
                    <a:pt x="625825" y="132599"/>
                  </a:lnTo>
                  <a:lnTo>
                    <a:pt x="634467" y="124799"/>
                  </a:lnTo>
                  <a:lnTo>
                    <a:pt x="643109" y="116999"/>
                  </a:lnTo>
                  <a:lnTo>
                    <a:pt x="651751" y="109199"/>
                  </a:lnTo>
                  <a:lnTo>
                    <a:pt x="660392" y="101399"/>
                  </a:lnTo>
                  <a:lnTo>
                    <a:pt x="669034" y="93599"/>
                  </a:lnTo>
                  <a:lnTo>
                    <a:pt x="677676" y="85799"/>
                  </a:lnTo>
                  <a:lnTo>
                    <a:pt x="686318" y="77999"/>
                  </a:lnTo>
                  <a:lnTo>
                    <a:pt x="694960" y="70199"/>
                  </a:lnTo>
                  <a:lnTo>
                    <a:pt x="703602" y="62399"/>
                  </a:lnTo>
                  <a:lnTo>
                    <a:pt x="712244" y="54599"/>
                  </a:lnTo>
                  <a:lnTo>
                    <a:pt x="720886" y="46799"/>
                  </a:lnTo>
                  <a:lnTo>
                    <a:pt x="729528" y="38999"/>
                  </a:lnTo>
                  <a:lnTo>
                    <a:pt x="738170" y="31199"/>
                  </a:lnTo>
                  <a:lnTo>
                    <a:pt x="746812" y="23399"/>
                  </a:lnTo>
                  <a:lnTo>
                    <a:pt x="755454" y="15599"/>
                  </a:lnTo>
                  <a:lnTo>
                    <a:pt x="764096" y="7799"/>
                  </a:lnTo>
                  <a:lnTo>
                    <a:pt x="772738" y="0"/>
                  </a:lnTo>
                  <a:lnTo>
                    <a:pt x="772738" y="0"/>
                  </a:lnTo>
                </a:path>
              </a:pathLst>
            </a:custGeom>
            <a:ln w="13550" cap="flat">
              <a:solidFill>
                <a:srgbClr val="00992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6304780" y="4408137"/>
              <a:ext cx="36101" cy="3610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6386425" y="4403362"/>
              <a:ext cx="45651" cy="4565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6393237" y="4401532"/>
              <a:ext cx="49309" cy="4930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6477619" y="4408137"/>
              <a:ext cx="36101" cy="3610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6481486" y="4403362"/>
              <a:ext cx="45651" cy="4565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6491687" y="4396279"/>
              <a:ext cx="59817" cy="5981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6504264" y="4400214"/>
              <a:ext cx="51946" cy="5194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6514224" y="4401532"/>
              <a:ext cx="49309" cy="4930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6529471" y="4408137"/>
              <a:ext cx="36101" cy="3610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6533338" y="4403362"/>
              <a:ext cx="45651" cy="4565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6530073" y="4391456"/>
              <a:ext cx="69463" cy="6946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6547474" y="4400214"/>
              <a:ext cx="51946" cy="5194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6548079" y="4392177"/>
              <a:ext cx="68020" cy="6802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6559358" y="4394814"/>
              <a:ext cx="62746" cy="6274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6568931" y="4395745"/>
              <a:ext cx="60884" cy="6088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6577087" y="4395260"/>
              <a:ext cx="61855" cy="6185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6584490" y="4394021"/>
              <a:ext cx="64333" cy="6433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6593514" y="4394403"/>
              <a:ext cx="63569" cy="6356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6600475" y="4392722"/>
              <a:ext cx="66931" cy="6693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6605033" y="4388638"/>
              <a:ext cx="75098" cy="7509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6619058" y="4394021"/>
              <a:ext cx="64333" cy="6433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6626121" y="4392442"/>
              <a:ext cx="67490" cy="6749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6635652" y="4393331"/>
              <a:ext cx="65712" cy="6571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6641056" y="4390093"/>
              <a:ext cx="72189" cy="7218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6658770" y="4399165"/>
              <a:ext cx="54045" cy="5404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6657855" y="4389608"/>
              <a:ext cx="73159" cy="7315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6675796" y="4390266"/>
              <a:ext cx="71843" cy="7184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6684998" y="4390825"/>
              <a:ext cx="70725" cy="7072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6700348" y="4397533"/>
              <a:ext cx="57308" cy="5730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6699733" y="4388277"/>
              <a:ext cx="75821" cy="7582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6711335" y="4391236"/>
              <a:ext cx="69902" cy="6990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6722405" y="4393665"/>
              <a:ext cx="65045" cy="6504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6729307" y="4391925"/>
              <a:ext cx="68525" cy="6852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6737949" y="4391925"/>
              <a:ext cx="68525" cy="6852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6750945" y="4396279"/>
              <a:ext cx="59817" cy="5981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6756639" y="4373805"/>
              <a:ext cx="65712" cy="6571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6764127" y="4392177"/>
              <a:ext cx="68020" cy="6802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6770200" y="4389608"/>
              <a:ext cx="73159" cy="7315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6779500" y="4390266"/>
              <a:ext cx="71843" cy="7184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6788507" y="4390631"/>
              <a:ext cx="71112" cy="7111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6797544" y="4391026"/>
              <a:ext cx="70322" cy="7032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6805605" y="4390445"/>
              <a:ext cx="71484" cy="7148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6818204" y="4394403"/>
              <a:ext cx="63569" cy="6356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6823470" y="4391026"/>
              <a:ext cx="70322" cy="7032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6830542" y="4389457"/>
              <a:ext cx="73461" cy="7346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6841412" y="4391685"/>
              <a:ext cx="69005" cy="6900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6849606" y="4391236"/>
              <a:ext cx="69902" cy="6990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6857457" y="4390445"/>
              <a:ext cx="71484" cy="7148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6867830" y="4392177"/>
              <a:ext cx="68020" cy="6802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6876472" y="4392177"/>
              <a:ext cx="68020" cy="6802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6882247" y="4389310"/>
              <a:ext cx="73755" cy="7375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6894597" y="4393018"/>
              <a:ext cx="66339" cy="6633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6899389" y="4389168"/>
              <a:ext cx="74039" cy="7403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6910788" y="4391925"/>
              <a:ext cx="68525" cy="6852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6923300" y="4387153"/>
              <a:ext cx="78069" cy="7806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6934715" y="4389926"/>
              <a:ext cx="72523" cy="7252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6940236" y="4292555"/>
              <a:ext cx="78765" cy="7876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6947773" y="4385701"/>
              <a:ext cx="80973" cy="8097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6956753" y="4386039"/>
              <a:ext cx="80297" cy="8029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6966694" y="4387338"/>
              <a:ext cx="77699" cy="7769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6981570" y="4290740"/>
              <a:ext cx="82516" cy="8251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6992912" y="4387630"/>
              <a:ext cx="77115" cy="7711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7000330" y="4255040"/>
              <a:ext cx="79564" cy="7956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7009904" y="4387338"/>
              <a:ext cx="77699" cy="7769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7018272" y="4387063"/>
              <a:ext cx="78248" cy="7824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7028245" y="4388394"/>
              <a:ext cx="75586" cy="7558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7036122" y="4387630"/>
              <a:ext cx="77115" cy="7711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7048160" y="4163923"/>
              <a:ext cx="70322" cy="7032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7056407" y="4390631"/>
              <a:ext cx="71112" cy="7111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7064182" y="4170422"/>
              <a:ext cx="72846" cy="7284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7072228" y="4389168"/>
              <a:ext cx="74039" cy="7403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7083879" y="4392177"/>
              <a:ext cx="68020" cy="6802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7091370" y="4391026"/>
              <a:ext cx="70322" cy="7032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7102003" y="4393018"/>
              <a:ext cx="66339" cy="6633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7108654" y="4391026"/>
              <a:ext cx="70322" cy="7032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7121529" y="4395260"/>
              <a:ext cx="61855" cy="6185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7126148" y="4391236"/>
              <a:ext cx="69902" cy="6990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7137574" y="4394021"/>
              <a:ext cx="64333" cy="6433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7142827" y="4390631"/>
              <a:ext cx="71112" cy="7111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7152762" y="4391925"/>
              <a:ext cx="68525" cy="6852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7162497" y="4091916"/>
              <a:ext cx="66339" cy="6633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7171786" y="4393665"/>
              <a:ext cx="65045" cy="6504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7177395" y="4390631"/>
              <a:ext cx="71112" cy="7111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7185671" y="4117413"/>
              <a:ext cx="71843" cy="7184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7195073" y="4391026"/>
              <a:ext cx="70322" cy="7032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7203715" y="4391026"/>
              <a:ext cx="70322" cy="7032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7215734" y="4064394"/>
              <a:ext cx="63569" cy="6356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l1052"/>
            <p:cNvSpPr/>
            <p:nvPr/>
          </p:nvSpPr>
          <p:spPr>
            <a:xfrm>
              <a:off x="5985795" y="6000870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3"/>
            <p:cNvSpPr/>
            <p:nvPr/>
          </p:nvSpPr>
          <p:spPr>
            <a:xfrm>
              <a:off x="5985795" y="5789948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4"/>
            <p:cNvSpPr/>
            <p:nvPr/>
          </p:nvSpPr>
          <p:spPr>
            <a:xfrm>
              <a:off x="5985795" y="5571156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5"/>
            <p:cNvSpPr/>
            <p:nvPr/>
          </p:nvSpPr>
          <p:spPr>
            <a:xfrm>
              <a:off x="5985795" y="537067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6"/>
            <p:cNvSpPr/>
            <p:nvPr/>
          </p:nvSpPr>
          <p:spPr>
            <a:xfrm>
              <a:off x="5985795" y="5170192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7"/>
            <p:cNvSpPr/>
            <p:nvPr/>
          </p:nvSpPr>
          <p:spPr>
            <a:xfrm>
              <a:off x="5985795" y="4951400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8"/>
            <p:cNvSpPr/>
            <p:nvPr/>
          </p:nvSpPr>
          <p:spPr>
            <a:xfrm>
              <a:off x="5985795" y="4740478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g1059"/>
            <p:cNvSpPr/>
            <p:nvPr/>
          </p:nvSpPr>
          <p:spPr>
            <a:xfrm>
              <a:off x="7037676" y="5305473"/>
              <a:ext cx="754285" cy="695396"/>
            </a:xfrm>
            <a:custGeom>
              <a:avLst/>
              <a:pathLst>
                <a:path w="754285" h="695396">
                  <a:moveTo>
                    <a:pt x="0" y="695396"/>
                  </a:moveTo>
                  <a:lnTo>
                    <a:pt x="2436" y="693218"/>
                  </a:lnTo>
                  <a:lnTo>
                    <a:pt x="11078" y="685488"/>
                  </a:lnTo>
                  <a:lnTo>
                    <a:pt x="19720" y="677751"/>
                  </a:lnTo>
                  <a:lnTo>
                    <a:pt x="28362" y="670008"/>
                  </a:lnTo>
                  <a:lnTo>
                    <a:pt x="37003" y="662259"/>
                  </a:lnTo>
                  <a:lnTo>
                    <a:pt x="45645" y="654504"/>
                  </a:lnTo>
                  <a:lnTo>
                    <a:pt x="54287" y="646742"/>
                  </a:lnTo>
                  <a:lnTo>
                    <a:pt x="62929" y="638975"/>
                  </a:lnTo>
                  <a:lnTo>
                    <a:pt x="71571" y="631201"/>
                  </a:lnTo>
                  <a:lnTo>
                    <a:pt x="80213" y="623420"/>
                  </a:lnTo>
                  <a:lnTo>
                    <a:pt x="88855" y="615634"/>
                  </a:lnTo>
                  <a:lnTo>
                    <a:pt x="97497" y="607841"/>
                  </a:lnTo>
                  <a:lnTo>
                    <a:pt x="106139" y="600041"/>
                  </a:lnTo>
                  <a:lnTo>
                    <a:pt x="114781" y="592236"/>
                  </a:lnTo>
                  <a:lnTo>
                    <a:pt x="123423" y="584424"/>
                  </a:lnTo>
                  <a:lnTo>
                    <a:pt x="132065" y="576606"/>
                  </a:lnTo>
                  <a:lnTo>
                    <a:pt x="140707" y="568781"/>
                  </a:lnTo>
                  <a:lnTo>
                    <a:pt x="149349" y="560951"/>
                  </a:lnTo>
                  <a:lnTo>
                    <a:pt x="157991" y="553114"/>
                  </a:lnTo>
                  <a:lnTo>
                    <a:pt x="166633" y="545271"/>
                  </a:lnTo>
                  <a:lnTo>
                    <a:pt x="175275" y="537421"/>
                  </a:lnTo>
                  <a:lnTo>
                    <a:pt x="183916" y="529566"/>
                  </a:lnTo>
                  <a:lnTo>
                    <a:pt x="192558" y="521704"/>
                  </a:lnTo>
                  <a:lnTo>
                    <a:pt x="201200" y="513836"/>
                  </a:lnTo>
                  <a:lnTo>
                    <a:pt x="209842" y="505962"/>
                  </a:lnTo>
                  <a:lnTo>
                    <a:pt x="218484" y="498082"/>
                  </a:lnTo>
                  <a:lnTo>
                    <a:pt x="227126" y="490195"/>
                  </a:lnTo>
                  <a:lnTo>
                    <a:pt x="235768" y="482303"/>
                  </a:lnTo>
                  <a:lnTo>
                    <a:pt x="244410" y="474405"/>
                  </a:lnTo>
                  <a:lnTo>
                    <a:pt x="253052" y="466501"/>
                  </a:lnTo>
                  <a:lnTo>
                    <a:pt x="261694" y="458591"/>
                  </a:lnTo>
                  <a:lnTo>
                    <a:pt x="270336" y="450675"/>
                  </a:lnTo>
                  <a:lnTo>
                    <a:pt x="278978" y="442754"/>
                  </a:lnTo>
                  <a:lnTo>
                    <a:pt x="287620" y="434826"/>
                  </a:lnTo>
                  <a:lnTo>
                    <a:pt x="296262" y="426893"/>
                  </a:lnTo>
                  <a:lnTo>
                    <a:pt x="304904" y="418955"/>
                  </a:lnTo>
                  <a:lnTo>
                    <a:pt x="313546" y="411011"/>
                  </a:lnTo>
                  <a:lnTo>
                    <a:pt x="322188" y="403061"/>
                  </a:lnTo>
                  <a:lnTo>
                    <a:pt x="330829" y="395106"/>
                  </a:lnTo>
                  <a:lnTo>
                    <a:pt x="339471" y="387146"/>
                  </a:lnTo>
                  <a:lnTo>
                    <a:pt x="348113" y="379180"/>
                  </a:lnTo>
                  <a:lnTo>
                    <a:pt x="356755" y="371209"/>
                  </a:lnTo>
                  <a:lnTo>
                    <a:pt x="365397" y="363233"/>
                  </a:lnTo>
                  <a:lnTo>
                    <a:pt x="374039" y="355251"/>
                  </a:lnTo>
                  <a:lnTo>
                    <a:pt x="382681" y="347265"/>
                  </a:lnTo>
                  <a:lnTo>
                    <a:pt x="391323" y="339273"/>
                  </a:lnTo>
                  <a:lnTo>
                    <a:pt x="399965" y="331277"/>
                  </a:lnTo>
                  <a:lnTo>
                    <a:pt x="408607" y="323276"/>
                  </a:lnTo>
                  <a:lnTo>
                    <a:pt x="417249" y="315270"/>
                  </a:lnTo>
                  <a:lnTo>
                    <a:pt x="425891" y="307259"/>
                  </a:lnTo>
                  <a:lnTo>
                    <a:pt x="434533" y="299244"/>
                  </a:lnTo>
                  <a:lnTo>
                    <a:pt x="443175" y="291224"/>
                  </a:lnTo>
                  <a:lnTo>
                    <a:pt x="451817" y="283199"/>
                  </a:lnTo>
                  <a:lnTo>
                    <a:pt x="460459" y="275170"/>
                  </a:lnTo>
                  <a:lnTo>
                    <a:pt x="469101" y="267137"/>
                  </a:lnTo>
                  <a:lnTo>
                    <a:pt x="477742" y="259099"/>
                  </a:lnTo>
                  <a:lnTo>
                    <a:pt x="486384" y="251058"/>
                  </a:lnTo>
                  <a:lnTo>
                    <a:pt x="495026" y="243011"/>
                  </a:lnTo>
                  <a:lnTo>
                    <a:pt x="503668" y="234961"/>
                  </a:lnTo>
                  <a:lnTo>
                    <a:pt x="512310" y="226907"/>
                  </a:lnTo>
                  <a:lnTo>
                    <a:pt x="520952" y="218849"/>
                  </a:lnTo>
                  <a:lnTo>
                    <a:pt x="529594" y="210787"/>
                  </a:lnTo>
                  <a:lnTo>
                    <a:pt x="538236" y="202721"/>
                  </a:lnTo>
                  <a:lnTo>
                    <a:pt x="546878" y="194651"/>
                  </a:lnTo>
                  <a:lnTo>
                    <a:pt x="555520" y="186577"/>
                  </a:lnTo>
                  <a:lnTo>
                    <a:pt x="564162" y="178500"/>
                  </a:lnTo>
                  <a:lnTo>
                    <a:pt x="572804" y="170420"/>
                  </a:lnTo>
                  <a:lnTo>
                    <a:pt x="581446" y="162335"/>
                  </a:lnTo>
                  <a:lnTo>
                    <a:pt x="590088" y="154248"/>
                  </a:lnTo>
                  <a:lnTo>
                    <a:pt x="598730" y="146157"/>
                  </a:lnTo>
                  <a:lnTo>
                    <a:pt x="607372" y="138062"/>
                  </a:lnTo>
                  <a:lnTo>
                    <a:pt x="616014" y="129964"/>
                  </a:lnTo>
                  <a:lnTo>
                    <a:pt x="624655" y="121863"/>
                  </a:lnTo>
                  <a:lnTo>
                    <a:pt x="633297" y="113759"/>
                  </a:lnTo>
                  <a:lnTo>
                    <a:pt x="641939" y="105652"/>
                  </a:lnTo>
                  <a:lnTo>
                    <a:pt x="650581" y="97542"/>
                  </a:lnTo>
                  <a:lnTo>
                    <a:pt x="659223" y="89428"/>
                  </a:lnTo>
                  <a:lnTo>
                    <a:pt x="667865" y="81312"/>
                  </a:lnTo>
                  <a:lnTo>
                    <a:pt x="676507" y="73193"/>
                  </a:lnTo>
                  <a:lnTo>
                    <a:pt x="685149" y="65071"/>
                  </a:lnTo>
                  <a:lnTo>
                    <a:pt x="693791" y="56946"/>
                  </a:lnTo>
                  <a:lnTo>
                    <a:pt x="702433" y="48819"/>
                  </a:lnTo>
                  <a:lnTo>
                    <a:pt x="711075" y="40689"/>
                  </a:lnTo>
                  <a:lnTo>
                    <a:pt x="719717" y="32556"/>
                  </a:lnTo>
                  <a:lnTo>
                    <a:pt x="728359" y="24421"/>
                  </a:lnTo>
                  <a:lnTo>
                    <a:pt x="737001" y="16283"/>
                  </a:lnTo>
                  <a:lnTo>
                    <a:pt x="745643" y="8142"/>
                  </a:lnTo>
                  <a:lnTo>
                    <a:pt x="754285" y="0"/>
                  </a:lnTo>
                  <a:lnTo>
                    <a:pt x="754285" y="108959"/>
                  </a:lnTo>
                  <a:lnTo>
                    <a:pt x="745643" y="116417"/>
                  </a:lnTo>
                  <a:lnTo>
                    <a:pt x="737001" y="123876"/>
                  </a:lnTo>
                  <a:lnTo>
                    <a:pt x="728359" y="131338"/>
                  </a:lnTo>
                  <a:lnTo>
                    <a:pt x="719717" y="138803"/>
                  </a:lnTo>
                  <a:lnTo>
                    <a:pt x="711075" y="146270"/>
                  </a:lnTo>
                  <a:lnTo>
                    <a:pt x="702433" y="153740"/>
                  </a:lnTo>
                  <a:lnTo>
                    <a:pt x="693791" y="161212"/>
                  </a:lnTo>
                  <a:lnTo>
                    <a:pt x="685149" y="168687"/>
                  </a:lnTo>
                  <a:lnTo>
                    <a:pt x="676507" y="176165"/>
                  </a:lnTo>
                  <a:lnTo>
                    <a:pt x="667865" y="183646"/>
                  </a:lnTo>
                  <a:lnTo>
                    <a:pt x="659223" y="191130"/>
                  </a:lnTo>
                  <a:lnTo>
                    <a:pt x="650581" y="198617"/>
                  </a:lnTo>
                  <a:lnTo>
                    <a:pt x="641939" y="206106"/>
                  </a:lnTo>
                  <a:lnTo>
                    <a:pt x="633297" y="213599"/>
                  </a:lnTo>
                  <a:lnTo>
                    <a:pt x="624655" y="221095"/>
                  </a:lnTo>
                  <a:lnTo>
                    <a:pt x="616014" y="228594"/>
                  </a:lnTo>
                  <a:lnTo>
                    <a:pt x="607372" y="236096"/>
                  </a:lnTo>
                  <a:lnTo>
                    <a:pt x="598730" y="243601"/>
                  </a:lnTo>
                  <a:lnTo>
                    <a:pt x="590088" y="251110"/>
                  </a:lnTo>
                  <a:lnTo>
                    <a:pt x="581446" y="258623"/>
                  </a:lnTo>
                  <a:lnTo>
                    <a:pt x="572804" y="266138"/>
                  </a:lnTo>
                  <a:lnTo>
                    <a:pt x="564162" y="273657"/>
                  </a:lnTo>
                  <a:lnTo>
                    <a:pt x="555520" y="281180"/>
                  </a:lnTo>
                  <a:lnTo>
                    <a:pt x="546878" y="288707"/>
                  </a:lnTo>
                  <a:lnTo>
                    <a:pt x="538236" y="296237"/>
                  </a:lnTo>
                  <a:lnTo>
                    <a:pt x="529594" y="303771"/>
                  </a:lnTo>
                  <a:lnTo>
                    <a:pt x="520952" y="311309"/>
                  </a:lnTo>
                  <a:lnTo>
                    <a:pt x="512310" y="318850"/>
                  </a:lnTo>
                  <a:lnTo>
                    <a:pt x="503668" y="326396"/>
                  </a:lnTo>
                  <a:lnTo>
                    <a:pt x="495026" y="333946"/>
                  </a:lnTo>
                  <a:lnTo>
                    <a:pt x="486384" y="341500"/>
                  </a:lnTo>
                  <a:lnTo>
                    <a:pt x="477742" y="349058"/>
                  </a:lnTo>
                  <a:lnTo>
                    <a:pt x="469101" y="356620"/>
                  </a:lnTo>
                  <a:lnTo>
                    <a:pt x="460459" y="364187"/>
                  </a:lnTo>
                  <a:lnTo>
                    <a:pt x="451817" y="371758"/>
                  </a:lnTo>
                  <a:lnTo>
                    <a:pt x="443175" y="379333"/>
                  </a:lnTo>
                  <a:lnTo>
                    <a:pt x="434533" y="386913"/>
                  </a:lnTo>
                  <a:lnTo>
                    <a:pt x="425891" y="394498"/>
                  </a:lnTo>
                  <a:lnTo>
                    <a:pt x="417249" y="402087"/>
                  </a:lnTo>
                  <a:lnTo>
                    <a:pt x="408607" y="409681"/>
                  </a:lnTo>
                  <a:lnTo>
                    <a:pt x="399965" y="417280"/>
                  </a:lnTo>
                  <a:lnTo>
                    <a:pt x="391323" y="424883"/>
                  </a:lnTo>
                  <a:lnTo>
                    <a:pt x="382681" y="432492"/>
                  </a:lnTo>
                  <a:lnTo>
                    <a:pt x="374039" y="440105"/>
                  </a:lnTo>
                  <a:lnTo>
                    <a:pt x="365397" y="447724"/>
                  </a:lnTo>
                  <a:lnTo>
                    <a:pt x="356755" y="455348"/>
                  </a:lnTo>
                  <a:lnTo>
                    <a:pt x="348113" y="462977"/>
                  </a:lnTo>
                  <a:lnTo>
                    <a:pt x="339471" y="470611"/>
                  </a:lnTo>
                  <a:lnTo>
                    <a:pt x="330829" y="478250"/>
                  </a:lnTo>
                  <a:lnTo>
                    <a:pt x="322188" y="485895"/>
                  </a:lnTo>
                  <a:lnTo>
                    <a:pt x="313546" y="493546"/>
                  </a:lnTo>
                  <a:lnTo>
                    <a:pt x="304904" y="501201"/>
                  </a:lnTo>
                  <a:lnTo>
                    <a:pt x="296262" y="508863"/>
                  </a:lnTo>
                  <a:lnTo>
                    <a:pt x="287620" y="516530"/>
                  </a:lnTo>
                  <a:lnTo>
                    <a:pt x="278978" y="524202"/>
                  </a:lnTo>
                  <a:lnTo>
                    <a:pt x="270336" y="531881"/>
                  </a:lnTo>
                  <a:lnTo>
                    <a:pt x="261694" y="539565"/>
                  </a:lnTo>
                  <a:lnTo>
                    <a:pt x="253052" y="547255"/>
                  </a:lnTo>
                  <a:lnTo>
                    <a:pt x="244410" y="554951"/>
                  </a:lnTo>
                  <a:lnTo>
                    <a:pt x="235768" y="562653"/>
                  </a:lnTo>
                  <a:lnTo>
                    <a:pt x="227126" y="570360"/>
                  </a:lnTo>
                  <a:lnTo>
                    <a:pt x="218484" y="578074"/>
                  </a:lnTo>
                  <a:lnTo>
                    <a:pt x="209842" y="585794"/>
                  </a:lnTo>
                  <a:lnTo>
                    <a:pt x="201200" y="593520"/>
                  </a:lnTo>
                  <a:lnTo>
                    <a:pt x="192558" y="601252"/>
                  </a:lnTo>
                  <a:lnTo>
                    <a:pt x="183916" y="608990"/>
                  </a:lnTo>
                  <a:lnTo>
                    <a:pt x="175275" y="616734"/>
                  </a:lnTo>
                  <a:lnTo>
                    <a:pt x="166633" y="624485"/>
                  </a:lnTo>
                  <a:lnTo>
                    <a:pt x="157991" y="632242"/>
                  </a:lnTo>
                  <a:lnTo>
                    <a:pt x="149349" y="640005"/>
                  </a:lnTo>
                  <a:lnTo>
                    <a:pt x="140707" y="647774"/>
                  </a:lnTo>
                  <a:lnTo>
                    <a:pt x="132065" y="655549"/>
                  </a:lnTo>
                  <a:lnTo>
                    <a:pt x="123423" y="663331"/>
                  </a:lnTo>
                  <a:lnTo>
                    <a:pt x="114781" y="671119"/>
                  </a:lnTo>
                  <a:lnTo>
                    <a:pt x="106139" y="678914"/>
                  </a:lnTo>
                  <a:lnTo>
                    <a:pt x="97497" y="686714"/>
                  </a:lnTo>
                  <a:lnTo>
                    <a:pt x="88855" y="694521"/>
                  </a:lnTo>
                  <a:lnTo>
                    <a:pt x="87888" y="695396"/>
                  </a:lnTo>
                  <a:close/>
                </a:path>
              </a:pathLst>
            </a:cu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l1060"/>
            <p:cNvSpPr/>
            <p:nvPr/>
          </p:nvSpPr>
          <p:spPr>
            <a:xfrm>
              <a:off x="7037676" y="5305473"/>
              <a:ext cx="754285" cy="695396"/>
            </a:xfrm>
            <a:custGeom>
              <a:avLst/>
              <a:pathLst>
                <a:path w="754285" h="695396">
                  <a:moveTo>
                    <a:pt x="0" y="695396"/>
                  </a:moveTo>
                  <a:lnTo>
                    <a:pt x="2436" y="693218"/>
                  </a:lnTo>
                  <a:lnTo>
                    <a:pt x="11078" y="685488"/>
                  </a:lnTo>
                  <a:lnTo>
                    <a:pt x="19720" y="677751"/>
                  </a:lnTo>
                  <a:lnTo>
                    <a:pt x="28362" y="670008"/>
                  </a:lnTo>
                  <a:lnTo>
                    <a:pt x="37003" y="662259"/>
                  </a:lnTo>
                  <a:lnTo>
                    <a:pt x="45645" y="654504"/>
                  </a:lnTo>
                  <a:lnTo>
                    <a:pt x="54287" y="646742"/>
                  </a:lnTo>
                  <a:lnTo>
                    <a:pt x="62929" y="638975"/>
                  </a:lnTo>
                  <a:lnTo>
                    <a:pt x="71571" y="631201"/>
                  </a:lnTo>
                  <a:lnTo>
                    <a:pt x="80213" y="623420"/>
                  </a:lnTo>
                  <a:lnTo>
                    <a:pt x="88855" y="615634"/>
                  </a:lnTo>
                  <a:lnTo>
                    <a:pt x="97497" y="607841"/>
                  </a:lnTo>
                  <a:lnTo>
                    <a:pt x="106139" y="600041"/>
                  </a:lnTo>
                  <a:lnTo>
                    <a:pt x="114781" y="592236"/>
                  </a:lnTo>
                  <a:lnTo>
                    <a:pt x="123423" y="584424"/>
                  </a:lnTo>
                  <a:lnTo>
                    <a:pt x="132065" y="576606"/>
                  </a:lnTo>
                  <a:lnTo>
                    <a:pt x="140707" y="568781"/>
                  </a:lnTo>
                  <a:lnTo>
                    <a:pt x="149349" y="560951"/>
                  </a:lnTo>
                  <a:lnTo>
                    <a:pt x="157991" y="553114"/>
                  </a:lnTo>
                  <a:lnTo>
                    <a:pt x="166633" y="545271"/>
                  </a:lnTo>
                  <a:lnTo>
                    <a:pt x="175275" y="537421"/>
                  </a:lnTo>
                  <a:lnTo>
                    <a:pt x="183916" y="529566"/>
                  </a:lnTo>
                  <a:lnTo>
                    <a:pt x="192558" y="521704"/>
                  </a:lnTo>
                  <a:lnTo>
                    <a:pt x="201200" y="513836"/>
                  </a:lnTo>
                  <a:lnTo>
                    <a:pt x="209842" y="505962"/>
                  </a:lnTo>
                  <a:lnTo>
                    <a:pt x="218484" y="498082"/>
                  </a:lnTo>
                  <a:lnTo>
                    <a:pt x="227126" y="490195"/>
                  </a:lnTo>
                  <a:lnTo>
                    <a:pt x="235768" y="482303"/>
                  </a:lnTo>
                  <a:lnTo>
                    <a:pt x="244410" y="474405"/>
                  </a:lnTo>
                  <a:lnTo>
                    <a:pt x="253052" y="466501"/>
                  </a:lnTo>
                  <a:lnTo>
                    <a:pt x="261694" y="458591"/>
                  </a:lnTo>
                  <a:lnTo>
                    <a:pt x="270336" y="450675"/>
                  </a:lnTo>
                  <a:lnTo>
                    <a:pt x="278978" y="442754"/>
                  </a:lnTo>
                  <a:lnTo>
                    <a:pt x="287620" y="434826"/>
                  </a:lnTo>
                  <a:lnTo>
                    <a:pt x="296262" y="426893"/>
                  </a:lnTo>
                  <a:lnTo>
                    <a:pt x="304904" y="418955"/>
                  </a:lnTo>
                  <a:lnTo>
                    <a:pt x="313546" y="411011"/>
                  </a:lnTo>
                  <a:lnTo>
                    <a:pt x="322188" y="403061"/>
                  </a:lnTo>
                  <a:lnTo>
                    <a:pt x="330829" y="395106"/>
                  </a:lnTo>
                  <a:lnTo>
                    <a:pt x="339471" y="387146"/>
                  </a:lnTo>
                  <a:lnTo>
                    <a:pt x="348113" y="379180"/>
                  </a:lnTo>
                  <a:lnTo>
                    <a:pt x="356755" y="371209"/>
                  </a:lnTo>
                  <a:lnTo>
                    <a:pt x="365397" y="363233"/>
                  </a:lnTo>
                  <a:lnTo>
                    <a:pt x="374039" y="355251"/>
                  </a:lnTo>
                  <a:lnTo>
                    <a:pt x="382681" y="347265"/>
                  </a:lnTo>
                  <a:lnTo>
                    <a:pt x="391323" y="339273"/>
                  </a:lnTo>
                  <a:lnTo>
                    <a:pt x="399965" y="331277"/>
                  </a:lnTo>
                  <a:lnTo>
                    <a:pt x="408607" y="323276"/>
                  </a:lnTo>
                  <a:lnTo>
                    <a:pt x="417249" y="315270"/>
                  </a:lnTo>
                  <a:lnTo>
                    <a:pt x="425891" y="307259"/>
                  </a:lnTo>
                  <a:lnTo>
                    <a:pt x="434533" y="299244"/>
                  </a:lnTo>
                  <a:lnTo>
                    <a:pt x="443175" y="291224"/>
                  </a:lnTo>
                  <a:lnTo>
                    <a:pt x="451817" y="283199"/>
                  </a:lnTo>
                  <a:lnTo>
                    <a:pt x="460459" y="275170"/>
                  </a:lnTo>
                  <a:lnTo>
                    <a:pt x="469101" y="267137"/>
                  </a:lnTo>
                  <a:lnTo>
                    <a:pt x="477742" y="259099"/>
                  </a:lnTo>
                  <a:lnTo>
                    <a:pt x="486384" y="251058"/>
                  </a:lnTo>
                  <a:lnTo>
                    <a:pt x="495026" y="243011"/>
                  </a:lnTo>
                  <a:lnTo>
                    <a:pt x="503668" y="234961"/>
                  </a:lnTo>
                  <a:lnTo>
                    <a:pt x="512310" y="226907"/>
                  </a:lnTo>
                  <a:lnTo>
                    <a:pt x="520952" y="218849"/>
                  </a:lnTo>
                  <a:lnTo>
                    <a:pt x="529594" y="210787"/>
                  </a:lnTo>
                  <a:lnTo>
                    <a:pt x="538236" y="202721"/>
                  </a:lnTo>
                  <a:lnTo>
                    <a:pt x="546878" y="194651"/>
                  </a:lnTo>
                  <a:lnTo>
                    <a:pt x="555520" y="186577"/>
                  </a:lnTo>
                  <a:lnTo>
                    <a:pt x="564162" y="178500"/>
                  </a:lnTo>
                  <a:lnTo>
                    <a:pt x="572804" y="170420"/>
                  </a:lnTo>
                  <a:lnTo>
                    <a:pt x="581446" y="162335"/>
                  </a:lnTo>
                  <a:lnTo>
                    <a:pt x="590088" y="154248"/>
                  </a:lnTo>
                  <a:lnTo>
                    <a:pt x="598730" y="146157"/>
                  </a:lnTo>
                  <a:lnTo>
                    <a:pt x="607372" y="138062"/>
                  </a:lnTo>
                  <a:lnTo>
                    <a:pt x="616014" y="129964"/>
                  </a:lnTo>
                  <a:lnTo>
                    <a:pt x="624655" y="121863"/>
                  </a:lnTo>
                  <a:lnTo>
                    <a:pt x="633297" y="113759"/>
                  </a:lnTo>
                  <a:lnTo>
                    <a:pt x="641939" y="105652"/>
                  </a:lnTo>
                  <a:lnTo>
                    <a:pt x="650581" y="97542"/>
                  </a:lnTo>
                  <a:lnTo>
                    <a:pt x="659223" y="89428"/>
                  </a:lnTo>
                  <a:lnTo>
                    <a:pt x="667865" y="81312"/>
                  </a:lnTo>
                  <a:lnTo>
                    <a:pt x="676507" y="73193"/>
                  </a:lnTo>
                  <a:lnTo>
                    <a:pt x="685149" y="65071"/>
                  </a:lnTo>
                  <a:lnTo>
                    <a:pt x="693791" y="56946"/>
                  </a:lnTo>
                  <a:lnTo>
                    <a:pt x="702433" y="48819"/>
                  </a:lnTo>
                  <a:lnTo>
                    <a:pt x="711075" y="40689"/>
                  </a:lnTo>
                  <a:lnTo>
                    <a:pt x="719717" y="32556"/>
                  </a:lnTo>
                  <a:lnTo>
                    <a:pt x="728359" y="24421"/>
                  </a:lnTo>
                  <a:lnTo>
                    <a:pt x="737001" y="16283"/>
                  </a:lnTo>
                  <a:lnTo>
                    <a:pt x="745643" y="8142"/>
                  </a:lnTo>
                  <a:lnTo>
                    <a:pt x="754285" y="0"/>
                  </a:lnTo>
                  <a:lnTo>
                    <a:pt x="75428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61" name="pl1061"/>
            <p:cNvSpPr/>
            <p:nvPr/>
          </p:nvSpPr>
          <p:spPr>
            <a:xfrm>
              <a:off x="7125564" y="5414433"/>
              <a:ext cx="666396" cy="586436"/>
            </a:xfrm>
            <a:custGeom>
              <a:avLst/>
              <a:pathLst>
                <a:path w="666396" h="586436">
                  <a:moveTo>
                    <a:pt x="666396" y="0"/>
                  </a:moveTo>
                  <a:lnTo>
                    <a:pt x="666396" y="0"/>
                  </a:lnTo>
                  <a:lnTo>
                    <a:pt x="657754" y="7457"/>
                  </a:lnTo>
                  <a:lnTo>
                    <a:pt x="649112" y="14916"/>
                  </a:lnTo>
                  <a:lnTo>
                    <a:pt x="640470" y="22378"/>
                  </a:lnTo>
                  <a:lnTo>
                    <a:pt x="631828" y="29843"/>
                  </a:lnTo>
                  <a:lnTo>
                    <a:pt x="623186" y="37310"/>
                  </a:lnTo>
                  <a:lnTo>
                    <a:pt x="614545" y="44780"/>
                  </a:lnTo>
                  <a:lnTo>
                    <a:pt x="605903" y="52252"/>
                  </a:lnTo>
                  <a:lnTo>
                    <a:pt x="597261" y="59728"/>
                  </a:lnTo>
                  <a:lnTo>
                    <a:pt x="588619" y="67206"/>
                  </a:lnTo>
                  <a:lnTo>
                    <a:pt x="579977" y="74686"/>
                  </a:lnTo>
                  <a:lnTo>
                    <a:pt x="571335" y="82170"/>
                  </a:lnTo>
                  <a:lnTo>
                    <a:pt x="562693" y="89657"/>
                  </a:lnTo>
                  <a:lnTo>
                    <a:pt x="554051" y="97146"/>
                  </a:lnTo>
                  <a:lnTo>
                    <a:pt x="545409" y="104639"/>
                  </a:lnTo>
                  <a:lnTo>
                    <a:pt x="536767" y="112135"/>
                  </a:lnTo>
                  <a:lnTo>
                    <a:pt x="528125" y="119634"/>
                  </a:lnTo>
                  <a:lnTo>
                    <a:pt x="519483" y="127136"/>
                  </a:lnTo>
                  <a:lnTo>
                    <a:pt x="510841" y="134642"/>
                  </a:lnTo>
                  <a:lnTo>
                    <a:pt x="502199" y="142150"/>
                  </a:lnTo>
                  <a:lnTo>
                    <a:pt x="493557" y="149663"/>
                  </a:lnTo>
                  <a:lnTo>
                    <a:pt x="484915" y="157178"/>
                  </a:lnTo>
                  <a:lnTo>
                    <a:pt x="476274" y="164698"/>
                  </a:lnTo>
                  <a:lnTo>
                    <a:pt x="467632" y="172220"/>
                  </a:lnTo>
                  <a:lnTo>
                    <a:pt x="458990" y="179747"/>
                  </a:lnTo>
                  <a:lnTo>
                    <a:pt x="450348" y="187277"/>
                  </a:lnTo>
                  <a:lnTo>
                    <a:pt x="441706" y="194811"/>
                  </a:lnTo>
                  <a:lnTo>
                    <a:pt x="433064" y="202349"/>
                  </a:lnTo>
                  <a:lnTo>
                    <a:pt x="424422" y="209891"/>
                  </a:lnTo>
                  <a:lnTo>
                    <a:pt x="415780" y="217436"/>
                  </a:lnTo>
                  <a:lnTo>
                    <a:pt x="407138" y="224986"/>
                  </a:lnTo>
                  <a:lnTo>
                    <a:pt x="398496" y="232540"/>
                  </a:lnTo>
                  <a:lnTo>
                    <a:pt x="389854" y="240098"/>
                  </a:lnTo>
                  <a:lnTo>
                    <a:pt x="381212" y="247660"/>
                  </a:lnTo>
                  <a:lnTo>
                    <a:pt x="372570" y="255227"/>
                  </a:lnTo>
                  <a:lnTo>
                    <a:pt x="363928" y="262798"/>
                  </a:lnTo>
                  <a:lnTo>
                    <a:pt x="355286" y="270373"/>
                  </a:lnTo>
                  <a:lnTo>
                    <a:pt x="346644" y="277953"/>
                  </a:lnTo>
                  <a:lnTo>
                    <a:pt x="338002" y="285538"/>
                  </a:lnTo>
                  <a:lnTo>
                    <a:pt x="329361" y="293127"/>
                  </a:lnTo>
                  <a:lnTo>
                    <a:pt x="320719" y="300721"/>
                  </a:lnTo>
                  <a:lnTo>
                    <a:pt x="312077" y="308320"/>
                  </a:lnTo>
                  <a:lnTo>
                    <a:pt x="303435" y="315923"/>
                  </a:lnTo>
                  <a:lnTo>
                    <a:pt x="294793" y="323532"/>
                  </a:lnTo>
                  <a:lnTo>
                    <a:pt x="286151" y="331146"/>
                  </a:lnTo>
                  <a:lnTo>
                    <a:pt x="277509" y="338764"/>
                  </a:lnTo>
                  <a:lnTo>
                    <a:pt x="268867" y="346388"/>
                  </a:lnTo>
                  <a:lnTo>
                    <a:pt x="260225" y="354017"/>
                  </a:lnTo>
                  <a:lnTo>
                    <a:pt x="251583" y="361651"/>
                  </a:lnTo>
                  <a:lnTo>
                    <a:pt x="242941" y="369290"/>
                  </a:lnTo>
                  <a:lnTo>
                    <a:pt x="234299" y="376935"/>
                  </a:lnTo>
                  <a:lnTo>
                    <a:pt x="225657" y="384586"/>
                  </a:lnTo>
                  <a:lnTo>
                    <a:pt x="217015" y="392242"/>
                  </a:lnTo>
                  <a:lnTo>
                    <a:pt x="208373" y="399903"/>
                  </a:lnTo>
                  <a:lnTo>
                    <a:pt x="199731" y="407570"/>
                  </a:lnTo>
                  <a:lnTo>
                    <a:pt x="191089" y="415243"/>
                  </a:lnTo>
                  <a:lnTo>
                    <a:pt x="182448" y="422921"/>
                  </a:lnTo>
                  <a:lnTo>
                    <a:pt x="173806" y="430605"/>
                  </a:lnTo>
                  <a:lnTo>
                    <a:pt x="165164" y="438295"/>
                  </a:lnTo>
                  <a:lnTo>
                    <a:pt x="156522" y="445991"/>
                  </a:lnTo>
                  <a:lnTo>
                    <a:pt x="147880" y="453693"/>
                  </a:lnTo>
                  <a:lnTo>
                    <a:pt x="139238" y="461401"/>
                  </a:lnTo>
                  <a:lnTo>
                    <a:pt x="130596" y="469114"/>
                  </a:lnTo>
                  <a:lnTo>
                    <a:pt x="121954" y="476834"/>
                  </a:lnTo>
                  <a:lnTo>
                    <a:pt x="113312" y="484560"/>
                  </a:lnTo>
                  <a:lnTo>
                    <a:pt x="104670" y="492292"/>
                  </a:lnTo>
                  <a:lnTo>
                    <a:pt x="96028" y="500030"/>
                  </a:lnTo>
                  <a:lnTo>
                    <a:pt x="87386" y="507775"/>
                  </a:lnTo>
                  <a:lnTo>
                    <a:pt x="78744" y="515525"/>
                  </a:lnTo>
                  <a:lnTo>
                    <a:pt x="70102" y="523282"/>
                  </a:lnTo>
                  <a:lnTo>
                    <a:pt x="61460" y="531045"/>
                  </a:lnTo>
                  <a:lnTo>
                    <a:pt x="52818" y="538814"/>
                  </a:lnTo>
                  <a:lnTo>
                    <a:pt x="44176" y="546590"/>
                  </a:lnTo>
                  <a:lnTo>
                    <a:pt x="35535" y="554371"/>
                  </a:lnTo>
                  <a:lnTo>
                    <a:pt x="26893" y="562159"/>
                  </a:lnTo>
                  <a:lnTo>
                    <a:pt x="18251" y="569954"/>
                  </a:lnTo>
                  <a:lnTo>
                    <a:pt x="9609" y="577755"/>
                  </a:lnTo>
                  <a:lnTo>
                    <a:pt x="967" y="585562"/>
                  </a:lnTo>
                  <a:lnTo>
                    <a:pt x="0" y="58643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62" name="pl1062"/>
            <p:cNvSpPr/>
            <p:nvPr/>
          </p:nvSpPr>
          <p:spPr>
            <a:xfrm>
              <a:off x="7081861" y="5359953"/>
              <a:ext cx="710100" cy="640916"/>
            </a:xfrm>
            <a:custGeom>
              <a:avLst/>
              <a:pathLst>
                <a:path w="710100" h="640916">
                  <a:moveTo>
                    <a:pt x="0" y="640916"/>
                  </a:moveTo>
                  <a:lnTo>
                    <a:pt x="1460" y="639597"/>
                  </a:lnTo>
                  <a:lnTo>
                    <a:pt x="10102" y="631798"/>
                  </a:lnTo>
                  <a:lnTo>
                    <a:pt x="18744" y="623998"/>
                  </a:lnTo>
                  <a:lnTo>
                    <a:pt x="27386" y="616198"/>
                  </a:lnTo>
                  <a:lnTo>
                    <a:pt x="36028" y="608398"/>
                  </a:lnTo>
                  <a:lnTo>
                    <a:pt x="44670" y="600598"/>
                  </a:lnTo>
                  <a:lnTo>
                    <a:pt x="53312" y="592798"/>
                  </a:lnTo>
                  <a:lnTo>
                    <a:pt x="61954" y="584998"/>
                  </a:lnTo>
                  <a:lnTo>
                    <a:pt x="70596" y="577198"/>
                  </a:lnTo>
                  <a:lnTo>
                    <a:pt x="79238" y="569398"/>
                  </a:lnTo>
                  <a:lnTo>
                    <a:pt x="87880" y="561598"/>
                  </a:lnTo>
                  <a:lnTo>
                    <a:pt x="96522" y="553798"/>
                  </a:lnTo>
                  <a:lnTo>
                    <a:pt x="105164" y="545998"/>
                  </a:lnTo>
                  <a:lnTo>
                    <a:pt x="113806" y="538198"/>
                  </a:lnTo>
                  <a:lnTo>
                    <a:pt x="122448" y="530398"/>
                  </a:lnTo>
                  <a:lnTo>
                    <a:pt x="131090" y="522598"/>
                  </a:lnTo>
                  <a:lnTo>
                    <a:pt x="139731" y="514798"/>
                  </a:lnTo>
                  <a:lnTo>
                    <a:pt x="148373" y="506998"/>
                  </a:lnTo>
                  <a:lnTo>
                    <a:pt x="157015" y="499198"/>
                  </a:lnTo>
                  <a:lnTo>
                    <a:pt x="165657" y="491398"/>
                  </a:lnTo>
                  <a:lnTo>
                    <a:pt x="174299" y="483598"/>
                  </a:lnTo>
                  <a:lnTo>
                    <a:pt x="182941" y="475798"/>
                  </a:lnTo>
                  <a:lnTo>
                    <a:pt x="191583" y="467998"/>
                  </a:lnTo>
                  <a:lnTo>
                    <a:pt x="200225" y="460198"/>
                  </a:lnTo>
                  <a:lnTo>
                    <a:pt x="208867" y="452398"/>
                  </a:lnTo>
                  <a:lnTo>
                    <a:pt x="217509" y="444598"/>
                  </a:lnTo>
                  <a:lnTo>
                    <a:pt x="226151" y="436798"/>
                  </a:lnTo>
                  <a:lnTo>
                    <a:pt x="234793" y="428998"/>
                  </a:lnTo>
                  <a:lnTo>
                    <a:pt x="243435" y="421198"/>
                  </a:lnTo>
                  <a:lnTo>
                    <a:pt x="252077" y="413398"/>
                  </a:lnTo>
                  <a:lnTo>
                    <a:pt x="260719" y="405598"/>
                  </a:lnTo>
                  <a:lnTo>
                    <a:pt x="269361" y="397798"/>
                  </a:lnTo>
                  <a:lnTo>
                    <a:pt x="278003" y="389998"/>
                  </a:lnTo>
                  <a:lnTo>
                    <a:pt x="286644" y="382198"/>
                  </a:lnTo>
                  <a:lnTo>
                    <a:pt x="295286" y="374398"/>
                  </a:lnTo>
                  <a:lnTo>
                    <a:pt x="303928" y="366598"/>
                  </a:lnTo>
                  <a:lnTo>
                    <a:pt x="312570" y="358798"/>
                  </a:lnTo>
                  <a:lnTo>
                    <a:pt x="321212" y="350998"/>
                  </a:lnTo>
                  <a:lnTo>
                    <a:pt x="329854" y="343198"/>
                  </a:lnTo>
                  <a:lnTo>
                    <a:pt x="338496" y="335398"/>
                  </a:lnTo>
                  <a:lnTo>
                    <a:pt x="347138" y="327598"/>
                  </a:lnTo>
                  <a:lnTo>
                    <a:pt x="355780" y="319798"/>
                  </a:lnTo>
                  <a:lnTo>
                    <a:pt x="364422" y="311999"/>
                  </a:lnTo>
                  <a:lnTo>
                    <a:pt x="373064" y="304199"/>
                  </a:lnTo>
                  <a:lnTo>
                    <a:pt x="381706" y="296399"/>
                  </a:lnTo>
                  <a:lnTo>
                    <a:pt x="390348" y="288599"/>
                  </a:lnTo>
                  <a:lnTo>
                    <a:pt x="398990" y="280799"/>
                  </a:lnTo>
                  <a:lnTo>
                    <a:pt x="407632" y="272999"/>
                  </a:lnTo>
                  <a:lnTo>
                    <a:pt x="416274" y="265199"/>
                  </a:lnTo>
                  <a:lnTo>
                    <a:pt x="424916" y="257399"/>
                  </a:lnTo>
                  <a:lnTo>
                    <a:pt x="433557" y="249599"/>
                  </a:lnTo>
                  <a:lnTo>
                    <a:pt x="442199" y="241799"/>
                  </a:lnTo>
                  <a:lnTo>
                    <a:pt x="450841" y="233999"/>
                  </a:lnTo>
                  <a:lnTo>
                    <a:pt x="459483" y="226199"/>
                  </a:lnTo>
                  <a:lnTo>
                    <a:pt x="468125" y="218399"/>
                  </a:lnTo>
                  <a:lnTo>
                    <a:pt x="476767" y="210599"/>
                  </a:lnTo>
                  <a:lnTo>
                    <a:pt x="485409" y="202799"/>
                  </a:lnTo>
                  <a:lnTo>
                    <a:pt x="494051" y="194999"/>
                  </a:lnTo>
                  <a:lnTo>
                    <a:pt x="502693" y="187199"/>
                  </a:lnTo>
                  <a:lnTo>
                    <a:pt x="511335" y="179399"/>
                  </a:lnTo>
                  <a:lnTo>
                    <a:pt x="519977" y="171599"/>
                  </a:lnTo>
                  <a:lnTo>
                    <a:pt x="528619" y="163799"/>
                  </a:lnTo>
                  <a:lnTo>
                    <a:pt x="537261" y="155999"/>
                  </a:lnTo>
                  <a:lnTo>
                    <a:pt x="545903" y="148199"/>
                  </a:lnTo>
                  <a:lnTo>
                    <a:pt x="554545" y="140399"/>
                  </a:lnTo>
                  <a:lnTo>
                    <a:pt x="563187" y="132599"/>
                  </a:lnTo>
                  <a:lnTo>
                    <a:pt x="571829" y="124799"/>
                  </a:lnTo>
                  <a:lnTo>
                    <a:pt x="580470" y="116999"/>
                  </a:lnTo>
                  <a:lnTo>
                    <a:pt x="589112" y="109199"/>
                  </a:lnTo>
                  <a:lnTo>
                    <a:pt x="597754" y="101399"/>
                  </a:lnTo>
                  <a:lnTo>
                    <a:pt x="606396" y="93599"/>
                  </a:lnTo>
                  <a:lnTo>
                    <a:pt x="615038" y="85799"/>
                  </a:lnTo>
                  <a:lnTo>
                    <a:pt x="623680" y="77999"/>
                  </a:lnTo>
                  <a:lnTo>
                    <a:pt x="632322" y="70199"/>
                  </a:lnTo>
                  <a:lnTo>
                    <a:pt x="640964" y="62399"/>
                  </a:lnTo>
                  <a:lnTo>
                    <a:pt x="649606" y="54599"/>
                  </a:lnTo>
                  <a:lnTo>
                    <a:pt x="658248" y="46799"/>
                  </a:lnTo>
                  <a:lnTo>
                    <a:pt x="666890" y="38999"/>
                  </a:lnTo>
                  <a:lnTo>
                    <a:pt x="675532" y="31199"/>
                  </a:lnTo>
                  <a:lnTo>
                    <a:pt x="684174" y="23399"/>
                  </a:lnTo>
                  <a:lnTo>
                    <a:pt x="692816" y="15599"/>
                  </a:lnTo>
                  <a:lnTo>
                    <a:pt x="701458" y="7799"/>
                  </a:lnTo>
                  <a:lnTo>
                    <a:pt x="710100" y="0"/>
                  </a:lnTo>
                  <a:lnTo>
                    <a:pt x="710100" y="0"/>
                  </a:lnTo>
                </a:path>
              </a:pathLst>
            </a:custGeom>
            <a:ln w="13550" cap="flat">
              <a:solidFill>
                <a:srgbClr val="0087E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6370307" y="5961927"/>
              <a:ext cx="77886" cy="7788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6375501" y="5958478"/>
              <a:ext cx="84782" cy="8478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6384311" y="5958647"/>
              <a:ext cx="84445" cy="8444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6391489" y="5957182"/>
              <a:ext cx="87374" cy="8737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6401305" y="5958356"/>
              <a:ext cx="85026" cy="8502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6408988" y="5957398"/>
              <a:ext cx="86944" cy="8694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6416325" y="5956093"/>
              <a:ext cx="89553" cy="8955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6425686" y="5956812"/>
              <a:ext cx="88116" cy="8811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6433587" y="5956071"/>
              <a:ext cx="89598" cy="8959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6442915" y="5956758"/>
              <a:ext cx="88224" cy="8822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6449523" y="5954724"/>
              <a:ext cx="92292" cy="9229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6458426" y="6358416"/>
              <a:ext cx="91771" cy="9177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6465833" y="5953750"/>
              <a:ext cx="94240" cy="9424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6474056" y="5953330"/>
              <a:ext cx="95079" cy="9507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6482851" y="5953483"/>
              <a:ext cx="94773" cy="9477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6491894" y="5953885"/>
              <a:ext cx="93970" cy="9397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6500890" y="5954239"/>
              <a:ext cx="93262" cy="9326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6507814" y="5952520"/>
              <a:ext cx="96698" cy="9669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6516516" y="5952580"/>
              <a:ext cx="96578" cy="9657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6526734" y="5954157"/>
              <a:ext cx="93425" cy="9342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6534691" y="5953472"/>
              <a:ext cx="94795" cy="9479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6543065" y="5953204"/>
              <a:ext cx="95331" cy="9533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6552054" y="5953551"/>
              <a:ext cx="94637" cy="9463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6561791" y="5954646"/>
              <a:ext cx="92447" cy="9244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6569454" y="5953666"/>
              <a:ext cx="94406" cy="9440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6578239" y="6268426"/>
              <a:ext cx="94118" cy="9411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6587890" y="5954819"/>
              <a:ext cx="92101" cy="921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6596869" y="6224450"/>
              <a:ext cx="91426" cy="9142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6604691" y="5954336"/>
              <a:ext cx="93067" cy="9306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6614135" y="6208611"/>
              <a:ext cx="91462" cy="9146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6622777" y="5955139"/>
              <a:ext cx="91462" cy="9146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6629568" y="5953288"/>
              <a:ext cx="95164" cy="9516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6639462" y="5954540"/>
              <a:ext cx="92660" cy="9266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6647803" y="5954239"/>
              <a:ext cx="93262" cy="9326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6664332" y="6194682"/>
              <a:ext cx="94773" cy="9477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6672513" y="6133367"/>
              <a:ext cx="95694" cy="9569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6681505" y="6080825"/>
              <a:ext cx="94993" cy="9499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6688985" y="6135337"/>
              <a:ext cx="97317" cy="9731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6698429" y="6109741"/>
              <a:ext cx="95713" cy="9571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6707367" y="6158700"/>
              <a:ext cx="95122" cy="9512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6716262" y="5953562"/>
              <a:ext cx="94615" cy="9461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6725302" y="5953960"/>
              <a:ext cx="93818" cy="9381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6734292" y="6114074"/>
              <a:ext cx="93123" cy="9312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6743077" y="5954451"/>
              <a:ext cx="92837" cy="9283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6750350" y="5953082"/>
              <a:ext cx="95575" cy="9557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6759438" y="5953528"/>
              <a:ext cx="94683" cy="9468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6768313" y="5953762"/>
              <a:ext cx="94215" cy="9421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6776756" y="5953562"/>
              <a:ext cx="94615" cy="9461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6786331" y="5954495"/>
              <a:ext cx="92749" cy="9274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6794051" y="6076096"/>
              <a:ext cx="94592" cy="9459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6803223" y="5954103"/>
              <a:ext cx="93532" cy="9353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6810874" y="6071251"/>
              <a:ext cx="95515" cy="9551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6820683" y="5954280"/>
              <a:ext cx="93179" cy="9317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6829424" y="5954379"/>
              <a:ext cx="92981" cy="9298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6838348" y="5954661"/>
              <a:ext cx="92417" cy="9241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6846609" y="5954280"/>
              <a:ext cx="93179" cy="9317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6855710" y="5954739"/>
              <a:ext cx="92260" cy="9226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6864717" y="5987215"/>
              <a:ext cx="91532" cy="9153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6872005" y="5953750"/>
              <a:ext cx="94240" cy="9424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6881620" y="5918274"/>
              <a:ext cx="92292" cy="9229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6889423" y="5992512"/>
              <a:ext cx="93970" cy="9397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6898053" y="5986404"/>
              <a:ext cx="93995" cy="9399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6914638" y="5953173"/>
              <a:ext cx="95393" cy="9539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6924170" y="5954064"/>
              <a:ext cx="93611" cy="9361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6932089" y="5953341"/>
              <a:ext cx="95057" cy="9505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6940646" y="5953256"/>
              <a:ext cx="95227" cy="9522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6949309" y="5953277"/>
              <a:ext cx="95185" cy="9518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6958622" y="5944240"/>
              <a:ext cx="93844" cy="9384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6974653" y="5952695"/>
              <a:ext cx="96349" cy="9634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6984338" y="5933739"/>
              <a:ext cx="94264" cy="9426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6992265" y="5881134"/>
              <a:ext cx="95694" cy="9569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7001279" y="5931998"/>
              <a:ext cx="94949" cy="9494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7010848" y="5908158"/>
              <a:ext cx="93095" cy="9309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7018966" y="5953798"/>
              <a:ext cx="94143" cy="9414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7028581" y="5954771"/>
              <a:ext cx="92197" cy="9219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7037160" y="5954708"/>
              <a:ext cx="92323" cy="9232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7046061" y="5954967"/>
              <a:ext cx="91805" cy="9180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7054571" y="5954835"/>
              <a:ext cx="92069" cy="9206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7063378" y="5955001"/>
              <a:ext cx="91738" cy="9173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7072809" y="5955789"/>
              <a:ext cx="90161" cy="9016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7081131" y="5955469"/>
              <a:ext cx="90801" cy="908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7090156" y="5847078"/>
              <a:ext cx="90035" cy="9003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7099061" y="5956116"/>
              <a:ext cx="89507" cy="8950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7107314" y="5955727"/>
              <a:ext cx="90285" cy="9028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7116233" y="5837063"/>
              <a:ext cx="89731" cy="8973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7124681" y="5955810"/>
              <a:ext cx="90119" cy="9011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7133888" y="5956374"/>
              <a:ext cx="88990" cy="8899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7142554" y="5759994"/>
              <a:ext cx="88941" cy="8894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7151833" y="5708697"/>
              <a:ext cx="87668" cy="8766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7161235" y="5957796"/>
              <a:ext cx="86148" cy="8614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7169478" y="5957398"/>
              <a:ext cx="86944" cy="8694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7178808" y="5958085"/>
              <a:ext cx="85569" cy="8556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7187267" y="5957902"/>
              <a:ext cx="85935" cy="8593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7196697" y="5773079"/>
              <a:ext cx="84359" cy="8435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7205427" y="5770472"/>
              <a:ext cx="84183" cy="8418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7219283" y="5963992"/>
              <a:ext cx="73755" cy="7375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9" name="rc1159"/>
            <p:cNvSpPr/>
            <p:nvPr/>
          </p:nvSpPr>
          <p:spPr>
            <a:xfrm>
              <a:off x="2234286" y="4495776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0" name="tx1160"/>
            <p:cNvSpPr/>
            <p:nvPr/>
          </p:nvSpPr>
          <p:spPr>
            <a:xfrm>
              <a:off x="3056049" y="4574486"/>
              <a:ext cx="16263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PA</a:t>
              </a:r>
            </a:p>
          </p:txBody>
        </p:sp>
        <p:sp>
          <p:nvSpPr>
            <p:cNvPr id="1161" name="rc1161"/>
            <p:cNvSpPr/>
            <p:nvPr/>
          </p:nvSpPr>
          <p:spPr>
            <a:xfrm>
              <a:off x="4110040" y="4495776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2" name="tx1162"/>
            <p:cNvSpPr/>
            <p:nvPr/>
          </p:nvSpPr>
          <p:spPr>
            <a:xfrm>
              <a:off x="4925077" y="4571510"/>
              <a:ext cx="17609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NC</a:t>
              </a:r>
            </a:p>
          </p:txBody>
        </p:sp>
        <p:sp>
          <p:nvSpPr>
            <p:cNvPr id="1163" name="rc1163"/>
            <p:cNvSpPr/>
            <p:nvPr/>
          </p:nvSpPr>
          <p:spPr>
            <a:xfrm>
              <a:off x="5985795" y="4495776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4" name="tx1164"/>
            <p:cNvSpPr/>
            <p:nvPr/>
          </p:nvSpPr>
          <p:spPr>
            <a:xfrm>
              <a:off x="6827918" y="4574486"/>
              <a:ext cx="12192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IN</a:t>
              </a:r>
            </a:p>
          </p:txBody>
        </p:sp>
        <p:sp>
          <p:nvSpPr>
            <p:cNvPr id="1165" name="rc1165"/>
            <p:cNvSpPr/>
            <p:nvPr/>
          </p:nvSpPr>
          <p:spPr>
            <a:xfrm>
              <a:off x="2234286" y="2921094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6" name="tx1166"/>
            <p:cNvSpPr/>
            <p:nvPr/>
          </p:nvSpPr>
          <p:spPr>
            <a:xfrm>
              <a:off x="3059472" y="2999804"/>
              <a:ext cx="15579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TX</a:t>
              </a:r>
            </a:p>
          </p:txBody>
        </p:sp>
        <p:sp>
          <p:nvSpPr>
            <p:cNvPr id="1167" name="rc1167"/>
            <p:cNvSpPr/>
            <p:nvPr/>
          </p:nvSpPr>
          <p:spPr>
            <a:xfrm>
              <a:off x="4110040" y="2921094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8" name="tx1168"/>
            <p:cNvSpPr/>
            <p:nvPr/>
          </p:nvSpPr>
          <p:spPr>
            <a:xfrm>
              <a:off x="4921683" y="2999804"/>
              <a:ext cx="18288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MA</a:t>
              </a:r>
            </a:p>
          </p:txBody>
        </p:sp>
        <p:sp>
          <p:nvSpPr>
            <p:cNvPr id="1169" name="rc1169"/>
            <p:cNvSpPr/>
            <p:nvPr/>
          </p:nvSpPr>
          <p:spPr>
            <a:xfrm>
              <a:off x="5985795" y="2921094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0" name="tx1170"/>
            <p:cNvSpPr/>
            <p:nvPr/>
          </p:nvSpPr>
          <p:spPr>
            <a:xfrm>
              <a:off x="6814315" y="299980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LA</a:t>
              </a:r>
            </a:p>
          </p:txBody>
        </p:sp>
        <p:sp>
          <p:nvSpPr>
            <p:cNvPr id="1171" name="rc1171"/>
            <p:cNvSpPr/>
            <p:nvPr/>
          </p:nvSpPr>
          <p:spPr>
            <a:xfrm>
              <a:off x="2234286" y="1346412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2" name="tx1172"/>
            <p:cNvSpPr/>
            <p:nvPr/>
          </p:nvSpPr>
          <p:spPr>
            <a:xfrm>
              <a:off x="3066229" y="1425122"/>
              <a:ext cx="14227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FL</a:t>
              </a:r>
            </a:p>
          </p:txBody>
        </p:sp>
        <p:sp>
          <p:nvSpPr>
            <p:cNvPr id="1173" name="rc1173"/>
            <p:cNvSpPr/>
            <p:nvPr/>
          </p:nvSpPr>
          <p:spPr>
            <a:xfrm>
              <a:off x="4110040" y="1346412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4" name="tx1174"/>
            <p:cNvSpPr/>
            <p:nvPr/>
          </p:nvSpPr>
          <p:spPr>
            <a:xfrm>
              <a:off x="4928440" y="1422145"/>
              <a:ext cx="16936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CA</a:t>
              </a:r>
            </a:p>
          </p:txBody>
        </p:sp>
        <p:sp>
          <p:nvSpPr>
            <p:cNvPr id="1175" name="rc1175"/>
            <p:cNvSpPr/>
            <p:nvPr/>
          </p:nvSpPr>
          <p:spPr>
            <a:xfrm>
              <a:off x="5985795" y="1346412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6" name="tx1176"/>
            <p:cNvSpPr/>
            <p:nvPr/>
          </p:nvSpPr>
          <p:spPr>
            <a:xfrm>
              <a:off x="6800801" y="1422145"/>
              <a:ext cx="176152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GA</a:t>
              </a:r>
            </a:p>
          </p:txBody>
        </p:sp>
        <p:sp>
          <p:nvSpPr>
            <p:cNvPr id="1177" name="pl1177"/>
            <p:cNvSpPr/>
            <p:nvPr/>
          </p:nvSpPr>
          <p:spPr>
            <a:xfrm>
              <a:off x="2467618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l1178"/>
            <p:cNvSpPr/>
            <p:nvPr/>
          </p:nvSpPr>
          <p:spPr>
            <a:xfrm>
              <a:off x="2735518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l1179"/>
            <p:cNvSpPr/>
            <p:nvPr/>
          </p:nvSpPr>
          <p:spPr>
            <a:xfrm>
              <a:off x="2994777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l1180"/>
            <p:cNvSpPr/>
            <p:nvPr/>
          </p:nvSpPr>
          <p:spPr>
            <a:xfrm>
              <a:off x="3262677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l1181"/>
            <p:cNvSpPr/>
            <p:nvPr/>
          </p:nvSpPr>
          <p:spPr>
            <a:xfrm>
              <a:off x="3530577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l1182"/>
            <p:cNvSpPr/>
            <p:nvPr/>
          </p:nvSpPr>
          <p:spPr>
            <a:xfrm>
              <a:off x="3772551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l1183"/>
            <p:cNvSpPr/>
            <p:nvPr/>
          </p:nvSpPr>
          <p:spPr>
            <a:xfrm>
              <a:off x="4040451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tx1184"/>
            <p:cNvSpPr/>
            <p:nvPr/>
          </p:nvSpPr>
          <p:spPr>
            <a:xfrm rot="-5400000">
              <a:off x="2371267" y="6126752"/>
              <a:ext cx="189666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1185" name="tx1185"/>
            <p:cNvSpPr/>
            <p:nvPr/>
          </p:nvSpPr>
          <p:spPr>
            <a:xfrm rot="-5400000">
              <a:off x="2626398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1186" name="tx1186"/>
            <p:cNvSpPr/>
            <p:nvPr/>
          </p:nvSpPr>
          <p:spPr>
            <a:xfrm rot="-5400000">
              <a:off x="2885656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187" name="tx1187"/>
            <p:cNvSpPr/>
            <p:nvPr/>
          </p:nvSpPr>
          <p:spPr>
            <a:xfrm rot="-5400000">
              <a:off x="3163646" y="6127526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188" name="tx1188"/>
            <p:cNvSpPr/>
            <p:nvPr/>
          </p:nvSpPr>
          <p:spPr>
            <a:xfrm rot="-5400000">
              <a:off x="3424820" y="6127556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189" name="tx1189"/>
            <p:cNvSpPr/>
            <p:nvPr/>
          </p:nvSpPr>
          <p:spPr>
            <a:xfrm rot="-5400000">
              <a:off x="3666853" y="6127556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190" name="tx1190"/>
            <p:cNvSpPr/>
            <p:nvPr/>
          </p:nvSpPr>
          <p:spPr>
            <a:xfrm rot="-5400000">
              <a:off x="3933474" y="6116155"/>
              <a:ext cx="18972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</a:t>
              </a:r>
            </a:p>
          </p:txBody>
        </p:sp>
        <p:sp>
          <p:nvSpPr>
            <p:cNvPr id="1191" name="pl1191"/>
            <p:cNvSpPr/>
            <p:nvPr/>
          </p:nvSpPr>
          <p:spPr>
            <a:xfrm>
              <a:off x="4343373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l1192"/>
            <p:cNvSpPr/>
            <p:nvPr/>
          </p:nvSpPr>
          <p:spPr>
            <a:xfrm>
              <a:off x="4611273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l1193"/>
            <p:cNvSpPr/>
            <p:nvPr/>
          </p:nvSpPr>
          <p:spPr>
            <a:xfrm>
              <a:off x="4870531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l1194"/>
            <p:cNvSpPr/>
            <p:nvPr/>
          </p:nvSpPr>
          <p:spPr>
            <a:xfrm>
              <a:off x="5138431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l1195"/>
            <p:cNvSpPr/>
            <p:nvPr/>
          </p:nvSpPr>
          <p:spPr>
            <a:xfrm>
              <a:off x="5406332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l1196"/>
            <p:cNvSpPr/>
            <p:nvPr/>
          </p:nvSpPr>
          <p:spPr>
            <a:xfrm>
              <a:off x="5648306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l1197"/>
            <p:cNvSpPr/>
            <p:nvPr/>
          </p:nvSpPr>
          <p:spPr>
            <a:xfrm>
              <a:off x="5916206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tx1198"/>
            <p:cNvSpPr/>
            <p:nvPr/>
          </p:nvSpPr>
          <p:spPr>
            <a:xfrm rot="-5400000">
              <a:off x="4247021" y="6126752"/>
              <a:ext cx="189666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1199" name="tx1199"/>
            <p:cNvSpPr/>
            <p:nvPr/>
          </p:nvSpPr>
          <p:spPr>
            <a:xfrm rot="-5400000">
              <a:off x="4502152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1200" name="tx1200"/>
            <p:cNvSpPr/>
            <p:nvPr/>
          </p:nvSpPr>
          <p:spPr>
            <a:xfrm rot="-5400000">
              <a:off x="4761410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201" name="tx1201"/>
            <p:cNvSpPr/>
            <p:nvPr/>
          </p:nvSpPr>
          <p:spPr>
            <a:xfrm rot="-5400000">
              <a:off x="5039401" y="6127526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202" name="tx1202"/>
            <p:cNvSpPr/>
            <p:nvPr/>
          </p:nvSpPr>
          <p:spPr>
            <a:xfrm rot="-5400000">
              <a:off x="5300574" y="6127556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203" name="tx1203"/>
            <p:cNvSpPr/>
            <p:nvPr/>
          </p:nvSpPr>
          <p:spPr>
            <a:xfrm rot="-5400000">
              <a:off x="5542608" y="6127556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204" name="tx1204"/>
            <p:cNvSpPr/>
            <p:nvPr/>
          </p:nvSpPr>
          <p:spPr>
            <a:xfrm rot="-5400000">
              <a:off x="5809228" y="6116155"/>
              <a:ext cx="18972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</a:t>
              </a:r>
            </a:p>
          </p:txBody>
        </p:sp>
        <p:sp>
          <p:nvSpPr>
            <p:cNvPr id="1205" name="pl1205"/>
            <p:cNvSpPr/>
            <p:nvPr/>
          </p:nvSpPr>
          <p:spPr>
            <a:xfrm>
              <a:off x="6219128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l1206"/>
            <p:cNvSpPr/>
            <p:nvPr/>
          </p:nvSpPr>
          <p:spPr>
            <a:xfrm>
              <a:off x="6487028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l1207"/>
            <p:cNvSpPr/>
            <p:nvPr/>
          </p:nvSpPr>
          <p:spPr>
            <a:xfrm>
              <a:off x="6746286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l1208"/>
            <p:cNvSpPr/>
            <p:nvPr/>
          </p:nvSpPr>
          <p:spPr>
            <a:xfrm>
              <a:off x="7014186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l1209"/>
            <p:cNvSpPr/>
            <p:nvPr/>
          </p:nvSpPr>
          <p:spPr>
            <a:xfrm>
              <a:off x="7282086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l1210"/>
            <p:cNvSpPr/>
            <p:nvPr/>
          </p:nvSpPr>
          <p:spPr>
            <a:xfrm>
              <a:off x="7524061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l1211"/>
            <p:cNvSpPr/>
            <p:nvPr/>
          </p:nvSpPr>
          <p:spPr>
            <a:xfrm>
              <a:off x="7791961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tx1212"/>
            <p:cNvSpPr/>
            <p:nvPr/>
          </p:nvSpPr>
          <p:spPr>
            <a:xfrm rot="-5400000">
              <a:off x="6122776" y="6126752"/>
              <a:ext cx="189666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1213" name="tx1213"/>
            <p:cNvSpPr/>
            <p:nvPr/>
          </p:nvSpPr>
          <p:spPr>
            <a:xfrm rot="-5400000">
              <a:off x="6377907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1214" name="tx1214"/>
            <p:cNvSpPr/>
            <p:nvPr/>
          </p:nvSpPr>
          <p:spPr>
            <a:xfrm rot="-5400000">
              <a:off x="6637165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215" name="tx1215"/>
            <p:cNvSpPr/>
            <p:nvPr/>
          </p:nvSpPr>
          <p:spPr>
            <a:xfrm rot="-5400000">
              <a:off x="6915156" y="6127526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216" name="tx1216"/>
            <p:cNvSpPr/>
            <p:nvPr/>
          </p:nvSpPr>
          <p:spPr>
            <a:xfrm rot="-5400000">
              <a:off x="7176329" y="6127556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217" name="tx1217"/>
            <p:cNvSpPr/>
            <p:nvPr/>
          </p:nvSpPr>
          <p:spPr>
            <a:xfrm rot="-5400000">
              <a:off x="7418363" y="6127556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218" name="tx1218"/>
            <p:cNvSpPr/>
            <p:nvPr/>
          </p:nvSpPr>
          <p:spPr>
            <a:xfrm rot="-5400000">
              <a:off x="7684983" y="6116155"/>
              <a:ext cx="18972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</a:t>
              </a:r>
            </a:p>
          </p:txBody>
        </p:sp>
        <p:sp>
          <p:nvSpPr>
            <p:cNvPr id="1219" name="tx1219"/>
            <p:cNvSpPr/>
            <p:nvPr/>
          </p:nvSpPr>
          <p:spPr>
            <a:xfrm>
              <a:off x="2002170" y="2806023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220" name="tx1220"/>
            <p:cNvSpPr/>
            <p:nvPr/>
          </p:nvSpPr>
          <p:spPr>
            <a:xfrm>
              <a:off x="2103849" y="2596590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21" name="tx1221"/>
            <p:cNvSpPr/>
            <p:nvPr/>
          </p:nvSpPr>
          <p:spPr>
            <a:xfrm>
              <a:off x="2036043" y="237631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22" name="tx1222"/>
            <p:cNvSpPr/>
            <p:nvPr/>
          </p:nvSpPr>
          <p:spPr>
            <a:xfrm>
              <a:off x="2036043" y="217582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223" name="tx1223"/>
            <p:cNvSpPr/>
            <p:nvPr/>
          </p:nvSpPr>
          <p:spPr>
            <a:xfrm>
              <a:off x="2036043" y="197534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224" name="tx1224"/>
            <p:cNvSpPr/>
            <p:nvPr/>
          </p:nvSpPr>
          <p:spPr>
            <a:xfrm>
              <a:off x="2036043" y="175655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225" name="tx1225"/>
            <p:cNvSpPr/>
            <p:nvPr/>
          </p:nvSpPr>
          <p:spPr>
            <a:xfrm>
              <a:off x="1934364" y="154563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1226" name="pl1226"/>
            <p:cNvSpPr/>
            <p:nvPr/>
          </p:nvSpPr>
          <p:spPr>
            <a:xfrm>
              <a:off x="2199491" y="28515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l1227"/>
            <p:cNvSpPr/>
            <p:nvPr/>
          </p:nvSpPr>
          <p:spPr>
            <a:xfrm>
              <a:off x="2199491" y="2640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l1228"/>
            <p:cNvSpPr/>
            <p:nvPr/>
          </p:nvSpPr>
          <p:spPr>
            <a:xfrm>
              <a:off x="2199491" y="24217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l1229"/>
            <p:cNvSpPr/>
            <p:nvPr/>
          </p:nvSpPr>
          <p:spPr>
            <a:xfrm>
              <a:off x="2199491" y="22213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l1230"/>
            <p:cNvSpPr/>
            <p:nvPr/>
          </p:nvSpPr>
          <p:spPr>
            <a:xfrm>
              <a:off x="2199491" y="20208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l1231"/>
            <p:cNvSpPr/>
            <p:nvPr/>
          </p:nvSpPr>
          <p:spPr>
            <a:xfrm>
              <a:off x="2199491" y="18020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l1232"/>
            <p:cNvSpPr/>
            <p:nvPr/>
          </p:nvSpPr>
          <p:spPr>
            <a:xfrm>
              <a:off x="2199491" y="15911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tx1233"/>
            <p:cNvSpPr/>
            <p:nvPr/>
          </p:nvSpPr>
          <p:spPr>
            <a:xfrm>
              <a:off x="2002170" y="4380706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234" name="tx1234"/>
            <p:cNvSpPr/>
            <p:nvPr/>
          </p:nvSpPr>
          <p:spPr>
            <a:xfrm>
              <a:off x="2103849" y="4171272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35" name="tx1235"/>
            <p:cNvSpPr/>
            <p:nvPr/>
          </p:nvSpPr>
          <p:spPr>
            <a:xfrm>
              <a:off x="2036043" y="395099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36" name="tx1236"/>
            <p:cNvSpPr/>
            <p:nvPr/>
          </p:nvSpPr>
          <p:spPr>
            <a:xfrm>
              <a:off x="2036043" y="375051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237" name="tx1237"/>
            <p:cNvSpPr/>
            <p:nvPr/>
          </p:nvSpPr>
          <p:spPr>
            <a:xfrm>
              <a:off x="2036043" y="355002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238" name="tx1238"/>
            <p:cNvSpPr/>
            <p:nvPr/>
          </p:nvSpPr>
          <p:spPr>
            <a:xfrm>
              <a:off x="2036043" y="333123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239" name="tx1239"/>
            <p:cNvSpPr/>
            <p:nvPr/>
          </p:nvSpPr>
          <p:spPr>
            <a:xfrm>
              <a:off x="1934364" y="312031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1240" name="pl1240"/>
            <p:cNvSpPr/>
            <p:nvPr/>
          </p:nvSpPr>
          <p:spPr>
            <a:xfrm>
              <a:off x="2199491" y="44261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l1241"/>
            <p:cNvSpPr/>
            <p:nvPr/>
          </p:nvSpPr>
          <p:spPr>
            <a:xfrm>
              <a:off x="2199491" y="42152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l1242"/>
            <p:cNvSpPr/>
            <p:nvPr/>
          </p:nvSpPr>
          <p:spPr>
            <a:xfrm>
              <a:off x="2199491" y="39964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l1243"/>
            <p:cNvSpPr/>
            <p:nvPr/>
          </p:nvSpPr>
          <p:spPr>
            <a:xfrm>
              <a:off x="2199491" y="37959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l1244"/>
            <p:cNvSpPr/>
            <p:nvPr/>
          </p:nvSpPr>
          <p:spPr>
            <a:xfrm>
              <a:off x="2199491" y="35955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l1245"/>
            <p:cNvSpPr/>
            <p:nvPr/>
          </p:nvSpPr>
          <p:spPr>
            <a:xfrm>
              <a:off x="2199491" y="33767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l1246"/>
            <p:cNvSpPr/>
            <p:nvPr/>
          </p:nvSpPr>
          <p:spPr>
            <a:xfrm>
              <a:off x="2199491" y="31657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tx1247"/>
            <p:cNvSpPr/>
            <p:nvPr/>
          </p:nvSpPr>
          <p:spPr>
            <a:xfrm>
              <a:off x="2002170" y="5955388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248" name="tx1248"/>
            <p:cNvSpPr/>
            <p:nvPr/>
          </p:nvSpPr>
          <p:spPr>
            <a:xfrm>
              <a:off x="2103849" y="5745955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49" name="tx1249"/>
            <p:cNvSpPr/>
            <p:nvPr/>
          </p:nvSpPr>
          <p:spPr>
            <a:xfrm>
              <a:off x="2036043" y="552567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50" name="tx1250"/>
            <p:cNvSpPr/>
            <p:nvPr/>
          </p:nvSpPr>
          <p:spPr>
            <a:xfrm>
              <a:off x="2036043" y="532519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251" name="tx1251"/>
            <p:cNvSpPr/>
            <p:nvPr/>
          </p:nvSpPr>
          <p:spPr>
            <a:xfrm>
              <a:off x="2036043" y="512471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252" name="tx1252"/>
            <p:cNvSpPr/>
            <p:nvPr/>
          </p:nvSpPr>
          <p:spPr>
            <a:xfrm>
              <a:off x="2036043" y="490591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253" name="tx1253"/>
            <p:cNvSpPr/>
            <p:nvPr/>
          </p:nvSpPr>
          <p:spPr>
            <a:xfrm>
              <a:off x="1934364" y="4694996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1254" name="pl1254"/>
            <p:cNvSpPr/>
            <p:nvPr/>
          </p:nvSpPr>
          <p:spPr>
            <a:xfrm>
              <a:off x="2199491" y="60008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l1255"/>
            <p:cNvSpPr/>
            <p:nvPr/>
          </p:nvSpPr>
          <p:spPr>
            <a:xfrm>
              <a:off x="2199491" y="57899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l1256"/>
            <p:cNvSpPr/>
            <p:nvPr/>
          </p:nvSpPr>
          <p:spPr>
            <a:xfrm>
              <a:off x="2199491" y="55711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l1257"/>
            <p:cNvSpPr/>
            <p:nvPr/>
          </p:nvSpPr>
          <p:spPr>
            <a:xfrm>
              <a:off x="2199491" y="53706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l1258"/>
            <p:cNvSpPr/>
            <p:nvPr/>
          </p:nvSpPr>
          <p:spPr>
            <a:xfrm>
              <a:off x="2199491" y="51701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l1259"/>
            <p:cNvSpPr/>
            <p:nvPr/>
          </p:nvSpPr>
          <p:spPr>
            <a:xfrm>
              <a:off x="2199491" y="49514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l1260"/>
            <p:cNvSpPr/>
            <p:nvPr/>
          </p:nvSpPr>
          <p:spPr>
            <a:xfrm>
              <a:off x="2199491" y="47404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tx1261"/>
            <p:cNvSpPr/>
            <p:nvPr/>
          </p:nvSpPr>
          <p:spPr>
            <a:xfrm>
              <a:off x="4525972" y="6283437"/>
              <a:ext cx="97430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Sampling date</a:t>
              </a:r>
            </a:p>
          </p:txBody>
        </p:sp>
        <p:sp>
          <p:nvSpPr>
            <p:cNvPr id="1262" name="tx1262"/>
            <p:cNvSpPr/>
            <p:nvPr/>
          </p:nvSpPr>
          <p:spPr>
            <a:xfrm rot="-5400000">
              <a:off x="638013" y="3724475"/>
              <a:ext cx="23212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B.1.1.7 (%)</a:t>
              </a:r>
            </a:p>
          </p:txBody>
        </p:sp>
        <p:sp>
          <p:nvSpPr>
            <p:cNvPr id="1263" name="rc1263"/>
            <p:cNvSpPr/>
            <p:nvPr/>
          </p:nvSpPr>
          <p:spPr>
            <a:xfrm>
              <a:off x="7931139" y="1850145"/>
              <a:ext cx="625049" cy="23425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4" name="tx1264"/>
            <p:cNvSpPr/>
            <p:nvPr/>
          </p:nvSpPr>
          <p:spPr>
            <a:xfrm>
              <a:off x="8000728" y="1942058"/>
              <a:ext cx="330398" cy="1084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state</a:t>
              </a:r>
            </a:p>
          </p:txBody>
        </p:sp>
        <p:sp>
          <p:nvSpPr>
            <p:cNvPr id="1265" name="rc1265"/>
            <p:cNvSpPr/>
            <p:nvPr/>
          </p:nvSpPr>
          <p:spPr>
            <a:xfrm>
              <a:off x="8000728" y="214804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66" name="rc1266"/>
            <p:cNvSpPr/>
            <p:nvPr/>
          </p:nvSpPr>
          <p:spPr>
            <a:xfrm>
              <a:off x="8009728" y="2157049"/>
              <a:ext cx="201455" cy="201455"/>
            </a:xfrm>
            <a:prstGeom prst="rect">
              <a:avLst/>
            </a:prstGeom>
            <a:solidFill>
              <a:srgbClr val="DF2A67">
                <a:alpha val="29803"/>
              </a:srgbClr>
            </a:solidFill>
            <a:ln w="13550" cap="sq">
              <a:solidFill>
                <a:srgbClr val="DF2A6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7" name="pl1267"/>
            <p:cNvSpPr/>
            <p:nvPr/>
          </p:nvSpPr>
          <p:spPr>
            <a:xfrm>
              <a:off x="8022674" y="225777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F2A6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8085630" y="2232951"/>
              <a:ext cx="49651" cy="4965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9" name="rc1269"/>
            <p:cNvSpPr/>
            <p:nvPr/>
          </p:nvSpPr>
          <p:spPr>
            <a:xfrm>
              <a:off x="8000728" y="236750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70" name="rc1270"/>
            <p:cNvSpPr/>
            <p:nvPr/>
          </p:nvSpPr>
          <p:spPr>
            <a:xfrm>
              <a:off x="8009728" y="2376505"/>
              <a:ext cx="201455" cy="201455"/>
            </a:xfrm>
            <a:prstGeom prst="rect">
              <a:avLst/>
            </a:prstGeom>
            <a:solidFill>
              <a:srgbClr val="C95400">
                <a:alpha val="29803"/>
              </a:srgbClr>
            </a:solidFill>
            <a:ln w="13550" cap="sq">
              <a:solidFill>
                <a:srgbClr val="C95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1" name="pl1271"/>
            <p:cNvSpPr/>
            <p:nvPr/>
          </p:nvSpPr>
          <p:spPr>
            <a:xfrm>
              <a:off x="8022674" y="247723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954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8085630" y="2452407"/>
              <a:ext cx="49651" cy="4965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3" name="rc1273"/>
            <p:cNvSpPr/>
            <p:nvPr/>
          </p:nvSpPr>
          <p:spPr>
            <a:xfrm>
              <a:off x="8000728" y="258696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74" name="rc1274"/>
            <p:cNvSpPr/>
            <p:nvPr/>
          </p:nvSpPr>
          <p:spPr>
            <a:xfrm>
              <a:off x="8009728" y="2595961"/>
              <a:ext cx="201455" cy="201455"/>
            </a:xfrm>
            <a:prstGeom prst="rect">
              <a:avLst/>
            </a:prstGeom>
            <a:solidFill>
              <a:srgbClr val="A86E00">
                <a:alpha val="29803"/>
              </a:srgbClr>
            </a:solidFill>
            <a:ln w="13550" cap="sq">
              <a:solidFill>
                <a:srgbClr val="A86E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5" name="pl1275"/>
            <p:cNvSpPr/>
            <p:nvPr/>
          </p:nvSpPr>
          <p:spPr>
            <a:xfrm>
              <a:off x="8022674" y="269668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A86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8085630" y="2671863"/>
              <a:ext cx="49651" cy="4965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7" name="rc1277"/>
            <p:cNvSpPr/>
            <p:nvPr/>
          </p:nvSpPr>
          <p:spPr>
            <a:xfrm>
              <a:off x="8000728" y="280641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78" name="rc1278"/>
            <p:cNvSpPr/>
            <p:nvPr/>
          </p:nvSpPr>
          <p:spPr>
            <a:xfrm>
              <a:off x="8009728" y="2815417"/>
              <a:ext cx="201455" cy="201456"/>
            </a:xfrm>
            <a:prstGeom prst="rect">
              <a:avLst/>
            </a:prstGeom>
            <a:solidFill>
              <a:srgbClr val="768100">
                <a:alpha val="29803"/>
              </a:srgbClr>
            </a:solidFill>
            <a:ln w="13550" cap="sq">
              <a:solidFill>
                <a:srgbClr val="768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9" name="pl1279"/>
            <p:cNvSpPr/>
            <p:nvPr/>
          </p:nvSpPr>
          <p:spPr>
            <a:xfrm>
              <a:off x="8022674" y="291614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768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8085630" y="2891319"/>
              <a:ext cx="49651" cy="4965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81" name="rc1281"/>
            <p:cNvSpPr/>
            <p:nvPr/>
          </p:nvSpPr>
          <p:spPr>
            <a:xfrm>
              <a:off x="8000728" y="302587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82" name="rc1282"/>
            <p:cNvSpPr/>
            <p:nvPr/>
          </p:nvSpPr>
          <p:spPr>
            <a:xfrm>
              <a:off x="8009728" y="3034873"/>
              <a:ext cx="201455" cy="201456"/>
            </a:xfrm>
            <a:prstGeom prst="rect">
              <a:avLst/>
            </a:prstGeom>
            <a:solidFill>
              <a:srgbClr val="008F00">
                <a:alpha val="29803"/>
              </a:srgbClr>
            </a:solidFill>
            <a:ln w="13550" cap="sq">
              <a:solidFill>
                <a:srgbClr val="008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3" name="pl1283"/>
            <p:cNvSpPr/>
            <p:nvPr/>
          </p:nvSpPr>
          <p:spPr>
            <a:xfrm>
              <a:off x="8022674" y="313560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8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8085630" y="3110775"/>
              <a:ext cx="49651" cy="4965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85" name="rc1285"/>
            <p:cNvSpPr/>
            <p:nvPr/>
          </p:nvSpPr>
          <p:spPr>
            <a:xfrm>
              <a:off x="8000728" y="324532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86" name="rc1286"/>
            <p:cNvSpPr/>
            <p:nvPr/>
          </p:nvSpPr>
          <p:spPr>
            <a:xfrm>
              <a:off x="8009728" y="3254329"/>
              <a:ext cx="201455" cy="201456"/>
            </a:xfrm>
            <a:prstGeom prst="rect">
              <a:avLst/>
            </a:prstGeom>
            <a:solidFill>
              <a:srgbClr val="009929">
                <a:alpha val="29803"/>
              </a:srgbClr>
            </a:solidFill>
            <a:ln w="13550" cap="sq">
              <a:solidFill>
                <a:srgbClr val="009929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7" name="pl1287"/>
            <p:cNvSpPr/>
            <p:nvPr/>
          </p:nvSpPr>
          <p:spPr>
            <a:xfrm>
              <a:off x="8022674" y="335505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92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8085630" y="3330231"/>
              <a:ext cx="49651" cy="4965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89" name="rc1289"/>
            <p:cNvSpPr/>
            <p:nvPr/>
          </p:nvSpPr>
          <p:spPr>
            <a:xfrm>
              <a:off x="8000728" y="346478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90" name="rc1290"/>
            <p:cNvSpPr/>
            <p:nvPr/>
          </p:nvSpPr>
          <p:spPr>
            <a:xfrm>
              <a:off x="8009728" y="3473785"/>
              <a:ext cx="201455" cy="201455"/>
            </a:xfrm>
            <a:prstGeom prst="rect">
              <a:avLst/>
            </a:prstGeom>
            <a:solidFill>
              <a:srgbClr val="009F85">
                <a:alpha val="29803"/>
              </a:srgbClr>
            </a:solidFill>
            <a:ln w="13550" cap="sq">
              <a:solidFill>
                <a:srgbClr val="009F8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1" name="pl1291"/>
            <p:cNvSpPr/>
            <p:nvPr/>
          </p:nvSpPr>
          <p:spPr>
            <a:xfrm>
              <a:off x="8022674" y="35745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F85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8085630" y="3549687"/>
              <a:ext cx="49651" cy="4965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93" name="rc1293"/>
            <p:cNvSpPr/>
            <p:nvPr/>
          </p:nvSpPr>
          <p:spPr>
            <a:xfrm>
              <a:off x="8000728" y="368424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94" name="rc1294"/>
            <p:cNvSpPr/>
            <p:nvPr/>
          </p:nvSpPr>
          <p:spPr>
            <a:xfrm>
              <a:off x="8009728" y="3693241"/>
              <a:ext cx="201455" cy="201455"/>
            </a:xfrm>
            <a:prstGeom prst="rect">
              <a:avLst/>
            </a:prstGeom>
            <a:solidFill>
              <a:srgbClr val="009BC0">
                <a:alpha val="29803"/>
              </a:srgbClr>
            </a:solidFill>
            <a:ln w="13550" cap="sq">
              <a:solidFill>
                <a:srgbClr val="009BC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5" name="pl1295"/>
            <p:cNvSpPr/>
            <p:nvPr/>
          </p:nvSpPr>
          <p:spPr>
            <a:xfrm>
              <a:off x="8022674" y="37939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BC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8085630" y="3769143"/>
              <a:ext cx="49651" cy="4965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97" name="rc1297"/>
            <p:cNvSpPr/>
            <p:nvPr/>
          </p:nvSpPr>
          <p:spPr>
            <a:xfrm>
              <a:off x="8000728" y="390369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98" name="rc1298"/>
            <p:cNvSpPr/>
            <p:nvPr/>
          </p:nvSpPr>
          <p:spPr>
            <a:xfrm>
              <a:off x="8009728" y="3912697"/>
              <a:ext cx="201455" cy="201456"/>
            </a:xfrm>
            <a:prstGeom prst="rect">
              <a:avLst/>
            </a:prstGeom>
            <a:solidFill>
              <a:srgbClr val="0087EC">
                <a:alpha val="29803"/>
              </a:srgbClr>
            </a:solidFill>
            <a:ln w="13550" cap="sq">
              <a:solidFill>
                <a:srgbClr val="0087E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9" name="pl1299"/>
            <p:cNvSpPr/>
            <p:nvPr/>
          </p:nvSpPr>
          <p:spPr>
            <a:xfrm>
              <a:off x="8022674" y="40134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87E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8085630" y="3988599"/>
              <a:ext cx="49651" cy="4965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01" name="tx1301"/>
            <p:cNvSpPr/>
            <p:nvPr/>
          </p:nvSpPr>
          <p:spPr>
            <a:xfrm>
              <a:off x="8296099" y="2214141"/>
              <a:ext cx="14227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FL</a:t>
              </a:r>
            </a:p>
          </p:txBody>
        </p:sp>
        <p:sp>
          <p:nvSpPr>
            <p:cNvPr id="1302" name="tx1302"/>
            <p:cNvSpPr/>
            <p:nvPr/>
          </p:nvSpPr>
          <p:spPr>
            <a:xfrm>
              <a:off x="8296099" y="2430620"/>
              <a:ext cx="16936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</a:t>
              </a:r>
            </a:p>
          </p:txBody>
        </p:sp>
        <p:sp>
          <p:nvSpPr>
            <p:cNvPr id="1303" name="tx1303"/>
            <p:cNvSpPr/>
            <p:nvPr/>
          </p:nvSpPr>
          <p:spPr>
            <a:xfrm>
              <a:off x="8296099" y="2650076"/>
              <a:ext cx="176152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</a:t>
              </a:r>
            </a:p>
          </p:txBody>
        </p:sp>
        <p:sp>
          <p:nvSpPr>
            <p:cNvPr id="1304" name="tx1304"/>
            <p:cNvSpPr/>
            <p:nvPr/>
          </p:nvSpPr>
          <p:spPr>
            <a:xfrm>
              <a:off x="8296099" y="2872509"/>
              <a:ext cx="15579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TX</a:t>
              </a:r>
            </a:p>
          </p:txBody>
        </p:sp>
        <p:sp>
          <p:nvSpPr>
            <p:cNvPr id="1305" name="tx1305"/>
            <p:cNvSpPr/>
            <p:nvPr/>
          </p:nvSpPr>
          <p:spPr>
            <a:xfrm>
              <a:off x="8296099" y="3091965"/>
              <a:ext cx="18288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</a:t>
              </a:r>
            </a:p>
          </p:txBody>
        </p:sp>
        <p:sp>
          <p:nvSpPr>
            <p:cNvPr id="1306" name="tx1306"/>
            <p:cNvSpPr/>
            <p:nvPr/>
          </p:nvSpPr>
          <p:spPr>
            <a:xfrm>
              <a:off x="8296099" y="3311421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</a:t>
              </a:r>
            </a:p>
          </p:txBody>
        </p:sp>
        <p:sp>
          <p:nvSpPr>
            <p:cNvPr id="1307" name="tx1307"/>
            <p:cNvSpPr/>
            <p:nvPr/>
          </p:nvSpPr>
          <p:spPr>
            <a:xfrm>
              <a:off x="8296099" y="3530877"/>
              <a:ext cx="16263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</a:t>
              </a:r>
            </a:p>
          </p:txBody>
        </p:sp>
        <p:sp>
          <p:nvSpPr>
            <p:cNvPr id="1308" name="tx1308"/>
            <p:cNvSpPr/>
            <p:nvPr/>
          </p:nvSpPr>
          <p:spPr>
            <a:xfrm>
              <a:off x="8296099" y="3747356"/>
              <a:ext cx="17609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NC</a:t>
              </a:r>
            </a:p>
          </p:txBody>
        </p:sp>
        <p:sp>
          <p:nvSpPr>
            <p:cNvPr id="1309" name="tx1309"/>
            <p:cNvSpPr/>
            <p:nvPr/>
          </p:nvSpPr>
          <p:spPr>
            <a:xfrm>
              <a:off x="8296099" y="3969789"/>
              <a:ext cx="12192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</a:t>
              </a:r>
            </a:p>
          </p:txBody>
        </p:sp>
        <p:sp>
          <p:nvSpPr>
            <p:cNvPr id="1310" name="rc1310"/>
            <p:cNvSpPr/>
            <p:nvPr/>
          </p:nvSpPr>
          <p:spPr>
            <a:xfrm>
              <a:off x="7931139" y="4331920"/>
              <a:ext cx="1005953" cy="14099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1" name="tx1311"/>
            <p:cNvSpPr/>
            <p:nvPr/>
          </p:nvSpPr>
          <p:spPr>
            <a:xfrm>
              <a:off x="8000728" y="4419517"/>
              <a:ext cx="686172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</a:t>
              </a:r>
            </a:p>
          </p:txBody>
        </p:sp>
        <p:sp>
          <p:nvSpPr>
            <p:cNvPr id="1312" name="tx1312"/>
            <p:cNvSpPr/>
            <p:nvPr/>
          </p:nvSpPr>
          <p:spPr>
            <a:xfrm>
              <a:off x="8000728" y="4557469"/>
              <a:ext cx="88091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tests</a:t>
              </a:r>
            </a:p>
          </p:txBody>
        </p:sp>
        <p:sp>
          <p:nvSpPr>
            <p:cNvPr id="1313" name="rc1313"/>
            <p:cNvSpPr/>
            <p:nvPr/>
          </p:nvSpPr>
          <p:spPr>
            <a:xfrm>
              <a:off x="8000728" y="479441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8092405" y="4886094"/>
              <a:ext cx="36101" cy="36101"/>
            </a:xfrm>
            <a:prstGeom prst="ellipse">
              <a:avLst/>
            </a:prstGeom>
            <a:solidFill>
              <a:srgbClr val="00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15" name="rc1315"/>
            <p:cNvSpPr/>
            <p:nvPr/>
          </p:nvSpPr>
          <p:spPr>
            <a:xfrm>
              <a:off x="8000728" y="5013872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8068935" y="5082079"/>
              <a:ext cx="83041" cy="83041"/>
            </a:xfrm>
            <a:prstGeom prst="ellipse">
              <a:avLst/>
            </a:prstGeom>
            <a:solidFill>
              <a:srgbClr val="00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17" name="rc1317"/>
            <p:cNvSpPr/>
            <p:nvPr/>
          </p:nvSpPr>
          <p:spPr>
            <a:xfrm>
              <a:off x="8000728" y="523332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8059213" y="5291814"/>
              <a:ext cx="102485" cy="102485"/>
            </a:xfrm>
            <a:prstGeom prst="ellipse">
              <a:avLst/>
            </a:prstGeom>
            <a:solidFill>
              <a:srgbClr val="00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19" name="rc1319"/>
            <p:cNvSpPr/>
            <p:nvPr/>
          </p:nvSpPr>
          <p:spPr>
            <a:xfrm>
              <a:off x="8000728" y="545278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8051753" y="5503810"/>
              <a:ext cx="117404" cy="117404"/>
            </a:xfrm>
            <a:prstGeom prst="ellipse">
              <a:avLst/>
            </a:prstGeom>
            <a:solidFill>
              <a:srgbClr val="00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21" name="tx1321"/>
            <p:cNvSpPr/>
            <p:nvPr/>
          </p:nvSpPr>
          <p:spPr>
            <a:xfrm>
              <a:off x="8296099" y="485866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22" name="tx1322"/>
            <p:cNvSpPr/>
            <p:nvPr/>
          </p:nvSpPr>
          <p:spPr>
            <a:xfrm>
              <a:off x="8296099" y="5078119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323" name="tx1323"/>
            <p:cNvSpPr/>
            <p:nvPr/>
          </p:nvSpPr>
          <p:spPr>
            <a:xfrm>
              <a:off x="8296099" y="5297575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324" name="tx1324"/>
            <p:cNvSpPr/>
            <p:nvPr/>
          </p:nvSpPr>
          <p:spPr>
            <a:xfrm>
              <a:off x="8296099" y="5517031"/>
              <a:ext cx="339030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10000</a:t>
              </a:r>
            </a:p>
          </p:txBody>
        </p:sp>
        <p:sp>
          <p:nvSpPr>
            <p:cNvPr id="1325" name="tx1325"/>
            <p:cNvSpPr/>
            <p:nvPr/>
          </p:nvSpPr>
          <p:spPr>
            <a:xfrm>
              <a:off x="2234286" y="1103259"/>
              <a:ext cx="2642294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SPREAD OF B.1.1.7 IN THE US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2021-02-09T00:53:48Z</dcterms:modified>
</cp:coreProperties>
</file>