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96186" y="2851505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96186" y="2536405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96186" y="2221305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96186" y="1906204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6186" y="1591104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196186" y="1636344"/>
              <a:ext cx="1818865" cy="1215160"/>
            </a:xfrm>
            <a:custGeom>
              <a:avLst/>
              <a:pathLst>
                <a:path w="1818865" h="1215160">
                  <a:moveTo>
                    <a:pt x="0" y="1215160"/>
                  </a:moveTo>
                  <a:lnTo>
                    <a:pt x="8744" y="1215160"/>
                  </a:lnTo>
                  <a:lnTo>
                    <a:pt x="17489" y="1215160"/>
                  </a:lnTo>
                  <a:lnTo>
                    <a:pt x="26233" y="1215159"/>
                  </a:lnTo>
                  <a:lnTo>
                    <a:pt x="34978" y="1215159"/>
                  </a:lnTo>
                  <a:lnTo>
                    <a:pt x="43722" y="1215159"/>
                  </a:lnTo>
                  <a:lnTo>
                    <a:pt x="52467" y="1215159"/>
                  </a:lnTo>
                  <a:lnTo>
                    <a:pt x="61211" y="1215159"/>
                  </a:lnTo>
                  <a:lnTo>
                    <a:pt x="69956" y="1215159"/>
                  </a:lnTo>
                  <a:lnTo>
                    <a:pt x="78700" y="1215159"/>
                  </a:lnTo>
                  <a:lnTo>
                    <a:pt x="87445" y="1215159"/>
                  </a:lnTo>
                  <a:lnTo>
                    <a:pt x="96190" y="1215159"/>
                  </a:lnTo>
                  <a:lnTo>
                    <a:pt x="104934" y="1215158"/>
                  </a:lnTo>
                  <a:lnTo>
                    <a:pt x="113679" y="1215158"/>
                  </a:lnTo>
                  <a:lnTo>
                    <a:pt x="122423" y="1215158"/>
                  </a:lnTo>
                  <a:lnTo>
                    <a:pt x="131168" y="1215158"/>
                  </a:lnTo>
                  <a:lnTo>
                    <a:pt x="139912" y="1215158"/>
                  </a:lnTo>
                  <a:lnTo>
                    <a:pt x="148657" y="1215157"/>
                  </a:lnTo>
                  <a:lnTo>
                    <a:pt x="157401" y="1215157"/>
                  </a:lnTo>
                  <a:lnTo>
                    <a:pt x="166146" y="1215157"/>
                  </a:lnTo>
                  <a:lnTo>
                    <a:pt x="174890" y="1215156"/>
                  </a:lnTo>
                  <a:lnTo>
                    <a:pt x="183635" y="1215156"/>
                  </a:lnTo>
                  <a:lnTo>
                    <a:pt x="192380" y="1215156"/>
                  </a:lnTo>
                  <a:lnTo>
                    <a:pt x="201124" y="1215155"/>
                  </a:lnTo>
                  <a:lnTo>
                    <a:pt x="209869" y="1215155"/>
                  </a:lnTo>
                  <a:lnTo>
                    <a:pt x="218613" y="1215154"/>
                  </a:lnTo>
                  <a:lnTo>
                    <a:pt x="227358" y="1215154"/>
                  </a:lnTo>
                  <a:lnTo>
                    <a:pt x="236102" y="1215153"/>
                  </a:lnTo>
                  <a:lnTo>
                    <a:pt x="244847" y="1215153"/>
                  </a:lnTo>
                  <a:lnTo>
                    <a:pt x="253591" y="1215152"/>
                  </a:lnTo>
                  <a:lnTo>
                    <a:pt x="262336" y="1215151"/>
                  </a:lnTo>
                  <a:lnTo>
                    <a:pt x="271080" y="1215150"/>
                  </a:lnTo>
                  <a:lnTo>
                    <a:pt x="279825" y="1215150"/>
                  </a:lnTo>
                  <a:lnTo>
                    <a:pt x="288570" y="1215149"/>
                  </a:lnTo>
                  <a:lnTo>
                    <a:pt x="297314" y="1215148"/>
                  </a:lnTo>
                  <a:lnTo>
                    <a:pt x="306059" y="1215147"/>
                  </a:lnTo>
                  <a:lnTo>
                    <a:pt x="314803" y="1215145"/>
                  </a:lnTo>
                  <a:lnTo>
                    <a:pt x="323548" y="1215144"/>
                  </a:lnTo>
                  <a:lnTo>
                    <a:pt x="332292" y="1215143"/>
                  </a:lnTo>
                  <a:lnTo>
                    <a:pt x="341037" y="1215141"/>
                  </a:lnTo>
                  <a:lnTo>
                    <a:pt x="349781" y="1215140"/>
                  </a:lnTo>
                  <a:lnTo>
                    <a:pt x="358526" y="1215138"/>
                  </a:lnTo>
                  <a:lnTo>
                    <a:pt x="367270" y="1215136"/>
                  </a:lnTo>
                  <a:lnTo>
                    <a:pt x="376015" y="1215134"/>
                  </a:lnTo>
                  <a:lnTo>
                    <a:pt x="384760" y="1215131"/>
                  </a:lnTo>
                  <a:lnTo>
                    <a:pt x="393504" y="1215129"/>
                  </a:lnTo>
                  <a:lnTo>
                    <a:pt x="402249" y="1215126"/>
                  </a:lnTo>
                  <a:lnTo>
                    <a:pt x="410993" y="1215123"/>
                  </a:lnTo>
                  <a:lnTo>
                    <a:pt x="419738" y="1215120"/>
                  </a:lnTo>
                  <a:lnTo>
                    <a:pt x="428482" y="1215117"/>
                  </a:lnTo>
                  <a:lnTo>
                    <a:pt x="437227" y="1215113"/>
                  </a:lnTo>
                  <a:lnTo>
                    <a:pt x="445971" y="1215109"/>
                  </a:lnTo>
                  <a:lnTo>
                    <a:pt x="454716" y="1215105"/>
                  </a:lnTo>
                  <a:lnTo>
                    <a:pt x="463460" y="1215100"/>
                  </a:lnTo>
                  <a:lnTo>
                    <a:pt x="472205" y="1215095"/>
                  </a:lnTo>
                  <a:lnTo>
                    <a:pt x="480950" y="1215089"/>
                  </a:lnTo>
                  <a:lnTo>
                    <a:pt x="489694" y="1215083"/>
                  </a:lnTo>
                  <a:lnTo>
                    <a:pt x="498439" y="1215077"/>
                  </a:lnTo>
                  <a:lnTo>
                    <a:pt x="507183" y="1215069"/>
                  </a:lnTo>
                  <a:lnTo>
                    <a:pt x="515928" y="1215062"/>
                  </a:lnTo>
                  <a:lnTo>
                    <a:pt x="524672" y="1215053"/>
                  </a:lnTo>
                  <a:lnTo>
                    <a:pt x="533417" y="1215044"/>
                  </a:lnTo>
                  <a:lnTo>
                    <a:pt x="542161" y="1215034"/>
                  </a:lnTo>
                  <a:lnTo>
                    <a:pt x="550906" y="1215023"/>
                  </a:lnTo>
                  <a:lnTo>
                    <a:pt x="559650" y="1215012"/>
                  </a:lnTo>
                  <a:lnTo>
                    <a:pt x="568395" y="1214999"/>
                  </a:lnTo>
                  <a:lnTo>
                    <a:pt x="577140" y="1214985"/>
                  </a:lnTo>
                  <a:lnTo>
                    <a:pt x="585884" y="1214970"/>
                  </a:lnTo>
                  <a:lnTo>
                    <a:pt x="594629" y="1214954"/>
                  </a:lnTo>
                  <a:lnTo>
                    <a:pt x="603373" y="1214936"/>
                  </a:lnTo>
                  <a:lnTo>
                    <a:pt x="612118" y="1214917"/>
                  </a:lnTo>
                  <a:lnTo>
                    <a:pt x="620862" y="1214896"/>
                  </a:lnTo>
                  <a:lnTo>
                    <a:pt x="629607" y="1214874"/>
                  </a:lnTo>
                  <a:lnTo>
                    <a:pt x="638351" y="1214849"/>
                  </a:lnTo>
                  <a:lnTo>
                    <a:pt x="647096" y="1214822"/>
                  </a:lnTo>
                  <a:lnTo>
                    <a:pt x="655840" y="1214793"/>
                  </a:lnTo>
                  <a:lnTo>
                    <a:pt x="664585" y="1214762"/>
                  </a:lnTo>
                  <a:lnTo>
                    <a:pt x="673330" y="1214728"/>
                  </a:lnTo>
                  <a:lnTo>
                    <a:pt x="682074" y="1214691"/>
                  </a:lnTo>
                  <a:lnTo>
                    <a:pt x="690819" y="1214650"/>
                  </a:lnTo>
                  <a:lnTo>
                    <a:pt x="699563" y="1214607"/>
                  </a:lnTo>
                  <a:lnTo>
                    <a:pt x="708308" y="1214559"/>
                  </a:lnTo>
                  <a:lnTo>
                    <a:pt x="717052" y="1214507"/>
                  </a:lnTo>
                  <a:lnTo>
                    <a:pt x="725797" y="1214451"/>
                  </a:lnTo>
                  <a:lnTo>
                    <a:pt x="734541" y="1214390"/>
                  </a:lnTo>
                  <a:lnTo>
                    <a:pt x="743286" y="1214324"/>
                  </a:lnTo>
                  <a:lnTo>
                    <a:pt x="752030" y="1214252"/>
                  </a:lnTo>
                  <a:lnTo>
                    <a:pt x="760775" y="1214173"/>
                  </a:lnTo>
                  <a:lnTo>
                    <a:pt x="769520" y="1214088"/>
                  </a:lnTo>
                  <a:lnTo>
                    <a:pt x="778264" y="1213996"/>
                  </a:lnTo>
                  <a:lnTo>
                    <a:pt x="787009" y="1213895"/>
                  </a:lnTo>
                  <a:lnTo>
                    <a:pt x="795753" y="1213786"/>
                  </a:lnTo>
                  <a:lnTo>
                    <a:pt x="804498" y="1213667"/>
                  </a:lnTo>
                  <a:lnTo>
                    <a:pt x="813242" y="1213538"/>
                  </a:lnTo>
                  <a:lnTo>
                    <a:pt x="821987" y="1213398"/>
                  </a:lnTo>
                  <a:lnTo>
                    <a:pt x="830731" y="1213245"/>
                  </a:lnTo>
                  <a:lnTo>
                    <a:pt x="839476" y="1213079"/>
                  </a:lnTo>
                  <a:lnTo>
                    <a:pt x="848221" y="1212899"/>
                  </a:lnTo>
                  <a:lnTo>
                    <a:pt x="856965" y="1212703"/>
                  </a:lnTo>
                  <a:lnTo>
                    <a:pt x="865710" y="1212490"/>
                  </a:lnTo>
                  <a:lnTo>
                    <a:pt x="874454" y="1212258"/>
                  </a:lnTo>
                  <a:lnTo>
                    <a:pt x="883199" y="1212006"/>
                  </a:lnTo>
                  <a:lnTo>
                    <a:pt x="891943" y="1211732"/>
                  </a:lnTo>
                  <a:lnTo>
                    <a:pt x="900688" y="1211434"/>
                  </a:lnTo>
                  <a:lnTo>
                    <a:pt x="909432" y="1211111"/>
                  </a:lnTo>
                  <a:lnTo>
                    <a:pt x="918177" y="1210758"/>
                  </a:lnTo>
                  <a:lnTo>
                    <a:pt x="926921" y="1210376"/>
                  </a:lnTo>
                  <a:lnTo>
                    <a:pt x="935666" y="1209959"/>
                  </a:lnTo>
                  <a:lnTo>
                    <a:pt x="944411" y="1209506"/>
                  </a:lnTo>
                  <a:lnTo>
                    <a:pt x="953155" y="1209014"/>
                  </a:lnTo>
                  <a:lnTo>
                    <a:pt x="961900" y="1208479"/>
                  </a:lnTo>
                  <a:lnTo>
                    <a:pt x="970644" y="1207896"/>
                  </a:lnTo>
                  <a:lnTo>
                    <a:pt x="979389" y="1207263"/>
                  </a:lnTo>
                  <a:lnTo>
                    <a:pt x="988133" y="1206575"/>
                  </a:lnTo>
                  <a:lnTo>
                    <a:pt x="996878" y="1205826"/>
                  </a:lnTo>
                  <a:lnTo>
                    <a:pt x="1005622" y="1205012"/>
                  </a:lnTo>
                  <a:lnTo>
                    <a:pt x="1014367" y="1204127"/>
                  </a:lnTo>
                  <a:lnTo>
                    <a:pt x="1023111" y="1203164"/>
                  </a:lnTo>
                  <a:lnTo>
                    <a:pt x="1031856" y="1202118"/>
                  </a:lnTo>
                  <a:lnTo>
                    <a:pt x="1040601" y="1200981"/>
                  </a:lnTo>
                  <a:lnTo>
                    <a:pt x="1049345" y="1199744"/>
                  </a:lnTo>
                  <a:lnTo>
                    <a:pt x="1058090" y="1198401"/>
                  </a:lnTo>
                  <a:lnTo>
                    <a:pt x="1066834" y="1196940"/>
                  </a:lnTo>
                  <a:lnTo>
                    <a:pt x="1075579" y="1195353"/>
                  </a:lnTo>
                  <a:lnTo>
                    <a:pt x="1084323" y="1193629"/>
                  </a:lnTo>
                  <a:lnTo>
                    <a:pt x="1093068" y="1191756"/>
                  </a:lnTo>
                  <a:lnTo>
                    <a:pt x="1101812" y="1189722"/>
                  </a:lnTo>
                  <a:lnTo>
                    <a:pt x="1110557" y="1187512"/>
                  </a:lnTo>
                  <a:lnTo>
                    <a:pt x="1119301" y="1185114"/>
                  </a:lnTo>
                  <a:lnTo>
                    <a:pt x="1128046" y="1182511"/>
                  </a:lnTo>
                  <a:lnTo>
                    <a:pt x="1136791" y="1179687"/>
                  </a:lnTo>
                  <a:lnTo>
                    <a:pt x="1145535" y="1176623"/>
                  </a:lnTo>
                  <a:lnTo>
                    <a:pt x="1154280" y="1173301"/>
                  </a:lnTo>
                  <a:lnTo>
                    <a:pt x="1163024" y="1169701"/>
                  </a:lnTo>
                  <a:lnTo>
                    <a:pt x="1171769" y="1165800"/>
                  </a:lnTo>
                  <a:lnTo>
                    <a:pt x="1180513" y="1161575"/>
                  </a:lnTo>
                  <a:lnTo>
                    <a:pt x="1189258" y="1157002"/>
                  </a:lnTo>
                  <a:lnTo>
                    <a:pt x="1198002" y="1152056"/>
                  </a:lnTo>
                  <a:lnTo>
                    <a:pt x="1206747" y="1146708"/>
                  </a:lnTo>
                  <a:lnTo>
                    <a:pt x="1215491" y="1140930"/>
                  </a:lnTo>
                  <a:lnTo>
                    <a:pt x="1224236" y="1134692"/>
                  </a:lnTo>
                  <a:lnTo>
                    <a:pt x="1232981" y="1127964"/>
                  </a:lnTo>
                  <a:lnTo>
                    <a:pt x="1241725" y="1120711"/>
                  </a:lnTo>
                  <a:lnTo>
                    <a:pt x="1250470" y="1112902"/>
                  </a:lnTo>
                  <a:lnTo>
                    <a:pt x="1259214" y="1104501"/>
                  </a:lnTo>
                  <a:lnTo>
                    <a:pt x="1267959" y="1095474"/>
                  </a:lnTo>
                  <a:lnTo>
                    <a:pt x="1276703" y="1085787"/>
                  </a:lnTo>
                  <a:lnTo>
                    <a:pt x="1285448" y="1075402"/>
                  </a:lnTo>
                  <a:lnTo>
                    <a:pt x="1294192" y="1064287"/>
                  </a:lnTo>
                  <a:lnTo>
                    <a:pt x="1302937" y="1052407"/>
                  </a:lnTo>
                  <a:lnTo>
                    <a:pt x="1311681" y="1039729"/>
                  </a:lnTo>
                  <a:lnTo>
                    <a:pt x="1320426" y="1026224"/>
                  </a:lnTo>
                  <a:lnTo>
                    <a:pt x="1329171" y="1011863"/>
                  </a:lnTo>
                  <a:lnTo>
                    <a:pt x="1337915" y="996621"/>
                  </a:lnTo>
                  <a:lnTo>
                    <a:pt x="1346660" y="980478"/>
                  </a:lnTo>
                  <a:lnTo>
                    <a:pt x="1355404" y="963419"/>
                  </a:lnTo>
                  <a:lnTo>
                    <a:pt x="1364149" y="945432"/>
                  </a:lnTo>
                  <a:lnTo>
                    <a:pt x="1372893" y="926515"/>
                  </a:lnTo>
                  <a:lnTo>
                    <a:pt x="1381638" y="906670"/>
                  </a:lnTo>
                  <a:lnTo>
                    <a:pt x="1390382" y="885908"/>
                  </a:lnTo>
                  <a:lnTo>
                    <a:pt x="1399127" y="864249"/>
                  </a:lnTo>
                  <a:lnTo>
                    <a:pt x="1407871" y="841722"/>
                  </a:lnTo>
                  <a:lnTo>
                    <a:pt x="1416616" y="818363"/>
                  </a:lnTo>
                  <a:lnTo>
                    <a:pt x="1425361" y="794221"/>
                  </a:lnTo>
                  <a:lnTo>
                    <a:pt x="1434105" y="769352"/>
                  </a:lnTo>
                  <a:lnTo>
                    <a:pt x="1442850" y="743822"/>
                  </a:lnTo>
                  <a:lnTo>
                    <a:pt x="1451594" y="717707"/>
                  </a:lnTo>
                  <a:lnTo>
                    <a:pt x="1460339" y="691089"/>
                  </a:lnTo>
                  <a:lnTo>
                    <a:pt x="1469083" y="664059"/>
                  </a:lnTo>
                  <a:lnTo>
                    <a:pt x="1477828" y="636713"/>
                  </a:lnTo>
                  <a:lnTo>
                    <a:pt x="1486572" y="609154"/>
                  </a:lnTo>
                  <a:lnTo>
                    <a:pt x="1495317" y="581486"/>
                  </a:lnTo>
                  <a:lnTo>
                    <a:pt x="1504061" y="553815"/>
                  </a:lnTo>
                  <a:lnTo>
                    <a:pt x="1512806" y="526248"/>
                  </a:lnTo>
                  <a:lnTo>
                    <a:pt x="1521551" y="498892"/>
                  </a:lnTo>
                  <a:lnTo>
                    <a:pt x="1530295" y="471847"/>
                  </a:lnTo>
                  <a:lnTo>
                    <a:pt x="1539040" y="445211"/>
                  </a:lnTo>
                  <a:lnTo>
                    <a:pt x="1547784" y="419078"/>
                  </a:lnTo>
                  <a:lnTo>
                    <a:pt x="1556529" y="393529"/>
                  </a:lnTo>
                  <a:lnTo>
                    <a:pt x="1565273" y="368644"/>
                  </a:lnTo>
                  <a:lnTo>
                    <a:pt x="1574018" y="344488"/>
                  </a:lnTo>
                  <a:lnTo>
                    <a:pt x="1582762" y="321120"/>
                  </a:lnTo>
                  <a:lnTo>
                    <a:pt x="1591507" y="298590"/>
                  </a:lnTo>
                  <a:lnTo>
                    <a:pt x="1600252" y="276936"/>
                  </a:lnTo>
                  <a:lnTo>
                    <a:pt x="1608996" y="256187"/>
                  </a:lnTo>
                  <a:lnTo>
                    <a:pt x="1617741" y="236365"/>
                  </a:lnTo>
                  <a:lnTo>
                    <a:pt x="1626485" y="217481"/>
                  </a:lnTo>
                  <a:lnTo>
                    <a:pt x="1635230" y="199538"/>
                  </a:lnTo>
                  <a:lnTo>
                    <a:pt x="1643974" y="182535"/>
                  </a:lnTo>
                  <a:lnTo>
                    <a:pt x="1652719" y="166459"/>
                  </a:lnTo>
                  <a:lnTo>
                    <a:pt x="1661463" y="151296"/>
                  </a:lnTo>
                  <a:lnTo>
                    <a:pt x="1670208" y="137024"/>
                  </a:lnTo>
                  <a:lnTo>
                    <a:pt x="1678952" y="123619"/>
                  </a:lnTo>
                  <a:lnTo>
                    <a:pt x="1687697" y="111052"/>
                  </a:lnTo>
                  <a:lnTo>
                    <a:pt x="1696442" y="99292"/>
                  </a:lnTo>
                  <a:lnTo>
                    <a:pt x="1705186" y="88306"/>
                  </a:lnTo>
                  <a:lnTo>
                    <a:pt x="1713931" y="78059"/>
                  </a:lnTo>
                  <a:lnTo>
                    <a:pt x="1722675" y="68516"/>
                  </a:lnTo>
                  <a:lnTo>
                    <a:pt x="1731420" y="59639"/>
                  </a:lnTo>
                  <a:lnTo>
                    <a:pt x="1740164" y="51395"/>
                  </a:lnTo>
                  <a:lnTo>
                    <a:pt x="1748909" y="43746"/>
                  </a:lnTo>
                  <a:lnTo>
                    <a:pt x="1757653" y="36657"/>
                  </a:lnTo>
                  <a:lnTo>
                    <a:pt x="1766398" y="30095"/>
                  </a:lnTo>
                  <a:lnTo>
                    <a:pt x="1775142" y="24025"/>
                  </a:lnTo>
                  <a:lnTo>
                    <a:pt x="1783887" y="18417"/>
                  </a:lnTo>
                  <a:lnTo>
                    <a:pt x="1792632" y="13239"/>
                  </a:lnTo>
                  <a:lnTo>
                    <a:pt x="1801376" y="8462"/>
                  </a:lnTo>
                  <a:lnTo>
                    <a:pt x="1810121" y="4057"/>
                  </a:lnTo>
                  <a:lnTo>
                    <a:pt x="1818865" y="0"/>
                  </a:lnTo>
                  <a:lnTo>
                    <a:pt x="1818865" y="92696"/>
                  </a:lnTo>
                  <a:lnTo>
                    <a:pt x="1810121" y="103061"/>
                  </a:lnTo>
                  <a:lnTo>
                    <a:pt x="1801376" y="114098"/>
                  </a:lnTo>
                  <a:lnTo>
                    <a:pt x="1792632" y="125833"/>
                  </a:lnTo>
                  <a:lnTo>
                    <a:pt x="1783887" y="138293"/>
                  </a:lnTo>
                  <a:lnTo>
                    <a:pt x="1775142" y="151502"/>
                  </a:lnTo>
                  <a:lnTo>
                    <a:pt x="1766398" y="165480"/>
                  </a:lnTo>
                  <a:lnTo>
                    <a:pt x="1757653" y="180247"/>
                  </a:lnTo>
                  <a:lnTo>
                    <a:pt x="1748909" y="195816"/>
                  </a:lnTo>
                  <a:lnTo>
                    <a:pt x="1740164" y="212199"/>
                  </a:lnTo>
                  <a:lnTo>
                    <a:pt x="1731420" y="229402"/>
                  </a:lnTo>
                  <a:lnTo>
                    <a:pt x="1722675" y="247427"/>
                  </a:lnTo>
                  <a:lnTo>
                    <a:pt x="1713931" y="266268"/>
                  </a:lnTo>
                  <a:lnTo>
                    <a:pt x="1705186" y="285915"/>
                  </a:lnTo>
                  <a:lnTo>
                    <a:pt x="1696442" y="306350"/>
                  </a:lnTo>
                  <a:lnTo>
                    <a:pt x="1687697" y="327550"/>
                  </a:lnTo>
                  <a:lnTo>
                    <a:pt x="1678952" y="349482"/>
                  </a:lnTo>
                  <a:lnTo>
                    <a:pt x="1670208" y="372108"/>
                  </a:lnTo>
                  <a:lnTo>
                    <a:pt x="1661463" y="395381"/>
                  </a:lnTo>
                  <a:lnTo>
                    <a:pt x="1652719" y="419247"/>
                  </a:lnTo>
                  <a:lnTo>
                    <a:pt x="1643974" y="443646"/>
                  </a:lnTo>
                  <a:lnTo>
                    <a:pt x="1635230" y="468512"/>
                  </a:lnTo>
                  <a:lnTo>
                    <a:pt x="1626485" y="493770"/>
                  </a:lnTo>
                  <a:lnTo>
                    <a:pt x="1617741" y="519343"/>
                  </a:lnTo>
                  <a:lnTo>
                    <a:pt x="1608996" y="545150"/>
                  </a:lnTo>
                  <a:lnTo>
                    <a:pt x="1600252" y="571104"/>
                  </a:lnTo>
                  <a:lnTo>
                    <a:pt x="1591507" y="597118"/>
                  </a:lnTo>
                  <a:lnTo>
                    <a:pt x="1582762" y="623104"/>
                  </a:lnTo>
                  <a:lnTo>
                    <a:pt x="1574018" y="648973"/>
                  </a:lnTo>
                  <a:lnTo>
                    <a:pt x="1565273" y="674640"/>
                  </a:lnTo>
                  <a:lnTo>
                    <a:pt x="1556529" y="700021"/>
                  </a:lnTo>
                  <a:lnTo>
                    <a:pt x="1547784" y="725035"/>
                  </a:lnTo>
                  <a:lnTo>
                    <a:pt x="1539040" y="749606"/>
                  </a:lnTo>
                  <a:lnTo>
                    <a:pt x="1530295" y="773665"/>
                  </a:lnTo>
                  <a:lnTo>
                    <a:pt x="1521551" y="797147"/>
                  </a:lnTo>
                  <a:lnTo>
                    <a:pt x="1512806" y="819997"/>
                  </a:lnTo>
                  <a:lnTo>
                    <a:pt x="1504061" y="842163"/>
                  </a:lnTo>
                  <a:lnTo>
                    <a:pt x="1495317" y="863604"/>
                  </a:lnTo>
                  <a:lnTo>
                    <a:pt x="1486572" y="884284"/>
                  </a:lnTo>
                  <a:lnTo>
                    <a:pt x="1477828" y="904176"/>
                  </a:lnTo>
                  <a:lnTo>
                    <a:pt x="1469083" y="923259"/>
                  </a:lnTo>
                  <a:lnTo>
                    <a:pt x="1460339" y="941520"/>
                  </a:lnTo>
                  <a:lnTo>
                    <a:pt x="1451594" y="958951"/>
                  </a:lnTo>
                  <a:lnTo>
                    <a:pt x="1442850" y="975553"/>
                  </a:lnTo>
                  <a:lnTo>
                    <a:pt x="1434105" y="991328"/>
                  </a:lnTo>
                  <a:lnTo>
                    <a:pt x="1425361" y="1006287"/>
                  </a:lnTo>
                  <a:lnTo>
                    <a:pt x="1416616" y="1020443"/>
                  </a:lnTo>
                  <a:lnTo>
                    <a:pt x="1407871" y="1033815"/>
                  </a:lnTo>
                  <a:lnTo>
                    <a:pt x="1399127" y="1046421"/>
                  </a:lnTo>
                  <a:lnTo>
                    <a:pt x="1390382" y="1058287"/>
                  </a:lnTo>
                  <a:lnTo>
                    <a:pt x="1381638" y="1069438"/>
                  </a:lnTo>
                  <a:lnTo>
                    <a:pt x="1372893" y="1079900"/>
                  </a:lnTo>
                  <a:lnTo>
                    <a:pt x="1364149" y="1089702"/>
                  </a:lnTo>
                  <a:lnTo>
                    <a:pt x="1355404" y="1098874"/>
                  </a:lnTo>
                  <a:lnTo>
                    <a:pt x="1346660" y="1107445"/>
                  </a:lnTo>
                  <a:lnTo>
                    <a:pt x="1337915" y="1115446"/>
                  </a:lnTo>
                  <a:lnTo>
                    <a:pt x="1329171" y="1122904"/>
                  </a:lnTo>
                  <a:lnTo>
                    <a:pt x="1320426" y="1129851"/>
                  </a:lnTo>
                  <a:lnTo>
                    <a:pt x="1311681" y="1136315"/>
                  </a:lnTo>
                  <a:lnTo>
                    <a:pt x="1302937" y="1142324"/>
                  </a:lnTo>
                  <a:lnTo>
                    <a:pt x="1294192" y="1147905"/>
                  </a:lnTo>
                  <a:lnTo>
                    <a:pt x="1285448" y="1153085"/>
                  </a:lnTo>
                  <a:lnTo>
                    <a:pt x="1276703" y="1157889"/>
                  </a:lnTo>
                  <a:lnTo>
                    <a:pt x="1267959" y="1162340"/>
                  </a:lnTo>
                  <a:lnTo>
                    <a:pt x="1259214" y="1166463"/>
                  </a:lnTo>
                  <a:lnTo>
                    <a:pt x="1250470" y="1170279"/>
                  </a:lnTo>
                  <a:lnTo>
                    <a:pt x="1241725" y="1173808"/>
                  </a:lnTo>
                  <a:lnTo>
                    <a:pt x="1232981" y="1177071"/>
                  </a:lnTo>
                  <a:lnTo>
                    <a:pt x="1224236" y="1180087"/>
                  </a:lnTo>
                  <a:lnTo>
                    <a:pt x="1215491" y="1182872"/>
                  </a:lnTo>
                  <a:lnTo>
                    <a:pt x="1206747" y="1185444"/>
                  </a:lnTo>
                  <a:lnTo>
                    <a:pt x="1198002" y="1187817"/>
                  </a:lnTo>
                  <a:lnTo>
                    <a:pt x="1189258" y="1190006"/>
                  </a:lnTo>
                  <a:lnTo>
                    <a:pt x="1180513" y="1192024"/>
                  </a:lnTo>
                  <a:lnTo>
                    <a:pt x="1171769" y="1193885"/>
                  </a:lnTo>
                  <a:lnTo>
                    <a:pt x="1163024" y="1195600"/>
                  </a:lnTo>
                  <a:lnTo>
                    <a:pt x="1154280" y="1197180"/>
                  </a:lnTo>
                  <a:lnTo>
                    <a:pt x="1145535" y="1198635"/>
                  </a:lnTo>
                  <a:lnTo>
                    <a:pt x="1136791" y="1199975"/>
                  </a:lnTo>
                  <a:lnTo>
                    <a:pt x="1128046" y="1201208"/>
                  </a:lnTo>
                  <a:lnTo>
                    <a:pt x="1119301" y="1202344"/>
                  </a:lnTo>
                  <a:lnTo>
                    <a:pt x="1110557" y="1203388"/>
                  </a:lnTo>
                  <a:lnTo>
                    <a:pt x="1101812" y="1204349"/>
                  </a:lnTo>
                  <a:lnTo>
                    <a:pt x="1093068" y="1205232"/>
                  </a:lnTo>
                  <a:lnTo>
                    <a:pt x="1084323" y="1206045"/>
                  </a:lnTo>
                  <a:lnTo>
                    <a:pt x="1075579" y="1206792"/>
                  </a:lnTo>
                  <a:lnTo>
                    <a:pt x="1066834" y="1207479"/>
                  </a:lnTo>
                  <a:lnTo>
                    <a:pt x="1058090" y="1208110"/>
                  </a:lnTo>
                  <a:lnTo>
                    <a:pt x="1049345" y="1208690"/>
                  </a:lnTo>
                  <a:lnTo>
                    <a:pt x="1040601" y="1209223"/>
                  </a:lnTo>
                  <a:lnTo>
                    <a:pt x="1031856" y="1209713"/>
                  </a:lnTo>
                  <a:lnTo>
                    <a:pt x="1023111" y="1210162"/>
                  </a:lnTo>
                  <a:lnTo>
                    <a:pt x="1014367" y="1210575"/>
                  </a:lnTo>
                  <a:lnTo>
                    <a:pt x="1005622" y="1210955"/>
                  </a:lnTo>
                  <a:lnTo>
                    <a:pt x="996878" y="1211303"/>
                  </a:lnTo>
                  <a:lnTo>
                    <a:pt x="988133" y="1211623"/>
                  </a:lnTo>
                  <a:lnTo>
                    <a:pt x="979389" y="1211916"/>
                  </a:lnTo>
                  <a:lnTo>
                    <a:pt x="970644" y="1212185"/>
                  </a:lnTo>
                  <a:lnTo>
                    <a:pt x="961900" y="1212433"/>
                  </a:lnTo>
                  <a:lnTo>
                    <a:pt x="953155" y="1212660"/>
                  </a:lnTo>
                  <a:lnTo>
                    <a:pt x="944411" y="1212868"/>
                  </a:lnTo>
                  <a:lnTo>
                    <a:pt x="935666" y="1213059"/>
                  </a:lnTo>
                  <a:lnTo>
                    <a:pt x="926921" y="1213234"/>
                  </a:lnTo>
                  <a:lnTo>
                    <a:pt x="918177" y="1213395"/>
                  </a:lnTo>
                  <a:lnTo>
                    <a:pt x="909432" y="1213542"/>
                  </a:lnTo>
                  <a:lnTo>
                    <a:pt x="900688" y="1213677"/>
                  </a:lnTo>
                  <a:lnTo>
                    <a:pt x="891943" y="1213801"/>
                  </a:lnTo>
                  <a:lnTo>
                    <a:pt x="883199" y="1213915"/>
                  </a:lnTo>
                  <a:lnTo>
                    <a:pt x="874454" y="1214019"/>
                  </a:lnTo>
                  <a:lnTo>
                    <a:pt x="865710" y="1214115"/>
                  </a:lnTo>
                  <a:lnTo>
                    <a:pt x="856965" y="1214203"/>
                  </a:lnTo>
                  <a:lnTo>
                    <a:pt x="848221" y="1214283"/>
                  </a:lnTo>
                  <a:lnTo>
                    <a:pt x="839476" y="1214357"/>
                  </a:lnTo>
                  <a:lnTo>
                    <a:pt x="830731" y="1214424"/>
                  </a:lnTo>
                  <a:lnTo>
                    <a:pt x="821987" y="1214486"/>
                  </a:lnTo>
                  <a:lnTo>
                    <a:pt x="813242" y="1214543"/>
                  </a:lnTo>
                  <a:lnTo>
                    <a:pt x="804498" y="1214595"/>
                  </a:lnTo>
                  <a:lnTo>
                    <a:pt x="795753" y="1214643"/>
                  </a:lnTo>
                  <a:lnTo>
                    <a:pt x="787009" y="1214686"/>
                  </a:lnTo>
                  <a:lnTo>
                    <a:pt x="778264" y="1214726"/>
                  </a:lnTo>
                  <a:lnTo>
                    <a:pt x="769520" y="1214763"/>
                  </a:lnTo>
                  <a:lnTo>
                    <a:pt x="760775" y="1214796"/>
                  </a:lnTo>
                  <a:lnTo>
                    <a:pt x="752030" y="1214827"/>
                  </a:lnTo>
                  <a:lnTo>
                    <a:pt x="743286" y="1214855"/>
                  </a:lnTo>
                  <a:lnTo>
                    <a:pt x="734541" y="1214881"/>
                  </a:lnTo>
                  <a:lnTo>
                    <a:pt x="725797" y="1214905"/>
                  </a:lnTo>
                  <a:lnTo>
                    <a:pt x="717052" y="1214926"/>
                  </a:lnTo>
                  <a:lnTo>
                    <a:pt x="708308" y="1214946"/>
                  </a:lnTo>
                  <a:lnTo>
                    <a:pt x="699563" y="1214964"/>
                  </a:lnTo>
                  <a:lnTo>
                    <a:pt x="690819" y="1214981"/>
                  </a:lnTo>
                  <a:lnTo>
                    <a:pt x="682074" y="1214996"/>
                  </a:lnTo>
                  <a:lnTo>
                    <a:pt x="673330" y="1215010"/>
                  </a:lnTo>
                  <a:lnTo>
                    <a:pt x="664585" y="1215023"/>
                  </a:lnTo>
                  <a:lnTo>
                    <a:pt x="655840" y="1215035"/>
                  </a:lnTo>
                  <a:lnTo>
                    <a:pt x="647096" y="1215045"/>
                  </a:lnTo>
                  <a:lnTo>
                    <a:pt x="638351" y="1215055"/>
                  </a:lnTo>
                  <a:lnTo>
                    <a:pt x="629607" y="1215064"/>
                  </a:lnTo>
                  <a:lnTo>
                    <a:pt x="620862" y="1215072"/>
                  </a:lnTo>
                  <a:lnTo>
                    <a:pt x="612118" y="1215080"/>
                  </a:lnTo>
                  <a:lnTo>
                    <a:pt x="603373" y="1215087"/>
                  </a:lnTo>
                  <a:lnTo>
                    <a:pt x="594629" y="1215093"/>
                  </a:lnTo>
                  <a:lnTo>
                    <a:pt x="585884" y="1215099"/>
                  </a:lnTo>
                  <a:lnTo>
                    <a:pt x="577140" y="1215104"/>
                  </a:lnTo>
                  <a:lnTo>
                    <a:pt x="568395" y="1215109"/>
                  </a:lnTo>
                  <a:lnTo>
                    <a:pt x="559650" y="1215113"/>
                  </a:lnTo>
                  <a:lnTo>
                    <a:pt x="550906" y="1215117"/>
                  </a:lnTo>
                  <a:lnTo>
                    <a:pt x="542161" y="1215121"/>
                  </a:lnTo>
                  <a:lnTo>
                    <a:pt x="533417" y="1215124"/>
                  </a:lnTo>
                  <a:lnTo>
                    <a:pt x="524672" y="1215127"/>
                  </a:lnTo>
                  <a:lnTo>
                    <a:pt x="515928" y="1215130"/>
                  </a:lnTo>
                  <a:lnTo>
                    <a:pt x="507183" y="1215133"/>
                  </a:lnTo>
                  <a:lnTo>
                    <a:pt x="498439" y="1215135"/>
                  </a:lnTo>
                  <a:lnTo>
                    <a:pt x="489694" y="1215137"/>
                  </a:lnTo>
                  <a:lnTo>
                    <a:pt x="480950" y="1215139"/>
                  </a:lnTo>
                  <a:lnTo>
                    <a:pt x="472205" y="1215141"/>
                  </a:lnTo>
                  <a:lnTo>
                    <a:pt x="463460" y="1215143"/>
                  </a:lnTo>
                  <a:lnTo>
                    <a:pt x="454716" y="1215144"/>
                  </a:lnTo>
                  <a:lnTo>
                    <a:pt x="445971" y="1215146"/>
                  </a:lnTo>
                  <a:lnTo>
                    <a:pt x="437227" y="1215147"/>
                  </a:lnTo>
                  <a:lnTo>
                    <a:pt x="428482" y="1215148"/>
                  </a:lnTo>
                  <a:lnTo>
                    <a:pt x="419738" y="1215149"/>
                  </a:lnTo>
                  <a:lnTo>
                    <a:pt x="410993" y="1215150"/>
                  </a:lnTo>
                  <a:lnTo>
                    <a:pt x="402249" y="1215151"/>
                  </a:lnTo>
                  <a:lnTo>
                    <a:pt x="393504" y="1215152"/>
                  </a:lnTo>
                  <a:lnTo>
                    <a:pt x="384760" y="1215153"/>
                  </a:lnTo>
                  <a:lnTo>
                    <a:pt x="376015" y="1215153"/>
                  </a:lnTo>
                  <a:lnTo>
                    <a:pt x="367270" y="1215154"/>
                  </a:lnTo>
                  <a:lnTo>
                    <a:pt x="358526" y="1215154"/>
                  </a:lnTo>
                  <a:lnTo>
                    <a:pt x="349781" y="1215155"/>
                  </a:lnTo>
                  <a:lnTo>
                    <a:pt x="341037" y="1215155"/>
                  </a:lnTo>
                  <a:lnTo>
                    <a:pt x="332292" y="1215156"/>
                  </a:lnTo>
                  <a:lnTo>
                    <a:pt x="323548" y="1215156"/>
                  </a:lnTo>
                  <a:lnTo>
                    <a:pt x="314803" y="1215157"/>
                  </a:lnTo>
                  <a:lnTo>
                    <a:pt x="306059" y="1215157"/>
                  </a:lnTo>
                  <a:lnTo>
                    <a:pt x="297314" y="1215157"/>
                  </a:lnTo>
                  <a:lnTo>
                    <a:pt x="288570" y="1215158"/>
                  </a:lnTo>
                  <a:lnTo>
                    <a:pt x="279825" y="1215158"/>
                  </a:lnTo>
                  <a:lnTo>
                    <a:pt x="271080" y="1215158"/>
                  </a:lnTo>
                  <a:lnTo>
                    <a:pt x="262336" y="1215158"/>
                  </a:lnTo>
                  <a:lnTo>
                    <a:pt x="253591" y="1215158"/>
                  </a:lnTo>
                  <a:lnTo>
                    <a:pt x="244847" y="1215159"/>
                  </a:lnTo>
                  <a:lnTo>
                    <a:pt x="236102" y="1215159"/>
                  </a:lnTo>
                  <a:lnTo>
                    <a:pt x="227358" y="1215159"/>
                  </a:lnTo>
                  <a:lnTo>
                    <a:pt x="218613" y="1215159"/>
                  </a:lnTo>
                  <a:lnTo>
                    <a:pt x="209869" y="1215159"/>
                  </a:lnTo>
                  <a:lnTo>
                    <a:pt x="201124" y="1215159"/>
                  </a:lnTo>
                  <a:lnTo>
                    <a:pt x="192380" y="1215159"/>
                  </a:lnTo>
                  <a:lnTo>
                    <a:pt x="183635" y="1215159"/>
                  </a:lnTo>
                  <a:lnTo>
                    <a:pt x="174890" y="1215160"/>
                  </a:lnTo>
                  <a:lnTo>
                    <a:pt x="166146" y="1215160"/>
                  </a:lnTo>
                  <a:lnTo>
                    <a:pt x="157401" y="1215160"/>
                  </a:lnTo>
                  <a:lnTo>
                    <a:pt x="148657" y="1215160"/>
                  </a:lnTo>
                  <a:lnTo>
                    <a:pt x="139912" y="1215160"/>
                  </a:lnTo>
                  <a:lnTo>
                    <a:pt x="131168" y="1215160"/>
                  </a:lnTo>
                  <a:lnTo>
                    <a:pt x="122423" y="1215160"/>
                  </a:lnTo>
                  <a:lnTo>
                    <a:pt x="113679" y="1215160"/>
                  </a:lnTo>
                  <a:lnTo>
                    <a:pt x="104934" y="1215160"/>
                  </a:lnTo>
                  <a:lnTo>
                    <a:pt x="96190" y="1215160"/>
                  </a:lnTo>
                  <a:lnTo>
                    <a:pt x="87445" y="1215160"/>
                  </a:lnTo>
                  <a:lnTo>
                    <a:pt x="78700" y="1215160"/>
                  </a:lnTo>
                  <a:lnTo>
                    <a:pt x="69956" y="1215160"/>
                  </a:lnTo>
                  <a:lnTo>
                    <a:pt x="61211" y="1215160"/>
                  </a:lnTo>
                  <a:lnTo>
                    <a:pt x="52467" y="1215160"/>
                  </a:lnTo>
                  <a:lnTo>
                    <a:pt x="43722" y="1215160"/>
                  </a:lnTo>
                  <a:lnTo>
                    <a:pt x="34978" y="1215160"/>
                  </a:lnTo>
                  <a:lnTo>
                    <a:pt x="26233" y="1215160"/>
                  </a:lnTo>
                  <a:lnTo>
                    <a:pt x="17489" y="1215160"/>
                  </a:lnTo>
                  <a:lnTo>
                    <a:pt x="8744" y="1215160"/>
                  </a:lnTo>
                  <a:close/>
                </a:path>
              </a:pathLst>
            </a:cu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96186" y="1636344"/>
              <a:ext cx="1818865" cy="1215160"/>
            </a:xfrm>
            <a:custGeom>
              <a:avLst/>
              <a:pathLst>
                <a:path w="1818865" h="1215160">
                  <a:moveTo>
                    <a:pt x="0" y="1215160"/>
                  </a:moveTo>
                  <a:lnTo>
                    <a:pt x="0" y="1215160"/>
                  </a:lnTo>
                  <a:lnTo>
                    <a:pt x="8744" y="1215160"/>
                  </a:lnTo>
                  <a:lnTo>
                    <a:pt x="17489" y="1215160"/>
                  </a:lnTo>
                  <a:lnTo>
                    <a:pt x="26233" y="1215159"/>
                  </a:lnTo>
                  <a:lnTo>
                    <a:pt x="34978" y="1215159"/>
                  </a:lnTo>
                  <a:lnTo>
                    <a:pt x="43722" y="1215159"/>
                  </a:lnTo>
                  <a:lnTo>
                    <a:pt x="52467" y="1215159"/>
                  </a:lnTo>
                  <a:lnTo>
                    <a:pt x="61211" y="1215159"/>
                  </a:lnTo>
                  <a:lnTo>
                    <a:pt x="69956" y="1215159"/>
                  </a:lnTo>
                  <a:lnTo>
                    <a:pt x="78700" y="1215159"/>
                  </a:lnTo>
                  <a:lnTo>
                    <a:pt x="87445" y="1215159"/>
                  </a:lnTo>
                  <a:lnTo>
                    <a:pt x="96190" y="1215159"/>
                  </a:lnTo>
                  <a:lnTo>
                    <a:pt x="104934" y="1215158"/>
                  </a:lnTo>
                  <a:lnTo>
                    <a:pt x="113679" y="1215158"/>
                  </a:lnTo>
                  <a:lnTo>
                    <a:pt x="122423" y="1215158"/>
                  </a:lnTo>
                  <a:lnTo>
                    <a:pt x="131168" y="1215158"/>
                  </a:lnTo>
                  <a:lnTo>
                    <a:pt x="139912" y="1215158"/>
                  </a:lnTo>
                  <a:lnTo>
                    <a:pt x="148657" y="1215157"/>
                  </a:lnTo>
                  <a:lnTo>
                    <a:pt x="157401" y="1215157"/>
                  </a:lnTo>
                  <a:lnTo>
                    <a:pt x="166146" y="1215157"/>
                  </a:lnTo>
                  <a:lnTo>
                    <a:pt x="174890" y="1215156"/>
                  </a:lnTo>
                  <a:lnTo>
                    <a:pt x="183635" y="1215156"/>
                  </a:lnTo>
                  <a:lnTo>
                    <a:pt x="192380" y="1215156"/>
                  </a:lnTo>
                  <a:lnTo>
                    <a:pt x="201124" y="1215155"/>
                  </a:lnTo>
                  <a:lnTo>
                    <a:pt x="209869" y="1215155"/>
                  </a:lnTo>
                  <a:lnTo>
                    <a:pt x="218613" y="1215154"/>
                  </a:lnTo>
                  <a:lnTo>
                    <a:pt x="227358" y="1215154"/>
                  </a:lnTo>
                  <a:lnTo>
                    <a:pt x="236102" y="1215153"/>
                  </a:lnTo>
                  <a:lnTo>
                    <a:pt x="244847" y="1215153"/>
                  </a:lnTo>
                  <a:lnTo>
                    <a:pt x="253591" y="1215152"/>
                  </a:lnTo>
                  <a:lnTo>
                    <a:pt x="262336" y="1215151"/>
                  </a:lnTo>
                  <a:lnTo>
                    <a:pt x="271080" y="1215150"/>
                  </a:lnTo>
                  <a:lnTo>
                    <a:pt x="279825" y="1215150"/>
                  </a:lnTo>
                  <a:lnTo>
                    <a:pt x="288570" y="1215149"/>
                  </a:lnTo>
                  <a:lnTo>
                    <a:pt x="297314" y="1215148"/>
                  </a:lnTo>
                  <a:lnTo>
                    <a:pt x="306059" y="1215147"/>
                  </a:lnTo>
                  <a:lnTo>
                    <a:pt x="314803" y="1215145"/>
                  </a:lnTo>
                  <a:lnTo>
                    <a:pt x="323548" y="1215144"/>
                  </a:lnTo>
                  <a:lnTo>
                    <a:pt x="332292" y="1215143"/>
                  </a:lnTo>
                  <a:lnTo>
                    <a:pt x="341037" y="1215141"/>
                  </a:lnTo>
                  <a:lnTo>
                    <a:pt x="349781" y="1215140"/>
                  </a:lnTo>
                  <a:lnTo>
                    <a:pt x="358526" y="1215138"/>
                  </a:lnTo>
                  <a:lnTo>
                    <a:pt x="367270" y="1215136"/>
                  </a:lnTo>
                  <a:lnTo>
                    <a:pt x="376015" y="1215134"/>
                  </a:lnTo>
                  <a:lnTo>
                    <a:pt x="384760" y="1215131"/>
                  </a:lnTo>
                  <a:lnTo>
                    <a:pt x="393504" y="1215129"/>
                  </a:lnTo>
                  <a:lnTo>
                    <a:pt x="402249" y="1215126"/>
                  </a:lnTo>
                  <a:lnTo>
                    <a:pt x="410993" y="1215123"/>
                  </a:lnTo>
                  <a:lnTo>
                    <a:pt x="419738" y="1215120"/>
                  </a:lnTo>
                  <a:lnTo>
                    <a:pt x="428482" y="1215117"/>
                  </a:lnTo>
                  <a:lnTo>
                    <a:pt x="437227" y="1215113"/>
                  </a:lnTo>
                  <a:lnTo>
                    <a:pt x="445971" y="1215109"/>
                  </a:lnTo>
                  <a:lnTo>
                    <a:pt x="454716" y="1215105"/>
                  </a:lnTo>
                  <a:lnTo>
                    <a:pt x="463460" y="1215100"/>
                  </a:lnTo>
                  <a:lnTo>
                    <a:pt x="472205" y="1215095"/>
                  </a:lnTo>
                  <a:lnTo>
                    <a:pt x="480950" y="1215089"/>
                  </a:lnTo>
                  <a:lnTo>
                    <a:pt x="489694" y="1215083"/>
                  </a:lnTo>
                  <a:lnTo>
                    <a:pt x="498439" y="1215077"/>
                  </a:lnTo>
                  <a:lnTo>
                    <a:pt x="507183" y="1215069"/>
                  </a:lnTo>
                  <a:lnTo>
                    <a:pt x="515928" y="1215062"/>
                  </a:lnTo>
                  <a:lnTo>
                    <a:pt x="524672" y="1215053"/>
                  </a:lnTo>
                  <a:lnTo>
                    <a:pt x="533417" y="1215044"/>
                  </a:lnTo>
                  <a:lnTo>
                    <a:pt x="542161" y="1215034"/>
                  </a:lnTo>
                  <a:lnTo>
                    <a:pt x="550906" y="1215023"/>
                  </a:lnTo>
                  <a:lnTo>
                    <a:pt x="559650" y="1215012"/>
                  </a:lnTo>
                  <a:lnTo>
                    <a:pt x="568395" y="1214999"/>
                  </a:lnTo>
                  <a:lnTo>
                    <a:pt x="577140" y="1214985"/>
                  </a:lnTo>
                  <a:lnTo>
                    <a:pt x="585884" y="1214970"/>
                  </a:lnTo>
                  <a:lnTo>
                    <a:pt x="594629" y="1214954"/>
                  </a:lnTo>
                  <a:lnTo>
                    <a:pt x="603373" y="1214936"/>
                  </a:lnTo>
                  <a:lnTo>
                    <a:pt x="612118" y="1214917"/>
                  </a:lnTo>
                  <a:lnTo>
                    <a:pt x="620862" y="1214896"/>
                  </a:lnTo>
                  <a:lnTo>
                    <a:pt x="629607" y="1214874"/>
                  </a:lnTo>
                  <a:lnTo>
                    <a:pt x="638351" y="1214849"/>
                  </a:lnTo>
                  <a:lnTo>
                    <a:pt x="647096" y="1214822"/>
                  </a:lnTo>
                  <a:lnTo>
                    <a:pt x="655840" y="1214793"/>
                  </a:lnTo>
                  <a:lnTo>
                    <a:pt x="664585" y="1214762"/>
                  </a:lnTo>
                  <a:lnTo>
                    <a:pt x="673330" y="1214728"/>
                  </a:lnTo>
                  <a:lnTo>
                    <a:pt x="682074" y="1214691"/>
                  </a:lnTo>
                  <a:lnTo>
                    <a:pt x="690819" y="1214650"/>
                  </a:lnTo>
                  <a:lnTo>
                    <a:pt x="699563" y="1214607"/>
                  </a:lnTo>
                  <a:lnTo>
                    <a:pt x="708308" y="1214559"/>
                  </a:lnTo>
                  <a:lnTo>
                    <a:pt x="717052" y="1214507"/>
                  </a:lnTo>
                  <a:lnTo>
                    <a:pt x="725797" y="1214451"/>
                  </a:lnTo>
                  <a:lnTo>
                    <a:pt x="734541" y="1214390"/>
                  </a:lnTo>
                  <a:lnTo>
                    <a:pt x="743286" y="1214324"/>
                  </a:lnTo>
                  <a:lnTo>
                    <a:pt x="752030" y="1214252"/>
                  </a:lnTo>
                  <a:lnTo>
                    <a:pt x="760775" y="1214173"/>
                  </a:lnTo>
                  <a:lnTo>
                    <a:pt x="769520" y="1214088"/>
                  </a:lnTo>
                  <a:lnTo>
                    <a:pt x="778264" y="1213996"/>
                  </a:lnTo>
                  <a:lnTo>
                    <a:pt x="787009" y="1213895"/>
                  </a:lnTo>
                  <a:lnTo>
                    <a:pt x="795753" y="1213786"/>
                  </a:lnTo>
                  <a:lnTo>
                    <a:pt x="804498" y="1213667"/>
                  </a:lnTo>
                  <a:lnTo>
                    <a:pt x="813242" y="1213538"/>
                  </a:lnTo>
                  <a:lnTo>
                    <a:pt x="821987" y="1213398"/>
                  </a:lnTo>
                  <a:lnTo>
                    <a:pt x="830731" y="1213245"/>
                  </a:lnTo>
                  <a:lnTo>
                    <a:pt x="839476" y="1213079"/>
                  </a:lnTo>
                  <a:lnTo>
                    <a:pt x="848221" y="1212899"/>
                  </a:lnTo>
                  <a:lnTo>
                    <a:pt x="856965" y="1212703"/>
                  </a:lnTo>
                  <a:lnTo>
                    <a:pt x="865710" y="1212490"/>
                  </a:lnTo>
                  <a:lnTo>
                    <a:pt x="874454" y="1212258"/>
                  </a:lnTo>
                  <a:lnTo>
                    <a:pt x="883199" y="1212006"/>
                  </a:lnTo>
                  <a:lnTo>
                    <a:pt x="891943" y="1211732"/>
                  </a:lnTo>
                  <a:lnTo>
                    <a:pt x="900688" y="1211434"/>
                  </a:lnTo>
                  <a:lnTo>
                    <a:pt x="909432" y="1211111"/>
                  </a:lnTo>
                  <a:lnTo>
                    <a:pt x="918177" y="1210758"/>
                  </a:lnTo>
                  <a:lnTo>
                    <a:pt x="926921" y="1210376"/>
                  </a:lnTo>
                  <a:lnTo>
                    <a:pt x="935666" y="1209959"/>
                  </a:lnTo>
                  <a:lnTo>
                    <a:pt x="944411" y="1209506"/>
                  </a:lnTo>
                  <a:lnTo>
                    <a:pt x="953155" y="1209014"/>
                  </a:lnTo>
                  <a:lnTo>
                    <a:pt x="961900" y="1208479"/>
                  </a:lnTo>
                  <a:lnTo>
                    <a:pt x="970644" y="1207896"/>
                  </a:lnTo>
                  <a:lnTo>
                    <a:pt x="979389" y="1207263"/>
                  </a:lnTo>
                  <a:lnTo>
                    <a:pt x="988133" y="1206575"/>
                  </a:lnTo>
                  <a:lnTo>
                    <a:pt x="996878" y="1205826"/>
                  </a:lnTo>
                  <a:lnTo>
                    <a:pt x="1005622" y="1205012"/>
                  </a:lnTo>
                  <a:lnTo>
                    <a:pt x="1014367" y="1204127"/>
                  </a:lnTo>
                  <a:lnTo>
                    <a:pt x="1023111" y="1203164"/>
                  </a:lnTo>
                  <a:lnTo>
                    <a:pt x="1031856" y="1202118"/>
                  </a:lnTo>
                  <a:lnTo>
                    <a:pt x="1040601" y="1200981"/>
                  </a:lnTo>
                  <a:lnTo>
                    <a:pt x="1049345" y="1199744"/>
                  </a:lnTo>
                  <a:lnTo>
                    <a:pt x="1058090" y="1198401"/>
                  </a:lnTo>
                  <a:lnTo>
                    <a:pt x="1066834" y="1196940"/>
                  </a:lnTo>
                  <a:lnTo>
                    <a:pt x="1075579" y="1195353"/>
                  </a:lnTo>
                  <a:lnTo>
                    <a:pt x="1084323" y="1193629"/>
                  </a:lnTo>
                  <a:lnTo>
                    <a:pt x="1093068" y="1191756"/>
                  </a:lnTo>
                  <a:lnTo>
                    <a:pt x="1101812" y="1189722"/>
                  </a:lnTo>
                  <a:lnTo>
                    <a:pt x="1110557" y="1187512"/>
                  </a:lnTo>
                  <a:lnTo>
                    <a:pt x="1119301" y="1185114"/>
                  </a:lnTo>
                  <a:lnTo>
                    <a:pt x="1128046" y="1182511"/>
                  </a:lnTo>
                  <a:lnTo>
                    <a:pt x="1136791" y="1179687"/>
                  </a:lnTo>
                  <a:lnTo>
                    <a:pt x="1145535" y="1176623"/>
                  </a:lnTo>
                  <a:lnTo>
                    <a:pt x="1154280" y="1173301"/>
                  </a:lnTo>
                  <a:lnTo>
                    <a:pt x="1163024" y="1169701"/>
                  </a:lnTo>
                  <a:lnTo>
                    <a:pt x="1171769" y="1165800"/>
                  </a:lnTo>
                  <a:lnTo>
                    <a:pt x="1180513" y="1161575"/>
                  </a:lnTo>
                  <a:lnTo>
                    <a:pt x="1189258" y="1157002"/>
                  </a:lnTo>
                  <a:lnTo>
                    <a:pt x="1198002" y="1152056"/>
                  </a:lnTo>
                  <a:lnTo>
                    <a:pt x="1206747" y="1146708"/>
                  </a:lnTo>
                  <a:lnTo>
                    <a:pt x="1215491" y="1140930"/>
                  </a:lnTo>
                  <a:lnTo>
                    <a:pt x="1224236" y="1134692"/>
                  </a:lnTo>
                  <a:lnTo>
                    <a:pt x="1232981" y="1127964"/>
                  </a:lnTo>
                  <a:lnTo>
                    <a:pt x="1241725" y="1120711"/>
                  </a:lnTo>
                  <a:lnTo>
                    <a:pt x="1250470" y="1112902"/>
                  </a:lnTo>
                  <a:lnTo>
                    <a:pt x="1259214" y="1104501"/>
                  </a:lnTo>
                  <a:lnTo>
                    <a:pt x="1267959" y="1095474"/>
                  </a:lnTo>
                  <a:lnTo>
                    <a:pt x="1276703" y="1085787"/>
                  </a:lnTo>
                  <a:lnTo>
                    <a:pt x="1285448" y="1075402"/>
                  </a:lnTo>
                  <a:lnTo>
                    <a:pt x="1294192" y="1064287"/>
                  </a:lnTo>
                  <a:lnTo>
                    <a:pt x="1302937" y="1052407"/>
                  </a:lnTo>
                  <a:lnTo>
                    <a:pt x="1311681" y="1039729"/>
                  </a:lnTo>
                  <a:lnTo>
                    <a:pt x="1320426" y="1026224"/>
                  </a:lnTo>
                  <a:lnTo>
                    <a:pt x="1329171" y="1011863"/>
                  </a:lnTo>
                  <a:lnTo>
                    <a:pt x="1337915" y="996621"/>
                  </a:lnTo>
                  <a:lnTo>
                    <a:pt x="1346660" y="980478"/>
                  </a:lnTo>
                  <a:lnTo>
                    <a:pt x="1355404" y="963419"/>
                  </a:lnTo>
                  <a:lnTo>
                    <a:pt x="1364149" y="945432"/>
                  </a:lnTo>
                  <a:lnTo>
                    <a:pt x="1372893" y="926515"/>
                  </a:lnTo>
                  <a:lnTo>
                    <a:pt x="1381638" y="906670"/>
                  </a:lnTo>
                  <a:lnTo>
                    <a:pt x="1390382" y="885908"/>
                  </a:lnTo>
                  <a:lnTo>
                    <a:pt x="1399127" y="864249"/>
                  </a:lnTo>
                  <a:lnTo>
                    <a:pt x="1407871" y="841722"/>
                  </a:lnTo>
                  <a:lnTo>
                    <a:pt x="1416616" y="818363"/>
                  </a:lnTo>
                  <a:lnTo>
                    <a:pt x="1425361" y="794221"/>
                  </a:lnTo>
                  <a:lnTo>
                    <a:pt x="1434105" y="769352"/>
                  </a:lnTo>
                  <a:lnTo>
                    <a:pt x="1442850" y="743822"/>
                  </a:lnTo>
                  <a:lnTo>
                    <a:pt x="1451594" y="717707"/>
                  </a:lnTo>
                  <a:lnTo>
                    <a:pt x="1460339" y="691089"/>
                  </a:lnTo>
                  <a:lnTo>
                    <a:pt x="1469083" y="664059"/>
                  </a:lnTo>
                  <a:lnTo>
                    <a:pt x="1477828" y="636713"/>
                  </a:lnTo>
                  <a:lnTo>
                    <a:pt x="1486572" y="609154"/>
                  </a:lnTo>
                  <a:lnTo>
                    <a:pt x="1495317" y="581486"/>
                  </a:lnTo>
                  <a:lnTo>
                    <a:pt x="1504061" y="553815"/>
                  </a:lnTo>
                  <a:lnTo>
                    <a:pt x="1512806" y="526248"/>
                  </a:lnTo>
                  <a:lnTo>
                    <a:pt x="1521551" y="498892"/>
                  </a:lnTo>
                  <a:lnTo>
                    <a:pt x="1530295" y="471847"/>
                  </a:lnTo>
                  <a:lnTo>
                    <a:pt x="1539040" y="445211"/>
                  </a:lnTo>
                  <a:lnTo>
                    <a:pt x="1547784" y="419078"/>
                  </a:lnTo>
                  <a:lnTo>
                    <a:pt x="1556529" y="393529"/>
                  </a:lnTo>
                  <a:lnTo>
                    <a:pt x="1565273" y="368644"/>
                  </a:lnTo>
                  <a:lnTo>
                    <a:pt x="1574018" y="344488"/>
                  </a:lnTo>
                  <a:lnTo>
                    <a:pt x="1582762" y="321120"/>
                  </a:lnTo>
                  <a:lnTo>
                    <a:pt x="1591507" y="298590"/>
                  </a:lnTo>
                  <a:lnTo>
                    <a:pt x="1600252" y="276936"/>
                  </a:lnTo>
                  <a:lnTo>
                    <a:pt x="1608996" y="256187"/>
                  </a:lnTo>
                  <a:lnTo>
                    <a:pt x="1617741" y="236365"/>
                  </a:lnTo>
                  <a:lnTo>
                    <a:pt x="1626485" y="217481"/>
                  </a:lnTo>
                  <a:lnTo>
                    <a:pt x="1635230" y="199538"/>
                  </a:lnTo>
                  <a:lnTo>
                    <a:pt x="1643974" y="182535"/>
                  </a:lnTo>
                  <a:lnTo>
                    <a:pt x="1652719" y="166459"/>
                  </a:lnTo>
                  <a:lnTo>
                    <a:pt x="1661463" y="151296"/>
                  </a:lnTo>
                  <a:lnTo>
                    <a:pt x="1670208" y="137024"/>
                  </a:lnTo>
                  <a:lnTo>
                    <a:pt x="1678952" y="123619"/>
                  </a:lnTo>
                  <a:lnTo>
                    <a:pt x="1687697" y="111052"/>
                  </a:lnTo>
                  <a:lnTo>
                    <a:pt x="1696442" y="99292"/>
                  </a:lnTo>
                  <a:lnTo>
                    <a:pt x="1705186" y="88306"/>
                  </a:lnTo>
                  <a:lnTo>
                    <a:pt x="1713931" y="78059"/>
                  </a:lnTo>
                  <a:lnTo>
                    <a:pt x="1722675" y="68516"/>
                  </a:lnTo>
                  <a:lnTo>
                    <a:pt x="1731420" y="59639"/>
                  </a:lnTo>
                  <a:lnTo>
                    <a:pt x="1740164" y="51395"/>
                  </a:lnTo>
                  <a:lnTo>
                    <a:pt x="1748909" y="43746"/>
                  </a:lnTo>
                  <a:lnTo>
                    <a:pt x="1757653" y="36657"/>
                  </a:lnTo>
                  <a:lnTo>
                    <a:pt x="1766398" y="30095"/>
                  </a:lnTo>
                  <a:lnTo>
                    <a:pt x="1775142" y="24025"/>
                  </a:lnTo>
                  <a:lnTo>
                    <a:pt x="1783887" y="18417"/>
                  </a:lnTo>
                  <a:lnTo>
                    <a:pt x="1792632" y="13239"/>
                  </a:lnTo>
                  <a:lnTo>
                    <a:pt x="1801376" y="8462"/>
                  </a:lnTo>
                  <a:lnTo>
                    <a:pt x="1810121" y="4057"/>
                  </a:ln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96186" y="1729041"/>
              <a:ext cx="1818865" cy="1122464"/>
            </a:xfrm>
            <a:custGeom>
              <a:avLst/>
              <a:pathLst>
                <a:path w="1818865" h="1122464">
                  <a:moveTo>
                    <a:pt x="1818865" y="0"/>
                  </a:moveTo>
                  <a:lnTo>
                    <a:pt x="1818865" y="0"/>
                  </a:lnTo>
                  <a:lnTo>
                    <a:pt x="1810121" y="10364"/>
                  </a:lnTo>
                  <a:lnTo>
                    <a:pt x="1801376" y="21401"/>
                  </a:lnTo>
                  <a:lnTo>
                    <a:pt x="1792632" y="33136"/>
                  </a:lnTo>
                  <a:lnTo>
                    <a:pt x="1783887" y="45597"/>
                  </a:lnTo>
                  <a:lnTo>
                    <a:pt x="1775142" y="58805"/>
                  </a:lnTo>
                  <a:lnTo>
                    <a:pt x="1766398" y="72783"/>
                  </a:lnTo>
                  <a:lnTo>
                    <a:pt x="1757653" y="87550"/>
                  </a:lnTo>
                  <a:lnTo>
                    <a:pt x="1748909" y="103119"/>
                  </a:lnTo>
                  <a:lnTo>
                    <a:pt x="1740164" y="119502"/>
                  </a:lnTo>
                  <a:lnTo>
                    <a:pt x="1731420" y="136705"/>
                  </a:lnTo>
                  <a:lnTo>
                    <a:pt x="1722675" y="154730"/>
                  </a:lnTo>
                  <a:lnTo>
                    <a:pt x="1713931" y="173571"/>
                  </a:lnTo>
                  <a:lnTo>
                    <a:pt x="1705186" y="193218"/>
                  </a:lnTo>
                  <a:lnTo>
                    <a:pt x="1696442" y="213654"/>
                  </a:lnTo>
                  <a:lnTo>
                    <a:pt x="1687697" y="234853"/>
                  </a:lnTo>
                  <a:lnTo>
                    <a:pt x="1678952" y="256785"/>
                  </a:lnTo>
                  <a:lnTo>
                    <a:pt x="1670208" y="279411"/>
                  </a:lnTo>
                  <a:lnTo>
                    <a:pt x="1661463" y="302684"/>
                  </a:lnTo>
                  <a:lnTo>
                    <a:pt x="1652719" y="326550"/>
                  </a:lnTo>
                  <a:lnTo>
                    <a:pt x="1643974" y="350950"/>
                  </a:lnTo>
                  <a:lnTo>
                    <a:pt x="1635230" y="375815"/>
                  </a:lnTo>
                  <a:lnTo>
                    <a:pt x="1626485" y="401073"/>
                  </a:lnTo>
                  <a:lnTo>
                    <a:pt x="1617741" y="426647"/>
                  </a:lnTo>
                  <a:lnTo>
                    <a:pt x="1608996" y="452453"/>
                  </a:lnTo>
                  <a:lnTo>
                    <a:pt x="1600252" y="478407"/>
                  </a:lnTo>
                  <a:lnTo>
                    <a:pt x="1591507" y="504421"/>
                  </a:lnTo>
                  <a:lnTo>
                    <a:pt x="1582762" y="530407"/>
                  </a:lnTo>
                  <a:lnTo>
                    <a:pt x="1574018" y="556277"/>
                  </a:lnTo>
                  <a:lnTo>
                    <a:pt x="1565273" y="581944"/>
                  </a:lnTo>
                  <a:lnTo>
                    <a:pt x="1556529" y="607324"/>
                  </a:lnTo>
                  <a:lnTo>
                    <a:pt x="1547784" y="632338"/>
                  </a:lnTo>
                  <a:lnTo>
                    <a:pt x="1539040" y="656909"/>
                  </a:lnTo>
                  <a:lnTo>
                    <a:pt x="1530295" y="680968"/>
                  </a:lnTo>
                  <a:lnTo>
                    <a:pt x="1521551" y="704451"/>
                  </a:lnTo>
                  <a:lnTo>
                    <a:pt x="1512806" y="727300"/>
                  </a:lnTo>
                  <a:lnTo>
                    <a:pt x="1504061" y="749466"/>
                  </a:lnTo>
                  <a:lnTo>
                    <a:pt x="1495317" y="770907"/>
                  </a:lnTo>
                  <a:lnTo>
                    <a:pt x="1486572" y="791587"/>
                  </a:lnTo>
                  <a:lnTo>
                    <a:pt x="1477828" y="811479"/>
                  </a:lnTo>
                  <a:lnTo>
                    <a:pt x="1469083" y="830562"/>
                  </a:lnTo>
                  <a:lnTo>
                    <a:pt x="1460339" y="848823"/>
                  </a:lnTo>
                  <a:lnTo>
                    <a:pt x="1451594" y="866254"/>
                  </a:lnTo>
                  <a:lnTo>
                    <a:pt x="1442850" y="882856"/>
                  </a:lnTo>
                  <a:lnTo>
                    <a:pt x="1434105" y="898631"/>
                  </a:lnTo>
                  <a:lnTo>
                    <a:pt x="1425361" y="913590"/>
                  </a:lnTo>
                  <a:lnTo>
                    <a:pt x="1416616" y="927747"/>
                  </a:lnTo>
                  <a:lnTo>
                    <a:pt x="1407871" y="941118"/>
                  </a:lnTo>
                  <a:lnTo>
                    <a:pt x="1399127" y="953725"/>
                  </a:lnTo>
                  <a:lnTo>
                    <a:pt x="1390382" y="965591"/>
                  </a:lnTo>
                  <a:lnTo>
                    <a:pt x="1381638" y="976741"/>
                  </a:lnTo>
                  <a:lnTo>
                    <a:pt x="1372893" y="987203"/>
                  </a:lnTo>
                  <a:lnTo>
                    <a:pt x="1364149" y="997006"/>
                  </a:lnTo>
                  <a:lnTo>
                    <a:pt x="1355404" y="1006178"/>
                  </a:lnTo>
                  <a:lnTo>
                    <a:pt x="1346660" y="1014749"/>
                  </a:lnTo>
                  <a:lnTo>
                    <a:pt x="1337915" y="1022749"/>
                  </a:lnTo>
                  <a:lnTo>
                    <a:pt x="1329171" y="1030208"/>
                  </a:lnTo>
                  <a:lnTo>
                    <a:pt x="1320426" y="1037155"/>
                  </a:lnTo>
                  <a:lnTo>
                    <a:pt x="1311681" y="1043618"/>
                  </a:lnTo>
                  <a:lnTo>
                    <a:pt x="1302937" y="1049627"/>
                  </a:lnTo>
                  <a:lnTo>
                    <a:pt x="1294192" y="1055208"/>
                  </a:lnTo>
                  <a:lnTo>
                    <a:pt x="1285448" y="1060388"/>
                  </a:lnTo>
                  <a:lnTo>
                    <a:pt x="1276703" y="1065192"/>
                  </a:lnTo>
                  <a:lnTo>
                    <a:pt x="1267959" y="1069643"/>
                  </a:lnTo>
                  <a:lnTo>
                    <a:pt x="1259214" y="1073766"/>
                  </a:lnTo>
                  <a:lnTo>
                    <a:pt x="1250470" y="1077582"/>
                  </a:lnTo>
                  <a:lnTo>
                    <a:pt x="1241725" y="1081111"/>
                  </a:lnTo>
                  <a:lnTo>
                    <a:pt x="1232981" y="1084375"/>
                  </a:lnTo>
                  <a:lnTo>
                    <a:pt x="1224236" y="1087390"/>
                  </a:lnTo>
                  <a:lnTo>
                    <a:pt x="1215491" y="1090175"/>
                  </a:lnTo>
                  <a:lnTo>
                    <a:pt x="1206747" y="1092747"/>
                  </a:lnTo>
                  <a:lnTo>
                    <a:pt x="1198002" y="1095120"/>
                  </a:lnTo>
                  <a:lnTo>
                    <a:pt x="1189258" y="1097309"/>
                  </a:lnTo>
                  <a:lnTo>
                    <a:pt x="1180513" y="1099327"/>
                  </a:lnTo>
                  <a:lnTo>
                    <a:pt x="1171769" y="1101188"/>
                  </a:lnTo>
                  <a:lnTo>
                    <a:pt x="1163024" y="1102903"/>
                  </a:lnTo>
                  <a:lnTo>
                    <a:pt x="1154280" y="1104483"/>
                  </a:lnTo>
                  <a:lnTo>
                    <a:pt x="1145535" y="1105938"/>
                  </a:lnTo>
                  <a:lnTo>
                    <a:pt x="1136791" y="1107278"/>
                  </a:lnTo>
                  <a:lnTo>
                    <a:pt x="1128046" y="1108512"/>
                  </a:lnTo>
                  <a:lnTo>
                    <a:pt x="1119301" y="1109647"/>
                  </a:lnTo>
                  <a:lnTo>
                    <a:pt x="1110557" y="1110691"/>
                  </a:lnTo>
                  <a:lnTo>
                    <a:pt x="1101812" y="1111652"/>
                  </a:lnTo>
                  <a:lnTo>
                    <a:pt x="1093068" y="1112536"/>
                  </a:lnTo>
                  <a:lnTo>
                    <a:pt x="1084323" y="1113348"/>
                  </a:lnTo>
                  <a:lnTo>
                    <a:pt x="1075579" y="1114095"/>
                  </a:lnTo>
                  <a:lnTo>
                    <a:pt x="1066834" y="1114782"/>
                  </a:lnTo>
                  <a:lnTo>
                    <a:pt x="1058090" y="1115413"/>
                  </a:lnTo>
                  <a:lnTo>
                    <a:pt x="1049345" y="1115993"/>
                  </a:lnTo>
                  <a:lnTo>
                    <a:pt x="1040601" y="1116526"/>
                  </a:lnTo>
                  <a:lnTo>
                    <a:pt x="1031856" y="1117016"/>
                  </a:lnTo>
                  <a:lnTo>
                    <a:pt x="1023111" y="1117466"/>
                  </a:lnTo>
                  <a:lnTo>
                    <a:pt x="1014367" y="1117879"/>
                  </a:lnTo>
                  <a:lnTo>
                    <a:pt x="1005622" y="1118258"/>
                  </a:lnTo>
                  <a:lnTo>
                    <a:pt x="996878" y="1118606"/>
                  </a:lnTo>
                  <a:lnTo>
                    <a:pt x="988133" y="1118926"/>
                  </a:lnTo>
                  <a:lnTo>
                    <a:pt x="979389" y="1119219"/>
                  </a:lnTo>
                  <a:lnTo>
                    <a:pt x="970644" y="1119489"/>
                  </a:lnTo>
                  <a:lnTo>
                    <a:pt x="961900" y="1119736"/>
                  </a:lnTo>
                  <a:lnTo>
                    <a:pt x="953155" y="1119963"/>
                  </a:lnTo>
                  <a:lnTo>
                    <a:pt x="944411" y="1120171"/>
                  </a:lnTo>
                  <a:lnTo>
                    <a:pt x="935666" y="1120362"/>
                  </a:lnTo>
                  <a:lnTo>
                    <a:pt x="926921" y="1120537"/>
                  </a:lnTo>
                  <a:lnTo>
                    <a:pt x="918177" y="1120698"/>
                  </a:lnTo>
                  <a:lnTo>
                    <a:pt x="909432" y="1120845"/>
                  </a:lnTo>
                  <a:lnTo>
                    <a:pt x="900688" y="1120981"/>
                  </a:lnTo>
                  <a:lnTo>
                    <a:pt x="891943" y="1121105"/>
                  </a:lnTo>
                  <a:lnTo>
                    <a:pt x="883199" y="1121218"/>
                  </a:lnTo>
                  <a:lnTo>
                    <a:pt x="874454" y="1121323"/>
                  </a:lnTo>
                  <a:lnTo>
                    <a:pt x="865710" y="1121418"/>
                  </a:lnTo>
                  <a:lnTo>
                    <a:pt x="856965" y="1121506"/>
                  </a:lnTo>
                  <a:lnTo>
                    <a:pt x="848221" y="1121586"/>
                  </a:lnTo>
                  <a:lnTo>
                    <a:pt x="839476" y="1121660"/>
                  </a:lnTo>
                  <a:lnTo>
                    <a:pt x="830731" y="1121727"/>
                  </a:lnTo>
                  <a:lnTo>
                    <a:pt x="821987" y="1121789"/>
                  </a:lnTo>
                  <a:lnTo>
                    <a:pt x="813242" y="1121846"/>
                  </a:lnTo>
                  <a:lnTo>
                    <a:pt x="804498" y="1121898"/>
                  </a:lnTo>
                  <a:lnTo>
                    <a:pt x="795753" y="1121946"/>
                  </a:lnTo>
                  <a:lnTo>
                    <a:pt x="787009" y="1121989"/>
                  </a:lnTo>
                  <a:lnTo>
                    <a:pt x="778264" y="1122029"/>
                  </a:lnTo>
                  <a:lnTo>
                    <a:pt x="769520" y="1122066"/>
                  </a:lnTo>
                  <a:lnTo>
                    <a:pt x="760775" y="1122100"/>
                  </a:lnTo>
                  <a:lnTo>
                    <a:pt x="752030" y="1122130"/>
                  </a:lnTo>
                  <a:lnTo>
                    <a:pt x="743286" y="1122158"/>
                  </a:lnTo>
                  <a:lnTo>
                    <a:pt x="734541" y="1122184"/>
                  </a:lnTo>
                  <a:lnTo>
                    <a:pt x="725797" y="1122208"/>
                  </a:lnTo>
                  <a:lnTo>
                    <a:pt x="717052" y="1122229"/>
                  </a:lnTo>
                  <a:lnTo>
                    <a:pt x="708308" y="1122249"/>
                  </a:lnTo>
                  <a:lnTo>
                    <a:pt x="699563" y="1122267"/>
                  </a:lnTo>
                  <a:lnTo>
                    <a:pt x="690819" y="1122284"/>
                  </a:lnTo>
                  <a:lnTo>
                    <a:pt x="682074" y="1122299"/>
                  </a:lnTo>
                  <a:lnTo>
                    <a:pt x="673330" y="1122313"/>
                  </a:lnTo>
                  <a:lnTo>
                    <a:pt x="664585" y="1122326"/>
                  </a:lnTo>
                  <a:lnTo>
                    <a:pt x="655840" y="1122338"/>
                  </a:lnTo>
                  <a:lnTo>
                    <a:pt x="647096" y="1122348"/>
                  </a:lnTo>
                  <a:lnTo>
                    <a:pt x="638351" y="1122358"/>
                  </a:lnTo>
                  <a:lnTo>
                    <a:pt x="629607" y="1122367"/>
                  </a:lnTo>
                  <a:lnTo>
                    <a:pt x="620862" y="1122375"/>
                  </a:lnTo>
                  <a:lnTo>
                    <a:pt x="612118" y="1122383"/>
                  </a:lnTo>
                  <a:lnTo>
                    <a:pt x="603373" y="1122390"/>
                  </a:lnTo>
                  <a:lnTo>
                    <a:pt x="594629" y="1122396"/>
                  </a:lnTo>
                  <a:lnTo>
                    <a:pt x="585884" y="1122402"/>
                  </a:lnTo>
                  <a:lnTo>
                    <a:pt x="577140" y="1122407"/>
                  </a:lnTo>
                  <a:lnTo>
                    <a:pt x="568395" y="1122412"/>
                  </a:lnTo>
                  <a:lnTo>
                    <a:pt x="559650" y="1122416"/>
                  </a:lnTo>
                  <a:lnTo>
                    <a:pt x="550906" y="1122420"/>
                  </a:lnTo>
                  <a:lnTo>
                    <a:pt x="542161" y="1122424"/>
                  </a:lnTo>
                  <a:lnTo>
                    <a:pt x="533417" y="1122427"/>
                  </a:lnTo>
                  <a:lnTo>
                    <a:pt x="524672" y="1122430"/>
                  </a:lnTo>
                  <a:lnTo>
                    <a:pt x="515928" y="1122433"/>
                  </a:lnTo>
                  <a:lnTo>
                    <a:pt x="507183" y="1122436"/>
                  </a:lnTo>
                  <a:lnTo>
                    <a:pt x="498439" y="1122438"/>
                  </a:lnTo>
                  <a:lnTo>
                    <a:pt x="489694" y="1122440"/>
                  </a:lnTo>
                  <a:lnTo>
                    <a:pt x="480950" y="1122442"/>
                  </a:lnTo>
                  <a:lnTo>
                    <a:pt x="472205" y="1122444"/>
                  </a:lnTo>
                  <a:lnTo>
                    <a:pt x="463460" y="1122446"/>
                  </a:lnTo>
                  <a:lnTo>
                    <a:pt x="454716" y="1122447"/>
                  </a:lnTo>
                  <a:lnTo>
                    <a:pt x="445971" y="1122449"/>
                  </a:lnTo>
                  <a:lnTo>
                    <a:pt x="437227" y="1122450"/>
                  </a:lnTo>
                  <a:lnTo>
                    <a:pt x="428482" y="1122451"/>
                  </a:lnTo>
                  <a:lnTo>
                    <a:pt x="419738" y="1122452"/>
                  </a:lnTo>
                  <a:lnTo>
                    <a:pt x="410993" y="1122453"/>
                  </a:lnTo>
                  <a:lnTo>
                    <a:pt x="402249" y="1122454"/>
                  </a:lnTo>
                  <a:lnTo>
                    <a:pt x="393504" y="1122455"/>
                  </a:lnTo>
                  <a:lnTo>
                    <a:pt x="384760" y="1122456"/>
                  </a:lnTo>
                  <a:lnTo>
                    <a:pt x="376015" y="1122456"/>
                  </a:lnTo>
                  <a:lnTo>
                    <a:pt x="367270" y="1122457"/>
                  </a:lnTo>
                  <a:lnTo>
                    <a:pt x="358526" y="1122458"/>
                  </a:lnTo>
                  <a:lnTo>
                    <a:pt x="349781" y="1122458"/>
                  </a:lnTo>
                  <a:lnTo>
                    <a:pt x="341037" y="1122459"/>
                  </a:lnTo>
                  <a:lnTo>
                    <a:pt x="332292" y="1122459"/>
                  </a:lnTo>
                  <a:lnTo>
                    <a:pt x="323548" y="1122459"/>
                  </a:lnTo>
                  <a:lnTo>
                    <a:pt x="314803" y="1122460"/>
                  </a:lnTo>
                  <a:lnTo>
                    <a:pt x="306059" y="1122460"/>
                  </a:lnTo>
                  <a:lnTo>
                    <a:pt x="297314" y="1122460"/>
                  </a:lnTo>
                  <a:lnTo>
                    <a:pt x="288570" y="1122461"/>
                  </a:lnTo>
                  <a:lnTo>
                    <a:pt x="279825" y="1122461"/>
                  </a:lnTo>
                  <a:lnTo>
                    <a:pt x="271080" y="1122461"/>
                  </a:lnTo>
                  <a:lnTo>
                    <a:pt x="262336" y="1122461"/>
                  </a:lnTo>
                  <a:lnTo>
                    <a:pt x="253591" y="1122462"/>
                  </a:lnTo>
                  <a:lnTo>
                    <a:pt x="244847" y="1122462"/>
                  </a:lnTo>
                  <a:lnTo>
                    <a:pt x="236102" y="1122462"/>
                  </a:lnTo>
                  <a:lnTo>
                    <a:pt x="227358" y="1122462"/>
                  </a:lnTo>
                  <a:lnTo>
                    <a:pt x="218613" y="1122462"/>
                  </a:lnTo>
                  <a:lnTo>
                    <a:pt x="209869" y="1122462"/>
                  </a:lnTo>
                  <a:lnTo>
                    <a:pt x="201124" y="1122462"/>
                  </a:lnTo>
                  <a:lnTo>
                    <a:pt x="192380" y="1122463"/>
                  </a:lnTo>
                  <a:lnTo>
                    <a:pt x="183635" y="1122463"/>
                  </a:lnTo>
                  <a:lnTo>
                    <a:pt x="174890" y="1122463"/>
                  </a:lnTo>
                  <a:lnTo>
                    <a:pt x="166146" y="1122463"/>
                  </a:lnTo>
                  <a:lnTo>
                    <a:pt x="157401" y="1122463"/>
                  </a:lnTo>
                  <a:lnTo>
                    <a:pt x="148657" y="1122463"/>
                  </a:lnTo>
                  <a:lnTo>
                    <a:pt x="139912" y="1122463"/>
                  </a:lnTo>
                  <a:lnTo>
                    <a:pt x="131168" y="1122463"/>
                  </a:lnTo>
                  <a:lnTo>
                    <a:pt x="122423" y="1122463"/>
                  </a:lnTo>
                  <a:lnTo>
                    <a:pt x="113679" y="1122463"/>
                  </a:lnTo>
                  <a:lnTo>
                    <a:pt x="104934" y="1122463"/>
                  </a:lnTo>
                  <a:lnTo>
                    <a:pt x="96190" y="1122463"/>
                  </a:lnTo>
                  <a:lnTo>
                    <a:pt x="87445" y="1122463"/>
                  </a:lnTo>
                  <a:lnTo>
                    <a:pt x="78700" y="1122463"/>
                  </a:lnTo>
                  <a:lnTo>
                    <a:pt x="69956" y="1122463"/>
                  </a:lnTo>
                  <a:lnTo>
                    <a:pt x="61211" y="1122463"/>
                  </a:lnTo>
                  <a:lnTo>
                    <a:pt x="52467" y="1122463"/>
                  </a:lnTo>
                  <a:lnTo>
                    <a:pt x="43722" y="1122463"/>
                  </a:lnTo>
                  <a:lnTo>
                    <a:pt x="34978" y="1122463"/>
                  </a:lnTo>
                  <a:lnTo>
                    <a:pt x="26233" y="1122463"/>
                  </a:lnTo>
                  <a:lnTo>
                    <a:pt x="17489" y="1122463"/>
                  </a:lnTo>
                  <a:lnTo>
                    <a:pt x="8744" y="1122463"/>
                  </a:lnTo>
                  <a:lnTo>
                    <a:pt x="0" y="1122464"/>
                  </a:lnTo>
                  <a:lnTo>
                    <a:pt x="0" y="112246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96186" y="1670955"/>
              <a:ext cx="1818865" cy="1180549"/>
            </a:xfrm>
            <a:custGeom>
              <a:avLst/>
              <a:pathLst>
                <a:path w="1818865" h="1180549">
                  <a:moveTo>
                    <a:pt x="0" y="1180549"/>
                  </a:moveTo>
                  <a:lnTo>
                    <a:pt x="0" y="1180549"/>
                  </a:lnTo>
                  <a:lnTo>
                    <a:pt x="8744" y="1180549"/>
                  </a:lnTo>
                  <a:lnTo>
                    <a:pt x="17489" y="1180549"/>
                  </a:lnTo>
                  <a:lnTo>
                    <a:pt x="26233" y="1180549"/>
                  </a:lnTo>
                  <a:lnTo>
                    <a:pt x="34978" y="1180549"/>
                  </a:lnTo>
                  <a:lnTo>
                    <a:pt x="43722" y="1180549"/>
                  </a:lnTo>
                  <a:lnTo>
                    <a:pt x="52467" y="1180549"/>
                  </a:lnTo>
                  <a:lnTo>
                    <a:pt x="61211" y="1180548"/>
                  </a:lnTo>
                  <a:lnTo>
                    <a:pt x="69956" y="1180548"/>
                  </a:lnTo>
                  <a:lnTo>
                    <a:pt x="78700" y="1180548"/>
                  </a:lnTo>
                  <a:lnTo>
                    <a:pt x="87445" y="1180548"/>
                  </a:lnTo>
                  <a:lnTo>
                    <a:pt x="96190" y="1180548"/>
                  </a:lnTo>
                  <a:lnTo>
                    <a:pt x="104934" y="1180548"/>
                  </a:lnTo>
                  <a:lnTo>
                    <a:pt x="113679" y="1180548"/>
                  </a:lnTo>
                  <a:lnTo>
                    <a:pt x="122423" y="1180548"/>
                  </a:lnTo>
                  <a:lnTo>
                    <a:pt x="131168" y="1180548"/>
                  </a:lnTo>
                  <a:lnTo>
                    <a:pt x="139912" y="1180548"/>
                  </a:lnTo>
                  <a:lnTo>
                    <a:pt x="148657" y="1180548"/>
                  </a:lnTo>
                  <a:lnTo>
                    <a:pt x="157401" y="1180547"/>
                  </a:lnTo>
                  <a:lnTo>
                    <a:pt x="166146" y="1180547"/>
                  </a:lnTo>
                  <a:lnTo>
                    <a:pt x="174890" y="1180547"/>
                  </a:lnTo>
                  <a:lnTo>
                    <a:pt x="183635" y="1180547"/>
                  </a:lnTo>
                  <a:lnTo>
                    <a:pt x="192380" y="1180547"/>
                  </a:lnTo>
                  <a:lnTo>
                    <a:pt x="201124" y="1180547"/>
                  </a:lnTo>
                  <a:lnTo>
                    <a:pt x="209869" y="1180546"/>
                  </a:lnTo>
                  <a:lnTo>
                    <a:pt x="218613" y="1180546"/>
                  </a:lnTo>
                  <a:lnTo>
                    <a:pt x="227358" y="1180546"/>
                  </a:lnTo>
                  <a:lnTo>
                    <a:pt x="236102" y="1180546"/>
                  </a:lnTo>
                  <a:lnTo>
                    <a:pt x="244847" y="1180545"/>
                  </a:lnTo>
                  <a:lnTo>
                    <a:pt x="253591" y="1180545"/>
                  </a:lnTo>
                  <a:lnTo>
                    <a:pt x="262336" y="1180545"/>
                  </a:lnTo>
                  <a:lnTo>
                    <a:pt x="271080" y="1180544"/>
                  </a:lnTo>
                  <a:lnTo>
                    <a:pt x="279825" y="1180544"/>
                  </a:lnTo>
                  <a:lnTo>
                    <a:pt x="288570" y="1180543"/>
                  </a:lnTo>
                  <a:lnTo>
                    <a:pt x="297314" y="1180543"/>
                  </a:lnTo>
                  <a:lnTo>
                    <a:pt x="306059" y="1180542"/>
                  </a:lnTo>
                  <a:lnTo>
                    <a:pt x="314803" y="1180541"/>
                  </a:lnTo>
                  <a:lnTo>
                    <a:pt x="323548" y="1180541"/>
                  </a:lnTo>
                  <a:lnTo>
                    <a:pt x="332292" y="1180540"/>
                  </a:lnTo>
                  <a:lnTo>
                    <a:pt x="341037" y="1180539"/>
                  </a:lnTo>
                  <a:lnTo>
                    <a:pt x="349781" y="1180538"/>
                  </a:lnTo>
                  <a:lnTo>
                    <a:pt x="358526" y="1180537"/>
                  </a:lnTo>
                  <a:lnTo>
                    <a:pt x="367270" y="1180536"/>
                  </a:lnTo>
                  <a:lnTo>
                    <a:pt x="376015" y="1180535"/>
                  </a:lnTo>
                  <a:lnTo>
                    <a:pt x="384760" y="1180534"/>
                  </a:lnTo>
                  <a:lnTo>
                    <a:pt x="393504" y="1180533"/>
                  </a:lnTo>
                  <a:lnTo>
                    <a:pt x="402249" y="1180531"/>
                  </a:lnTo>
                  <a:lnTo>
                    <a:pt x="410993" y="1180529"/>
                  </a:lnTo>
                  <a:lnTo>
                    <a:pt x="419738" y="1180528"/>
                  </a:lnTo>
                  <a:lnTo>
                    <a:pt x="428482" y="1180526"/>
                  </a:lnTo>
                  <a:lnTo>
                    <a:pt x="437227" y="1180524"/>
                  </a:lnTo>
                  <a:lnTo>
                    <a:pt x="445971" y="1180521"/>
                  </a:lnTo>
                  <a:lnTo>
                    <a:pt x="454716" y="1180519"/>
                  </a:lnTo>
                  <a:lnTo>
                    <a:pt x="463460" y="1180516"/>
                  </a:lnTo>
                  <a:lnTo>
                    <a:pt x="472205" y="1180513"/>
                  </a:lnTo>
                  <a:lnTo>
                    <a:pt x="480950" y="1180510"/>
                  </a:lnTo>
                  <a:lnTo>
                    <a:pt x="489694" y="1180507"/>
                  </a:lnTo>
                  <a:lnTo>
                    <a:pt x="498439" y="1180503"/>
                  </a:lnTo>
                  <a:lnTo>
                    <a:pt x="507183" y="1180499"/>
                  </a:lnTo>
                  <a:lnTo>
                    <a:pt x="515928" y="1180494"/>
                  </a:lnTo>
                  <a:lnTo>
                    <a:pt x="524672" y="1180489"/>
                  </a:lnTo>
                  <a:lnTo>
                    <a:pt x="533417" y="1180484"/>
                  </a:lnTo>
                  <a:lnTo>
                    <a:pt x="542161" y="1180478"/>
                  </a:lnTo>
                  <a:lnTo>
                    <a:pt x="550906" y="1180472"/>
                  </a:lnTo>
                  <a:lnTo>
                    <a:pt x="559650" y="1180465"/>
                  </a:lnTo>
                  <a:lnTo>
                    <a:pt x="568395" y="1180458"/>
                  </a:lnTo>
                  <a:lnTo>
                    <a:pt x="577140" y="1180449"/>
                  </a:lnTo>
                  <a:lnTo>
                    <a:pt x="585884" y="1180441"/>
                  </a:lnTo>
                  <a:lnTo>
                    <a:pt x="594629" y="1180431"/>
                  </a:lnTo>
                  <a:lnTo>
                    <a:pt x="603373" y="1180420"/>
                  </a:lnTo>
                  <a:lnTo>
                    <a:pt x="612118" y="1180409"/>
                  </a:lnTo>
                  <a:lnTo>
                    <a:pt x="620862" y="1180396"/>
                  </a:lnTo>
                  <a:lnTo>
                    <a:pt x="629607" y="1180383"/>
                  </a:lnTo>
                  <a:lnTo>
                    <a:pt x="638351" y="1180368"/>
                  </a:lnTo>
                  <a:lnTo>
                    <a:pt x="647096" y="1180352"/>
                  </a:lnTo>
                  <a:lnTo>
                    <a:pt x="655840" y="1180334"/>
                  </a:lnTo>
                  <a:lnTo>
                    <a:pt x="664585" y="1180315"/>
                  </a:lnTo>
                  <a:lnTo>
                    <a:pt x="673330" y="1180294"/>
                  </a:lnTo>
                  <a:lnTo>
                    <a:pt x="682074" y="1180271"/>
                  </a:lnTo>
                  <a:lnTo>
                    <a:pt x="690819" y="1180246"/>
                  </a:lnTo>
                  <a:lnTo>
                    <a:pt x="699563" y="1180219"/>
                  </a:lnTo>
                  <a:lnTo>
                    <a:pt x="708308" y="1180190"/>
                  </a:lnTo>
                  <a:lnTo>
                    <a:pt x="717052" y="1180158"/>
                  </a:lnTo>
                  <a:lnTo>
                    <a:pt x="725797" y="1180123"/>
                  </a:lnTo>
                  <a:lnTo>
                    <a:pt x="734541" y="1180085"/>
                  </a:lnTo>
                  <a:lnTo>
                    <a:pt x="743286" y="1180044"/>
                  </a:lnTo>
                  <a:lnTo>
                    <a:pt x="752030" y="1179999"/>
                  </a:lnTo>
                  <a:lnTo>
                    <a:pt x="760775" y="1179950"/>
                  </a:lnTo>
                  <a:lnTo>
                    <a:pt x="769520" y="1179896"/>
                  </a:lnTo>
                  <a:lnTo>
                    <a:pt x="778264" y="1179838"/>
                  </a:lnTo>
                  <a:lnTo>
                    <a:pt x="787009" y="1179774"/>
                  </a:lnTo>
                  <a:lnTo>
                    <a:pt x="795753" y="1179705"/>
                  </a:lnTo>
                  <a:lnTo>
                    <a:pt x="804498" y="1179630"/>
                  </a:lnTo>
                  <a:lnTo>
                    <a:pt x="813242" y="1179548"/>
                  </a:lnTo>
                  <a:lnTo>
                    <a:pt x="821987" y="1179459"/>
                  </a:lnTo>
                  <a:lnTo>
                    <a:pt x="830731" y="1179361"/>
                  </a:lnTo>
                  <a:lnTo>
                    <a:pt x="839476" y="1179256"/>
                  </a:lnTo>
                  <a:lnTo>
                    <a:pt x="848221" y="1179140"/>
                  </a:lnTo>
                  <a:lnTo>
                    <a:pt x="856965" y="1179015"/>
                  </a:lnTo>
                  <a:lnTo>
                    <a:pt x="865710" y="1178878"/>
                  </a:lnTo>
                  <a:lnTo>
                    <a:pt x="874454" y="1178729"/>
                  </a:lnTo>
                  <a:lnTo>
                    <a:pt x="883199" y="1178567"/>
                  </a:lnTo>
                  <a:lnTo>
                    <a:pt x="891943" y="1178390"/>
                  </a:lnTo>
                  <a:lnTo>
                    <a:pt x="900688" y="1178198"/>
                  </a:lnTo>
                  <a:lnTo>
                    <a:pt x="909432" y="1177989"/>
                  </a:lnTo>
                  <a:lnTo>
                    <a:pt x="918177" y="1177761"/>
                  </a:lnTo>
                  <a:lnTo>
                    <a:pt x="926921" y="1177512"/>
                  </a:lnTo>
                  <a:lnTo>
                    <a:pt x="935666" y="1177242"/>
                  </a:lnTo>
                  <a:lnTo>
                    <a:pt x="944411" y="1176948"/>
                  </a:lnTo>
                  <a:lnTo>
                    <a:pt x="953155" y="1176627"/>
                  </a:lnTo>
                  <a:lnTo>
                    <a:pt x="961900" y="1176278"/>
                  </a:lnTo>
                  <a:lnTo>
                    <a:pt x="970644" y="1175899"/>
                  </a:lnTo>
                  <a:lnTo>
                    <a:pt x="979389" y="1175485"/>
                  </a:lnTo>
                  <a:lnTo>
                    <a:pt x="988133" y="1175035"/>
                  </a:lnTo>
                  <a:lnTo>
                    <a:pt x="996878" y="1174546"/>
                  </a:lnTo>
                  <a:lnTo>
                    <a:pt x="1005622" y="1174013"/>
                  </a:lnTo>
                  <a:lnTo>
                    <a:pt x="1014367" y="1173432"/>
                  </a:lnTo>
                  <a:lnTo>
                    <a:pt x="1023111" y="1172801"/>
                  </a:lnTo>
                  <a:lnTo>
                    <a:pt x="1031856" y="1172114"/>
                  </a:lnTo>
                  <a:lnTo>
                    <a:pt x="1040601" y="1171367"/>
                  </a:lnTo>
                  <a:lnTo>
                    <a:pt x="1049345" y="1170554"/>
                  </a:lnTo>
                  <a:lnTo>
                    <a:pt x="1058090" y="1169670"/>
                  </a:lnTo>
                  <a:lnTo>
                    <a:pt x="1066834" y="1168708"/>
                  </a:lnTo>
                  <a:lnTo>
                    <a:pt x="1075579" y="1167662"/>
                  </a:lnTo>
                  <a:lnTo>
                    <a:pt x="1084323" y="1166525"/>
                  </a:lnTo>
                  <a:lnTo>
                    <a:pt x="1093068" y="1165288"/>
                  </a:lnTo>
                  <a:lnTo>
                    <a:pt x="1101812" y="1163944"/>
                  </a:lnTo>
                  <a:lnTo>
                    <a:pt x="1110557" y="1162484"/>
                  </a:lnTo>
                  <a:lnTo>
                    <a:pt x="1119301" y="1160896"/>
                  </a:lnTo>
                  <a:lnTo>
                    <a:pt x="1128046" y="1159172"/>
                  </a:lnTo>
                  <a:lnTo>
                    <a:pt x="1136791" y="1157300"/>
                  </a:lnTo>
                  <a:lnTo>
                    <a:pt x="1145535" y="1155266"/>
                  </a:lnTo>
                  <a:lnTo>
                    <a:pt x="1154280" y="1153059"/>
                  </a:lnTo>
                  <a:lnTo>
                    <a:pt x="1163024" y="1150664"/>
                  </a:lnTo>
                  <a:lnTo>
                    <a:pt x="1171769" y="1148066"/>
                  </a:lnTo>
                  <a:lnTo>
                    <a:pt x="1180513" y="1145248"/>
                  </a:lnTo>
                  <a:lnTo>
                    <a:pt x="1189258" y="1142193"/>
                  </a:lnTo>
                  <a:lnTo>
                    <a:pt x="1198002" y="1138883"/>
                  </a:lnTo>
                  <a:lnTo>
                    <a:pt x="1206747" y="1135298"/>
                  </a:lnTo>
                  <a:lnTo>
                    <a:pt x="1215491" y="1131417"/>
                  </a:lnTo>
                  <a:lnTo>
                    <a:pt x="1224236" y="1127218"/>
                  </a:lnTo>
                  <a:lnTo>
                    <a:pt x="1232981" y="1122677"/>
                  </a:lnTo>
                  <a:lnTo>
                    <a:pt x="1241725" y="1117770"/>
                  </a:lnTo>
                  <a:lnTo>
                    <a:pt x="1250470" y="1112469"/>
                  </a:lnTo>
                  <a:lnTo>
                    <a:pt x="1259214" y="1106749"/>
                  </a:lnTo>
                  <a:lnTo>
                    <a:pt x="1267959" y="1100581"/>
                  </a:lnTo>
                  <a:lnTo>
                    <a:pt x="1276703" y="1093935"/>
                  </a:lnTo>
                  <a:lnTo>
                    <a:pt x="1285448" y="1086780"/>
                  </a:lnTo>
                  <a:lnTo>
                    <a:pt x="1294192" y="1079085"/>
                  </a:lnTo>
                  <a:lnTo>
                    <a:pt x="1302937" y="1070818"/>
                  </a:lnTo>
                  <a:lnTo>
                    <a:pt x="1311681" y="1061946"/>
                  </a:lnTo>
                  <a:lnTo>
                    <a:pt x="1320426" y="1052438"/>
                  </a:lnTo>
                  <a:lnTo>
                    <a:pt x="1329171" y="1042259"/>
                  </a:lnTo>
                  <a:lnTo>
                    <a:pt x="1337915" y="1031377"/>
                  </a:lnTo>
                  <a:lnTo>
                    <a:pt x="1346660" y="1019763"/>
                  </a:lnTo>
                  <a:lnTo>
                    <a:pt x="1355404" y="1007385"/>
                  </a:lnTo>
                  <a:lnTo>
                    <a:pt x="1364149" y="994215"/>
                  </a:lnTo>
                  <a:lnTo>
                    <a:pt x="1372893" y="980229"/>
                  </a:lnTo>
                  <a:lnTo>
                    <a:pt x="1381638" y="965403"/>
                  </a:lnTo>
                  <a:lnTo>
                    <a:pt x="1390382" y="949718"/>
                  </a:lnTo>
                  <a:lnTo>
                    <a:pt x="1399127" y="933161"/>
                  </a:lnTo>
                  <a:lnTo>
                    <a:pt x="1407871" y="915722"/>
                  </a:lnTo>
                  <a:lnTo>
                    <a:pt x="1416616" y="897397"/>
                  </a:lnTo>
                  <a:lnTo>
                    <a:pt x="1425361" y="878189"/>
                  </a:lnTo>
                  <a:lnTo>
                    <a:pt x="1434105" y="858108"/>
                  </a:lnTo>
                  <a:lnTo>
                    <a:pt x="1442850" y="837171"/>
                  </a:lnTo>
                  <a:lnTo>
                    <a:pt x="1451594" y="815404"/>
                  </a:lnTo>
                  <a:lnTo>
                    <a:pt x="1460339" y="792841"/>
                  </a:lnTo>
                  <a:lnTo>
                    <a:pt x="1469083" y="769523"/>
                  </a:lnTo>
                  <a:lnTo>
                    <a:pt x="1477828" y="745502"/>
                  </a:lnTo>
                  <a:lnTo>
                    <a:pt x="1486572" y="720837"/>
                  </a:lnTo>
                  <a:lnTo>
                    <a:pt x="1495317" y="695596"/>
                  </a:lnTo>
                  <a:lnTo>
                    <a:pt x="1504061" y="669852"/>
                  </a:lnTo>
                  <a:lnTo>
                    <a:pt x="1512806" y="643688"/>
                  </a:lnTo>
                  <a:lnTo>
                    <a:pt x="1521551" y="617191"/>
                  </a:lnTo>
                  <a:lnTo>
                    <a:pt x="1530295" y="590453"/>
                  </a:lnTo>
                  <a:lnTo>
                    <a:pt x="1539040" y="563569"/>
                  </a:lnTo>
                  <a:lnTo>
                    <a:pt x="1547784" y="536636"/>
                  </a:lnTo>
                  <a:lnTo>
                    <a:pt x="1556529" y="509754"/>
                  </a:lnTo>
                  <a:lnTo>
                    <a:pt x="1565273" y="483019"/>
                  </a:lnTo>
                  <a:lnTo>
                    <a:pt x="1574018" y="456527"/>
                  </a:lnTo>
                  <a:lnTo>
                    <a:pt x="1582762" y="430370"/>
                  </a:lnTo>
                  <a:lnTo>
                    <a:pt x="1591507" y="404635"/>
                  </a:lnTo>
                  <a:lnTo>
                    <a:pt x="1600252" y="379404"/>
                  </a:lnTo>
                  <a:lnTo>
                    <a:pt x="1608996" y="354750"/>
                  </a:lnTo>
                  <a:lnTo>
                    <a:pt x="1617741" y="330741"/>
                  </a:lnTo>
                  <a:lnTo>
                    <a:pt x="1626485" y="307437"/>
                  </a:lnTo>
                  <a:lnTo>
                    <a:pt x="1635230" y="284888"/>
                  </a:lnTo>
                  <a:lnTo>
                    <a:pt x="1643974" y="263136"/>
                  </a:lnTo>
                  <a:lnTo>
                    <a:pt x="1652719" y="242215"/>
                  </a:lnTo>
                  <a:lnTo>
                    <a:pt x="1661463" y="222149"/>
                  </a:lnTo>
                  <a:lnTo>
                    <a:pt x="1670208" y="202958"/>
                  </a:lnTo>
                  <a:lnTo>
                    <a:pt x="1678952" y="184649"/>
                  </a:lnTo>
                  <a:lnTo>
                    <a:pt x="1687697" y="167225"/>
                  </a:lnTo>
                  <a:lnTo>
                    <a:pt x="1696442" y="150684"/>
                  </a:lnTo>
                  <a:lnTo>
                    <a:pt x="1705186" y="135016"/>
                  </a:lnTo>
                  <a:lnTo>
                    <a:pt x="1713931" y="120205"/>
                  </a:lnTo>
                  <a:lnTo>
                    <a:pt x="1722675" y="106234"/>
                  </a:lnTo>
                  <a:lnTo>
                    <a:pt x="1731420" y="93079"/>
                  </a:lnTo>
                  <a:lnTo>
                    <a:pt x="1740164" y="80715"/>
                  </a:lnTo>
                  <a:lnTo>
                    <a:pt x="1748909" y="69114"/>
                  </a:lnTo>
                  <a:lnTo>
                    <a:pt x="1757653" y="58246"/>
                  </a:lnTo>
                  <a:lnTo>
                    <a:pt x="1766398" y="48080"/>
                  </a:lnTo>
                  <a:lnTo>
                    <a:pt x="1775142" y="38583"/>
                  </a:lnTo>
                  <a:lnTo>
                    <a:pt x="1783887" y="29723"/>
                  </a:lnTo>
                  <a:lnTo>
                    <a:pt x="1792632" y="21467"/>
                  </a:lnTo>
                  <a:lnTo>
                    <a:pt x="1801376" y="13782"/>
                  </a:lnTo>
                  <a:lnTo>
                    <a:pt x="1810121" y="6637"/>
                  </a:ln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F2A6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178175" y="2807261"/>
              <a:ext cx="88488" cy="8848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188090" y="2808431"/>
              <a:ext cx="86148" cy="8614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197238" y="2808834"/>
              <a:ext cx="85341" cy="8534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205649" y="2808501"/>
              <a:ext cx="86007" cy="8600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214054" y="2808161"/>
              <a:ext cx="86687" cy="8668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223669" y="2809032"/>
              <a:ext cx="84946" cy="8494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230939" y="2807557"/>
              <a:ext cx="87895" cy="8789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240557" y="2808431"/>
              <a:ext cx="86148" cy="8614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249591" y="2808720"/>
              <a:ext cx="85569" cy="8556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258647" y="2809032"/>
              <a:ext cx="84946" cy="8494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267599" y="2809239"/>
              <a:ext cx="84531" cy="8453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275641" y="2808537"/>
              <a:ext cx="85935" cy="8593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284458" y="2808609"/>
              <a:ext cx="85791" cy="8579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292626" y="2808032"/>
              <a:ext cx="86944" cy="8694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302707" y="2809369"/>
              <a:ext cx="84271" cy="8427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310053" y="2807970"/>
              <a:ext cx="87069" cy="8706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320109" y="2809282"/>
              <a:ext cx="84445" cy="8444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329405" y="2809834"/>
              <a:ext cx="83342" cy="8334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337819" y="2809503"/>
              <a:ext cx="84003" cy="8400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346012" y="2808950"/>
              <a:ext cx="85106" cy="8510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354342" y="2808537"/>
              <a:ext cx="85935" cy="8593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364335" y="2809785"/>
              <a:ext cx="83440" cy="8344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373278" y="2809984"/>
              <a:ext cx="83041" cy="8304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381111" y="2809073"/>
              <a:ext cx="84865" cy="8486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389815" y="2809032"/>
              <a:ext cx="84946" cy="8494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397057" y="2807529"/>
              <a:ext cx="87951" cy="8795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406150" y="2807878"/>
              <a:ext cx="87254" cy="8725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414003" y="2806986"/>
              <a:ext cx="89039" cy="8903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422870" y="2807106"/>
              <a:ext cx="88793" cy="8879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431235" y="2806728"/>
              <a:ext cx="89553" cy="8955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439150" y="2805899"/>
              <a:ext cx="91212" cy="9121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449469" y="2807474"/>
              <a:ext cx="88061" cy="8806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458106" y="2807366"/>
              <a:ext cx="88277" cy="8827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467332" y="2807848"/>
              <a:ext cx="87314" cy="8731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474276" y="2806047"/>
              <a:ext cx="90915" cy="9091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482364" y="2805390"/>
              <a:ext cx="92229" cy="9222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490537" y="2804817"/>
              <a:ext cx="93371" cy="9337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499241" y="2804773"/>
              <a:ext cx="93452" cy="9345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08236" y="2805028"/>
              <a:ext cx="92953" cy="9295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517605" y="2805653"/>
              <a:ext cx="91704" cy="9170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527470" y="2806774"/>
              <a:ext cx="89462" cy="8946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534246" y="2804806"/>
              <a:ext cx="93398" cy="9339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542594" y="2804402"/>
              <a:ext cx="94191" cy="9419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550863" y="2803933"/>
              <a:ext cx="95143" cy="9514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559587" y="2803912"/>
              <a:ext cx="95185" cy="9518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569279" y="2804860"/>
              <a:ext cx="93290" cy="9329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577996" y="2804833"/>
              <a:ext cx="93344" cy="9334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586837" y="2804929"/>
              <a:ext cx="93151" cy="9315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594639" y="2803987"/>
              <a:ext cx="95036" cy="9503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603065" y="2803656"/>
              <a:ext cx="95674" cy="9567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611909" y="2803768"/>
              <a:ext cx="95474" cy="9547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620085" y="2803199"/>
              <a:ext cx="96613" cy="9661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629532" y="2803893"/>
              <a:ext cx="95206" cy="9520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638883" y="2804486"/>
              <a:ext cx="93995" cy="9399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648841" y="2805706"/>
              <a:ext cx="91566" cy="9156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655662" y="2803777"/>
              <a:ext cx="95413" cy="9541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664218" y="2803576"/>
              <a:ext cx="95791" cy="9579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672335" y="2802940"/>
              <a:ext cx="97047" cy="9704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680689" y="2802571"/>
              <a:ext cx="97827" cy="9782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690432" y="2803547"/>
              <a:ext cx="95830" cy="9583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698426" y="2802787"/>
              <a:ext cx="97332" cy="9733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707547" y="2803153"/>
              <a:ext cx="96578" cy="9657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715145" y="2802018"/>
              <a:ext cx="98871" cy="9887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723991" y="2802055"/>
              <a:ext cx="98669" cy="9866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733498" y="2802761"/>
              <a:ext cx="97143" cy="9714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741960" y="2802494"/>
              <a:ext cx="97710" cy="9771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750020" y="2801876"/>
              <a:ext cx="99079" cy="9907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759053" y="2802066"/>
              <a:ext cx="98501" cy="9850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768657" y="2802999"/>
              <a:ext cx="96783" cy="9678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776773" y="2802352"/>
              <a:ext cx="98040" cy="9804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785926" y="2802732"/>
              <a:ext cx="97223" cy="9722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794993" y="2803024"/>
              <a:ext cx="96578" cy="9657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803503" y="2802863"/>
              <a:ext cx="97047" cy="9704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812439" y="2803037"/>
              <a:ext cx="96664" cy="9666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821639" y="2803407"/>
              <a:ext cx="95752" cy="9575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831467" y="2804633"/>
              <a:ext cx="93585" cy="9358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839109" y="2803478"/>
              <a:ext cx="95791" cy="9579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847796" y="2803339"/>
              <a:ext cx="95906" cy="9590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856337" y="2802981"/>
              <a:ext cx="96314" cy="9631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872928" y="2801684"/>
              <a:ext cx="98110" cy="9811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881686" y="2801930"/>
              <a:ext cx="98082" cy="9808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891425" y="2803029"/>
              <a:ext cx="96094" cy="9609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898888" y="2801756"/>
              <a:ext cx="98657" cy="9865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907844" y="2802097"/>
              <a:ext cx="98234" cy="9823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917585" y="2802840"/>
              <a:ext cx="96241" cy="9624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925602" y="2801918"/>
              <a:ext cx="97695" cy="9769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934687" y="2802558"/>
              <a:ext cx="97014" cy="9701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943633" y="2801521"/>
              <a:ext cx="96613" cy="9661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952778" y="2802994"/>
              <a:ext cx="95811" cy="9581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960515" y="2801742"/>
              <a:ext cx="97827" cy="9782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969682" y="2801368"/>
              <a:ext cx="96982" cy="9698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978815" y="2801183"/>
              <a:ext cx="96205" cy="9620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986896" y="2800930"/>
              <a:ext cx="97531" cy="9753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996304" y="2801080"/>
              <a:ext cx="96205" cy="9620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004563" y="2802082"/>
              <a:ext cx="97175" cy="9717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013237" y="2801367"/>
              <a:ext cx="97317" cy="9731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021383" y="2798955"/>
              <a:ext cx="98514" cy="9851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030515" y="2800995"/>
              <a:ext cx="97739" cy="9773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040018" y="2799526"/>
              <a:ext cx="96223" cy="9622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048270" y="2802492"/>
              <a:ext cx="97207" cy="9720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056845" y="2799775"/>
              <a:ext cx="97546" cy="9754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065705" y="2800505"/>
              <a:ext cx="97317" cy="9731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075280" y="2801814"/>
              <a:ext cx="95654" cy="9565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082818" y="2797561"/>
              <a:ext cx="98068" cy="9806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92307" y="2800667"/>
              <a:ext cx="96578" cy="9657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099838" y="2797512"/>
              <a:ext cx="99006" cy="9900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107957" y="2798665"/>
              <a:ext cx="100258" cy="10025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125548" y="2796724"/>
              <a:ext cx="100053" cy="10005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134750" y="2798128"/>
              <a:ext cx="99139" cy="9913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142369" y="2794828"/>
              <a:ext cx="101389" cy="10138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151235" y="2793830"/>
              <a:ext cx="101146" cy="10114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160266" y="2794347"/>
              <a:ext cx="100574" cy="10057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169230" y="2790941"/>
              <a:ext cx="100136" cy="10013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186054" y="2789750"/>
              <a:ext cx="101465" cy="10146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195249" y="2790453"/>
              <a:ext cx="100564" cy="10056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202871" y="2792989"/>
              <a:ext cx="102808" cy="10280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212334" y="2790997"/>
              <a:ext cx="101372" cy="10137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221449" y="2793343"/>
              <a:ext cx="100631" cy="10063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230478" y="2783834"/>
              <a:ext cx="100063" cy="10006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239001" y="2790693"/>
              <a:ext cx="100506" cy="10050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248943" y="2786051"/>
              <a:ext cx="98110" cy="9811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258179" y="2785281"/>
              <a:ext cx="97127" cy="9712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265205" y="2787479"/>
              <a:ext cx="100564" cy="10056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274821" y="2784222"/>
              <a:ext cx="98821" cy="9882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283566" y="2783692"/>
              <a:ext cx="98821" cy="9882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292122" y="2779752"/>
              <a:ext cx="99198" cy="9919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301049" y="2778239"/>
              <a:ext cx="98834" cy="9883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309946" y="2764095"/>
              <a:ext cx="98527" cy="9852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319235" y="2770974"/>
              <a:ext cx="97440" cy="9744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326747" y="2762786"/>
              <a:ext cx="99905" cy="9990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336014" y="2761533"/>
              <a:ext cx="98859" cy="9885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344490" y="2757183"/>
              <a:ext cx="99396" cy="9939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353200" y="2745932"/>
              <a:ext cx="99465" cy="9946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361688" y="2761778"/>
              <a:ext cx="99979" cy="9997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371589" y="2750082"/>
              <a:ext cx="97666" cy="9766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380311" y="2747601"/>
              <a:ext cx="97710" cy="9771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387969" y="2723913"/>
              <a:ext cx="99884" cy="9988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397270" y="2740234"/>
              <a:ext cx="98771" cy="9877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406196" y="2711634"/>
              <a:ext cx="98409" cy="9840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414791" y="2719702"/>
              <a:ext cx="98708" cy="9870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429712" y="2735261"/>
              <a:ext cx="86354" cy="8635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2196186" y="4426187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2196186" y="4111087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2196186" y="3795987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196186" y="3480887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196186" y="3165787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2196186" y="3406767"/>
              <a:ext cx="1818865" cy="1019420"/>
            </a:xfrm>
            <a:custGeom>
              <a:avLst/>
              <a:pathLst>
                <a:path w="1818865" h="1019420">
                  <a:moveTo>
                    <a:pt x="0" y="1019420"/>
                  </a:moveTo>
                  <a:lnTo>
                    <a:pt x="8744" y="1019420"/>
                  </a:lnTo>
                  <a:lnTo>
                    <a:pt x="17489" y="1019420"/>
                  </a:lnTo>
                  <a:lnTo>
                    <a:pt x="26233" y="1019420"/>
                  </a:lnTo>
                  <a:lnTo>
                    <a:pt x="34978" y="1019420"/>
                  </a:lnTo>
                  <a:lnTo>
                    <a:pt x="43722" y="1019420"/>
                  </a:lnTo>
                  <a:lnTo>
                    <a:pt x="52467" y="1019420"/>
                  </a:lnTo>
                  <a:lnTo>
                    <a:pt x="61211" y="1019420"/>
                  </a:lnTo>
                  <a:lnTo>
                    <a:pt x="69956" y="1019420"/>
                  </a:lnTo>
                  <a:lnTo>
                    <a:pt x="78700" y="1019420"/>
                  </a:lnTo>
                  <a:lnTo>
                    <a:pt x="87445" y="1019420"/>
                  </a:lnTo>
                  <a:lnTo>
                    <a:pt x="96190" y="1019420"/>
                  </a:lnTo>
                  <a:lnTo>
                    <a:pt x="104934" y="1019420"/>
                  </a:lnTo>
                  <a:lnTo>
                    <a:pt x="113679" y="1019420"/>
                  </a:lnTo>
                  <a:lnTo>
                    <a:pt x="122423" y="1019420"/>
                  </a:lnTo>
                  <a:lnTo>
                    <a:pt x="131168" y="1019420"/>
                  </a:lnTo>
                  <a:lnTo>
                    <a:pt x="139912" y="1019420"/>
                  </a:lnTo>
                  <a:lnTo>
                    <a:pt x="148657" y="1019420"/>
                  </a:lnTo>
                  <a:lnTo>
                    <a:pt x="157401" y="1019420"/>
                  </a:lnTo>
                  <a:lnTo>
                    <a:pt x="166146" y="1019420"/>
                  </a:lnTo>
                  <a:lnTo>
                    <a:pt x="174890" y="1019419"/>
                  </a:lnTo>
                  <a:lnTo>
                    <a:pt x="183635" y="1019419"/>
                  </a:lnTo>
                  <a:lnTo>
                    <a:pt x="192380" y="1019419"/>
                  </a:lnTo>
                  <a:lnTo>
                    <a:pt x="201124" y="1019419"/>
                  </a:lnTo>
                  <a:lnTo>
                    <a:pt x="209869" y="1019419"/>
                  </a:lnTo>
                  <a:lnTo>
                    <a:pt x="218613" y="1019419"/>
                  </a:lnTo>
                  <a:lnTo>
                    <a:pt x="227358" y="1019419"/>
                  </a:lnTo>
                  <a:lnTo>
                    <a:pt x="236102" y="1019419"/>
                  </a:lnTo>
                  <a:lnTo>
                    <a:pt x="244847" y="1019419"/>
                  </a:lnTo>
                  <a:lnTo>
                    <a:pt x="253591" y="1019419"/>
                  </a:lnTo>
                  <a:lnTo>
                    <a:pt x="262336" y="1019419"/>
                  </a:lnTo>
                  <a:lnTo>
                    <a:pt x="271080" y="1019419"/>
                  </a:lnTo>
                  <a:lnTo>
                    <a:pt x="279825" y="1019418"/>
                  </a:lnTo>
                  <a:lnTo>
                    <a:pt x="288570" y="1019418"/>
                  </a:lnTo>
                  <a:lnTo>
                    <a:pt x="297314" y="1019418"/>
                  </a:lnTo>
                  <a:lnTo>
                    <a:pt x="306059" y="1019418"/>
                  </a:lnTo>
                  <a:lnTo>
                    <a:pt x="314803" y="1019418"/>
                  </a:lnTo>
                  <a:lnTo>
                    <a:pt x="323548" y="1019418"/>
                  </a:lnTo>
                  <a:lnTo>
                    <a:pt x="332292" y="1019417"/>
                  </a:lnTo>
                  <a:lnTo>
                    <a:pt x="341037" y="1019417"/>
                  </a:lnTo>
                  <a:lnTo>
                    <a:pt x="349781" y="1019417"/>
                  </a:lnTo>
                  <a:lnTo>
                    <a:pt x="358526" y="1019417"/>
                  </a:lnTo>
                  <a:lnTo>
                    <a:pt x="367270" y="1019416"/>
                  </a:lnTo>
                  <a:lnTo>
                    <a:pt x="376015" y="1019416"/>
                  </a:lnTo>
                  <a:lnTo>
                    <a:pt x="384760" y="1019416"/>
                  </a:lnTo>
                  <a:lnTo>
                    <a:pt x="393504" y="1019415"/>
                  </a:lnTo>
                  <a:lnTo>
                    <a:pt x="402249" y="1019415"/>
                  </a:lnTo>
                  <a:lnTo>
                    <a:pt x="410993" y="1019414"/>
                  </a:lnTo>
                  <a:lnTo>
                    <a:pt x="419738" y="1019414"/>
                  </a:lnTo>
                  <a:lnTo>
                    <a:pt x="428482" y="1019413"/>
                  </a:lnTo>
                  <a:lnTo>
                    <a:pt x="437227" y="1019413"/>
                  </a:lnTo>
                  <a:lnTo>
                    <a:pt x="445971" y="1019412"/>
                  </a:lnTo>
                  <a:lnTo>
                    <a:pt x="454716" y="1019411"/>
                  </a:lnTo>
                  <a:lnTo>
                    <a:pt x="463460" y="1019411"/>
                  </a:lnTo>
                  <a:lnTo>
                    <a:pt x="472205" y="1019410"/>
                  </a:lnTo>
                  <a:lnTo>
                    <a:pt x="480950" y="1019409"/>
                  </a:lnTo>
                  <a:lnTo>
                    <a:pt x="489694" y="1019408"/>
                  </a:lnTo>
                  <a:lnTo>
                    <a:pt x="498439" y="1019407"/>
                  </a:lnTo>
                  <a:lnTo>
                    <a:pt x="507183" y="1019406"/>
                  </a:lnTo>
                  <a:lnTo>
                    <a:pt x="515928" y="1019405"/>
                  </a:lnTo>
                  <a:lnTo>
                    <a:pt x="524672" y="1019403"/>
                  </a:lnTo>
                  <a:lnTo>
                    <a:pt x="533417" y="1019402"/>
                  </a:lnTo>
                  <a:lnTo>
                    <a:pt x="542161" y="1019400"/>
                  </a:lnTo>
                  <a:lnTo>
                    <a:pt x="550906" y="1019399"/>
                  </a:lnTo>
                  <a:lnTo>
                    <a:pt x="559650" y="1019397"/>
                  </a:lnTo>
                  <a:lnTo>
                    <a:pt x="568395" y="1019395"/>
                  </a:lnTo>
                  <a:lnTo>
                    <a:pt x="577140" y="1019393"/>
                  </a:lnTo>
                  <a:lnTo>
                    <a:pt x="585884" y="1019390"/>
                  </a:lnTo>
                  <a:lnTo>
                    <a:pt x="594629" y="1019388"/>
                  </a:lnTo>
                  <a:lnTo>
                    <a:pt x="603373" y="1019385"/>
                  </a:lnTo>
                  <a:lnTo>
                    <a:pt x="612118" y="1019382"/>
                  </a:lnTo>
                  <a:lnTo>
                    <a:pt x="620862" y="1019379"/>
                  </a:lnTo>
                  <a:lnTo>
                    <a:pt x="629607" y="1019375"/>
                  </a:lnTo>
                  <a:lnTo>
                    <a:pt x="638351" y="1019371"/>
                  </a:lnTo>
                  <a:lnTo>
                    <a:pt x="647096" y="1019367"/>
                  </a:lnTo>
                  <a:lnTo>
                    <a:pt x="655840" y="1019362"/>
                  </a:lnTo>
                  <a:lnTo>
                    <a:pt x="664585" y="1019357"/>
                  </a:lnTo>
                  <a:lnTo>
                    <a:pt x="673330" y="1019352"/>
                  </a:lnTo>
                  <a:lnTo>
                    <a:pt x="682074" y="1019346"/>
                  </a:lnTo>
                  <a:lnTo>
                    <a:pt x="690819" y="1019340"/>
                  </a:lnTo>
                  <a:lnTo>
                    <a:pt x="699563" y="1019333"/>
                  </a:lnTo>
                  <a:lnTo>
                    <a:pt x="708308" y="1019325"/>
                  </a:lnTo>
                  <a:lnTo>
                    <a:pt x="717052" y="1019317"/>
                  </a:lnTo>
                  <a:lnTo>
                    <a:pt x="725797" y="1019308"/>
                  </a:lnTo>
                  <a:lnTo>
                    <a:pt x="734541" y="1019299"/>
                  </a:lnTo>
                  <a:lnTo>
                    <a:pt x="743286" y="1019288"/>
                  </a:lnTo>
                  <a:lnTo>
                    <a:pt x="752030" y="1019277"/>
                  </a:lnTo>
                  <a:lnTo>
                    <a:pt x="760775" y="1019265"/>
                  </a:lnTo>
                  <a:lnTo>
                    <a:pt x="769520" y="1019251"/>
                  </a:lnTo>
                  <a:lnTo>
                    <a:pt x="778264" y="1019237"/>
                  </a:lnTo>
                  <a:lnTo>
                    <a:pt x="787009" y="1019221"/>
                  </a:lnTo>
                  <a:lnTo>
                    <a:pt x="795753" y="1019203"/>
                  </a:lnTo>
                  <a:lnTo>
                    <a:pt x="804498" y="1019185"/>
                  </a:lnTo>
                  <a:lnTo>
                    <a:pt x="813242" y="1019164"/>
                  </a:lnTo>
                  <a:lnTo>
                    <a:pt x="821987" y="1019142"/>
                  </a:lnTo>
                  <a:lnTo>
                    <a:pt x="830731" y="1019118"/>
                  </a:lnTo>
                  <a:lnTo>
                    <a:pt x="839476" y="1019092"/>
                  </a:lnTo>
                  <a:lnTo>
                    <a:pt x="848221" y="1019063"/>
                  </a:lnTo>
                  <a:lnTo>
                    <a:pt x="856965" y="1019032"/>
                  </a:lnTo>
                  <a:lnTo>
                    <a:pt x="865710" y="1018999"/>
                  </a:lnTo>
                  <a:lnTo>
                    <a:pt x="874454" y="1018962"/>
                  </a:lnTo>
                  <a:lnTo>
                    <a:pt x="883199" y="1018922"/>
                  </a:lnTo>
                  <a:lnTo>
                    <a:pt x="891943" y="1018879"/>
                  </a:lnTo>
                  <a:lnTo>
                    <a:pt x="900688" y="1018832"/>
                  </a:lnTo>
                  <a:lnTo>
                    <a:pt x="909432" y="1018781"/>
                  </a:lnTo>
                  <a:lnTo>
                    <a:pt x="918177" y="1018725"/>
                  </a:lnTo>
                  <a:lnTo>
                    <a:pt x="926921" y="1018664"/>
                  </a:lnTo>
                  <a:lnTo>
                    <a:pt x="935666" y="1018598"/>
                  </a:lnTo>
                  <a:lnTo>
                    <a:pt x="944411" y="1018526"/>
                  </a:lnTo>
                  <a:lnTo>
                    <a:pt x="953155" y="1018448"/>
                  </a:lnTo>
                  <a:lnTo>
                    <a:pt x="961900" y="1018363"/>
                  </a:lnTo>
                  <a:lnTo>
                    <a:pt x="970644" y="1018270"/>
                  </a:lnTo>
                  <a:lnTo>
                    <a:pt x="979389" y="1018170"/>
                  </a:lnTo>
                  <a:lnTo>
                    <a:pt x="988133" y="1018060"/>
                  </a:lnTo>
                  <a:lnTo>
                    <a:pt x="996878" y="1017941"/>
                  </a:lnTo>
                  <a:lnTo>
                    <a:pt x="1005622" y="1017811"/>
                  </a:lnTo>
                  <a:lnTo>
                    <a:pt x="1014367" y="1017670"/>
                  </a:lnTo>
                  <a:lnTo>
                    <a:pt x="1023111" y="1017516"/>
                  </a:lnTo>
                  <a:lnTo>
                    <a:pt x="1031856" y="1017348"/>
                  </a:lnTo>
                  <a:lnTo>
                    <a:pt x="1040601" y="1017166"/>
                  </a:lnTo>
                  <a:lnTo>
                    <a:pt x="1049345" y="1016967"/>
                  </a:lnTo>
                  <a:lnTo>
                    <a:pt x="1058090" y="1016751"/>
                  </a:lnTo>
                  <a:lnTo>
                    <a:pt x="1066834" y="1016515"/>
                  </a:lnTo>
                  <a:lnTo>
                    <a:pt x="1075579" y="1016259"/>
                  </a:lnTo>
                  <a:lnTo>
                    <a:pt x="1084323" y="1015980"/>
                  </a:lnTo>
                  <a:lnTo>
                    <a:pt x="1093068" y="1015676"/>
                  </a:lnTo>
                  <a:lnTo>
                    <a:pt x="1101812" y="1015344"/>
                  </a:lnTo>
                  <a:lnTo>
                    <a:pt x="1110557" y="1014984"/>
                  </a:lnTo>
                  <a:lnTo>
                    <a:pt x="1119301" y="1014591"/>
                  </a:lnTo>
                  <a:lnTo>
                    <a:pt x="1128046" y="1014163"/>
                  </a:lnTo>
                  <a:lnTo>
                    <a:pt x="1136791" y="1013698"/>
                  </a:lnTo>
                  <a:lnTo>
                    <a:pt x="1145535" y="1013190"/>
                  </a:lnTo>
                  <a:lnTo>
                    <a:pt x="1154280" y="1012638"/>
                  </a:lnTo>
                  <a:lnTo>
                    <a:pt x="1163024" y="1012036"/>
                  </a:lnTo>
                  <a:lnTo>
                    <a:pt x="1171769" y="1011381"/>
                  </a:lnTo>
                  <a:lnTo>
                    <a:pt x="1180513" y="1010667"/>
                  </a:lnTo>
                  <a:lnTo>
                    <a:pt x="1189258" y="1009890"/>
                  </a:lnTo>
                  <a:lnTo>
                    <a:pt x="1198002" y="1009044"/>
                  </a:lnTo>
                  <a:lnTo>
                    <a:pt x="1206747" y="1008122"/>
                  </a:lnTo>
                  <a:lnTo>
                    <a:pt x="1215491" y="1007119"/>
                  </a:lnTo>
                  <a:lnTo>
                    <a:pt x="1224236" y="1006027"/>
                  </a:lnTo>
                  <a:lnTo>
                    <a:pt x="1232981" y="1004837"/>
                  </a:lnTo>
                  <a:lnTo>
                    <a:pt x="1241725" y="1003543"/>
                  </a:lnTo>
                  <a:lnTo>
                    <a:pt x="1250470" y="1002134"/>
                  </a:lnTo>
                  <a:lnTo>
                    <a:pt x="1259214" y="1000600"/>
                  </a:lnTo>
                  <a:lnTo>
                    <a:pt x="1267959" y="998931"/>
                  </a:lnTo>
                  <a:lnTo>
                    <a:pt x="1276703" y="997116"/>
                  </a:lnTo>
                  <a:lnTo>
                    <a:pt x="1285448" y="995141"/>
                  </a:lnTo>
                  <a:lnTo>
                    <a:pt x="1294192" y="992994"/>
                  </a:lnTo>
                  <a:lnTo>
                    <a:pt x="1302937" y="990659"/>
                  </a:lnTo>
                  <a:lnTo>
                    <a:pt x="1311681" y="988121"/>
                  </a:lnTo>
                  <a:lnTo>
                    <a:pt x="1320426" y="985363"/>
                  </a:lnTo>
                  <a:lnTo>
                    <a:pt x="1329171" y="982367"/>
                  </a:lnTo>
                  <a:lnTo>
                    <a:pt x="1337915" y="979114"/>
                  </a:lnTo>
                  <a:lnTo>
                    <a:pt x="1346660" y="975583"/>
                  </a:lnTo>
                  <a:lnTo>
                    <a:pt x="1355404" y="971751"/>
                  </a:lnTo>
                  <a:lnTo>
                    <a:pt x="1364149" y="967596"/>
                  </a:lnTo>
                  <a:lnTo>
                    <a:pt x="1372893" y="963093"/>
                  </a:lnTo>
                  <a:lnTo>
                    <a:pt x="1381638" y="958214"/>
                  </a:lnTo>
                  <a:lnTo>
                    <a:pt x="1390382" y="952932"/>
                  </a:lnTo>
                  <a:lnTo>
                    <a:pt x="1399127" y="947218"/>
                  </a:lnTo>
                  <a:lnTo>
                    <a:pt x="1407871" y="941041"/>
                  </a:lnTo>
                  <a:lnTo>
                    <a:pt x="1416616" y="934369"/>
                  </a:lnTo>
                  <a:lnTo>
                    <a:pt x="1425361" y="927168"/>
                  </a:lnTo>
                  <a:lnTo>
                    <a:pt x="1434105" y="919404"/>
                  </a:lnTo>
                  <a:lnTo>
                    <a:pt x="1442850" y="911042"/>
                  </a:lnTo>
                  <a:lnTo>
                    <a:pt x="1451594" y="902046"/>
                  </a:lnTo>
                  <a:lnTo>
                    <a:pt x="1460339" y="892379"/>
                  </a:lnTo>
                  <a:lnTo>
                    <a:pt x="1469083" y="882005"/>
                  </a:lnTo>
                  <a:lnTo>
                    <a:pt x="1477828" y="870888"/>
                  </a:lnTo>
                  <a:lnTo>
                    <a:pt x="1486572" y="858993"/>
                  </a:lnTo>
                  <a:lnTo>
                    <a:pt x="1495317" y="846285"/>
                  </a:lnTo>
                  <a:lnTo>
                    <a:pt x="1504061" y="832735"/>
                  </a:lnTo>
                  <a:lnTo>
                    <a:pt x="1512806" y="818311"/>
                  </a:lnTo>
                  <a:lnTo>
                    <a:pt x="1521551" y="802989"/>
                  </a:lnTo>
                  <a:lnTo>
                    <a:pt x="1530295" y="786747"/>
                  </a:lnTo>
                  <a:lnTo>
                    <a:pt x="1539040" y="769568"/>
                  </a:lnTo>
                  <a:lnTo>
                    <a:pt x="1547784" y="751442"/>
                  </a:lnTo>
                  <a:lnTo>
                    <a:pt x="1556529" y="732364"/>
                  </a:lnTo>
                  <a:lnTo>
                    <a:pt x="1565273" y="712338"/>
                  </a:lnTo>
                  <a:lnTo>
                    <a:pt x="1574018" y="691375"/>
                  </a:lnTo>
                  <a:lnTo>
                    <a:pt x="1582762" y="669495"/>
                  </a:lnTo>
                  <a:lnTo>
                    <a:pt x="1591507" y="646727"/>
                  </a:lnTo>
                  <a:lnTo>
                    <a:pt x="1600252" y="623112"/>
                  </a:lnTo>
                  <a:lnTo>
                    <a:pt x="1608996" y="598698"/>
                  </a:lnTo>
                  <a:lnTo>
                    <a:pt x="1617741" y="573544"/>
                  </a:lnTo>
                  <a:lnTo>
                    <a:pt x="1626485" y="547719"/>
                  </a:lnTo>
                  <a:lnTo>
                    <a:pt x="1635230" y="521301"/>
                  </a:lnTo>
                  <a:lnTo>
                    <a:pt x="1643974" y="494377"/>
                  </a:lnTo>
                  <a:lnTo>
                    <a:pt x="1652719" y="467040"/>
                  </a:lnTo>
                  <a:lnTo>
                    <a:pt x="1661463" y="439391"/>
                  </a:lnTo>
                  <a:lnTo>
                    <a:pt x="1670208" y="411535"/>
                  </a:lnTo>
                  <a:lnTo>
                    <a:pt x="1678952" y="383579"/>
                  </a:lnTo>
                  <a:lnTo>
                    <a:pt x="1687697" y="355635"/>
                  </a:lnTo>
                  <a:lnTo>
                    <a:pt x="1696442" y="327812"/>
                  </a:lnTo>
                  <a:lnTo>
                    <a:pt x="1705186" y="300218"/>
                  </a:lnTo>
                  <a:lnTo>
                    <a:pt x="1713931" y="272957"/>
                  </a:lnTo>
                  <a:lnTo>
                    <a:pt x="1722675" y="246130"/>
                  </a:lnTo>
                  <a:lnTo>
                    <a:pt x="1731420" y="219830"/>
                  </a:lnTo>
                  <a:lnTo>
                    <a:pt x="1740164" y="194141"/>
                  </a:lnTo>
                  <a:lnTo>
                    <a:pt x="1748909" y="169141"/>
                  </a:lnTo>
                  <a:lnTo>
                    <a:pt x="1757653" y="144898"/>
                  </a:lnTo>
                  <a:lnTo>
                    <a:pt x="1766398" y="121469"/>
                  </a:lnTo>
                  <a:lnTo>
                    <a:pt x="1775142" y="98903"/>
                  </a:lnTo>
                  <a:lnTo>
                    <a:pt x="1783887" y="77236"/>
                  </a:lnTo>
                  <a:lnTo>
                    <a:pt x="1792632" y="56499"/>
                  </a:lnTo>
                  <a:lnTo>
                    <a:pt x="1801376" y="36708"/>
                  </a:lnTo>
                  <a:lnTo>
                    <a:pt x="1810121" y="17874"/>
                  </a:lnTo>
                  <a:lnTo>
                    <a:pt x="1818865" y="0"/>
                  </a:lnTo>
                  <a:lnTo>
                    <a:pt x="1818865" y="311439"/>
                  </a:lnTo>
                  <a:lnTo>
                    <a:pt x="1810121" y="336914"/>
                  </a:lnTo>
                  <a:lnTo>
                    <a:pt x="1801376" y="362570"/>
                  </a:lnTo>
                  <a:lnTo>
                    <a:pt x="1792632" y="388324"/>
                  </a:lnTo>
                  <a:lnTo>
                    <a:pt x="1783887" y="414089"/>
                  </a:lnTo>
                  <a:lnTo>
                    <a:pt x="1775142" y="439780"/>
                  </a:lnTo>
                  <a:lnTo>
                    <a:pt x="1766398" y="465312"/>
                  </a:lnTo>
                  <a:lnTo>
                    <a:pt x="1757653" y="490603"/>
                  </a:lnTo>
                  <a:lnTo>
                    <a:pt x="1748909" y="515571"/>
                  </a:lnTo>
                  <a:lnTo>
                    <a:pt x="1740164" y="540142"/>
                  </a:lnTo>
                  <a:lnTo>
                    <a:pt x="1731420" y="564244"/>
                  </a:lnTo>
                  <a:lnTo>
                    <a:pt x="1722675" y="587813"/>
                  </a:lnTo>
                  <a:lnTo>
                    <a:pt x="1713931" y="610790"/>
                  </a:lnTo>
                  <a:lnTo>
                    <a:pt x="1705186" y="633123"/>
                  </a:lnTo>
                  <a:lnTo>
                    <a:pt x="1696442" y="654767"/>
                  </a:lnTo>
                  <a:lnTo>
                    <a:pt x="1687697" y="675683"/>
                  </a:lnTo>
                  <a:lnTo>
                    <a:pt x="1678952" y="695841"/>
                  </a:lnTo>
                  <a:lnTo>
                    <a:pt x="1670208" y="715217"/>
                  </a:lnTo>
                  <a:lnTo>
                    <a:pt x="1661463" y="733795"/>
                  </a:lnTo>
                  <a:lnTo>
                    <a:pt x="1652719" y="751564"/>
                  </a:lnTo>
                  <a:lnTo>
                    <a:pt x="1643974" y="768520"/>
                  </a:lnTo>
                  <a:lnTo>
                    <a:pt x="1635230" y="784663"/>
                  </a:lnTo>
                  <a:lnTo>
                    <a:pt x="1626485" y="800001"/>
                  </a:lnTo>
                  <a:lnTo>
                    <a:pt x="1617741" y="814543"/>
                  </a:lnTo>
                  <a:lnTo>
                    <a:pt x="1608996" y="828305"/>
                  </a:lnTo>
                  <a:lnTo>
                    <a:pt x="1600252" y="841305"/>
                  </a:lnTo>
                  <a:lnTo>
                    <a:pt x="1591507" y="853563"/>
                  </a:lnTo>
                  <a:lnTo>
                    <a:pt x="1582762" y="865104"/>
                  </a:lnTo>
                  <a:lnTo>
                    <a:pt x="1574018" y="875953"/>
                  </a:lnTo>
                  <a:lnTo>
                    <a:pt x="1565273" y="886136"/>
                  </a:lnTo>
                  <a:lnTo>
                    <a:pt x="1556529" y="895681"/>
                  </a:lnTo>
                  <a:lnTo>
                    <a:pt x="1547784" y="904617"/>
                  </a:lnTo>
                  <a:lnTo>
                    <a:pt x="1539040" y="912973"/>
                  </a:lnTo>
                  <a:lnTo>
                    <a:pt x="1530295" y="920777"/>
                  </a:lnTo>
                  <a:lnTo>
                    <a:pt x="1521551" y="928058"/>
                  </a:lnTo>
                  <a:lnTo>
                    <a:pt x="1512806" y="934845"/>
                  </a:lnTo>
                  <a:lnTo>
                    <a:pt x="1504061" y="941165"/>
                  </a:lnTo>
                  <a:lnTo>
                    <a:pt x="1495317" y="947045"/>
                  </a:lnTo>
                  <a:lnTo>
                    <a:pt x="1486572" y="952511"/>
                  </a:lnTo>
                  <a:lnTo>
                    <a:pt x="1477828" y="957589"/>
                  </a:lnTo>
                  <a:lnTo>
                    <a:pt x="1469083" y="962303"/>
                  </a:lnTo>
                  <a:lnTo>
                    <a:pt x="1460339" y="966676"/>
                  </a:lnTo>
                  <a:lnTo>
                    <a:pt x="1451594" y="970730"/>
                  </a:lnTo>
                  <a:lnTo>
                    <a:pt x="1442850" y="974487"/>
                  </a:lnTo>
                  <a:lnTo>
                    <a:pt x="1434105" y="977966"/>
                  </a:lnTo>
                  <a:lnTo>
                    <a:pt x="1425361" y="981186"/>
                  </a:lnTo>
                  <a:lnTo>
                    <a:pt x="1416616" y="984165"/>
                  </a:lnTo>
                  <a:lnTo>
                    <a:pt x="1407871" y="986920"/>
                  </a:lnTo>
                  <a:lnTo>
                    <a:pt x="1399127" y="989466"/>
                  </a:lnTo>
                  <a:lnTo>
                    <a:pt x="1390382" y="991820"/>
                  </a:lnTo>
                  <a:lnTo>
                    <a:pt x="1381638" y="993993"/>
                  </a:lnTo>
                  <a:lnTo>
                    <a:pt x="1372893" y="996000"/>
                  </a:lnTo>
                  <a:lnTo>
                    <a:pt x="1364149" y="997853"/>
                  </a:lnTo>
                  <a:lnTo>
                    <a:pt x="1355404" y="999562"/>
                  </a:lnTo>
                  <a:lnTo>
                    <a:pt x="1346660" y="1001140"/>
                  </a:lnTo>
                  <a:lnTo>
                    <a:pt x="1337915" y="1002594"/>
                  </a:lnTo>
                  <a:lnTo>
                    <a:pt x="1329171" y="1003936"/>
                  </a:lnTo>
                  <a:lnTo>
                    <a:pt x="1320426" y="1005172"/>
                  </a:lnTo>
                  <a:lnTo>
                    <a:pt x="1311681" y="1006312"/>
                  </a:lnTo>
                  <a:lnTo>
                    <a:pt x="1302937" y="1007362"/>
                  </a:lnTo>
                  <a:lnTo>
                    <a:pt x="1294192" y="1008329"/>
                  </a:lnTo>
                  <a:lnTo>
                    <a:pt x="1285448" y="1009220"/>
                  </a:lnTo>
                  <a:lnTo>
                    <a:pt x="1276703" y="1010041"/>
                  </a:lnTo>
                  <a:lnTo>
                    <a:pt x="1267959" y="1010797"/>
                  </a:lnTo>
                  <a:lnTo>
                    <a:pt x="1259214" y="1011493"/>
                  </a:lnTo>
                  <a:lnTo>
                    <a:pt x="1250470" y="1012133"/>
                  </a:lnTo>
                  <a:lnTo>
                    <a:pt x="1241725" y="1012722"/>
                  </a:lnTo>
                  <a:lnTo>
                    <a:pt x="1232981" y="1013265"/>
                  </a:lnTo>
                  <a:lnTo>
                    <a:pt x="1224236" y="1013764"/>
                  </a:lnTo>
                  <a:lnTo>
                    <a:pt x="1215491" y="1014223"/>
                  </a:lnTo>
                  <a:lnTo>
                    <a:pt x="1206747" y="1014645"/>
                  </a:lnTo>
                  <a:lnTo>
                    <a:pt x="1198002" y="1015033"/>
                  </a:lnTo>
                  <a:lnTo>
                    <a:pt x="1189258" y="1015391"/>
                  </a:lnTo>
                  <a:lnTo>
                    <a:pt x="1180513" y="1015719"/>
                  </a:lnTo>
                  <a:lnTo>
                    <a:pt x="1171769" y="1016021"/>
                  </a:lnTo>
                  <a:lnTo>
                    <a:pt x="1163024" y="1016299"/>
                  </a:lnTo>
                  <a:lnTo>
                    <a:pt x="1154280" y="1016554"/>
                  </a:lnTo>
                  <a:lnTo>
                    <a:pt x="1145535" y="1016788"/>
                  </a:lnTo>
                  <a:lnTo>
                    <a:pt x="1136791" y="1017004"/>
                  </a:lnTo>
                  <a:lnTo>
                    <a:pt x="1128046" y="1017202"/>
                  </a:lnTo>
                  <a:lnTo>
                    <a:pt x="1119301" y="1017384"/>
                  </a:lnTo>
                  <a:lnTo>
                    <a:pt x="1110557" y="1017551"/>
                  </a:lnTo>
                  <a:lnTo>
                    <a:pt x="1101812" y="1017705"/>
                  </a:lnTo>
                  <a:lnTo>
                    <a:pt x="1093068" y="1017846"/>
                  </a:lnTo>
                  <a:lnTo>
                    <a:pt x="1084323" y="1017976"/>
                  </a:lnTo>
                  <a:lnTo>
                    <a:pt x="1075579" y="1018095"/>
                  </a:lnTo>
                  <a:lnTo>
                    <a:pt x="1066834" y="1018204"/>
                  </a:lnTo>
                  <a:lnTo>
                    <a:pt x="1058090" y="1018304"/>
                  </a:lnTo>
                  <a:lnTo>
                    <a:pt x="1049345" y="1018397"/>
                  </a:lnTo>
                  <a:lnTo>
                    <a:pt x="1040601" y="1018481"/>
                  </a:lnTo>
                  <a:lnTo>
                    <a:pt x="1031856" y="1018559"/>
                  </a:lnTo>
                  <a:lnTo>
                    <a:pt x="1023111" y="1018630"/>
                  </a:lnTo>
                  <a:lnTo>
                    <a:pt x="1014367" y="1018696"/>
                  </a:lnTo>
                  <a:lnTo>
                    <a:pt x="1005622" y="1018756"/>
                  </a:lnTo>
                  <a:lnTo>
                    <a:pt x="996878" y="1018811"/>
                  </a:lnTo>
                  <a:lnTo>
                    <a:pt x="988133" y="1018862"/>
                  </a:lnTo>
                  <a:lnTo>
                    <a:pt x="979389" y="1018908"/>
                  </a:lnTo>
                  <a:lnTo>
                    <a:pt x="970644" y="1018951"/>
                  </a:lnTo>
                  <a:lnTo>
                    <a:pt x="961900" y="1018990"/>
                  </a:lnTo>
                  <a:lnTo>
                    <a:pt x="953155" y="1019026"/>
                  </a:lnTo>
                  <a:lnTo>
                    <a:pt x="944411" y="1019058"/>
                  </a:lnTo>
                  <a:lnTo>
                    <a:pt x="935666" y="1019089"/>
                  </a:lnTo>
                  <a:lnTo>
                    <a:pt x="926921" y="1019116"/>
                  </a:lnTo>
                  <a:lnTo>
                    <a:pt x="918177" y="1019142"/>
                  </a:lnTo>
                  <a:lnTo>
                    <a:pt x="909432" y="1019165"/>
                  </a:lnTo>
                  <a:lnTo>
                    <a:pt x="900688" y="1019186"/>
                  </a:lnTo>
                  <a:lnTo>
                    <a:pt x="891943" y="1019206"/>
                  </a:lnTo>
                  <a:lnTo>
                    <a:pt x="883199" y="1019224"/>
                  </a:lnTo>
                  <a:lnTo>
                    <a:pt x="874454" y="1019240"/>
                  </a:lnTo>
                  <a:lnTo>
                    <a:pt x="865710" y="1019255"/>
                  </a:lnTo>
                  <a:lnTo>
                    <a:pt x="856965" y="1019269"/>
                  </a:lnTo>
                  <a:lnTo>
                    <a:pt x="848221" y="1019282"/>
                  </a:lnTo>
                  <a:lnTo>
                    <a:pt x="839476" y="1019293"/>
                  </a:lnTo>
                  <a:lnTo>
                    <a:pt x="830731" y="1019304"/>
                  </a:lnTo>
                  <a:lnTo>
                    <a:pt x="821987" y="1019314"/>
                  </a:lnTo>
                  <a:lnTo>
                    <a:pt x="813242" y="1019323"/>
                  </a:lnTo>
                  <a:lnTo>
                    <a:pt x="804498" y="1019331"/>
                  </a:lnTo>
                  <a:lnTo>
                    <a:pt x="795753" y="1019339"/>
                  </a:lnTo>
                  <a:lnTo>
                    <a:pt x="787009" y="1019345"/>
                  </a:lnTo>
                  <a:lnTo>
                    <a:pt x="778264" y="1019352"/>
                  </a:lnTo>
                  <a:lnTo>
                    <a:pt x="769520" y="1019357"/>
                  </a:lnTo>
                  <a:lnTo>
                    <a:pt x="760775" y="1019363"/>
                  </a:lnTo>
                  <a:lnTo>
                    <a:pt x="752030" y="1019368"/>
                  </a:lnTo>
                  <a:lnTo>
                    <a:pt x="743286" y="1019372"/>
                  </a:lnTo>
                  <a:lnTo>
                    <a:pt x="734541" y="1019376"/>
                  </a:lnTo>
                  <a:lnTo>
                    <a:pt x="725797" y="1019380"/>
                  </a:lnTo>
                  <a:lnTo>
                    <a:pt x="717052" y="1019383"/>
                  </a:lnTo>
                  <a:lnTo>
                    <a:pt x="708308" y="1019386"/>
                  </a:lnTo>
                  <a:lnTo>
                    <a:pt x="699563" y="1019389"/>
                  </a:lnTo>
                  <a:lnTo>
                    <a:pt x="690819" y="1019392"/>
                  </a:lnTo>
                  <a:lnTo>
                    <a:pt x="682074" y="1019394"/>
                  </a:lnTo>
                  <a:lnTo>
                    <a:pt x="673330" y="1019396"/>
                  </a:lnTo>
                  <a:lnTo>
                    <a:pt x="664585" y="1019398"/>
                  </a:lnTo>
                  <a:lnTo>
                    <a:pt x="655840" y="1019400"/>
                  </a:lnTo>
                  <a:lnTo>
                    <a:pt x="647096" y="1019402"/>
                  </a:lnTo>
                  <a:lnTo>
                    <a:pt x="638351" y="1019404"/>
                  </a:lnTo>
                  <a:lnTo>
                    <a:pt x="629607" y="1019405"/>
                  </a:lnTo>
                  <a:lnTo>
                    <a:pt x="620862" y="1019406"/>
                  </a:lnTo>
                  <a:lnTo>
                    <a:pt x="612118" y="1019407"/>
                  </a:lnTo>
                  <a:lnTo>
                    <a:pt x="603373" y="1019408"/>
                  </a:lnTo>
                  <a:lnTo>
                    <a:pt x="594629" y="1019409"/>
                  </a:lnTo>
                  <a:lnTo>
                    <a:pt x="585884" y="1019410"/>
                  </a:lnTo>
                  <a:lnTo>
                    <a:pt x="577140" y="1019411"/>
                  </a:lnTo>
                  <a:lnTo>
                    <a:pt x="568395" y="1019412"/>
                  </a:lnTo>
                  <a:lnTo>
                    <a:pt x="559650" y="1019413"/>
                  </a:lnTo>
                  <a:lnTo>
                    <a:pt x="550906" y="1019413"/>
                  </a:lnTo>
                  <a:lnTo>
                    <a:pt x="542161" y="1019414"/>
                  </a:lnTo>
                  <a:lnTo>
                    <a:pt x="533417" y="1019414"/>
                  </a:lnTo>
                  <a:lnTo>
                    <a:pt x="524672" y="1019415"/>
                  </a:lnTo>
                  <a:lnTo>
                    <a:pt x="515928" y="1019415"/>
                  </a:lnTo>
                  <a:lnTo>
                    <a:pt x="507183" y="1019416"/>
                  </a:lnTo>
                  <a:lnTo>
                    <a:pt x="498439" y="1019416"/>
                  </a:lnTo>
                  <a:lnTo>
                    <a:pt x="489694" y="1019416"/>
                  </a:lnTo>
                  <a:lnTo>
                    <a:pt x="480950" y="1019417"/>
                  </a:lnTo>
                  <a:lnTo>
                    <a:pt x="472205" y="1019417"/>
                  </a:lnTo>
                  <a:lnTo>
                    <a:pt x="463460" y="1019417"/>
                  </a:lnTo>
                  <a:lnTo>
                    <a:pt x="454716" y="1019418"/>
                  </a:lnTo>
                  <a:lnTo>
                    <a:pt x="445971" y="1019418"/>
                  </a:lnTo>
                  <a:lnTo>
                    <a:pt x="437227" y="1019418"/>
                  </a:lnTo>
                  <a:lnTo>
                    <a:pt x="428482" y="1019418"/>
                  </a:lnTo>
                  <a:lnTo>
                    <a:pt x="419738" y="1019418"/>
                  </a:lnTo>
                  <a:lnTo>
                    <a:pt x="410993" y="1019418"/>
                  </a:lnTo>
                  <a:lnTo>
                    <a:pt x="402249" y="1019419"/>
                  </a:lnTo>
                  <a:lnTo>
                    <a:pt x="393504" y="1019419"/>
                  </a:lnTo>
                  <a:lnTo>
                    <a:pt x="384760" y="1019419"/>
                  </a:lnTo>
                  <a:lnTo>
                    <a:pt x="376015" y="1019419"/>
                  </a:lnTo>
                  <a:lnTo>
                    <a:pt x="367270" y="1019419"/>
                  </a:lnTo>
                  <a:lnTo>
                    <a:pt x="358526" y="1019419"/>
                  </a:lnTo>
                  <a:lnTo>
                    <a:pt x="349781" y="1019419"/>
                  </a:lnTo>
                  <a:lnTo>
                    <a:pt x="341037" y="1019419"/>
                  </a:lnTo>
                  <a:lnTo>
                    <a:pt x="332292" y="1019419"/>
                  </a:lnTo>
                  <a:lnTo>
                    <a:pt x="323548" y="1019419"/>
                  </a:lnTo>
                  <a:lnTo>
                    <a:pt x="314803" y="1019420"/>
                  </a:lnTo>
                  <a:lnTo>
                    <a:pt x="306059" y="1019420"/>
                  </a:lnTo>
                  <a:lnTo>
                    <a:pt x="297314" y="1019420"/>
                  </a:lnTo>
                  <a:lnTo>
                    <a:pt x="288570" y="1019420"/>
                  </a:lnTo>
                  <a:lnTo>
                    <a:pt x="279825" y="1019420"/>
                  </a:lnTo>
                  <a:lnTo>
                    <a:pt x="271080" y="1019420"/>
                  </a:lnTo>
                  <a:lnTo>
                    <a:pt x="262336" y="1019420"/>
                  </a:lnTo>
                  <a:lnTo>
                    <a:pt x="253591" y="1019420"/>
                  </a:lnTo>
                  <a:lnTo>
                    <a:pt x="244847" y="1019420"/>
                  </a:lnTo>
                  <a:lnTo>
                    <a:pt x="236102" y="1019420"/>
                  </a:lnTo>
                  <a:lnTo>
                    <a:pt x="227358" y="1019420"/>
                  </a:lnTo>
                  <a:lnTo>
                    <a:pt x="218613" y="1019420"/>
                  </a:lnTo>
                  <a:lnTo>
                    <a:pt x="209869" y="1019420"/>
                  </a:lnTo>
                  <a:lnTo>
                    <a:pt x="201124" y="1019420"/>
                  </a:lnTo>
                  <a:lnTo>
                    <a:pt x="192380" y="1019420"/>
                  </a:lnTo>
                  <a:lnTo>
                    <a:pt x="183635" y="1019420"/>
                  </a:lnTo>
                  <a:lnTo>
                    <a:pt x="174890" y="1019420"/>
                  </a:lnTo>
                  <a:lnTo>
                    <a:pt x="166146" y="1019420"/>
                  </a:lnTo>
                  <a:lnTo>
                    <a:pt x="157401" y="1019420"/>
                  </a:lnTo>
                  <a:lnTo>
                    <a:pt x="148657" y="1019420"/>
                  </a:lnTo>
                  <a:lnTo>
                    <a:pt x="139912" y="1019420"/>
                  </a:lnTo>
                  <a:lnTo>
                    <a:pt x="131168" y="1019420"/>
                  </a:lnTo>
                  <a:lnTo>
                    <a:pt x="122423" y="1019420"/>
                  </a:lnTo>
                  <a:lnTo>
                    <a:pt x="113679" y="1019420"/>
                  </a:lnTo>
                  <a:lnTo>
                    <a:pt x="104934" y="1019420"/>
                  </a:lnTo>
                  <a:lnTo>
                    <a:pt x="96190" y="1019420"/>
                  </a:lnTo>
                  <a:lnTo>
                    <a:pt x="87445" y="1019420"/>
                  </a:lnTo>
                  <a:lnTo>
                    <a:pt x="78700" y="1019420"/>
                  </a:lnTo>
                  <a:lnTo>
                    <a:pt x="69956" y="1019420"/>
                  </a:lnTo>
                  <a:lnTo>
                    <a:pt x="61211" y="1019420"/>
                  </a:lnTo>
                  <a:lnTo>
                    <a:pt x="52467" y="1019420"/>
                  </a:lnTo>
                  <a:lnTo>
                    <a:pt x="43722" y="1019420"/>
                  </a:lnTo>
                  <a:lnTo>
                    <a:pt x="34978" y="1019420"/>
                  </a:lnTo>
                  <a:lnTo>
                    <a:pt x="26233" y="1019420"/>
                  </a:lnTo>
                  <a:lnTo>
                    <a:pt x="17489" y="1019420"/>
                  </a:lnTo>
                  <a:lnTo>
                    <a:pt x="8744" y="1019420"/>
                  </a:lnTo>
                  <a:close/>
                </a:path>
              </a:pathLst>
            </a:cu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2196186" y="3406767"/>
              <a:ext cx="1818865" cy="1019420"/>
            </a:xfrm>
            <a:custGeom>
              <a:avLst/>
              <a:pathLst>
                <a:path w="1818865" h="1019420">
                  <a:moveTo>
                    <a:pt x="0" y="1019420"/>
                  </a:moveTo>
                  <a:lnTo>
                    <a:pt x="0" y="1019420"/>
                  </a:lnTo>
                  <a:lnTo>
                    <a:pt x="8744" y="1019420"/>
                  </a:lnTo>
                  <a:lnTo>
                    <a:pt x="17489" y="1019420"/>
                  </a:lnTo>
                  <a:lnTo>
                    <a:pt x="26233" y="1019420"/>
                  </a:lnTo>
                  <a:lnTo>
                    <a:pt x="34978" y="1019420"/>
                  </a:lnTo>
                  <a:lnTo>
                    <a:pt x="43722" y="1019420"/>
                  </a:lnTo>
                  <a:lnTo>
                    <a:pt x="52467" y="1019420"/>
                  </a:lnTo>
                  <a:lnTo>
                    <a:pt x="61211" y="1019420"/>
                  </a:lnTo>
                  <a:lnTo>
                    <a:pt x="69956" y="1019420"/>
                  </a:lnTo>
                  <a:lnTo>
                    <a:pt x="78700" y="1019420"/>
                  </a:lnTo>
                  <a:lnTo>
                    <a:pt x="87445" y="1019420"/>
                  </a:lnTo>
                  <a:lnTo>
                    <a:pt x="96190" y="1019420"/>
                  </a:lnTo>
                  <a:lnTo>
                    <a:pt x="104934" y="1019420"/>
                  </a:lnTo>
                  <a:lnTo>
                    <a:pt x="113679" y="1019420"/>
                  </a:lnTo>
                  <a:lnTo>
                    <a:pt x="122423" y="1019420"/>
                  </a:lnTo>
                  <a:lnTo>
                    <a:pt x="131168" y="1019420"/>
                  </a:lnTo>
                  <a:lnTo>
                    <a:pt x="139912" y="1019420"/>
                  </a:lnTo>
                  <a:lnTo>
                    <a:pt x="148657" y="1019420"/>
                  </a:lnTo>
                  <a:lnTo>
                    <a:pt x="157401" y="1019420"/>
                  </a:lnTo>
                  <a:lnTo>
                    <a:pt x="166146" y="1019420"/>
                  </a:lnTo>
                  <a:lnTo>
                    <a:pt x="174890" y="1019419"/>
                  </a:lnTo>
                  <a:lnTo>
                    <a:pt x="183635" y="1019419"/>
                  </a:lnTo>
                  <a:lnTo>
                    <a:pt x="192380" y="1019419"/>
                  </a:lnTo>
                  <a:lnTo>
                    <a:pt x="201124" y="1019419"/>
                  </a:lnTo>
                  <a:lnTo>
                    <a:pt x="209869" y="1019419"/>
                  </a:lnTo>
                  <a:lnTo>
                    <a:pt x="218613" y="1019419"/>
                  </a:lnTo>
                  <a:lnTo>
                    <a:pt x="227358" y="1019419"/>
                  </a:lnTo>
                  <a:lnTo>
                    <a:pt x="236102" y="1019419"/>
                  </a:lnTo>
                  <a:lnTo>
                    <a:pt x="244847" y="1019419"/>
                  </a:lnTo>
                  <a:lnTo>
                    <a:pt x="253591" y="1019419"/>
                  </a:lnTo>
                  <a:lnTo>
                    <a:pt x="262336" y="1019419"/>
                  </a:lnTo>
                  <a:lnTo>
                    <a:pt x="271080" y="1019419"/>
                  </a:lnTo>
                  <a:lnTo>
                    <a:pt x="279825" y="1019418"/>
                  </a:lnTo>
                  <a:lnTo>
                    <a:pt x="288570" y="1019418"/>
                  </a:lnTo>
                  <a:lnTo>
                    <a:pt x="297314" y="1019418"/>
                  </a:lnTo>
                  <a:lnTo>
                    <a:pt x="306059" y="1019418"/>
                  </a:lnTo>
                  <a:lnTo>
                    <a:pt x="314803" y="1019418"/>
                  </a:lnTo>
                  <a:lnTo>
                    <a:pt x="323548" y="1019418"/>
                  </a:lnTo>
                  <a:lnTo>
                    <a:pt x="332292" y="1019417"/>
                  </a:lnTo>
                  <a:lnTo>
                    <a:pt x="341037" y="1019417"/>
                  </a:lnTo>
                  <a:lnTo>
                    <a:pt x="349781" y="1019417"/>
                  </a:lnTo>
                  <a:lnTo>
                    <a:pt x="358526" y="1019417"/>
                  </a:lnTo>
                  <a:lnTo>
                    <a:pt x="367270" y="1019416"/>
                  </a:lnTo>
                  <a:lnTo>
                    <a:pt x="376015" y="1019416"/>
                  </a:lnTo>
                  <a:lnTo>
                    <a:pt x="384760" y="1019416"/>
                  </a:lnTo>
                  <a:lnTo>
                    <a:pt x="393504" y="1019415"/>
                  </a:lnTo>
                  <a:lnTo>
                    <a:pt x="402249" y="1019415"/>
                  </a:lnTo>
                  <a:lnTo>
                    <a:pt x="410993" y="1019414"/>
                  </a:lnTo>
                  <a:lnTo>
                    <a:pt x="419738" y="1019414"/>
                  </a:lnTo>
                  <a:lnTo>
                    <a:pt x="428482" y="1019413"/>
                  </a:lnTo>
                  <a:lnTo>
                    <a:pt x="437227" y="1019413"/>
                  </a:lnTo>
                  <a:lnTo>
                    <a:pt x="445971" y="1019412"/>
                  </a:lnTo>
                  <a:lnTo>
                    <a:pt x="454716" y="1019411"/>
                  </a:lnTo>
                  <a:lnTo>
                    <a:pt x="463460" y="1019411"/>
                  </a:lnTo>
                  <a:lnTo>
                    <a:pt x="472205" y="1019410"/>
                  </a:lnTo>
                  <a:lnTo>
                    <a:pt x="480950" y="1019409"/>
                  </a:lnTo>
                  <a:lnTo>
                    <a:pt x="489694" y="1019408"/>
                  </a:lnTo>
                  <a:lnTo>
                    <a:pt x="498439" y="1019407"/>
                  </a:lnTo>
                  <a:lnTo>
                    <a:pt x="507183" y="1019406"/>
                  </a:lnTo>
                  <a:lnTo>
                    <a:pt x="515928" y="1019405"/>
                  </a:lnTo>
                  <a:lnTo>
                    <a:pt x="524672" y="1019403"/>
                  </a:lnTo>
                  <a:lnTo>
                    <a:pt x="533417" y="1019402"/>
                  </a:lnTo>
                  <a:lnTo>
                    <a:pt x="542161" y="1019400"/>
                  </a:lnTo>
                  <a:lnTo>
                    <a:pt x="550906" y="1019399"/>
                  </a:lnTo>
                  <a:lnTo>
                    <a:pt x="559650" y="1019397"/>
                  </a:lnTo>
                  <a:lnTo>
                    <a:pt x="568395" y="1019395"/>
                  </a:lnTo>
                  <a:lnTo>
                    <a:pt x="577140" y="1019393"/>
                  </a:lnTo>
                  <a:lnTo>
                    <a:pt x="585884" y="1019390"/>
                  </a:lnTo>
                  <a:lnTo>
                    <a:pt x="594629" y="1019388"/>
                  </a:lnTo>
                  <a:lnTo>
                    <a:pt x="603373" y="1019385"/>
                  </a:lnTo>
                  <a:lnTo>
                    <a:pt x="612118" y="1019382"/>
                  </a:lnTo>
                  <a:lnTo>
                    <a:pt x="620862" y="1019379"/>
                  </a:lnTo>
                  <a:lnTo>
                    <a:pt x="629607" y="1019375"/>
                  </a:lnTo>
                  <a:lnTo>
                    <a:pt x="638351" y="1019371"/>
                  </a:lnTo>
                  <a:lnTo>
                    <a:pt x="647096" y="1019367"/>
                  </a:lnTo>
                  <a:lnTo>
                    <a:pt x="655840" y="1019362"/>
                  </a:lnTo>
                  <a:lnTo>
                    <a:pt x="664585" y="1019357"/>
                  </a:lnTo>
                  <a:lnTo>
                    <a:pt x="673330" y="1019352"/>
                  </a:lnTo>
                  <a:lnTo>
                    <a:pt x="682074" y="1019346"/>
                  </a:lnTo>
                  <a:lnTo>
                    <a:pt x="690819" y="1019340"/>
                  </a:lnTo>
                  <a:lnTo>
                    <a:pt x="699563" y="1019333"/>
                  </a:lnTo>
                  <a:lnTo>
                    <a:pt x="708308" y="1019325"/>
                  </a:lnTo>
                  <a:lnTo>
                    <a:pt x="717052" y="1019317"/>
                  </a:lnTo>
                  <a:lnTo>
                    <a:pt x="725797" y="1019308"/>
                  </a:lnTo>
                  <a:lnTo>
                    <a:pt x="734541" y="1019299"/>
                  </a:lnTo>
                  <a:lnTo>
                    <a:pt x="743286" y="1019288"/>
                  </a:lnTo>
                  <a:lnTo>
                    <a:pt x="752030" y="1019277"/>
                  </a:lnTo>
                  <a:lnTo>
                    <a:pt x="760775" y="1019265"/>
                  </a:lnTo>
                  <a:lnTo>
                    <a:pt x="769520" y="1019251"/>
                  </a:lnTo>
                  <a:lnTo>
                    <a:pt x="778264" y="1019237"/>
                  </a:lnTo>
                  <a:lnTo>
                    <a:pt x="787009" y="1019221"/>
                  </a:lnTo>
                  <a:lnTo>
                    <a:pt x="795753" y="1019203"/>
                  </a:lnTo>
                  <a:lnTo>
                    <a:pt x="804498" y="1019185"/>
                  </a:lnTo>
                  <a:lnTo>
                    <a:pt x="813242" y="1019164"/>
                  </a:lnTo>
                  <a:lnTo>
                    <a:pt x="821987" y="1019142"/>
                  </a:lnTo>
                  <a:lnTo>
                    <a:pt x="830731" y="1019118"/>
                  </a:lnTo>
                  <a:lnTo>
                    <a:pt x="839476" y="1019092"/>
                  </a:lnTo>
                  <a:lnTo>
                    <a:pt x="848221" y="1019063"/>
                  </a:lnTo>
                  <a:lnTo>
                    <a:pt x="856965" y="1019032"/>
                  </a:lnTo>
                  <a:lnTo>
                    <a:pt x="865710" y="1018999"/>
                  </a:lnTo>
                  <a:lnTo>
                    <a:pt x="874454" y="1018962"/>
                  </a:lnTo>
                  <a:lnTo>
                    <a:pt x="883199" y="1018922"/>
                  </a:lnTo>
                  <a:lnTo>
                    <a:pt x="891943" y="1018879"/>
                  </a:lnTo>
                  <a:lnTo>
                    <a:pt x="900688" y="1018832"/>
                  </a:lnTo>
                  <a:lnTo>
                    <a:pt x="909432" y="1018781"/>
                  </a:lnTo>
                  <a:lnTo>
                    <a:pt x="918177" y="1018725"/>
                  </a:lnTo>
                  <a:lnTo>
                    <a:pt x="926921" y="1018664"/>
                  </a:lnTo>
                  <a:lnTo>
                    <a:pt x="935666" y="1018598"/>
                  </a:lnTo>
                  <a:lnTo>
                    <a:pt x="944411" y="1018526"/>
                  </a:lnTo>
                  <a:lnTo>
                    <a:pt x="953155" y="1018448"/>
                  </a:lnTo>
                  <a:lnTo>
                    <a:pt x="961900" y="1018363"/>
                  </a:lnTo>
                  <a:lnTo>
                    <a:pt x="970644" y="1018270"/>
                  </a:lnTo>
                  <a:lnTo>
                    <a:pt x="979389" y="1018170"/>
                  </a:lnTo>
                  <a:lnTo>
                    <a:pt x="988133" y="1018060"/>
                  </a:lnTo>
                  <a:lnTo>
                    <a:pt x="996878" y="1017941"/>
                  </a:lnTo>
                  <a:lnTo>
                    <a:pt x="1005622" y="1017811"/>
                  </a:lnTo>
                  <a:lnTo>
                    <a:pt x="1014367" y="1017670"/>
                  </a:lnTo>
                  <a:lnTo>
                    <a:pt x="1023111" y="1017516"/>
                  </a:lnTo>
                  <a:lnTo>
                    <a:pt x="1031856" y="1017348"/>
                  </a:lnTo>
                  <a:lnTo>
                    <a:pt x="1040601" y="1017166"/>
                  </a:lnTo>
                  <a:lnTo>
                    <a:pt x="1049345" y="1016967"/>
                  </a:lnTo>
                  <a:lnTo>
                    <a:pt x="1058090" y="1016751"/>
                  </a:lnTo>
                  <a:lnTo>
                    <a:pt x="1066834" y="1016515"/>
                  </a:lnTo>
                  <a:lnTo>
                    <a:pt x="1075579" y="1016259"/>
                  </a:lnTo>
                  <a:lnTo>
                    <a:pt x="1084323" y="1015980"/>
                  </a:lnTo>
                  <a:lnTo>
                    <a:pt x="1093068" y="1015676"/>
                  </a:lnTo>
                  <a:lnTo>
                    <a:pt x="1101812" y="1015344"/>
                  </a:lnTo>
                  <a:lnTo>
                    <a:pt x="1110557" y="1014984"/>
                  </a:lnTo>
                  <a:lnTo>
                    <a:pt x="1119301" y="1014591"/>
                  </a:lnTo>
                  <a:lnTo>
                    <a:pt x="1128046" y="1014163"/>
                  </a:lnTo>
                  <a:lnTo>
                    <a:pt x="1136791" y="1013698"/>
                  </a:lnTo>
                  <a:lnTo>
                    <a:pt x="1145535" y="1013190"/>
                  </a:lnTo>
                  <a:lnTo>
                    <a:pt x="1154280" y="1012638"/>
                  </a:lnTo>
                  <a:lnTo>
                    <a:pt x="1163024" y="1012036"/>
                  </a:lnTo>
                  <a:lnTo>
                    <a:pt x="1171769" y="1011381"/>
                  </a:lnTo>
                  <a:lnTo>
                    <a:pt x="1180513" y="1010667"/>
                  </a:lnTo>
                  <a:lnTo>
                    <a:pt x="1189258" y="1009890"/>
                  </a:lnTo>
                  <a:lnTo>
                    <a:pt x="1198002" y="1009044"/>
                  </a:lnTo>
                  <a:lnTo>
                    <a:pt x="1206747" y="1008122"/>
                  </a:lnTo>
                  <a:lnTo>
                    <a:pt x="1215491" y="1007119"/>
                  </a:lnTo>
                  <a:lnTo>
                    <a:pt x="1224236" y="1006027"/>
                  </a:lnTo>
                  <a:lnTo>
                    <a:pt x="1232981" y="1004837"/>
                  </a:lnTo>
                  <a:lnTo>
                    <a:pt x="1241725" y="1003543"/>
                  </a:lnTo>
                  <a:lnTo>
                    <a:pt x="1250470" y="1002134"/>
                  </a:lnTo>
                  <a:lnTo>
                    <a:pt x="1259214" y="1000600"/>
                  </a:lnTo>
                  <a:lnTo>
                    <a:pt x="1267959" y="998931"/>
                  </a:lnTo>
                  <a:lnTo>
                    <a:pt x="1276703" y="997116"/>
                  </a:lnTo>
                  <a:lnTo>
                    <a:pt x="1285448" y="995141"/>
                  </a:lnTo>
                  <a:lnTo>
                    <a:pt x="1294192" y="992994"/>
                  </a:lnTo>
                  <a:lnTo>
                    <a:pt x="1302937" y="990659"/>
                  </a:lnTo>
                  <a:lnTo>
                    <a:pt x="1311681" y="988121"/>
                  </a:lnTo>
                  <a:lnTo>
                    <a:pt x="1320426" y="985363"/>
                  </a:lnTo>
                  <a:lnTo>
                    <a:pt x="1329171" y="982367"/>
                  </a:lnTo>
                  <a:lnTo>
                    <a:pt x="1337915" y="979114"/>
                  </a:lnTo>
                  <a:lnTo>
                    <a:pt x="1346660" y="975583"/>
                  </a:lnTo>
                  <a:lnTo>
                    <a:pt x="1355404" y="971751"/>
                  </a:lnTo>
                  <a:lnTo>
                    <a:pt x="1364149" y="967596"/>
                  </a:lnTo>
                  <a:lnTo>
                    <a:pt x="1372893" y="963093"/>
                  </a:lnTo>
                  <a:lnTo>
                    <a:pt x="1381638" y="958214"/>
                  </a:lnTo>
                  <a:lnTo>
                    <a:pt x="1390382" y="952932"/>
                  </a:lnTo>
                  <a:lnTo>
                    <a:pt x="1399127" y="947218"/>
                  </a:lnTo>
                  <a:lnTo>
                    <a:pt x="1407871" y="941041"/>
                  </a:lnTo>
                  <a:lnTo>
                    <a:pt x="1416616" y="934369"/>
                  </a:lnTo>
                  <a:lnTo>
                    <a:pt x="1425361" y="927168"/>
                  </a:lnTo>
                  <a:lnTo>
                    <a:pt x="1434105" y="919404"/>
                  </a:lnTo>
                  <a:lnTo>
                    <a:pt x="1442850" y="911042"/>
                  </a:lnTo>
                  <a:lnTo>
                    <a:pt x="1451594" y="902046"/>
                  </a:lnTo>
                  <a:lnTo>
                    <a:pt x="1460339" y="892379"/>
                  </a:lnTo>
                  <a:lnTo>
                    <a:pt x="1469083" y="882005"/>
                  </a:lnTo>
                  <a:lnTo>
                    <a:pt x="1477828" y="870888"/>
                  </a:lnTo>
                  <a:lnTo>
                    <a:pt x="1486572" y="858993"/>
                  </a:lnTo>
                  <a:lnTo>
                    <a:pt x="1495317" y="846285"/>
                  </a:lnTo>
                  <a:lnTo>
                    <a:pt x="1504061" y="832735"/>
                  </a:lnTo>
                  <a:lnTo>
                    <a:pt x="1512806" y="818311"/>
                  </a:lnTo>
                  <a:lnTo>
                    <a:pt x="1521551" y="802989"/>
                  </a:lnTo>
                  <a:lnTo>
                    <a:pt x="1530295" y="786747"/>
                  </a:lnTo>
                  <a:lnTo>
                    <a:pt x="1539040" y="769568"/>
                  </a:lnTo>
                  <a:lnTo>
                    <a:pt x="1547784" y="751442"/>
                  </a:lnTo>
                  <a:lnTo>
                    <a:pt x="1556529" y="732364"/>
                  </a:lnTo>
                  <a:lnTo>
                    <a:pt x="1565273" y="712338"/>
                  </a:lnTo>
                  <a:lnTo>
                    <a:pt x="1574018" y="691375"/>
                  </a:lnTo>
                  <a:lnTo>
                    <a:pt x="1582762" y="669495"/>
                  </a:lnTo>
                  <a:lnTo>
                    <a:pt x="1591507" y="646727"/>
                  </a:lnTo>
                  <a:lnTo>
                    <a:pt x="1600252" y="623112"/>
                  </a:lnTo>
                  <a:lnTo>
                    <a:pt x="1608996" y="598698"/>
                  </a:lnTo>
                  <a:lnTo>
                    <a:pt x="1617741" y="573544"/>
                  </a:lnTo>
                  <a:lnTo>
                    <a:pt x="1626485" y="547719"/>
                  </a:lnTo>
                  <a:lnTo>
                    <a:pt x="1635230" y="521301"/>
                  </a:lnTo>
                  <a:lnTo>
                    <a:pt x="1643974" y="494377"/>
                  </a:lnTo>
                  <a:lnTo>
                    <a:pt x="1652719" y="467040"/>
                  </a:lnTo>
                  <a:lnTo>
                    <a:pt x="1661463" y="439391"/>
                  </a:lnTo>
                  <a:lnTo>
                    <a:pt x="1670208" y="411535"/>
                  </a:lnTo>
                  <a:lnTo>
                    <a:pt x="1678952" y="383579"/>
                  </a:lnTo>
                  <a:lnTo>
                    <a:pt x="1687697" y="355635"/>
                  </a:lnTo>
                  <a:lnTo>
                    <a:pt x="1696442" y="327812"/>
                  </a:lnTo>
                  <a:lnTo>
                    <a:pt x="1705186" y="300218"/>
                  </a:lnTo>
                  <a:lnTo>
                    <a:pt x="1713931" y="272957"/>
                  </a:lnTo>
                  <a:lnTo>
                    <a:pt x="1722675" y="246130"/>
                  </a:lnTo>
                  <a:lnTo>
                    <a:pt x="1731420" y="219830"/>
                  </a:lnTo>
                  <a:lnTo>
                    <a:pt x="1740164" y="194141"/>
                  </a:lnTo>
                  <a:lnTo>
                    <a:pt x="1748909" y="169141"/>
                  </a:lnTo>
                  <a:lnTo>
                    <a:pt x="1757653" y="144898"/>
                  </a:lnTo>
                  <a:lnTo>
                    <a:pt x="1766398" y="121469"/>
                  </a:lnTo>
                  <a:lnTo>
                    <a:pt x="1775142" y="98903"/>
                  </a:lnTo>
                  <a:lnTo>
                    <a:pt x="1783887" y="77236"/>
                  </a:lnTo>
                  <a:lnTo>
                    <a:pt x="1792632" y="56499"/>
                  </a:lnTo>
                  <a:lnTo>
                    <a:pt x="1801376" y="36708"/>
                  </a:lnTo>
                  <a:lnTo>
                    <a:pt x="1810121" y="17874"/>
                  </a:ln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2196186" y="3718207"/>
              <a:ext cx="1818865" cy="707980"/>
            </a:xfrm>
            <a:custGeom>
              <a:avLst/>
              <a:pathLst>
                <a:path w="1818865" h="707980">
                  <a:moveTo>
                    <a:pt x="1818865" y="0"/>
                  </a:moveTo>
                  <a:lnTo>
                    <a:pt x="1818865" y="0"/>
                  </a:lnTo>
                  <a:lnTo>
                    <a:pt x="1810121" y="25474"/>
                  </a:lnTo>
                  <a:lnTo>
                    <a:pt x="1801376" y="51130"/>
                  </a:lnTo>
                  <a:lnTo>
                    <a:pt x="1792632" y="76884"/>
                  </a:lnTo>
                  <a:lnTo>
                    <a:pt x="1783887" y="102649"/>
                  </a:lnTo>
                  <a:lnTo>
                    <a:pt x="1775142" y="128340"/>
                  </a:lnTo>
                  <a:lnTo>
                    <a:pt x="1766398" y="153873"/>
                  </a:lnTo>
                  <a:lnTo>
                    <a:pt x="1757653" y="179163"/>
                  </a:lnTo>
                  <a:lnTo>
                    <a:pt x="1748909" y="204131"/>
                  </a:lnTo>
                  <a:lnTo>
                    <a:pt x="1740164" y="228702"/>
                  </a:lnTo>
                  <a:lnTo>
                    <a:pt x="1731420" y="252804"/>
                  </a:lnTo>
                  <a:lnTo>
                    <a:pt x="1722675" y="276374"/>
                  </a:lnTo>
                  <a:lnTo>
                    <a:pt x="1713931" y="299351"/>
                  </a:lnTo>
                  <a:lnTo>
                    <a:pt x="1705186" y="321683"/>
                  </a:lnTo>
                  <a:lnTo>
                    <a:pt x="1696442" y="343327"/>
                  </a:lnTo>
                  <a:lnTo>
                    <a:pt x="1687697" y="364243"/>
                  </a:lnTo>
                  <a:lnTo>
                    <a:pt x="1678952" y="384401"/>
                  </a:lnTo>
                  <a:lnTo>
                    <a:pt x="1670208" y="403777"/>
                  </a:lnTo>
                  <a:lnTo>
                    <a:pt x="1661463" y="422355"/>
                  </a:lnTo>
                  <a:lnTo>
                    <a:pt x="1652719" y="440124"/>
                  </a:lnTo>
                  <a:lnTo>
                    <a:pt x="1643974" y="457080"/>
                  </a:lnTo>
                  <a:lnTo>
                    <a:pt x="1635230" y="473223"/>
                  </a:lnTo>
                  <a:lnTo>
                    <a:pt x="1626485" y="488561"/>
                  </a:lnTo>
                  <a:lnTo>
                    <a:pt x="1617741" y="503103"/>
                  </a:lnTo>
                  <a:lnTo>
                    <a:pt x="1608996" y="516865"/>
                  </a:lnTo>
                  <a:lnTo>
                    <a:pt x="1600252" y="529865"/>
                  </a:lnTo>
                  <a:lnTo>
                    <a:pt x="1591507" y="542123"/>
                  </a:lnTo>
                  <a:lnTo>
                    <a:pt x="1582762" y="553664"/>
                  </a:lnTo>
                  <a:lnTo>
                    <a:pt x="1574018" y="564513"/>
                  </a:lnTo>
                  <a:lnTo>
                    <a:pt x="1565273" y="574696"/>
                  </a:lnTo>
                  <a:lnTo>
                    <a:pt x="1556529" y="584241"/>
                  </a:lnTo>
                  <a:lnTo>
                    <a:pt x="1547784" y="593177"/>
                  </a:lnTo>
                  <a:lnTo>
                    <a:pt x="1539040" y="601533"/>
                  </a:lnTo>
                  <a:lnTo>
                    <a:pt x="1530295" y="609337"/>
                  </a:lnTo>
                  <a:lnTo>
                    <a:pt x="1521551" y="616618"/>
                  </a:lnTo>
                  <a:lnTo>
                    <a:pt x="1512806" y="623405"/>
                  </a:lnTo>
                  <a:lnTo>
                    <a:pt x="1504061" y="629725"/>
                  </a:lnTo>
                  <a:lnTo>
                    <a:pt x="1495317" y="635605"/>
                  </a:lnTo>
                  <a:lnTo>
                    <a:pt x="1486572" y="641071"/>
                  </a:lnTo>
                  <a:lnTo>
                    <a:pt x="1477828" y="646149"/>
                  </a:lnTo>
                  <a:lnTo>
                    <a:pt x="1469083" y="650863"/>
                  </a:lnTo>
                  <a:lnTo>
                    <a:pt x="1460339" y="655236"/>
                  </a:lnTo>
                  <a:lnTo>
                    <a:pt x="1451594" y="659291"/>
                  </a:lnTo>
                  <a:lnTo>
                    <a:pt x="1442850" y="663047"/>
                  </a:lnTo>
                  <a:lnTo>
                    <a:pt x="1434105" y="666526"/>
                  </a:lnTo>
                  <a:lnTo>
                    <a:pt x="1425361" y="669746"/>
                  </a:lnTo>
                  <a:lnTo>
                    <a:pt x="1416616" y="672725"/>
                  </a:lnTo>
                  <a:lnTo>
                    <a:pt x="1407871" y="675480"/>
                  </a:lnTo>
                  <a:lnTo>
                    <a:pt x="1399127" y="678027"/>
                  </a:lnTo>
                  <a:lnTo>
                    <a:pt x="1390382" y="680380"/>
                  </a:lnTo>
                  <a:lnTo>
                    <a:pt x="1381638" y="682553"/>
                  </a:lnTo>
                  <a:lnTo>
                    <a:pt x="1372893" y="684560"/>
                  </a:lnTo>
                  <a:lnTo>
                    <a:pt x="1364149" y="686413"/>
                  </a:lnTo>
                  <a:lnTo>
                    <a:pt x="1355404" y="688122"/>
                  </a:lnTo>
                  <a:lnTo>
                    <a:pt x="1346660" y="689700"/>
                  </a:lnTo>
                  <a:lnTo>
                    <a:pt x="1337915" y="691154"/>
                  </a:lnTo>
                  <a:lnTo>
                    <a:pt x="1329171" y="692496"/>
                  </a:lnTo>
                  <a:lnTo>
                    <a:pt x="1320426" y="693732"/>
                  </a:lnTo>
                  <a:lnTo>
                    <a:pt x="1311681" y="694872"/>
                  </a:lnTo>
                  <a:lnTo>
                    <a:pt x="1302937" y="695922"/>
                  </a:lnTo>
                  <a:lnTo>
                    <a:pt x="1294192" y="696889"/>
                  </a:lnTo>
                  <a:lnTo>
                    <a:pt x="1285448" y="697781"/>
                  </a:lnTo>
                  <a:lnTo>
                    <a:pt x="1276703" y="698601"/>
                  </a:lnTo>
                  <a:lnTo>
                    <a:pt x="1267959" y="699357"/>
                  </a:lnTo>
                  <a:lnTo>
                    <a:pt x="1259214" y="700053"/>
                  </a:lnTo>
                  <a:lnTo>
                    <a:pt x="1250470" y="700693"/>
                  </a:lnTo>
                  <a:lnTo>
                    <a:pt x="1241725" y="701282"/>
                  </a:lnTo>
                  <a:lnTo>
                    <a:pt x="1232981" y="701825"/>
                  </a:lnTo>
                  <a:lnTo>
                    <a:pt x="1224236" y="702324"/>
                  </a:lnTo>
                  <a:lnTo>
                    <a:pt x="1215491" y="702783"/>
                  </a:lnTo>
                  <a:lnTo>
                    <a:pt x="1206747" y="703205"/>
                  </a:lnTo>
                  <a:lnTo>
                    <a:pt x="1198002" y="703594"/>
                  </a:lnTo>
                  <a:lnTo>
                    <a:pt x="1189258" y="703951"/>
                  </a:lnTo>
                  <a:lnTo>
                    <a:pt x="1180513" y="704279"/>
                  </a:lnTo>
                  <a:lnTo>
                    <a:pt x="1171769" y="704581"/>
                  </a:lnTo>
                  <a:lnTo>
                    <a:pt x="1163024" y="704859"/>
                  </a:lnTo>
                  <a:lnTo>
                    <a:pt x="1154280" y="705114"/>
                  </a:lnTo>
                  <a:lnTo>
                    <a:pt x="1145535" y="705349"/>
                  </a:lnTo>
                  <a:lnTo>
                    <a:pt x="1136791" y="705564"/>
                  </a:lnTo>
                  <a:lnTo>
                    <a:pt x="1128046" y="705762"/>
                  </a:lnTo>
                  <a:lnTo>
                    <a:pt x="1119301" y="705944"/>
                  </a:lnTo>
                  <a:lnTo>
                    <a:pt x="1110557" y="706111"/>
                  </a:lnTo>
                  <a:lnTo>
                    <a:pt x="1101812" y="706265"/>
                  </a:lnTo>
                  <a:lnTo>
                    <a:pt x="1093068" y="706406"/>
                  </a:lnTo>
                  <a:lnTo>
                    <a:pt x="1084323" y="706536"/>
                  </a:lnTo>
                  <a:lnTo>
                    <a:pt x="1075579" y="706655"/>
                  </a:lnTo>
                  <a:lnTo>
                    <a:pt x="1066834" y="706764"/>
                  </a:lnTo>
                  <a:lnTo>
                    <a:pt x="1058090" y="706865"/>
                  </a:lnTo>
                  <a:lnTo>
                    <a:pt x="1049345" y="706957"/>
                  </a:lnTo>
                  <a:lnTo>
                    <a:pt x="1040601" y="707041"/>
                  </a:lnTo>
                  <a:lnTo>
                    <a:pt x="1031856" y="707119"/>
                  </a:lnTo>
                  <a:lnTo>
                    <a:pt x="1023111" y="707190"/>
                  </a:lnTo>
                  <a:lnTo>
                    <a:pt x="1014367" y="707256"/>
                  </a:lnTo>
                  <a:lnTo>
                    <a:pt x="1005622" y="707316"/>
                  </a:lnTo>
                  <a:lnTo>
                    <a:pt x="996878" y="707371"/>
                  </a:lnTo>
                  <a:lnTo>
                    <a:pt x="988133" y="707422"/>
                  </a:lnTo>
                  <a:lnTo>
                    <a:pt x="979389" y="707468"/>
                  </a:lnTo>
                  <a:lnTo>
                    <a:pt x="970644" y="707511"/>
                  </a:lnTo>
                  <a:lnTo>
                    <a:pt x="961900" y="707550"/>
                  </a:lnTo>
                  <a:lnTo>
                    <a:pt x="953155" y="707586"/>
                  </a:lnTo>
                  <a:lnTo>
                    <a:pt x="944411" y="707619"/>
                  </a:lnTo>
                  <a:lnTo>
                    <a:pt x="935666" y="707649"/>
                  </a:lnTo>
                  <a:lnTo>
                    <a:pt x="926921" y="707676"/>
                  </a:lnTo>
                  <a:lnTo>
                    <a:pt x="918177" y="707702"/>
                  </a:lnTo>
                  <a:lnTo>
                    <a:pt x="909432" y="707725"/>
                  </a:lnTo>
                  <a:lnTo>
                    <a:pt x="900688" y="707746"/>
                  </a:lnTo>
                  <a:lnTo>
                    <a:pt x="891943" y="707766"/>
                  </a:lnTo>
                  <a:lnTo>
                    <a:pt x="883199" y="707784"/>
                  </a:lnTo>
                  <a:lnTo>
                    <a:pt x="874454" y="707800"/>
                  </a:lnTo>
                  <a:lnTo>
                    <a:pt x="865710" y="707815"/>
                  </a:lnTo>
                  <a:lnTo>
                    <a:pt x="856965" y="707829"/>
                  </a:lnTo>
                  <a:lnTo>
                    <a:pt x="848221" y="707842"/>
                  </a:lnTo>
                  <a:lnTo>
                    <a:pt x="839476" y="707854"/>
                  </a:lnTo>
                  <a:lnTo>
                    <a:pt x="830731" y="707864"/>
                  </a:lnTo>
                  <a:lnTo>
                    <a:pt x="821987" y="707874"/>
                  </a:lnTo>
                  <a:lnTo>
                    <a:pt x="813242" y="707883"/>
                  </a:lnTo>
                  <a:lnTo>
                    <a:pt x="804498" y="707891"/>
                  </a:lnTo>
                  <a:lnTo>
                    <a:pt x="795753" y="707899"/>
                  </a:lnTo>
                  <a:lnTo>
                    <a:pt x="787009" y="707905"/>
                  </a:lnTo>
                  <a:lnTo>
                    <a:pt x="778264" y="707912"/>
                  </a:lnTo>
                  <a:lnTo>
                    <a:pt x="769520" y="707918"/>
                  </a:lnTo>
                  <a:lnTo>
                    <a:pt x="760775" y="707923"/>
                  </a:lnTo>
                  <a:lnTo>
                    <a:pt x="752030" y="707928"/>
                  </a:lnTo>
                  <a:lnTo>
                    <a:pt x="743286" y="707932"/>
                  </a:lnTo>
                  <a:lnTo>
                    <a:pt x="734541" y="707936"/>
                  </a:lnTo>
                  <a:lnTo>
                    <a:pt x="725797" y="707940"/>
                  </a:lnTo>
                  <a:lnTo>
                    <a:pt x="717052" y="707943"/>
                  </a:lnTo>
                  <a:lnTo>
                    <a:pt x="708308" y="707946"/>
                  </a:lnTo>
                  <a:lnTo>
                    <a:pt x="699563" y="707949"/>
                  </a:lnTo>
                  <a:lnTo>
                    <a:pt x="690819" y="707952"/>
                  </a:lnTo>
                  <a:lnTo>
                    <a:pt x="682074" y="707954"/>
                  </a:lnTo>
                  <a:lnTo>
                    <a:pt x="673330" y="707957"/>
                  </a:lnTo>
                  <a:lnTo>
                    <a:pt x="664585" y="707959"/>
                  </a:lnTo>
                  <a:lnTo>
                    <a:pt x="655840" y="707960"/>
                  </a:lnTo>
                  <a:lnTo>
                    <a:pt x="647096" y="707962"/>
                  </a:lnTo>
                  <a:lnTo>
                    <a:pt x="638351" y="707964"/>
                  </a:lnTo>
                  <a:lnTo>
                    <a:pt x="629607" y="707965"/>
                  </a:lnTo>
                  <a:lnTo>
                    <a:pt x="620862" y="707966"/>
                  </a:lnTo>
                  <a:lnTo>
                    <a:pt x="612118" y="707967"/>
                  </a:lnTo>
                  <a:lnTo>
                    <a:pt x="603373" y="707969"/>
                  </a:lnTo>
                  <a:lnTo>
                    <a:pt x="594629" y="707970"/>
                  </a:lnTo>
                  <a:lnTo>
                    <a:pt x="585884" y="707970"/>
                  </a:lnTo>
                  <a:lnTo>
                    <a:pt x="577140" y="707971"/>
                  </a:lnTo>
                  <a:lnTo>
                    <a:pt x="568395" y="707972"/>
                  </a:lnTo>
                  <a:lnTo>
                    <a:pt x="559650" y="707973"/>
                  </a:lnTo>
                  <a:lnTo>
                    <a:pt x="550906" y="707973"/>
                  </a:lnTo>
                  <a:lnTo>
                    <a:pt x="542161" y="707974"/>
                  </a:lnTo>
                  <a:lnTo>
                    <a:pt x="533417" y="707974"/>
                  </a:lnTo>
                  <a:lnTo>
                    <a:pt x="524672" y="707975"/>
                  </a:lnTo>
                  <a:lnTo>
                    <a:pt x="515928" y="707975"/>
                  </a:lnTo>
                  <a:lnTo>
                    <a:pt x="507183" y="707976"/>
                  </a:lnTo>
                  <a:lnTo>
                    <a:pt x="498439" y="707976"/>
                  </a:lnTo>
                  <a:lnTo>
                    <a:pt x="489694" y="707977"/>
                  </a:lnTo>
                  <a:lnTo>
                    <a:pt x="480950" y="707977"/>
                  </a:lnTo>
                  <a:lnTo>
                    <a:pt x="472205" y="707977"/>
                  </a:lnTo>
                  <a:lnTo>
                    <a:pt x="463460" y="707977"/>
                  </a:lnTo>
                  <a:lnTo>
                    <a:pt x="454716" y="707978"/>
                  </a:lnTo>
                  <a:lnTo>
                    <a:pt x="445971" y="707978"/>
                  </a:lnTo>
                  <a:lnTo>
                    <a:pt x="437227" y="707978"/>
                  </a:lnTo>
                  <a:lnTo>
                    <a:pt x="428482" y="707978"/>
                  </a:lnTo>
                  <a:lnTo>
                    <a:pt x="419738" y="707978"/>
                  </a:lnTo>
                  <a:lnTo>
                    <a:pt x="410993" y="707979"/>
                  </a:lnTo>
                  <a:lnTo>
                    <a:pt x="402249" y="707979"/>
                  </a:lnTo>
                  <a:lnTo>
                    <a:pt x="393504" y="707979"/>
                  </a:lnTo>
                  <a:lnTo>
                    <a:pt x="384760" y="707979"/>
                  </a:lnTo>
                  <a:lnTo>
                    <a:pt x="376015" y="707979"/>
                  </a:lnTo>
                  <a:lnTo>
                    <a:pt x="367270" y="707979"/>
                  </a:lnTo>
                  <a:lnTo>
                    <a:pt x="358526" y="707979"/>
                  </a:lnTo>
                  <a:lnTo>
                    <a:pt x="349781" y="707979"/>
                  </a:lnTo>
                  <a:lnTo>
                    <a:pt x="341037" y="707979"/>
                  </a:lnTo>
                  <a:lnTo>
                    <a:pt x="332292" y="707979"/>
                  </a:lnTo>
                  <a:lnTo>
                    <a:pt x="323548" y="707980"/>
                  </a:lnTo>
                  <a:lnTo>
                    <a:pt x="314803" y="707980"/>
                  </a:lnTo>
                  <a:lnTo>
                    <a:pt x="306059" y="707980"/>
                  </a:lnTo>
                  <a:lnTo>
                    <a:pt x="297314" y="707980"/>
                  </a:lnTo>
                  <a:lnTo>
                    <a:pt x="288570" y="707980"/>
                  </a:lnTo>
                  <a:lnTo>
                    <a:pt x="279825" y="707980"/>
                  </a:lnTo>
                  <a:lnTo>
                    <a:pt x="271080" y="707980"/>
                  </a:lnTo>
                  <a:lnTo>
                    <a:pt x="262336" y="707980"/>
                  </a:lnTo>
                  <a:lnTo>
                    <a:pt x="253591" y="707980"/>
                  </a:lnTo>
                  <a:lnTo>
                    <a:pt x="244847" y="707980"/>
                  </a:lnTo>
                  <a:lnTo>
                    <a:pt x="236102" y="707980"/>
                  </a:lnTo>
                  <a:lnTo>
                    <a:pt x="227358" y="707980"/>
                  </a:lnTo>
                  <a:lnTo>
                    <a:pt x="218613" y="707980"/>
                  </a:lnTo>
                  <a:lnTo>
                    <a:pt x="209869" y="707980"/>
                  </a:lnTo>
                  <a:lnTo>
                    <a:pt x="201124" y="707980"/>
                  </a:lnTo>
                  <a:lnTo>
                    <a:pt x="192380" y="707980"/>
                  </a:lnTo>
                  <a:lnTo>
                    <a:pt x="183635" y="707980"/>
                  </a:lnTo>
                  <a:lnTo>
                    <a:pt x="174890" y="707980"/>
                  </a:lnTo>
                  <a:lnTo>
                    <a:pt x="166146" y="707980"/>
                  </a:lnTo>
                  <a:lnTo>
                    <a:pt x="157401" y="707980"/>
                  </a:lnTo>
                  <a:lnTo>
                    <a:pt x="148657" y="707980"/>
                  </a:lnTo>
                  <a:lnTo>
                    <a:pt x="139912" y="707980"/>
                  </a:lnTo>
                  <a:lnTo>
                    <a:pt x="131168" y="707980"/>
                  </a:lnTo>
                  <a:lnTo>
                    <a:pt x="122423" y="707980"/>
                  </a:lnTo>
                  <a:lnTo>
                    <a:pt x="113679" y="707980"/>
                  </a:lnTo>
                  <a:lnTo>
                    <a:pt x="104934" y="707980"/>
                  </a:lnTo>
                  <a:lnTo>
                    <a:pt x="96190" y="707980"/>
                  </a:lnTo>
                  <a:lnTo>
                    <a:pt x="87445" y="707980"/>
                  </a:lnTo>
                  <a:lnTo>
                    <a:pt x="78700" y="707980"/>
                  </a:lnTo>
                  <a:lnTo>
                    <a:pt x="69956" y="707980"/>
                  </a:lnTo>
                  <a:lnTo>
                    <a:pt x="61211" y="707980"/>
                  </a:lnTo>
                  <a:lnTo>
                    <a:pt x="52467" y="707980"/>
                  </a:lnTo>
                  <a:lnTo>
                    <a:pt x="43722" y="707980"/>
                  </a:lnTo>
                  <a:lnTo>
                    <a:pt x="34978" y="707980"/>
                  </a:lnTo>
                  <a:lnTo>
                    <a:pt x="26233" y="707980"/>
                  </a:lnTo>
                  <a:lnTo>
                    <a:pt x="17489" y="707980"/>
                  </a:lnTo>
                  <a:lnTo>
                    <a:pt x="8744" y="707980"/>
                  </a:lnTo>
                  <a:lnTo>
                    <a:pt x="0" y="707980"/>
                  </a:lnTo>
                  <a:lnTo>
                    <a:pt x="0" y="70798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196186" y="3544465"/>
              <a:ext cx="1818865" cy="881722"/>
            </a:xfrm>
            <a:custGeom>
              <a:avLst/>
              <a:pathLst>
                <a:path w="1818865" h="881722">
                  <a:moveTo>
                    <a:pt x="0" y="881722"/>
                  </a:moveTo>
                  <a:lnTo>
                    <a:pt x="0" y="881722"/>
                  </a:lnTo>
                  <a:lnTo>
                    <a:pt x="8744" y="881722"/>
                  </a:lnTo>
                  <a:lnTo>
                    <a:pt x="17489" y="881722"/>
                  </a:lnTo>
                  <a:lnTo>
                    <a:pt x="26233" y="881722"/>
                  </a:lnTo>
                  <a:lnTo>
                    <a:pt x="34978" y="881722"/>
                  </a:lnTo>
                  <a:lnTo>
                    <a:pt x="43722" y="881722"/>
                  </a:lnTo>
                  <a:lnTo>
                    <a:pt x="52467" y="881722"/>
                  </a:lnTo>
                  <a:lnTo>
                    <a:pt x="61211" y="881722"/>
                  </a:lnTo>
                  <a:lnTo>
                    <a:pt x="69956" y="881722"/>
                  </a:lnTo>
                  <a:lnTo>
                    <a:pt x="78700" y="881722"/>
                  </a:lnTo>
                  <a:lnTo>
                    <a:pt x="87445" y="881722"/>
                  </a:lnTo>
                  <a:lnTo>
                    <a:pt x="96190" y="881722"/>
                  </a:lnTo>
                  <a:lnTo>
                    <a:pt x="104934" y="881722"/>
                  </a:lnTo>
                  <a:lnTo>
                    <a:pt x="113679" y="881722"/>
                  </a:lnTo>
                  <a:lnTo>
                    <a:pt x="122423" y="881722"/>
                  </a:lnTo>
                  <a:lnTo>
                    <a:pt x="131168" y="881722"/>
                  </a:lnTo>
                  <a:lnTo>
                    <a:pt x="139912" y="881722"/>
                  </a:lnTo>
                  <a:lnTo>
                    <a:pt x="148657" y="881722"/>
                  </a:lnTo>
                  <a:lnTo>
                    <a:pt x="157401" y="881722"/>
                  </a:lnTo>
                  <a:lnTo>
                    <a:pt x="166146" y="881722"/>
                  </a:lnTo>
                  <a:lnTo>
                    <a:pt x="174890" y="881722"/>
                  </a:lnTo>
                  <a:lnTo>
                    <a:pt x="183635" y="881722"/>
                  </a:lnTo>
                  <a:lnTo>
                    <a:pt x="192380" y="881722"/>
                  </a:lnTo>
                  <a:lnTo>
                    <a:pt x="201124" y="881722"/>
                  </a:lnTo>
                  <a:lnTo>
                    <a:pt x="209869" y="881722"/>
                  </a:lnTo>
                  <a:lnTo>
                    <a:pt x="218613" y="881722"/>
                  </a:lnTo>
                  <a:lnTo>
                    <a:pt x="227358" y="881722"/>
                  </a:lnTo>
                  <a:lnTo>
                    <a:pt x="236102" y="881722"/>
                  </a:lnTo>
                  <a:lnTo>
                    <a:pt x="244847" y="881722"/>
                  </a:lnTo>
                  <a:lnTo>
                    <a:pt x="253591" y="881722"/>
                  </a:lnTo>
                  <a:lnTo>
                    <a:pt x="262336" y="881722"/>
                  </a:lnTo>
                  <a:lnTo>
                    <a:pt x="271080" y="881722"/>
                  </a:lnTo>
                  <a:lnTo>
                    <a:pt x="279825" y="881721"/>
                  </a:lnTo>
                  <a:lnTo>
                    <a:pt x="288570" y="881721"/>
                  </a:lnTo>
                  <a:lnTo>
                    <a:pt x="297314" y="881721"/>
                  </a:lnTo>
                  <a:lnTo>
                    <a:pt x="306059" y="881721"/>
                  </a:lnTo>
                  <a:lnTo>
                    <a:pt x="314803" y="881721"/>
                  </a:lnTo>
                  <a:lnTo>
                    <a:pt x="323548" y="881721"/>
                  </a:lnTo>
                  <a:lnTo>
                    <a:pt x="332292" y="881721"/>
                  </a:lnTo>
                  <a:lnTo>
                    <a:pt x="341037" y="881721"/>
                  </a:lnTo>
                  <a:lnTo>
                    <a:pt x="349781" y="881721"/>
                  </a:lnTo>
                  <a:lnTo>
                    <a:pt x="358526" y="881720"/>
                  </a:lnTo>
                  <a:lnTo>
                    <a:pt x="367270" y="881720"/>
                  </a:lnTo>
                  <a:lnTo>
                    <a:pt x="376015" y="881720"/>
                  </a:lnTo>
                  <a:lnTo>
                    <a:pt x="384760" y="881720"/>
                  </a:lnTo>
                  <a:lnTo>
                    <a:pt x="393504" y="881720"/>
                  </a:lnTo>
                  <a:lnTo>
                    <a:pt x="402249" y="881719"/>
                  </a:lnTo>
                  <a:lnTo>
                    <a:pt x="410993" y="881719"/>
                  </a:lnTo>
                  <a:lnTo>
                    <a:pt x="419738" y="881719"/>
                  </a:lnTo>
                  <a:lnTo>
                    <a:pt x="428482" y="881719"/>
                  </a:lnTo>
                  <a:lnTo>
                    <a:pt x="437227" y="881718"/>
                  </a:lnTo>
                  <a:lnTo>
                    <a:pt x="445971" y="881718"/>
                  </a:lnTo>
                  <a:lnTo>
                    <a:pt x="454716" y="881718"/>
                  </a:lnTo>
                  <a:lnTo>
                    <a:pt x="463460" y="881717"/>
                  </a:lnTo>
                  <a:lnTo>
                    <a:pt x="472205" y="881717"/>
                  </a:lnTo>
                  <a:lnTo>
                    <a:pt x="480950" y="881716"/>
                  </a:lnTo>
                  <a:lnTo>
                    <a:pt x="489694" y="881716"/>
                  </a:lnTo>
                  <a:lnTo>
                    <a:pt x="498439" y="881715"/>
                  </a:lnTo>
                  <a:lnTo>
                    <a:pt x="507183" y="881714"/>
                  </a:lnTo>
                  <a:lnTo>
                    <a:pt x="515928" y="881714"/>
                  </a:lnTo>
                  <a:lnTo>
                    <a:pt x="524672" y="881713"/>
                  </a:lnTo>
                  <a:lnTo>
                    <a:pt x="533417" y="881712"/>
                  </a:lnTo>
                  <a:lnTo>
                    <a:pt x="542161" y="881711"/>
                  </a:lnTo>
                  <a:lnTo>
                    <a:pt x="550906" y="881710"/>
                  </a:lnTo>
                  <a:lnTo>
                    <a:pt x="559650" y="881709"/>
                  </a:lnTo>
                  <a:lnTo>
                    <a:pt x="568395" y="881708"/>
                  </a:lnTo>
                  <a:lnTo>
                    <a:pt x="577140" y="881707"/>
                  </a:lnTo>
                  <a:lnTo>
                    <a:pt x="585884" y="881705"/>
                  </a:lnTo>
                  <a:lnTo>
                    <a:pt x="594629" y="881704"/>
                  </a:lnTo>
                  <a:lnTo>
                    <a:pt x="603373" y="881702"/>
                  </a:lnTo>
                  <a:lnTo>
                    <a:pt x="612118" y="881700"/>
                  </a:lnTo>
                  <a:lnTo>
                    <a:pt x="620862" y="881698"/>
                  </a:lnTo>
                  <a:lnTo>
                    <a:pt x="629607" y="881696"/>
                  </a:lnTo>
                  <a:lnTo>
                    <a:pt x="638351" y="881694"/>
                  </a:lnTo>
                  <a:lnTo>
                    <a:pt x="647096" y="881691"/>
                  </a:lnTo>
                  <a:lnTo>
                    <a:pt x="655840" y="881688"/>
                  </a:lnTo>
                  <a:lnTo>
                    <a:pt x="664585" y="881685"/>
                  </a:lnTo>
                  <a:lnTo>
                    <a:pt x="673330" y="881682"/>
                  </a:lnTo>
                  <a:lnTo>
                    <a:pt x="682074" y="881679"/>
                  </a:lnTo>
                  <a:lnTo>
                    <a:pt x="690819" y="881675"/>
                  </a:lnTo>
                  <a:lnTo>
                    <a:pt x="699563" y="881670"/>
                  </a:lnTo>
                  <a:lnTo>
                    <a:pt x="708308" y="881666"/>
                  </a:lnTo>
                  <a:lnTo>
                    <a:pt x="717052" y="881661"/>
                  </a:lnTo>
                  <a:lnTo>
                    <a:pt x="725797" y="881655"/>
                  </a:lnTo>
                  <a:lnTo>
                    <a:pt x="734541" y="881649"/>
                  </a:lnTo>
                  <a:lnTo>
                    <a:pt x="743286" y="881643"/>
                  </a:lnTo>
                  <a:lnTo>
                    <a:pt x="752030" y="881636"/>
                  </a:lnTo>
                  <a:lnTo>
                    <a:pt x="760775" y="881628"/>
                  </a:lnTo>
                  <a:lnTo>
                    <a:pt x="769520" y="881619"/>
                  </a:lnTo>
                  <a:lnTo>
                    <a:pt x="778264" y="881610"/>
                  </a:lnTo>
                  <a:lnTo>
                    <a:pt x="787009" y="881600"/>
                  </a:lnTo>
                  <a:lnTo>
                    <a:pt x="795753" y="881589"/>
                  </a:lnTo>
                  <a:lnTo>
                    <a:pt x="804498" y="881577"/>
                  </a:lnTo>
                  <a:lnTo>
                    <a:pt x="813242" y="881565"/>
                  </a:lnTo>
                  <a:lnTo>
                    <a:pt x="821987" y="881550"/>
                  </a:lnTo>
                  <a:lnTo>
                    <a:pt x="830731" y="881535"/>
                  </a:lnTo>
                  <a:lnTo>
                    <a:pt x="839476" y="881518"/>
                  </a:lnTo>
                  <a:lnTo>
                    <a:pt x="848221" y="881500"/>
                  </a:lnTo>
                  <a:lnTo>
                    <a:pt x="856965" y="881480"/>
                  </a:lnTo>
                  <a:lnTo>
                    <a:pt x="865710" y="881459"/>
                  </a:lnTo>
                  <a:lnTo>
                    <a:pt x="874454" y="881435"/>
                  </a:lnTo>
                  <a:lnTo>
                    <a:pt x="883199" y="881410"/>
                  </a:lnTo>
                  <a:lnTo>
                    <a:pt x="891943" y="881382"/>
                  </a:lnTo>
                  <a:lnTo>
                    <a:pt x="900688" y="881351"/>
                  </a:lnTo>
                  <a:lnTo>
                    <a:pt x="909432" y="881318"/>
                  </a:lnTo>
                  <a:lnTo>
                    <a:pt x="918177" y="881282"/>
                  </a:lnTo>
                  <a:lnTo>
                    <a:pt x="926921" y="881243"/>
                  </a:lnTo>
                  <a:lnTo>
                    <a:pt x="935666" y="881200"/>
                  </a:lnTo>
                  <a:lnTo>
                    <a:pt x="944411" y="881154"/>
                  </a:lnTo>
                  <a:lnTo>
                    <a:pt x="953155" y="881103"/>
                  </a:lnTo>
                  <a:lnTo>
                    <a:pt x="961900" y="881048"/>
                  </a:lnTo>
                  <a:lnTo>
                    <a:pt x="970644" y="880988"/>
                  </a:lnTo>
                  <a:lnTo>
                    <a:pt x="979389" y="880922"/>
                  </a:lnTo>
                  <a:lnTo>
                    <a:pt x="988133" y="880851"/>
                  </a:lnTo>
                  <a:lnTo>
                    <a:pt x="996878" y="880773"/>
                  </a:lnTo>
                  <a:lnTo>
                    <a:pt x="1005622" y="880688"/>
                  </a:lnTo>
                  <a:lnTo>
                    <a:pt x="1014367" y="880596"/>
                  </a:lnTo>
                  <a:lnTo>
                    <a:pt x="1023111" y="880496"/>
                  </a:lnTo>
                  <a:lnTo>
                    <a:pt x="1031856" y="880386"/>
                  </a:lnTo>
                  <a:lnTo>
                    <a:pt x="1040601" y="880267"/>
                  </a:lnTo>
                  <a:lnTo>
                    <a:pt x="1049345" y="880138"/>
                  </a:lnTo>
                  <a:lnTo>
                    <a:pt x="1058090" y="879996"/>
                  </a:lnTo>
                  <a:lnTo>
                    <a:pt x="1066834" y="879843"/>
                  </a:lnTo>
                  <a:lnTo>
                    <a:pt x="1075579" y="879675"/>
                  </a:lnTo>
                  <a:lnTo>
                    <a:pt x="1084323" y="879493"/>
                  </a:lnTo>
                  <a:lnTo>
                    <a:pt x="1093068" y="879294"/>
                  </a:lnTo>
                  <a:lnTo>
                    <a:pt x="1101812" y="879078"/>
                  </a:lnTo>
                  <a:lnTo>
                    <a:pt x="1110557" y="878842"/>
                  </a:lnTo>
                  <a:lnTo>
                    <a:pt x="1119301" y="878586"/>
                  </a:lnTo>
                  <a:lnTo>
                    <a:pt x="1128046" y="878307"/>
                  </a:lnTo>
                  <a:lnTo>
                    <a:pt x="1136791" y="878003"/>
                  </a:lnTo>
                  <a:lnTo>
                    <a:pt x="1145535" y="877672"/>
                  </a:lnTo>
                  <a:lnTo>
                    <a:pt x="1154280" y="877312"/>
                  </a:lnTo>
                  <a:lnTo>
                    <a:pt x="1163024" y="876920"/>
                  </a:lnTo>
                  <a:lnTo>
                    <a:pt x="1171769" y="876493"/>
                  </a:lnTo>
                  <a:lnTo>
                    <a:pt x="1180513" y="876028"/>
                  </a:lnTo>
                  <a:lnTo>
                    <a:pt x="1189258" y="875523"/>
                  </a:lnTo>
                  <a:lnTo>
                    <a:pt x="1198002" y="874972"/>
                  </a:lnTo>
                  <a:lnTo>
                    <a:pt x="1206747" y="874373"/>
                  </a:lnTo>
                  <a:lnTo>
                    <a:pt x="1215491" y="873722"/>
                  </a:lnTo>
                  <a:lnTo>
                    <a:pt x="1224236" y="873013"/>
                  </a:lnTo>
                  <a:lnTo>
                    <a:pt x="1232981" y="872241"/>
                  </a:lnTo>
                  <a:lnTo>
                    <a:pt x="1241725" y="871402"/>
                  </a:lnTo>
                  <a:lnTo>
                    <a:pt x="1250470" y="870489"/>
                  </a:lnTo>
                  <a:lnTo>
                    <a:pt x="1259214" y="869496"/>
                  </a:lnTo>
                  <a:lnTo>
                    <a:pt x="1267959" y="868417"/>
                  </a:lnTo>
                  <a:lnTo>
                    <a:pt x="1276703" y="867243"/>
                  </a:lnTo>
                  <a:lnTo>
                    <a:pt x="1285448" y="865967"/>
                  </a:lnTo>
                  <a:lnTo>
                    <a:pt x="1294192" y="864580"/>
                  </a:lnTo>
                  <a:lnTo>
                    <a:pt x="1302937" y="863073"/>
                  </a:lnTo>
                  <a:lnTo>
                    <a:pt x="1311681" y="861435"/>
                  </a:lnTo>
                  <a:lnTo>
                    <a:pt x="1320426" y="859656"/>
                  </a:lnTo>
                  <a:lnTo>
                    <a:pt x="1329171" y="857724"/>
                  </a:lnTo>
                  <a:lnTo>
                    <a:pt x="1337915" y="855627"/>
                  </a:lnTo>
                  <a:lnTo>
                    <a:pt x="1346660" y="853350"/>
                  </a:lnTo>
                  <a:lnTo>
                    <a:pt x="1355404" y="850880"/>
                  </a:lnTo>
                  <a:lnTo>
                    <a:pt x="1364149" y="848201"/>
                  </a:lnTo>
                  <a:lnTo>
                    <a:pt x="1372893" y="845296"/>
                  </a:lnTo>
                  <a:lnTo>
                    <a:pt x="1381638" y="842147"/>
                  </a:lnTo>
                  <a:lnTo>
                    <a:pt x="1390382" y="838736"/>
                  </a:lnTo>
                  <a:lnTo>
                    <a:pt x="1399127" y="835041"/>
                  </a:lnTo>
                  <a:lnTo>
                    <a:pt x="1407871" y="831043"/>
                  </a:lnTo>
                  <a:lnTo>
                    <a:pt x="1416616" y="826717"/>
                  </a:lnTo>
                  <a:lnTo>
                    <a:pt x="1425361" y="822041"/>
                  </a:lnTo>
                  <a:lnTo>
                    <a:pt x="1434105" y="816988"/>
                  </a:lnTo>
                  <a:lnTo>
                    <a:pt x="1442850" y="811532"/>
                  </a:lnTo>
                  <a:lnTo>
                    <a:pt x="1451594" y="805646"/>
                  </a:lnTo>
                  <a:lnTo>
                    <a:pt x="1460339" y="799301"/>
                  </a:lnTo>
                  <a:lnTo>
                    <a:pt x="1469083" y="792466"/>
                  </a:lnTo>
                  <a:lnTo>
                    <a:pt x="1477828" y="785111"/>
                  </a:lnTo>
                  <a:lnTo>
                    <a:pt x="1486572" y="777204"/>
                  </a:lnTo>
                  <a:lnTo>
                    <a:pt x="1495317" y="768712"/>
                  </a:lnTo>
                  <a:lnTo>
                    <a:pt x="1504061" y="759604"/>
                  </a:lnTo>
                  <a:lnTo>
                    <a:pt x="1512806" y="749845"/>
                  </a:lnTo>
                  <a:lnTo>
                    <a:pt x="1521551" y="739405"/>
                  </a:lnTo>
                  <a:lnTo>
                    <a:pt x="1530295" y="728250"/>
                  </a:lnTo>
                  <a:lnTo>
                    <a:pt x="1539040" y="716351"/>
                  </a:lnTo>
                  <a:lnTo>
                    <a:pt x="1547784" y="703677"/>
                  </a:lnTo>
                  <a:lnTo>
                    <a:pt x="1556529" y="690201"/>
                  </a:lnTo>
                  <a:lnTo>
                    <a:pt x="1565273" y="675900"/>
                  </a:lnTo>
                  <a:lnTo>
                    <a:pt x="1574018" y="660752"/>
                  </a:lnTo>
                  <a:lnTo>
                    <a:pt x="1582762" y="644739"/>
                  </a:lnTo>
                  <a:lnTo>
                    <a:pt x="1591507" y="627849"/>
                  </a:lnTo>
                  <a:lnTo>
                    <a:pt x="1600252" y="610075"/>
                  </a:lnTo>
                  <a:lnTo>
                    <a:pt x="1608996" y="591416"/>
                  </a:lnTo>
                  <a:lnTo>
                    <a:pt x="1617741" y="571877"/>
                  </a:lnTo>
                  <a:lnTo>
                    <a:pt x="1626485" y="551470"/>
                  </a:lnTo>
                  <a:lnTo>
                    <a:pt x="1635230" y="530216"/>
                  </a:lnTo>
                  <a:lnTo>
                    <a:pt x="1643974" y="508144"/>
                  </a:lnTo>
                  <a:lnTo>
                    <a:pt x="1652719" y="485290"/>
                  </a:lnTo>
                  <a:lnTo>
                    <a:pt x="1661463" y="461700"/>
                  </a:lnTo>
                  <a:lnTo>
                    <a:pt x="1670208" y="437429"/>
                  </a:lnTo>
                  <a:lnTo>
                    <a:pt x="1678952" y="412537"/>
                  </a:lnTo>
                  <a:lnTo>
                    <a:pt x="1687697" y="387097"/>
                  </a:lnTo>
                  <a:lnTo>
                    <a:pt x="1696442" y="361185"/>
                  </a:lnTo>
                  <a:lnTo>
                    <a:pt x="1705186" y="334884"/>
                  </a:lnTo>
                  <a:lnTo>
                    <a:pt x="1713931" y="308285"/>
                  </a:lnTo>
                  <a:lnTo>
                    <a:pt x="1722675" y="281480"/>
                  </a:lnTo>
                  <a:lnTo>
                    <a:pt x="1731420" y="254566"/>
                  </a:lnTo>
                  <a:lnTo>
                    <a:pt x="1740164" y="227641"/>
                  </a:lnTo>
                  <a:lnTo>
                    <a:pt x="1748909" y="200803"/>
                  </a:lnTo>
                  <a:lnTo>
                    <a:pt x="1757653" y="174149"/>
                  </a:lnTo>
                  <a:lnTo>
                    <a:pt x="1766398" y="147773"/>
                  </a:lnTo>
                  <a:lnTo>
                    <a:pt x="1775142" y="121766"/>
                  </a:lnTo>
                  <a:lnTo>
                    <a:pt x="1783887" y="96212"/>
                  </a:lnTo>
                  <a:lnTo>
                    <a:pt x="1792632" y="71190"/>
                  </a:lnTo>
                  <a:lnTo>
                    <a:pt x="1801376" y="46773"/>
                  </a:lnTo>
                  <a:lnTo>
                    <a:pt x="1810121" y="23024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768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197764" y="4401532"/>
              <a:ext cx="49309" cy="4930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272072" y="4388394"/>
              <a:ext cx="75586" cy="7558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278827" y="4386405"/>
              <a:ext cx="79564" cy="7956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288319" y="4387153"/>
              <a:ext cx="78069" cy="7806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294895" y="4384984"/>
              <a:ext cx="82406" cy="8240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303373" y="4384718"/>
              <a:ext cx="82939" cy="8293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311916" y="4384516"/>
              <a:ext cx="83342" cy="8334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320516" y="4384371"/>
              <a:ext cx="83632" cy="8363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328811" y="4383922"/>
              <a:ext cx="84531" cy="8453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338199" y="4384566"/>
              <a:ext cx="83243" cy="8324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347148" y="4384770"/>
              <a:ext cx="82835" cy="8283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354919" y="4383796"/>
              <a:ext cx="84782" cy="8478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363875" y="4384008"/>
              <a:ext cx="84359" cy="8435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373382" y="4384770"/>
              <a:ext cx="82835" cy="8283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381728" y="4384371"/>
              <a:ext cx="83632" cy="8363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391549" y="4385448"/>
              <a:ext cx="81478" cy="8147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397959" y="4383113"/>
              <a:ext cx="86148" cy="8614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408685" y="4385095"/>
              <a:ext cx="82184" cy="8218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414895" y="4382560"/>
              <a:ext cx="87254" cy="8725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424123" y="4383043"/>
              <a:ext cx="86286" cy="8628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432415" y="4382591"/>
              <a:ext cx="87193" cy="8719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441347" y="4382779"/>
              <a:ext cx="86817" cy="8681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451150" y="4383838"/>
              <a:ext cx="84699" cy="8469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459349" y="4383292"/>
              <a:ext cx="85791" cy="8579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469173" y="4384371"/>
              <a:ext cx="83632" cy="8363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477384" y="4383838"/>
              <a:ext cx="84699" cy="8469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485267" y="4382976"/>
              <a:ext cx="86422" cy="8642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493978" y="4382943"/>
              <a:ext cx="86489" cy="8648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503618" y="4383833"/>
              <a:ext cx="84699" cy="8469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512489" y="4383965"/>
              <a:ext cx="84445" cy="8444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520983" y="4383714"/>
              <a:ext cx="84946" cy="8494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531282" y="4385268"/>
              <a:ext cx="81838" cy="8183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537907" y="4383148"/>
              <a:ext cx="86078" cy="8607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546651" y="4383148"/>
              <a:ext cx="86078" cy="8607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554747" y="4382500"/>
              <a:ext cx="87374" cy="8737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563803" y="4382811"/>
              <a:ext cx="86752" cy="8675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573877" y="4384140"/>
              <a:ext cx="84093" cy="8409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581665" y="4383184"/>
              <a:ext cx="86007" cy="8600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591892" y="4384666"/>
              <a:ext cx="83041" cy="8304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598685" y="4382715"/>
              <a:ext cx="86944" cy="8694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608810" y="4384096"/>
              <a:ext cx="84183" cy="8418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617927" y="4384467"/>
              <a:ext cx="83440" cy="8344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626623" y="4384419"/>
              <a:ext cx="83536" cy="8353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636987" y="4386039"/>
              <a:ext cx="80297" cy="8029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644411" y="4384718"/>
              <a:ext cx="82939" cy="8293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652445" y="4384008"/>
              <a:ext cx="84359" cy="8435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660660" y="4383478"/>
              <a:ext cx="85418" cy="8541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668056" y="4382129"/>
              <a:ext cx="88116" cy="8811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675970" y="4381299"/>
              <a:ext cx="89776" cy="8977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684359" y="4380943"/>
              <a:ext cx="90488" cy="9048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693733" y="4381572"/>
              <a:ext cx="89230" cy="8923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702096" y="4381191"/>
              <a:ext cx="89992" cy="8999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710106" y="4380456"/>
              <a:ext cx="91462" cy="9146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717950" y="4379556"/>
              <a:ext cx="93262" cy="9326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727666" y="4380527"/>
              <a:ext cx="91320" cy="9132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738039" y="4382157"/>
              <a:ext cx="88061" cy="8806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746519" y="4381892"/>
              <a:ext cx="88591" cy="8859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2754396" y="4381024"/>
              <a:ext cx="90326" cy="9032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2763596" y="4381479"/>
              <a:ext cx="89416" cy="8941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772778" y="4381917"/>
              <a:ext cx="88540" cy="8854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780712" y="4381066"/>
              <a:ext cx="90161" cy="9016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2789334" y="4380984"/>
              <a:ext cx="90407" cy="9040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799655" y="4382560"/>
              <a:ext cx="87254" cy="8725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807996" y="4382090"/>
              <a:ext cx="88061" cy="8806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2817526" y="4382856"/>
              <a:ext cx="86489" cy="8648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2827043" y="4383714"/>
              <a:ext cx="84946" cy="8494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2835590" y="4383517"/>
              <a:ext cx="85341" cy="8534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2842633" y="4381816"/>
              <a:ext cx="88743" cy="8874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852062" y="4382500"/>
              <a:ext cx="87374" cy="8737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2860777" y="4382470"/>
              <a:ext cx="87434" cy="8743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2877321" y="4381526"/>
              <a:ext cx="89323" cy="8932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2885753" y="4381213"/>
              <a:ext cx="89949" cy="8994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2895785" y="4382500"/>
              <a:ext cx="87374" cy="8737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2902539" y="4380509"/>
              <a:ext cx="91356" cy="9135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2911923" y="4381149"/>
              <a:ext cx="90077" cy="9007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921758" y="4382240"/>
              <a:ext cx="87895" cy="8789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2930285" y="4381798"/>
              <a:ext cx="88331" cy="8833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2939361" y="4382353"/>
              <a:ext cx="87668" cy="8766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948193" y="4382441"/>
              <a:ext cx="87493" cy="8749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957275" y="4382779"/>
              <a:ext cx="86817" cy="8681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965107" y="4381866"/>
              <a:ext cx="88642" cy="8864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2973030" y="4381045"/>
              <a:ext cx="90285" cy="9028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2982256" y="4381526"/>
              <a:ext cx="89323" cy="8932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2990242" y="4380458"/>
              <a:ext cx="90839" cy="9083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2999285" y="4381065"/>
              <a:ext cx="90244" cy="9024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008029" y="4381065"/>
              <a:ext cx="90244" cy="9024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3017524" y="4381816"/>
              <a:ext cx="88743" cy="8874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024909" y="4380456"/>
              <a:ext cx="91462" cy="9146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3033707" y="4380509"/>
              <a:ext cx="91356" cy="9135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3043241" y="4381299"/>
              <a:ext cx="89776" cy="8977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3051551" y="4380864"/>
              <a:ext cx="90646" cy="9064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060819" y="4381388"/>
              <a:ext cx="89598" cy="8959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3069632" y="4381456"/>
              <a:ext cx="89462" cy="8946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3078916" y="4381996"/>
              <a:ext cx="88383" cy="8838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086394" y="4380730"/>
              <a:ext cx="90915" cy="9091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3095009" y="4380600"/>
              <a:ext cx="91175" cy="9117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103258" y="4380105"/>
              <a:ext cx="92165" cy="9216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111346" y="4378746"/>
              <a:ext cx="93479" cy="9347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128665" y="4378498"/>
              <a:ext cx="93818" cy="9381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3137814" y="4379682"/>
              <a:ext cx="93010" cy="9301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3146079" y="4379202"/>
              <a:ext cx="93970" cy="9397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3154467" y="4378846"/>
              <a:ext cx="94683" cy="9468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3163409" y="4379043"/>
              <a:ext cx="94288" cy="9428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3173620" y="4380509"/>
              <a:ext cx="91356" cy="9135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3190339" y="4378350"/>
              <a:ext cx="92895" cy="9289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3199629" y="4380285"/>
              <a:ext cx="91805" cy="9180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3206834" y="4377515"/>
              <a:ext cx="94884" cy="9488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3216751" y="4379918"/>
              <a:ext cx="92539" cy="9253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3225495" y="4379918"/>
              <a:ext cx="92539" cy="9253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3234427" y="4380105"/>
              <a:ext cx="92165" cy="9216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3243436" y="4375873"/>
              <a:ext cx="91635" cy="9163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3253067" y="4381256"/>
              <a:ext cx="89863" cy="8986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3262128" y="4381572"/>
              <a:ext cx="89230" cy="8923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3269619" y="4380318"/>
              <a:ext cx="91738" cy="9173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3278432" y="4380387"/>
              <a:ext cx="91601" cy="9160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3287855" y="4381065"/>
              <a:ext cx="90244" cy="9024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3295752" y="4380218"/>
              <a:ext cx="91938" cy="9193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3305874" y="4377593"/>
              <a:ext cx="89182" cy="8918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3315405" y="4382382"/>
              <a:ext cx="87610" cy="8761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323509" y="4372896"/>
              <a:ext cx="88892" cy="8889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3330340" y="4373937"/>
              <a:ext cx="92719" cy="9271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3340063" y="4380806"/>
              <a:ext cx="90763" cy="9076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3348788" y="4353516"/>
              <a:ext cx="90801" cy="9080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3357150" y="4373083"/>
              <a:ext cx="91566" cy="9156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3366258" y="4356305"/>
              <a:ext cx="90839" cy="9083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3375426" y="4381191"/>
              <a:ext cx="89992" cy="8999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385420" y="4382441"/>
              <a:ext cx="87493" cy="8749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3392009" y="4376399"/>
              <a:ext cx="91805" cy="9180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3400753" y="4348627"/>
              <a:ext cx="91805" cy="9180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410534" y="4360916"/>
              <a:ext cx="89731" cy="8973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419368" y="4365549"/>
              <a:ext cx="89553" cy="8955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3433107" y="4371650"/>
              <a:ext cx="79564" cy="7956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2196186" y="6000870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2196186" y="5685770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2196186" y="5370669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2196186" y="5055569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2196186" y="4740469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2196186" y="5015850"/>
              <a:ext cx="1818865" cy="985020"/>
            </a:xfrm>
            <a:custGeom>
              <a:avLst/>
              <a:pathLst>
                <a:path w="1818865" h="985020">
                  <a:moveTo>
                    <a:pt x="0" y="985020"/>
                  </a:moveTo>
                  <a:lnTo>
                    <a:pt x="8744" y="985020"/>
                  </a:lnTo>
                  <a:lnTo>
                    <a:pt x="17489" y="985020"/>
                  </a:lnTo>
                  <a:lnTo>
                    <a:pt x="26233" y="985020"/>
                  </a:lnTo>
                  <a:lnTo>
                    <a:pt x="34978" y="985020"/>
                  </a:lnTo>
                  <a:lnTo>
                    <a:pt x="43722" y="985020"/>
                  </a:lnTo>
                  <a:lnTo>
                    <a:pt x="52467" y="985020"/>
                  </a:lnTo>
                  <a:lnTo>
                    <a:pt x="61211" y="985019"/>
                  </a:lnTo>
                  <a:lnTo>
                    <a:pt x="69956" y="985019"/>
                  </a:lnTo>
                  <a:lnTo>
                    <a:pt x="78700" y="985019"/>
                  </a:lnTo>
                  <a:lnTo>
                    <a:pt x="87445" y="985019"/>
                  </a:lnTo>
                  <a:lnTo>
                    <a:pt x="96190" y="985019"/>
                  </a:lnTo>
                  <a:lnTo>
                    <a:pt x="104934" y="985019"/>
                  </a:lnTo>
                  <a:lnTo>
                    <a:pt x="113679" y="985019"/>
                  </a:lnTo>
                  <a:lnTo>
                    <a:pt x="122423" y="985019"/>
                  </a:lnTo>
                  <a:lnTo>
                    <a:pt x="131168" y="985019"/>
                  </a:lnTo>
                  <a:lnTo>
                    <a:pt x="139912" y="985019"/>
                  </a:lnTo>
                  <a:lnTo>
                    <a:pt x="148657" y="985019"/>
                  </a:lnTo>
                  <a:lnTo>
                    <a:pt x="157401" y="985019"/>
                  </a:lnTo>
                  <a:lnTo>
                    <a:pt x="166146" y="985019"/>
                  </a:lnTo>
                  <a:lnTo>
                    <a:pt x="174890" y="985019"/>
                  </a:lnTo>
                  <a:lnTo>
                    <a:pt x="183635" y="985019"/>
                  </a:lnTo>
                  <a:lnTo>
                    <a:pt x="192380" y="985019"/>
                  </a:lnTo>
                  <a:lnTo>
                    <a:pt x="201124" y="985019"/>
                  </a:lnTo>
                  <a:lnTo>
                    <a:pt x="209869" y="985019"/>
                  </a:lnTo>
                  <a:lnTo>
                    <a:pt x="218613" y="985019"/>
                  </a:lnTo>
                  <a:lnTo>
                    <a:pt x="227358" y="985019"/>
                  </a:lnTo>
                  <a:lnTo>
                    <a:pt x="236102" y="985019"/>
                  </a:lnTo>
                  <a:lnTo>
                    <a:pt x="244847" y="985019"/>
                  </a:lnTo>
                  <a:lnTo>
                    <a:pt x="253591" y="985019"/>
                  </a:lnTo>
                  <a:lnTo>
                    <a:pt x="262336" y="985018"/>
                  </a:lnTo>
                  <a:lnTo>
                    <a:pt x="271080" y="985018"/>
                  </a:lnTo>
                  <a:lnTo>
                    <a:pt x="279825" y="985018"/>
                  </a:lnTo>
                  <a:lnTo>
                    <a:pt x="288570" y="985018"/>
                  </a:lnTo>
                  <a:lnTo>
                    <a:pt x="297314" y="985018"/>
                  </a:lnTo>
                  <a:lnTo>
                    <a:pt x="306059" y="985018"/>
                  </a:lnTo>
                  <a:lnTo>
                    <a:pt x="314803" y="985018"/>
                  </a:lnTo>
                  <a:lnTo>
                    <a:pt x="323548" y="985017"/>
                  </a:lnTo>
                  <a:lnTo>
                    <a:pt x="332292" y="985017"/>
                  </a:lnTo>
                  <a:lnTo>
                    <a:pt x="341037" y="985017"/>
                  </a:lnTo>
                  <a:lnTo>
                    <a:pt x="349781" y="985017"/>
                  </a:lnTo>
                  <a:lnTo>
                    <a:pt x="358526" y="985017"/>
                  </a:lnTo>
                  <a:lnTo>
                    <a:pt x="367270" y="985016"/>
                  </a:lnTo>
                  <a:lnTo>
                    <a:pt x="376015" y="985016"/>
                  </a:lnTo>
                  <a:lnTo>
                    <a:pt x="384760" y="985016"/>
                  </a:lnTo>
                  <a:lnTo>
                    <a:pt x="393504" y="985015"/>
                  </a:lnTo>
                  <a:lnTo>
                    <a:pt x="402249" y="985015"/>
                  </a:lnTo>
                  <a:lnTo>
                    <a:pt x="410993" y="985015"/>
                  </a:lnTo>
                  <a:lnTo>
                    <a:pt x="419738" y="985014"/>
                  </a:lnTo>
                  <a:lnTo>
                    <a:pt x="428482" y="985014"/>
                  </a:lnTo>
                  <a:lnTo>
                    <a:pt x="437227" y="985013"/>
                  </a:lnTo>
                  <a:lnTo>
                    <a:pt x="445971" y="985013"/>
                  </a:lnTo>
                  <a:lnTo>
                    <a:pt x="454716" y="985012"/>
                  </a:lnTo>
                  <a:lnTo>
                    <a:pt x="463460" y="985012"/>
                  </a:lnTo>
                  <a:lnTo>
                    <a:pt x="472205" y="985011"/>
                  </a:lnTo>
                  <a:lnTo>
                    <a:pt x="480950" y="985010"/>
                  </a:lnTo>
                  <a:lnTo>
                    <a:pt x="489694" y="985009"/>
                  </a:lnTo>
                  <a:lnTo>
                    <a:pt x="498439" y="985009"/>
                  </a:lnTo>
                  <a:lnTo>
                    <a:pt x="507183" y="985008"/>
                  </a:lnTo>
                  <a:lnTo>
                    <a:pt x="515928" y="985007"/>
                  </a:lnTo>
                  <a:lnTo>
                    <a:pt x="524672" y="985005"/>
                  </a:lnTo>
                  <a:lnTo>
                    <a:pt x="533417" y="985004"/>
                  </a:lnTo>
                  <a:lnTo>
                    <a:pt x="542161" y="985003"/>
                  </a:lnTo>
                  <a:lnTo>
                    <a:pt x="550906" y="985001"/>
                  </a:lnTo>
                  <a:lnTo>
                    <a:pt x="559650" y="985000"/>
                  </a:lnTo>
                  <a:lnTo>
                    <a:pt x="568395" y="984998"/>
                  </a:lnTo>
                  <a:lnTo>
                    <a:pt x="577140" y="984996"/>
                  </a:lnTo>
                  <a:lnTo>
                    <a:pt x="585884" y="984994"/>
                  </a:lnTo>
                  <a:lnTo>
                    <a:pt x="594629" y="984992"/>
                  </a:lnTo>
                  <a:lnTo>
                    <a:pt x="603373" y="984990"/>
                  </a:lnTo>
                  <a:lnTo>
                    <a:pt x="612118" y="984987"/>
                  </a:lnTo>
                  <a:lnTo>
                    <a:pt x="620862" y="984984"/>
                  </a:lnTo>
                  <a:lnTo>
                    <a:pt x="629607" y="984981"/>
                  </a:lnTo>
                  <a:lnTo>
                    <a:pt x="638351" y="984978"/>
                  </a:lnTo>
                  <a:lnTo>
                    <a:pt x="647096" y="984975"/>
                  </a:lnTo>
                  <a:lnTo>
                    <a:pt x="655840" y="984971"/>
                  </a:lnTo>
                  <a:lnTo>
                    <a:pt x="664585" y="984967"/>
                  </a:lnTo>
                  <a:lnTo>
                    <a:pt x="673330" y="984962"/>
                  </a:lnTo>
                  <a:lnTo>
                    <a:pt x="682074" y="984957"/>
                  </a:lnTo>
                  <a:lnTo>
                    <a:pt x="690819" y="984952"/>
                  </a:lnTo>
                  <a:lnTo>
                    <a:pt x="699563" y="984946"/>
                  </a:lnTo>
                  <a:lnTo>
                    <a:pt x="708308" y="984940"/>
                  </a:lnTo>
                  <a:lnTo>
                    <a:pt x="717052" y="984933"/>
                  </a:lnTo>
                  <a:lnTo>
                    <a:pt x="725797" y="984925"/>
                  </a:lnTo>
                  <a:lnTo>
                    <a:pt x="734541" y="984917"/>
                  </a:lnTo>
                  <a:lnTo>
                    <a:pt x="743286" y="984908"/>
                  </a:lnTo>
                  <a:lnTo>
                    <a:pt x="752030" y="984899"/>
                  </a:lnTo>
                  <a:lnTo>
                    <a:pt x="760775" y="984888"/>
                  </a:lnTo>
                  <a:lnTo>
                    <a:pt x="769520" y="984877"/>
                  </a:lnTo>
                  <a:lnTo>
                    <a:pt x="778264" y="984864"/>
                  </a:lnTo>
                  <a:lnTo>
                    <a:pt x="787009" y="984851"/>
                  </a:lnTo>
                  <a:lnTo>
                    <a:pt x="795753" y="984836"/>
                  </a:lnTo>
                  <a:lnTo>
                    <a:pt x="804498" y="984821"/>
                  </a:lnTo>
                  <a:lnTo>
                    <a:pt x="813242" y="984803"/>
                  </a:lnTo>
                  <a:lnTo>
                    <a:pt x="821987" y="984785"/>
                  </a:lnTo>
                  <a:lnTo>
                    <a:pt x="830731" y="984764"/>
                  </a:lnTo>
                  <a:lnTo>
                    <a:pt x="839476" y="984742"/>
                  </a:lnTo>
                  <a:lnTo>
                    <a:pt x="848221" y="984718"/>
                  </a:lnTo>
                  <a:lnTo>
                    <a:pt x="856965" y="984692"/>
                  </a:lnTo>
                  <a:lnTo>
                    <a:pt x="865710" y="984663"/>
                  </a:lnTo>
                  <a:lnTo>
                    <a:pt x="874454" y="984632"/>
                  </a:lnTo>
                  <a:lnTo>
                    <a:pt x="883199" y="984599"/>
                  </a:lnTo>
                  <a:lnTo>
                    <a:pt x="891943" y="984562"/>
                  </a:lnTo>
                  <a:lnTo>
                    <a:pt x="900688" y="984522"/>
                  </a:lnTo>
                  <a:lnTo>
                    <a:pt x="909432" y="984479"/>
                  </a:lnTo>
                  <a:lnTo>
                    <a:pt x="918177" y="984432"/>
                  </a:lnTo>
                  <a:lnTo>
                    <a:pt x="926921" y="984380"/>
                  </a:lnTo>
                  <a:lnTo>
                    <a:pt x="935666" y="984325"/>
                  </a:lnTo>
                  <a:lnTo>
                    <a:pt x="944411" y="984264"/>
                  </a:lnTo>
                  <a:lnTo>
                    <a:pt x="953155" y="984198"/>
                  </a:lnTo>
                  <a:lnTo>
                    <a:pt x="961900" y="984126"/>
                  </a:lnTo>
                  <a:lnTo>
                    <a:pt x="970644" y="984047"/>
                  </a:lnTo>
                  <a:lnTo>
                    <a:pt x="979389" y="983962"/>
                  </a:lnTo>
                  <a:lnTo>
                    <a:pt x="988133" y="983870"/>
                  </a:lnTo>
                  <a:lnTo>
                    <a:pt x="996878" y="983769"/>
                  </a:lnTo>
                  <a:lnTo>
                    <a:pt x="1005622" y="983659"/>
                  </a:lnTo>
                  <a:lnTo>
                    <a:pt x="1014367" y="983539"/>
                  </a:lnTo>
                  <a:lnTo>
                    <a:pt x="1023111" y="983409"/>
                  </a:lnTo>
                  <a:lnTo>
                    <a:pt x="1031856" y="983267"/>
                  </a:lnTo>
                  <a:lnTo>
                    <a:pt x="1040601" y="983113"/>
                  </a:lnTo>
                  <a:lnTo>
                    <a:pt x="1049345" y="982945"/>
                  </a:lnTo>
                  <a:lnTo>
                    <a:pt x="1058090" y="982762"/>
                  </a:lnTo>
                  <a:lnTo>
                    <a:pt x="1066834" y="982563"/>
                  </a:lnTo>
                  <a:lnTo>
                    <a:pt x="1075579" y="982346"/>
                  </a:lnTo>
                  <a:lnTo>
                    <a:pt x="1084323" y="982109"/>
                  </a:lnTo>
                  <a:lnTo>
                    <a:pt x="1093068" y="981852"/>
                  </a:lnTo>
                  <a:lnTo>
                    <a:pt x="1101812" y="981572"/>
                  </a:lnTo>
                  <a:lnTo>
                    <a:pt x="1110557" y="981266"/>
                  </a:lnTo>
                  <a:lnTo>
                    <a:pt x="1119301" y="980934"/>
                  </a:lnTo>
                  <a:lnTo>
                    <a:pt x="1128046" y="980572"/>
                  </a:lnTo>
                  <a:lnTo>
                    <a:pt x="1136791" y="980178"/>
                  </a:lnTo>
                  <a:lnTo>
                    <a:pt x="1145535" y="979748"/>
                  </a:lnTo>
                  <a:lnTo>
                    <a:pt x="1154280" y="979280"/>
                  </a:lnTo>
                  <a:lnTo>
                    <a:pt x="1163024" y="978771"/>
                  </a:lnTo>
                  <a:lnTo>
                    <a:pt x="1171769" y="978215"/>
                  </a:lnTo>
                  <a:lnTo>
                    <a:pt x="1180513" y="977611"/>
                  </a:lnTo>
                  <a:lnTo>
                    <a:pt x="1189258" y="976952"/>
                  </a:lnTo>
                  <a:lnTo>
                    <a:pt x="1198002" y="976235"/>
                  </a:lnTo>
                  <a:lnTo>
                    <a:pt x="1206747" y="975454"/>
                  </a:lnTo>
                  <a:lnTo>
                    <a:pt x="1215491" y="974603"/>
                  </a:lnTo>
                  <a:lnTo>
                    <a:pt x="1224236" y="973676"/>
                  </a:lnTo>
                  <a:lnTo>
                    <a:pt x="1232981" y="972667"/>
                  </a:lnTo>
                  <a:lnTo>
                    <a:pt x="1241725" y="971568"/>
                  </a:lnTo>
                  <a:lnTo>
                    <a:pt x="1250470" y="970372"/>
                  </a:lnTo>
                  <a:lnTo>
                    <a:pt x="1259214" y="969070"/>
                  </a:lnTo>
                  <a:lnTo>
                    <a:pt x="1267959" y="967652"/>
                  </a:lnTo>
                  <a:lnTo>
                    <a:pt x="1276703" y="966109"/>
                  </a:lnTo>
                  <a:lnTo>
                    <a:pt x="1285448" y="964429"/>
                  </a:lnTo>
                  <a:lnTo>
                    <a:pt x="1294192" y="962602"/>
                  </a:lnTo>
                  <a:lnTo>
                    <a:pt x="1302937" y="960614"/>
                  </a:lnTo>
                  <a:lnTo>
                    <a:pt x="1311681" y="958453"/>
                  </a:lnTo>
                  <a:lnTo>
                    <a:pt x="1320426" y="956102"/>
                  </a:lnTo>
                  <a:lnTo>
                    <a:pt x="1329171" y="953546"/>
                  </a:lnTo>
                  <a:lnTo>
                    <a:pt x="1337915" y="950770"/>
                  </a:lnTo>
                  <a:lnTo>
                    <a:pt x="1346660" y="947753"/>
                  </a:lnTo>
                  <a:lnTo>
                    <a:pt x="1355404" y="944476"/>
                  </a:lnTo>
                  <a:lnTo>
                    <a:pt x="1364149" y="940920"/>
                  </a:lnTo>
                  <a:lnTo>
                    <a:pt x="1372893" y="937061"/>
                  </a:lnTo>
                  <a:lnTo>
                    <a:pt x="1381638" y="932876"/>
                  </a:lnTo>
                  <a:lnTo>
                    <a:pt x="1390382" y="928339"/>
                  </a:lnTo>
                  <a:lnTo>
                    <a:pt x="1399127" y="923424"/>
                  </a:lnTo>
                  <a:lnTo>
                    <a:pt x="1407871" y="918104"/>
                  </a:lnTo>
                  <a:lnTo>
                    <a:pt x="1416616" y="912347"/>
                  </a:lnTo>
                  <a:lnTo>
                    <a:pt x="1425361" y="906124"/>
                  </a:lnTo>
                  <a:lnTo>
                    <a:pt x="1434105" y="899402"/>
                  </a:lnTo>
                  <a:lnTo>
                    <a:pt x="1442850" y="892147"/>
                  </a:lnTo>
                  <a:lnTo>
                    <a:pt x="1451594" y="884325"/>
                  </a:lnTo>
                  <a:lnTo>
                    <a:pt x="1460339" y="875901"/>
                  </a:lnTo>
                  <a:lnTo>
                    <a:pt x="1469083" y="866838"/>
                  </a:lnTo>
                  <a:lnTo>
                    <a:pt x="1477828" y="857100"/>
                  </a:lnTo>
                  <a:lnTo>
                    <a:pt x="1486572" y="846650"/>
                  </a:lnTo>
                  <a:lnTo>
                    <a:pt x="1495317" y="835452"/>
                  </a:lnTo>
                  <a:lnTo>
                    <a:pt x="1504061" y="823472"/>
                  </a:lnTo>
                  <a:lnTo>
                    <a:pt x="1512806" y="810675"/>
                  </a:lnTo>
                  <a:lnTo>
                    <a:pt x="1521551" y="797031"/>
                  </a:lnTo>
                  <a:lnTo>
                    <a:pt x="1530295" y="782509"/>
                  </a:lnTo>
                  <a:lnTo>
                    <a:pt x="1539040" y="767085"/>
                  </a:lnTo>
                  <a:lnTo>
                    <a:pt x="1547784" y="750737"/>
                  </a:lnTo>
                  <a:lnTo>
                    <a:pt x="1556529" y="733450"/>
                  </a:lnTo>
                  <a:lnTo>
                    <a:pt x="1565273" y="715214"/>
                  </a:lnTo>
                  <a:lnTo>
                    <a:pt x="1574018" y="696024"/>
                  </a:lnTo>
                  <a:lnTo>
                    <a:pt x="1582762" y="675884"/>
                  </a:lnTo>
                  <a:lnTo>
                    <a:pt x="1591507" y="654808"/>
                  </a:lnTo>
                  <a:lnTo>
                    <a:pt x="1600252" y="632817"/>
                  </a:lnTo>
                  <a:lnTo>
                    <a:pt x="1608996" y="609940"/>
                  </a:lnTo>
                  <a:lnTo>
                    <a:pt x="1617741" y="586219"/>
                  </a:lnTo>
                  <a:lnTo>
                    <a:pt x="1626485" y="561704"/>
                  </a:lnTo>
                  <a:lnTo>
                    <a:pt x="1635230" y="536455"/>
                  </a:lnTo>
                  <a:lnTo>
                    <a:pt x="1643974" y="510542"/>
                  </a:lnTo>
                  <a:lnTo>
                    <a:pt x="1652719" y="484044"/>
                  </a:lnTo>
                  <a:lnTo>
                    <a:pt x="1661463" y="457049"/>
                  </a:lnTo>
                  <a:lnTo>
                    <a:pt x="1670208" y="429652"/>
                  </a:lnTo>
                  <a:lnTo>
                    <a:pt x="1678952" y="401954"/>
                  </a:lnTo>
                  <a:lnTo>
                    <a:pt x="1687697" y="374060"/>
                  </a:lnTo>
                  <a:lnTo>
                    <a:pt x="1696442" y="346080"/>
                  </a:lnTo>
                  <a:lnTo>
                    <a:pt x="1705186" y="318123"/>
                  </a:lnTo>
                  <a:lnTo>
                    <a:pt x="1713931" y="290301"/>
                  </a:lnTo>
                  <a:lnTo>
                    <a:pt x="1722675" y="262720"/>
                  </a:lnTo>
                  <a:lnTo>
                    <a:pt x="1731420" y="235485"/>
                  </a:lnTo>
                  <a:lnTo>
                    <a:pt x="1740164" y="208695"/>
                  </a:lnTo>
                  <a:lnTo>
                    <a:pt x="1748909" y="182443"/>
                  </a:lnTo>
                  <a:lnTo>
                    <a:pt x="1757653" y="156813"/>
                  </a:lnTo>
                  <a:lnTo>
                    <a:pt x="1766398" y="131882"/>
                  </a:lnTo>
                  <a:lnTo>
                    <a:pt x="1775142" y="107715"/>
                  </a:lnTo>
                  <a:lnTo>
                    <a:pt x="1783887" y="84371"/>
                  </a:lnTo>
                  <a:lnTo>
                    <a:pt x="1792632" y="61895"/>
                  </a:lnTo>
                  <a:lnTo>
                    <a:pt x="1801376" y="40325"/>
                  </a:lnTo>
                  <a:lnTo>
                    <a:pt x="1810121" y="19687"/>
                  </a:lnTo>
                  <a:lnTo>
                    <a:pt x="1818865" y="0"/>
                  </a:lnTo>
                  <a:lnTo>
                    <a:pt x="1818865" y="329517"/>
                  </a:lnTo>
                  <a:lnTo>
                    <a:pt x="1810121" y="355256"/>
                  </a:lnTo>
                  <a:lnTo>
                    <a:pt x="1801376" y="381002"/>
                  </a:lnTo>
                  <a:lnTo>
                    <a:pt x="1792632" y="406669"/>
                  </a:lnTo>
                  <a:lnTo>
                    <a:pt x="1783887" y="432173"/>
                  </a:lnTo>
                  <a:lnTo>
                    <a:pt x="1775142" y="457431"/>
                  </a:lnTo>
                  <a:lnTo>
                    <a:pt x="1766398" y="482363"/>
                  </a:lnTo>
                  <a:lnTo>
                    <a:pt x="1757653" y="506895"/>
                  </a:lnTo>
                  <a:lnTo>
                    <a:pt x="1748909" y="530955"/>
                  </a:lnTo>
                  <a:lnTo>
                    <a:pt x="1740164" y="554480"/>
                  </a:lnTo>
                  <a:lnTo>
                    <a:pt x="1731420" y="577410"/>
                  </a:lnTo>
                  <a:lnTo>
                    <a:pt x="1722675" y="599695"/>
                  </a:lnTo>
                  <a:lnTo>
                    <a:pt x="1713931" y="621289"/>
                  </a:lnTo>
                  <a:lnTo>
                    <a:pt x="1705186" y="642156"/>
                  </a:lnTo>
                  <a:lnTo>
                    <a:pt x="1696442" y="662264"/>
                  </a:lnTo>
                  <a:lnTo>
                    <a:pt x="1687697" y="681591"/>
                  </a:lnTo>
                  <a:lnTo>
                    <a:pt x="1678952" y="700120"/>
                  </a:lnTo>
                  <a:lnTo>
                    <a:pt x="1670208" y="717841"/>
                  </a:lnTo>
                  <a:lnTo>
                    <a:pt x="1661463" y="734750"/>
                  </a:lnTo>
                  <a:lnTo>
                    <a:pt x="1652719" y="750848"/>
                  </a:lnTo>
                  <a:lnTo>
                    <a:pt x="1643974" y="766141"/>
                  </a:lnTo>
                  <a:lnTo>
                    <a:pt x="1635230" y="780641"/>
                  </a:lnTo>
                  <a:lnTo>
                    <a:pt x="1626485" y="794363"/>
                  </a:lnTo>
                  <a:lnTo>
                    <a:pt x="1617741" y="807324"/>
                  </a:lnTo>
                  <a:lnTo>
                    <a:pt x="1608996" y="819547"/>
                  </a:lnTo>
                  <a:lnTo>
                    <a:pt x="1600252" y="831053"/>
                  </a:lnTo>
                  <a:lnTo>
                    <a:pt x="1591507" y="841870"/>
                  </a:lnTo>
                  <a:lnTo>
                    <a:pt x="1582762" y="852023"/>
                  </a:lnTo>
                  <a:lnTo>
                    <a:pt x="1574018" y="861540"/>
                  </a:lnTo>
                  <a:lnTo>
                    <a:pt x="1565273" y="870450"/>
                  </a:lnTo>
                  <a:lnTo>
                    <a:pt x="1556529" y="878781"/>
                  </a:lnTo>
                  <a:lnTo>
                    <a:pt x="1547784" y="886563"/>
                  </a:lnTo>
                  <a:lnTo>
                    <a:pt x="1539040" y="893823"/>
                  </a:lnTo>
                  <a:lnTo>
                    <a:pt x="1530295" y="900591"/>
                  </a:lnTo>
                  <a:lnTo>
                    <a:pt x="1521551" y="906894"/>
                  </a:lnTo>
                  <a:lnTo>
                    <a:pt x="1512806" y="912758"/>
                  </a:lnTo>
                  <a:lnTo>
                    <a:pt x="1504061" y="918210"/>
                  </a:lnTo>
                  <a:lnTo>
                    <a:pt x="1495317" y="923275"/>
                  </a:lnTo>
                  <a:lnTo>
                    <a:pt x="1486572" y="927977"/>
                  </a:lnTo>
                  <a:lnTo>
                    <a:pt x="1477828" y="932339"/>
                  </a:lnTo>
                  <a:lnTo>
                    <a:pt x="1469083" y="936384"/>
                  </a:lnTo>
                  <a:lnTo>
                    <a:pt x="1460339" y="940132"/>
                  </a:lnTo>
                  <a:lnTo>
                    <a:pt x="1451594" y="943603"/>
                  </a:lnTo>
                  <a:lnTo>
                    <a:pt x="1442850" y="946816"/>
                  </a:lnTo>
                  <a:lnTo>
                    <a:pt x="1434105" y="949789"/>
                  </a:lnTo>
                  <a:lnTo>
                    <a:pt x="1425361" y="952539"/>
                  </a:lnTo>
                  <a:lnTo>
                    <a:pt x="1416616" y="955080"/>
                  </a:lnTo>
                  <a:lnTo>
                    <a:pt x="1407871" y="957429"/>
                  </a:lnTo>
                  <a:lnTo>
                    <a:pt x="1399127" y="959599"/>
                  </a:lnTo>
                  <a:lnTo>
                    <a:pt x="1390382" y="961603"/>
                  </a:lnTo>
                  <a:lnTo>
                    <a:pt x="1381638" y="963453"/>
                  </a:lnTo>
                  <a:lnTo>
                    <a:pt x="1372893" y="965160"/>
                  </a:lnTo>
                  <a:lnTo>
                    <a:pt x="1364149" y="966735"/>
                  </a:lnTo>
                  <a:lnTo>
                    <a:pt x="1355404" y="968188"/>
                  </a:lnTo>
                  <a:lnTo>
                    <a:pt x="1346660" y="969528"/>
                  </a:lnTo>
                  <a:lnTo>
                    <a:pt x="1337915" y="970763"/>
                  </a:lnTo>
                  <a:lnTo>
                    <a:pt x="1329171" y="971902"/>
                  </a:lnTo>
                  <a:lnTo>
                    <a:pt x="1320426" y="972951"/>
                  </a:lnTo>
                  <a:lnTo>
                    <a:pt x="1311681" y="973918"/>
                  </a:lnTo>
                  <a:lnTo>
                    <a:pt x="1302937" y="974809"/>
                  </a:lnTo>
                  <a:lnTo>
                    <a:pt x="1294192" y="975629"/>
                  </a:lnTo>
                  <a:lnTo>
                    <a:pt x="1285448" y="976385"/>
                  </a:lnTo>
                  <a:lnTo>
                    <a:pt x="1276703" y="977080"/>
                  </a:lnTo>
                  <a:lnTo>
                    <a:pt x="1267959" y="977721"/>
                  </a:lnTo>
                  <a:lnTo>
                    <a:pt x="1259214" y="978310"/>
                  </a:lnTo>
                  <a:lnTo>
                    <a:pt x="1250470" y="978852"/>
                  </a:lnTo>
                  <a:lnTo>
                    <a:pt x="1241725" y="979352"/>
                  </a:lnTo>
                  <a:lnTo>
                    <a:pt x="1232981" y="979811"/>
                  </a:lnTo>
                  <a:lnTo>
                    <a:pt x="1224236" y="980234"/>
                  </a:lnTo>
                  <a:lnTo>
                    <a:pt x="1215491" y="980622"/>
                  </a:lnTo>
                  <a:lnTo>
                    <a:pt x="1206747" y="980980"/>
                  </a:lnTo>
                  <a:lnTo>
                    <a:pt x="1198002" y="981309"/>
                  </a:lnTo>
                  <a:lnTo>
                    <a:pt x="1189258" y="981611"/>
                  </a:lnTo>
                  <a:lnTo>
                    <a:pt x="1180513" y="981889"/>
                  </a:lnTo>
                  <a:lnTo>
                    <a:pt x="1171769" y="982144"/>
                  </a:lnTo>
                  <a:lnTo>
                    <a:pt x="1163024" y="982379"/>
                  </a:lnTo>
                  <a:lnTo>
                    <a:pt x="1154280" y="982595"/>
                  </a:lnTo>
                  <a:lnTo>
                    <a:pt x="1145535" y="982794"/>
                  </a:lnTo>
                  <a:lnTo>
                    <a:pt x="1136791" y="982976"/>
                  </a:lnTo>
                  <a:lnTo>
                    <a:pt x="1128046" y="983144"/>
                  </a:lnTo>
                  <a:lnTo>
                    <a:pt x="1119301" y="983298"/>
                  </a:lnTo>
                  <a:lnTo>
                    <a:pt x="1110557" y="983439"/>
                  </a:lnTo>
                  <a:lnTo>
                    <a:pt x="1101812" y="983569"/>
                  </a:lnTo>
                  <a:lnTo>
                    <a:pt x="1093068" y="983689"/>
                  </a:lnTo>
                  <a:lnTo>
                    <a:pt x="1084323" y="983798"/>
                  </a:lnTo>
                  <a:lnTo>
                    <a:pt x="1075579" y="983899"/>
                  </a:lnTo>
                  <a:lnTo>
                    <a:pt x="1066834" y="983991"/>
                  </a:lnTo>
                  <a:lnTo>
                    <a:pt x="1058090" y="984076"/>
                  </a:lnTo>
                  <a:lnTo>
                    <a:pt x="1049345" y="984154"/>
                  </a:lnTo>
                  <a:lnTo>
                    <a:pt x="1040601" y="984226"/>
                  </a:lnTo>
                  <a:lnTo>
                    <a:pt x="1031856" y="984291"/>
                  </a:lnTo>
                  <a:lnTo>
                    <a:pt x="1023111" y="984352"/>
                  </a:lnTo>
                  <a:lnTo>
                    <a:pt x="1014367" y="984407"/>
                  </a:lnTo>
                  <a:lnTo>
                    <a:pt x="1005622" y="984458"/>
                  </a:lnTo>
                  <a:lnTo>
                    <a:pt x="996878" y="984505"/>
                  </a:lnTo>
                  <a:lnTo>
                    <a:pt x="988133" y="984547"/>
                  </a:lnTo>
                  <a:lnTo>
                    <a:pt x="979389" y="984587"/>
                  </a:lnTo>
                  <a:lnTo>
                    <a:pt x="970644" y="984623"/>
                  </a:lnTo>
                  <a:lnTo>
                    <a:pt x="961900" y="984656"/>
                  </a:lnTo>
                  <a:lnTo>
                    <a:pt x="953155" y="984686"/>
                  </a:lnTo>
                  <a:lnTo>
                    <a:pt x="944411" y="984714"/>
                  </a:lnTo>
                  <a:lnTo>
                    <a:pt x="935666" y="984739"/>
                  </a:lnTo>
                  <a:lnTo>
                    <a:pt x="926921" y="984763"/>
                  </a:lnTo>
                  <a:lnTo>
                    <a:pt x="918177" y="984784"/>
                  </a:lnTo>
                  <a:lnTo>
                    <a:pt x="909432" y="984804"/>
                  </a:lnTo>
                  <a:lnTo>
                    <a:pt x="900688" y="984822"/>
                  </a:lnTo>
                  <a:lnTo>
                    <a:pt x="891943" y="984839"/>
                  </a:lnTo>
                  <a:lnTo>
                    <a:pt x="883199" y="984854"/>
                  </a:lnTo>
                  <a:lnTo>
                    <a:pt x="874454" y="984868"/>
                  </a:lnTo>
                  <a:lnTo>
                    <a:pt x="865710" y="984880"/>
                  </a:lnTo>
                  <a:lnTo>
                    <a:pt x="856965" y="984892"/>
                  </a:lnTo>
                  <a:lnTo>
                    <a:pt x="848221" y="984903"/>
                  </a:lnTo>
                  <a:lnTo>
                    <a:pt x="839476" y="984913"/>
                  </a:lnTo>
                  <a:lnTo>
                    <a:pt x="830731" y="984922"/>
                  </a:lnTo>
                  <a:lnTo>
                    <a:pt x="821987" y="984930"/>
                  </a:lnTo>
                  <a:lnTo>
                    <a:pt x="813242" y="984937"/>
                  </a:lnTo>
                  <a:lnTo>
                    <a:pt x="804498" y="984944"/>
                  </a:lnTo>
                  <a:lnTo>
                    <a:pt x="795753" y="984951"/>
                  </a:lnTo>
                  <a:lnTo>
                    <a:pt x="787009" y="984956"/>
                  </a:lnTo>
                  <a:lnTo>
                    <a:pt x="778264" y="984962"/>
                  </a:lnTo>
                  <a:lnTo>
                    <a:pt x="769520" y="984967"/>
                  </a:lnTo>
                  <a:lnTo>
                    <a:pt x="760775" y="984971"/>
                  </a:lnTo>
                  <a:lnTo>
                    <a:pt x="752030" y="984975"/>
                  </a:lnTo>
                  <a:lnTo>
                    <a:pt x="743286" y="984979"/>
                  </a:lnTo>
                  <a:lnTo>
                    <a:pt x="734541" y="984982"/>
                  </a:lnTo>
                  <a:lnTo>
                    <a:pt x="725797" y="984986"/>
                  </a:lnTo>
                  <a:lnTo>
                    <a:pt x="717052" y="984988"/>
                  </a:lnTo>
                  <a:lnTo>
                    <a:pt x="708308" y="984991"/>
                  </a:lnTo>
                  <a:lnTo>
                    <a:pt x="699563" y="984994"/>
                  </a:lnTo>
                  <a:lnTo>
                    <a:pt x="690819" y="984996"/>
                  </a:lnTo>
                  <a:lnTo>
                    <a:pt x="682074" y="984998"/>
                  </a:lnTo>
                  <a:lnTo>
                    <a:pt x="673330" y="985000"/>
                  </a:lnTo>
                  <a:lnTo>
                    <a:pt x="664585" y="985001"/>
                  </a:lnTo>
                  <a:lnTo>
                    <a:pt x="655840" y="985003"/>
                  </a:lnTo>
                  <a:lnTo>
                    <a:pt x="647096" y="985004"/>
                  </a:lnTo>
                  <a:lnTo>
                    <a:pt x="638351" y="985006"/>
                  </a:lnTo>
                  <a:lnTo>
                    <a:pt x="629607" y="985007"/>
                  </a:lnTo>
                  <a:lnTo>
                    <a:pt x="620862" y="985008"/>
                  </a:lnTo>
                  <a:lnTo>
                    <a:pt x="612118" y="985009"/>
                  </a:lnTo>
                  <a:lnTo>
                    <a:pt x="603373" y="985010"/>
                  </a:lnTo>
                  <a:lnTo>
                    <a:pt x="594629" y="985011"/>
                  </a:lnTo>
                  <a:lnTo>
                    <a:pt x="585884" y="985011"/>
                  </a:lnTo>
                  <a:lnTo>
                    <a:pt x="577140" y="985012"/>
                  </a:lnTo>
                  <a:lnTo>
                    <a:pt x="568395" y="985013"/>
                  </a:lnTo>
                  <a:lnTo>
                    <a:pt x="559650" y="985013"/>
                  </a:lnTo>
                  <a:lnTo>
                    <a:pt x="550906" y="985014"/>
                  </a:lnTo>
                  <a:lnTo>
                    <a:pt x="542161" y="985014"/>
                  </a:lnTo>
                  <a:lnTo>
                    <a:pt x="533417" y="985015"/>
                  </a:lnTo>
                  <a:lnTo>
                    <a:pt x="524672" y="985015"/>
                  </a:lnTo>
                  <a:lnTo>
                    <a:pt x="515928" y="985016"/>
                  </a:lnTo>
                  <a:lnTo>
                    <a:pt x="507183" y="985016"/>
                  </a:lnTo>
                  <a:lnTo>
                    <a:pt x="498439" y="985016"/>
                  </a:lnTo>
                  <a:lnTo>
                    <a:pt x="489694" y="985017"/>
                  </a:lnTo>
                  <a:lnTo>
                    <a:pt x="480950" y="985017"/>
                  </a:lnTo>
                  <a:lnTo>
                    <a:pt x="472205" y="985017"/>
                  </a:lnTo>
                  <a:lnTo>
                    <a:pt x="463460" y="985017"/>
                  </a:lnTo>
                  <a:lnTo>
                    <a:pt x="454716" y="985018"/>
                  </a:lnTo>
                  <a:lnTo>
                    <a:pt x="445971" y="985018"/>
                  </a:lnTo>
                  <a:lnTo>
                    <a:pt x="437227" y="985018"/>
                  </a:lnTo>
                  <a:lnTo>
                    <a:pt x="428482" y="985018"/>
                  </a:lnTo>
                  <a:lnTo>
                    <a:pt x="419738" y="985018"/>
                  </a:lnTo>
                  <a:lnTo>
                    <a:pt x="410993" y="985018"/>
                  </a:lnTo>
                  <a:lnTo>
                    <a:pt x="402249" y="985018"/>
                  </a:lnTo>
                  <a:lnTo>
                    <a:pt x="393504" y="985019"/>
                  </a:lnTo>
                  <a:lnTo>
                    <a:pt x="384760" y="985019"/>
                  </a:lnTo>
                  <a:lnTo>
                    <a:pt x="376015" y="985019"/>
                  </a:lnTo>
                  <a:lnTo>
                    <a:pt x="367270" y="985019"/>
                  </a:lnTo>
                  <a:lnTo>
                    <a:pt x="358526" y="985019"/>
                  </a:lnTo>
                  <a:lnTo>
                    <a:pt x="349781" y="985019"/>
                  </a:lnTo>
                  <a:lnTo>
                    <a:pt x="341037" y="985019"/>
                  </a:lnTo>
                  <a:lnTo>
                    <a:pt x="332292" y="985019"/>
                  </a:lnTo>
                  <a:lnTo>
                    <a:pt x="323548" y="985019"/>
                  </a:lnTo>
                  <a:lnTo>
                    <a:pt x="314803" y="985019"/>
                  </a:lnTo>
                  <a:lnTo>
                    <a:pt x="306059" y="985019"/>
                  </a:lnTo>
                  <a:lnTo>
                    <a:pt x="297314" y="985019"/>
                  </a:lnTo>
                  <a:lnTo>
                    <a:pt x="288570" y="985019"/>
                  </a:lnTo>
                  <a:lnTo>
                    <a:pt x="279825" y="985019"/>
                  </a:lnTo>
                  <a:lnTo>
                    <a:pt x="271080" y="985019"/>
                  </a:lnTo>
                  <a:lnTo>
                    <a:pt x="262336" y="985019"/>
                  </a:lnTo>
                  <a:lnTo>
                    <a:pt x="253591" y="985019"/>
                  </a:lnTo>
                  <a:lnTo>
                    <a:pt x="244847" y="985019"/>
                  </a:lnTo>
                  <a:lnTo>
                    <a:pt x="236102" y="985019"/>
                  </a:lnTo>
                  <a:lnTo>
                    <a:pt x="227358" y="985019"/>
                  </a:lnTo>
                  <a:lnTo>
                    <a:pt x="218613" y="985019"/>
                  </a:lnTo>
                  <a:lnTo>
                    <a:pt x="209869" y="985020"/>
                  </a:lnTo>
                  <a:lnTo>
                    <a:pt x="201124" y="985020"/>
                  </a:lnTo>
                  <a:lnTo>
                    <a:pt x="192380" y="985020"/>
                  </a:lnTo>
                  <a:lnTo>
                    <a:pt x="183635" y="985020"/>
                  </a:lnTo>
                  <a:lnTo>
                    <a:pt x="174890" y="985020"/>
                  </a:lnTo>
                  <a:lnTo>
                    <a:pt x="166146" y="985020"/>
                  </a:lnTo>
                  <a:lnTo>
                    <a:pt x="157401" y="985020"/>
                  </a:lnTo>
                  <a:lnTo>
                    <a:pt x="148657" y="985020"/>
                  </a:lnTo>
                  <a:lnTo>
                    <a:pt x="139912" y="985020"/>
                  </a:lnTo>
                  <a:lnTo>
                    <a:pt x="131168" y="985020"/>
                  </a:lnTo>
                  <a:lnTo>
                    <a:pt x="122423" y="985020"/>
                  </a:lnTo>
                  <a:lnTo>
                    <a:pt x="113679" y="985020"/>
                  </a:lnTo>
                  <a:lnTo>
                    <a:pt x="104934" y="985020"/>
                  </a:lnTo>
                  <a:lnTo>
                    <a:pt x="96190" y="985020"/>
                  </a:lnTo>
                  <a:lnTo>
                    <a:pt x="87445" y="985020"/>
                  </a:lnTo>
                  <a:lnTo>
                    <a:pt x="78700" y="985020"/>
                  </a:lnTo>
                  <a:lnTo>
                    <a:pt x="69956" y="985020"/>
                  </a:lnTo>
                  <a:lnTo>
                    <a:pt x="61211" y="985020"/>
                  </a:lnTo>
                  <a:lnTo>
                    <a:pt x="52467" y="985020"/>
                  </a:lnTo>
                  <a:lnTo>
                    <a:pt x="43722" y="985020"/>
                  </a:lnTo>
                  <a:lnTo>
                    <a:pt x="34978" y="985020"/>
                  </a:lnTo>
                  <a:lnTo>
                    <a:pt x="26233" y="985020"/>
                  </a:lnTo>
                  <a:lnTo>
                    <a:pt x="17489" y="985020"/>
                  </a:lnTo>
                  <a:lnTo>
                    <a:pt x="8744" y="985020"/>
                  </a:lnTo>
                  <a:close/>
                </a:path>
              </a:pathLst>
            </a:cu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2196186" y="5015850"/>
              <a:ext cx="1818865" cy="985020"/>
            </a:xfrm>
            <a:custGeom>
              <a:avLst/>
              <a:pathLst>
                <a:path w="1818865" h="985020">
                  <a:moveTo>
                    <a:pt x="0" y="985020"/>
                  </a:moveTo>
                  <a:lnTo>
                    <a:pt x="0" y="985020"/>
                  </a:lnTo>
                  <a:lnTo>
                    <a:pt x="8744" y="985020"/>
                  </a:lnTo>
                  <a:lnTo>
                    <a:pt x="17489" y="985020"/>
                  </a:lnTo>
                  <a:lnTo>
                    <a:pt x="26233" y="985020"/>
                  </a:lnTo>
                  <a:lnTo>
                    <a:pt x="34978" y="985020"/>
                  </a:lnTo>
                  <a:lnTo>
                    <a:pt x="43722" y="985020"/>
                  </a:lnTo>
                  <a:lnTo>
                    <a:pt x="52467" y="985020"/>
                  </a:lnTo>
                  <a:lnTo>
                    <a:pt x="61211" y="985019"/>
                  </a:lnTo>
                  <a:lnTo>
                    <a:pt x="69956" y="985019"/>
                  </a:lnTo>
                  <a:lnTo>
                    <a:pt x="78700" y="985019"/>
                  </a:lnTo>
                  <a:lnTo>
                    <a:pt x="87445" y="985019"/>
                  </a:lnTo>
                  <a:lnTo>
                    <a:pt x="96190" y="985019"/>
                  </a:lnTo>
                  <a:lnTo>
                    <a:pt x="104934" y="985019"/>
                  </a:lnTo>
                  <a:lnTo>
                    <a:pt x="113679" y="985019"/>
                  </a:lnTo>
                  <a:lnTo>
                    <a:pt x="122423" y="985019"/>
                  </a:lnTo>
                  <a:lnTo>
                    <a:pt x="131168" y="985019"/>
                  </a:lnTo>
                  <a:lnTo>
                    <a:pt x="139912" y="985019"/>
                  </a:lnTo>
                  <a:lnTo>
                    <a:pt x="148657" y="985019"/>
                  </a:lnTo>
                  <a:lnTo>
                    <a:pt x="157401" y="985019"/>
                  </a:lnTo>
                  <a:lnTo>
                    <a:pt x="166146" y="985019"/>
                  </a:lnTo>
                  <a:lnTo>
                    <a:pt x="174890" y="985019"/>
                  </a:lnTo>
                  <a:lnTo>
                    <a:pt x="183635" y="985019"/>
                  </a:lnTo>
                  <a:lnTo>
                    <a:pt x="192380" y="985019"/>
                  </a:lnTo>
                  <a:lnTo>
                    <a:pt x="201124" y="985019"/>
                  </a:lnTo>
                  <a:lnTo>
                    <a:pt x="209869" y="985019"/>
                  </a:lnTo>
                  <a:lnTo>
                    <a:pt x="218613" y="985019"/>
                  </a:lnTo>
                  <a:lnTo>
                    <a:pt x="227358" y="985019"/>
                  </a:lnTo>
                  <a:lnTo>
                    <a:pt x="236102" y="985019"/>
                  </a:lnTo>
                  <a:lnTo>
                    <a:pt x="244847" y="985019"/>
                  </a:lnTo>
                  <a:lnTo>
                    <a:pt x="253591" y="985019"/>
                  </a:lnTo>
                  <a:lnTo>
                    <a:pt x="262336" y="985018"/>
                  </a:lnTo>
                  <a:lnTo>
                    <a:pt x="271080" y="985018"/>
                  </a:lnTo>
                  <a:lnTo>
                    <a:pt x="279825" y="985018"/>
                  </a:lnTo>
                  <a:lnTo>
                    <a:pt x="288570" y="985018"/>
                  </a:lnTo>
                  <a:lnTo>
                    <a:pt x="297314" y="985018"/>
                  </a:lnTo>
                  <a:lnTo>
                    <a:pt x="306059" y="985018"/>
                  </a:lnTo>
                  <a:lnTo>
                    <a:pt x="314803" y="985018"/>
                  </a:lnTo>
                  <a:lnTo>
                    <a:pt x="323548" y="985017"/>
                  </a:lnTo>
                  <a:lnTo>
                    <a:pt x="332292" y="985017"/>
                  </a:lnTo>
                  <a:lnTo>
                    <a:pt x="341037" y="985017"/>
                  </a:lnTo>
                  <a:lnTo>
                    <a:pt x="349781" y="985017"/>
                  </a:lnTo>
                  <a:lnTo>
                    <a:pt x="358526" y="985017"/>
                  </a:lnTo>
                  <a:lnTo>
                    <a:pt x="367270" y="985016"/>
                  </a:lnTo>
                  <a:lnTo>
                    <a:pt x="376015" y="985016"/>
                  </a:lnTo>
                  <a:lnTo>
                    <a:pt x="384760" y="985016"/>
                  </a:lnTo>
                  <a:lnTo>
                    <a:pt x="393504" y="985015"/>
                  </a:lnTo>
                  <a:lnTo>
                    <a:pt x="402249" y="985015"/>
                  </a:lnTo>
                  <a:lnTo>
                    <a:pt x="410993" y="985015"/>
                  </a:lnTo>
                  <a:lnTo>
                    <a:pt x="419738" y="985014"/>
                  </a:lnTo>
                  <a:lnTo>
                    <a:pt x="428482" y="985014"/>
                  </a:lnTo>
                  <a:lnTo>
                    <a:pt x="437227" y="985013"/>
                  </a:lnTo>
                  <a:lnTo>
                    <a:pt x="445971" y="985013"/>
                  </a:lnTo>
                  <a:lnTo>
                    <a:pt x="454716" y="985012"/>
                  </a:lnTo>
                  <a:lnTo>
                    <a:pt x="463460" y="985012"/>
                  </a:lnTo>
                  <a:lnTo>
                    <a:pt x="472205" y="985011"/>
                  </a:lnTo>
                  <a:lnTo>
                    <a:pt x="480950" y="985010"/>
                  </a:lnTo>
                  <a:lnTo>
                    <a:pt x="489694" y="985009"/>
                  </a:lnTo>
                  <a:lnTo>
                    <a:pt x="498439" y="985009"/>
                  </a:lnTo>
                  <a:lnTo>
                    <a:pt x="507183" y="985008"/>
                  </a:lnTo>
                  <a:lnTo>
                    <a:pt x="515928" y="985007"/>
                  </a:lnTo>
                  <a:lnTo>
                    <a:pt x="524672" y="985005"/>
                  </a:lnTo>
                  <a:lnTo>
                    <a:pt x="533417" y="985004"/>
                  </a:lnTo>
                  <a:lnTo>
                    <a:pt x="542161" y="985003"/>
                  </a:lnTo>
                  <a:lnTo>
                    <a:pt x="550906" y="985001"/>
                  </a:lnTo>
                  <a:lnTo>
                    <a:pt x="559650" y="985000"/>
                  </a:lnTo>
                  <a:lnTo>
                    <a:pt x="568395" y="984998"/>
                  </a:lnTo>
                  <a:lnTo>
                    <a:pt x="577140" y="984996"/>
                  </a:lnTo>
                  <a:lnTo>
                    <a:pt x="585884" y="984994"/>
                  </a:lnTo>
                  <a:lnTo>
                    <a:pt x="594629" y="984992"/>
                  </a:lnTo>
                  <a:lnTo>
                    <a:pt x="603373" y="984990"/>
                  </a:lnTo>
                  <a:lnTo>
                    <a:pt x="612118" y="984987"/>
                  </a:lnTo>
                  <a:lnTo>
                    <a:pt x="620862" y="984984"/>
                  </a:lnTo>
                  <a:lnTo>
                    <a:pt x="629607" y="984981"/>
                  </a:lnTo>
                  <a:lnTo>
                    <a:pt x="638351" y="984978"/>
                  </a:lnTo>
                  <a:lnTo>
                    <a:pt x="647096" y="984975"/>
                  </a:lnTo>
                  <a:lnTo>
                    <a:pt x="655840" y="984971"/>
                  </a:lnTo>
                  <a:lnTo>
                    <a:pt x="664585" y="984967"/>
                  </a:lnTo>
                  <a:lnTo>
                    <a:pt x="673330" y="984962"/>
                  </a:lnTo>
                  <a:lnTo>
                    <a:pt x="682074" y="984957"/>
                  </a:lnTo>
                  <a:lnTo>
                    <a:pt x="690819" y="984952"/>
                  </a:lnTo>
                  <a:lnTo>
                    <a:pt x="699563" y="984946"/>
                  </a:lnTo>
                  <a:lnTo>
                    <a:pt x="708308" y="984940"/>
                  </a:lnTo>
                  <a:lnTo>
                    <a:pt x="717052" y="984933"/>
                  </a:lnTo>
                  <a:lnTo>
                    <a:pt x="725797" y="984925"/>
                  </a:lnTo>
                  <a:lnTo>
                    <a:pt x="734541" y="984917"/>
                  </a:lnTo>
                  <a:lnTo>
                    <a:pt x="743286" y="984908"/>
                  </a:lnTo>
                  <a:lnTo>
                    <a:pt x="752030" y="984899"/>
                  </a:lnTo>
                  <a:lnTo>
                    <a:pt x="760775" y="984888"/>
                  </a:lnTo>
                  <a:lnTo>
                    <a:pt x="769520" y="984877"/>
                  </a:lnTo>
                  <a:lnTo>
                    <a:pt x="778264" y="984864"/>
                  </a:lnTo>
                  <a:lnTo>
                    <a:pt x="787009" y="984851"/>
                  </a:lnTo>
                  <a:lnTo>
                    <a:pt x="795753" y="984836"/>
                  </a:lnTo>
                  <a:lnTo>
                    <a:pt x="804498" y="984821"/>
                  </a:lnTo>
                  <a:lnTo>
                    <a:pt x="813242" y="984803"/>
                  </a:lnTo>
                  <a:lnTo>
                    <a:pt x="821987" y="984785"/>
                  </a:lnTo>
                  <a:lnTo>
                    <a:pt x="830731" y="984764"/>
                  </a:lnTo>
                  <a:lnTo>
                    <a:pt x="839476" y="984742"/>
                  </a:lnTo>
                  <a:lnTo>
                    <a:pt x="848221" y="984718"/>
                  </a:lnTo>
                  <a:lnTo>
                    <a:pt x="856965" y="984692"/>
                  </a:lnTo>
                  <a:lnTo>
                    <a:pt x="865710" y="984663"/>
                  </a:lnTo>
                  <a:lnTo>
                    <a:pt x="874454" y="984632"/>
                  </a:lnTo>
                  <a:lnTo>
                    <a:pt x="883199" y="984599"/>
                  </a:lnTo>
                  <a:lnTo>
                    <a:pt x="891943" y="984562"/>
                  </a:lnTo>
                  <a:lnTo>
                    <a:pt x="900688" y="984522"/>
                  </a:lnTo>
                  <a:lnTo>
                    <a:pt x="909432" y="984479"/>
                  </a:lnTo>
                  <a:lnTo>
                    <a:pt x="918177" y="984432"/>
                  </a:lnTo>
                  <a:lnTo>
                    <a:pt x="926921" y="984380"/>
                  </a:lnTo>
                  <a:lnTo>
                    <a:pt x="935666" y="984325"/>
                  </a:lnTo>
                  <a:lnTo>
                    <a:pt x="944411" y="984264"/>
                  </a:lnTo>
                  <a:lnTo>
                    <a:pt x="953155" y="984198"/>
                  </a:lnTo>
                  <a:lnTo>
                    <a:pt x="961900" y="984126"/>
                  </a:lnTo>
                  <a:lnTo>
                    <a:pt x="970644" y="984047"/>
                  </a:lnTo>
                  <a:lnTo>
                    <a:pt x="979389" y="983962"/>
                  </a:lnTo>
                  <a:lnTo>
                    <a:pt x="988133" y="983870"/>
                  </a:lnTo>
                  <a:lnTo>
                    <a:pt x="996878" y="983769"/>
                  </a:lnTo>
                  <a:lnTo>
                    <a:pt x="1005622" y="983659"/>
                  </a:lnTo>
                  <a:lnTo>
                    <a:pt x="1014367" y="983539"/>
                  </a:lnTo>
                  <a:lnTo>
                    <a:pt x="1023111" y="983409"/>
                  </a:lnTo>
                  <a:lnTo>
                    <a:pt x="1031856" y="983267"/>
                  </a:lnTo>
                  <a:lnTo>
                    <a:pt x="1040601" y="983113"/>
                  </a:lnTo>
                  <a:lnTo>
                    <a:pt x="1049345" y="982945"/>
                  </a:lnTo>
                  <a:lnTo>
                    <a:pt x="1058090" y="982762"/>
                  </a:lnTo>
                  <a:lnTo>
                    <a:pt x="1066834" y="982563"/>
                  </a:lnTo>
                  <a:lnTo>
                    <a:pt x="1075579" y="982346"/>
                  </a:lnTo>
                  <a:lnTo>
                    <a:pt x="1084323" y="982109"/>
                  </a:lnTo>
                  <a:lnTo>
                    <a:pt x="1093068" y="981852"/>
                  </a:lnTo>
                  <a:lnTo>
                    <a:pt x="1101812" y="981572"/>
                  </a:lnTo>
                  <a:lnTo>
                    <a:pt x="1110557" y="981266"/>
                  </a:lnTo>
                  <a:lnTo>
                    <a:pt x="1119301" y="980934"/>
                  </a:lnTo>
                  <a:lnTo>
                    <a:pt x="1128046" y="980572"/>
                  </a:lnTo>
                  <a:lnTo>
                    <a:pt x="1136791" y="980178"/>
                  </a:lnTo>
                  <a:lnTo>
                    <a:pt x="1145535" y="979748"/>
                  </a:lnTo>
                  <a:lnTo>
                    <a:pt x="1154280" y="979280"/>
                  </a:lnTo>
                  <a:lnTo>
                    <a:pt x="1163024" y="978771"/>
                  </a:lnTo>
                  <a:lnTo>
                    <a:pt x="1171769" y="978215"/>
                  </a:lnTo>
                  <a:lnTo>
                    <a:pt x="1180513" y="977611"/>
                  </a:lnTo>
                  <a:lnTo>
                    <a:pt x="1189258" y="976952"/>
                  </a:lnTo>
                  <a:lnTo>
                    <a:pt x="1198002" y="976235"/>
                  </a:lnTo>
                  <a:lnTo>
                    <a:pt x="1206747" y="975454"/>
                  </a:lnTo>
                  <a:lnTo>
                    <a:pt x="1215491" y="974603"/>
                  </a:lnTo>
                  <a:lnTo>
                    <a:pt x="1224236" y="973676"/>
                  </a:lnTo>
                  <a:lnTo>
                    <a:pt x="1232981" y="972667"/>
                  </a:lnTo>
                  <a:lnTo>
                    <a:pt x="1241725" y="971568"/>
                  </a:lnTo>
                  <a:lnTo>
                    <a:pt x="1250470" y="970372"/>
                  </a:lnTo>
                  <a:lnTo>
                    <a:pt x="1259214" y="969070"/>
                  </a:lnTo>
                  <a:lnTo>
                    <a:pt x="1267959" y="967652"/>
                  </a:lnTo>
                  <a:lnTo>
                    <a:pt x="1276703" y="966109"/>
                  </a:lnTo>
                  <a:lnTo>
                    <a:pt x="1285448" y="964429"/>
                  </a:lnTo>
                  <a:lnTo>
                    <a:pt x="1294192" y="962602"/>
                  </a:lnTo>
                  <a:lnTo>
                    <a:pt x="1302937" y="960614"/>
                  </a:lnTo>
                  <a:lnTo>
                    <a:pt x="1311681" y="958453"/>
                  </a:lnTo>
                  <a:lnTo>
                    <a:pt x="1320426" y="956102"/>
                  </a:lnTo>
                  <a:lnTo>
                    <a:pt x="1329171" y="953546"/>
                  </a:lnTo>
                  <a:lnTo>
                    <a:pt x="1337915" y="950770"/>
                  </a:lnTo>
                  <a:lnTo>
                    <a:pt x="1346660" y="947753"/>
                  </a:lnTo>
                  <a:lnTo>
                    <a:pt x="1355404" y="944476"/>
                  </a:lnTo>
                  <a:lnTo>
                    <a:pt x="1364149" y="940920"/>
                  </a:lnTo>
                  <a:lnTo>
                    <a:pt x="1372893" y="937061"/>
                  </a:lnTo>
                  <a:lnTo>
                    <a:pt x="1381638" y="932876"/>
                  </a:lnTo>
                  <a:lnTo>
                    <a:pt x="1390382" y="928339"/>
                  </a:lnTo>
                  <a:lnTo>
                    <a:pt x="1399127" y="923424"/>
                  </a:lnTo>
                  <a:lnTo>
                    <a:pt x="1407871" y="918104"/>
                  </a:lnTo>
                  <a:lnTo>
                    <a:pt x="1416616" y="912347"/>
                  </a:lnTo>
                  <a:lnTo>
                    <a:pt x="1425361" y="906124"/>
                  </a:lnTo>
                  <a:lnTo>
                    <a:pt x="1434105" y="899402"/>
                  </a:lnTo>
                  <a:lnTo>
                    <a:pt x="1442850" y="892147"/>
                  </a:lnTo>
                  <a:lnTo>
                    <a:pt x="1451594" y="884325"/>
                  </a:lnTo>
                  <a:lnTo>
                    <a:pt x="1460339" y="875901"/>
                  </a:lnTo>
                  <a:lnTo>
                    <a:pt x="1469083" y="866838"/>
                  </a:lnTo>
                  <a:lnTo>
                    <a:pt x="1477828" y="857100"/>
                  </a:lnTo>
                  <a:lnTo>
                    <a:pt x="1486572" y="846650"/>
                  </a:lnTo>
                  <a:lnTo>
                    <a:pt x="1495317" y="835452"/>
                  </a:lnTo>
                  <a:lnTo>
                    <a:pt x="1504061" y="823472"/>
                  </a:lnTo>
                  <a:lnTo>
                    <a:pt x="1512806" y="810675"/>
                  </a:lnTo>
                  <a:lnTo>
                    <a:pt x="1521551" y="797031"/>
                  </a:lnTo>
                  <a:lnTo>
                    <a:pt x="1530295" y="782509"/>
                  </a:lnTo>
                  <a:lnTo>
                    <a:pt x="1539040" y="767085"/>
                  </a:lnTo>
                  <a:lnTo>
                    <a:pt x="1547784" y="750737"/>
                  </a:lnTo>
                  <a:lnTo>
                    <a:pt x="1556529" y="733450"/>
                  </a:lnTo>
                  <a:lnTo>
                    <a:pt x="1565273" y="715214"/>
                  </a:lnTo>
                  <a:lnTo>
                    <a:pt x="1574018" y="696024"/>
                  </a:lnTo>
                  <a:lnTo>
                    <a:pt x="1582762" y="675884"/>
                  </a:lnTo>
                  <a:lnTo>
                    <a:pt x="1591507" y="654808"/>
                  </a:lnTo>
                  <a:lnTo>
                    <a:pt x="1600252" y="632817"/>
                  </a:lnTo>
                  <a:lnTo>
                    <a:pt x="1608996" y="609940"/>
                  </a:lnTo>
                  <a:lnTo>
                    <a:pt x="1617741" y="586219"/>
                  </a:lnTo>
                  <a:lnTo>
                    <a:pt x="1626485" y="561704"/>
                  </a:lnTo>
                  <a:lnTo>
                    <a:pt x="1635230" y="536455"/>
                  </a:lnTo>
                  <a:lnTo>
                    <a:pt x="1643974" y="510542"/>
                  </a:lnTo>
                  <a:lnTo>
                    <a:pt x="1652719" y="484044"/>
                  </a:lnTo>
                  <a:lnTo>
                    <a:pt x="1661463" y="457049"/>
                  </a:lnTo>
                  <a:lnTo>
                    <a:pt x="1670208" y="429652"/>
                  </a:lnTo>
                  <a:lnTo>
                    <a:pt x="1678952" y="401954"/>
                  </a:lnTo>
                  <a:lnTo>
                    <a:pt x="1687697" y="374060"/>
                  </a:lnTo>
                  <a:lnTo>
                    <a:pt x="1696442" y="346080"/>
                  </a:lnTo>
                  <a:lnTo>
                    <a:pt x="1705186" y="318123"/>
                  </a:lnTo>
                  <a:lnTo>
                    <a:pt x="1713931" y="290301"/>
                  </a:lnTo>
                  <a:lnTo>
                    <a:pt x="1722675" y="262720"/>
                  </a:lnTo>
                  <a:lnTo>
                    <a:pt x="1731420" y="235485"/>
                  </a:lnTo>
                  <a:lnTo>
                    <a:pt x="1740164" y="208695"/>
                  </a:lnTo>
                  <a:lnTo>
                    <a:pt x="1748909" y="182443"/>
                  </a:lnTo>
                  <a:lnTo>
                    <a:pt x="1757653" y="156813"/>
                  </a:lnTo>
                  <a:lnTo>
                    <a:pt x="1766398" y="131882"/>
                  </a:lnTo>
                  <a:lnTo>
                    <a:pt x="1775142" y="107715"/>
                  </a:lnTo>
                  <a:lnTo>
                    <a:pt x="1783887" y="84371"/>
                  </a:lnTo>
                  <a:lnTo>
                    <a:pt x="1792632" y="61895"/>
                  </a:lnTo>
                  <a:lnTo>
                    <a:pt x="1801376" y="40325"/>
                  </a:lnTo>
                  <a:lnTo>
                    <a:pt x="1810121" y="19687"/>
                  </a:ln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2196186" y="5345368"/>
              <a:ext cx="1818865" cy="655502"/>
            </a:xfrm>
            <a:custGeom>
              <a:avLst/>
              <a:pathLst>
                <a:path w="1818865" h="655502">
                  <a:moveTo>
                    <a:pt x="1818865" y="0"/>
                  </a:moveTo>
                  <a:lnTo>
                    <a:pt x="1818865" y="0"/>
                  </a:lnTo>
                  <a:lnTo>
                    <a:pt x="1810121" y="25738"/>
                  </a:lnTo>
                  <a:lnTo>
                    <a:pt x="1801376" y="51484"/>
                  </a:lnTo>
                  <a:lnTo>
                    <a:pt x="1792632" y="77151"/>
                  </a:lnTo>
                  <a:lnTo>
                    <a:pt x="1783887" y="102655"/>
                  </a:lnTo>
                  <a:lnTo>
                    <a:pt x="1775142" y="127913"/>
                  </a:lnTo>
                  <a:lnTo>
                    <a:pt x="1766398" y="152845"/>
                  </a:lnTo>
                  <a:lnTo>
                    <a:pt x="1757653" y="177377"/>
                  </a:lnTo>
                  <a:lnTo>
                    <a:pt x="1748909" y="201437"/>
                  </a:lnTo>
                  <a:lnTo>
                    <a:pt x="1740164" y="224962"/>
                  </a:lnTo>
                  <a:lnTo>
                    <a:pt x="1731420" y="247892"/>
                  </a:lnTo>
                  <a:lnTo>
                    <a:pt x="1722675" y="270177"/>
                  </a:lnTo>
                  <a:lnTo>
                    <a:pt x="1713931" y="291771"/>
                  </a:lnTo>
                  <a:lnTo>
                    <a:pt x="1705186" y="312638"/>
                  </a:lnTo>
                  <a:lnTo>
                    <a:pt x="1696442" y="332746"/>
                  </a:lnTo>
                  <a:lnTo>
                    <a:pt x="1687697" y="352073"/>
                  </a:lnTo>
                  <a:lnTo>
                    <a:pt x="1678952" y="370602"/>
                  </a:lnTo>
                  <a:lnTo>
                    <a:pt x="1670208" y="388323"/>
                  </a:lnTo>
                  <a:lnTo>
                    <a:pt x="1661463" y="405232"/>
                  </a:lnTo>
                  <a:lnTo>
                    <a:pt x="1652719" y="421330"/>
                  </a:lnTo>
                  <a:lnTo>
                    <a:pt x="1643974" y="436623"/>
                  </a:lnTo>
                  <a:lnTo>
                    <a:pt x="1635230" y="451123"/>
                  </a:lnTo>
                  <a:lnTo>
                    <a:pt x="1626485" y="464845"/>
                  </a:lnTo>
                  <a:lnTo>
                    <a:pt x="1617741" y="477806"/>
                  </a:lnTo>
                  <a:lnTo>
                    <a:pt x="1608996" y="490029"/>
                  </a:lnTo>
                  <a:lnTo>
                    <a:pt x="1600252" y="501535"/>
                  </a:lnTo>
                  <a:lnTo>
                    <a:pt x="1591507" y="512352"/>
                  </a:lnTo>
                  <a:lnTo>
                    <a:pt x="1582762" y="522505"/>
                  </a:lnTo>
                  <a:lnTo>
                    <a:pt x="1574018" y="532022"/>
                  </a:lnTo>
                  <a:lnTo>
                    <a:pt x="1565273" y="540932"/>
                  </a:lnTo>
                  <a:lnTo>
                    <a:pt x="1556529" y="549263"/>
                  </a:lnTo>
                  <a:lnTo>
                    <a:pt x="1547784" y="557045"/>
                  </a:lnTo>
                  <a:lnTo>
                    <a:pt x="1539040" y="564305"/>
                  </a:lnTo>
                  <a:lnTo>
                    <a:pt x="1530295" y="571073"/>
                  </a:lnTo>
                  <a:lnTo>
                    <a:pt x="1521551" y="577376"/>
                  </a:lnTo>
                  <a:lnTo>
                    <a:pt x="1512806" y="583240"/>
                  </a:lnTo>
                  <a:lnTo>
                    <a:pt x="1504061" y="588692"/>
                  </a:lnTo>
                  <a:lnTo>
                    <a:pt x="1495317" y="593757"/>
                  </a:lnTo>
                  <a:lnTo>
                    <a:pt x="1486572" y="598459"/>
                  </a:lnTo>
                  <a:lnTo>
                    <a:pt x="1477828" y="602821"/>
                  </a:lnTo>
                  <a:lnTo>
                    <a:pt x="1469083" y="606866"/>
                  </a:lnTo>
                  <a:lnTo>
                    <a:pt x="1460339" y="610614"/>
                  </a:lnTo>
                  <a:lnTo>
                    <a:pt x="1451594" y="614085"/>
                  </a:lnTo>
                  <a:lnTo>
                    <a:pt x="1442850" y="617298"/>
                  </a:lnTo>
                  <a:lnTo>
                    <a:pt x="1434105" y="620271"/>
                  </a:lnTo>
                  <a:lnTo>
                    <a:pt x="1425361" y="623021"/>
                  </a:lnTo>
                  <a:lnTo>
                    <a:pt x="1416616" y="625562"/>
                  </a:lnTo>
                  <a:lnTo>
                    <a:pt x="1407871" y="627911"/>
                  </a:lnTo>
                  <a:lnTo>
                    <a:pt x="1399127" y="630081"/>
                  </a:lnTo>
                  <a:lnTo>
                    <a:pt x="1390382" y="632085"/>
                  </a:lnTo>
                  <a:lnTo>
                    <a:pt x="1381638" y="633935"/>
                  </a:lnTo>
                  <a:lnTo>
                    <a:pt x="1372893" y="635642"/>
                  </a:lnTo>
                  <a:lnTo>
                    <a:pt x="1364149" y="637217"/>
                  </a:lnTo>
                  <a:lnTo>
                    <a:pt x="1355404" y="638670"/>
                  </a:lnTo>
                  <a:lnTo>
                    <a:pt x="1346660" y="640010"/>
                  </a:lnTo>
                  <a:lnTo>
                    <a:pt x="1337915" y="641245"/>
                  </a:lnTo>
                  <a:lnTo>
                    <a:pt x="1329171" y="642384"/>
                  </a:lnTo>
                  <a:lnTo>
                    <a:pt x="1320426" y="643433"/>
                  </a:lnTo>
                  <a:lnTo>
                    <a:pt x="1311681" y="644400"/>
                  </a:lnTo>
                  <a:lnTo>
                    <a:pt x="1302937" y="645291"/>
                  </a:lnTo>
                  <a:lnTo>
                    <a:pt x="1294192" y="646111"/>
                  </a:lnTo>
                  <a:lnTo>
                    <a:pt x="1285448" y="646867"/>
                  </a:lnTo>
                  <a:lnTo>
                    <a:pt x="1276703" y="647562"/>
                  </a:lnTo>
                  <a:lnTo>
                    <a:pt x="1267959" y="648203"/>
                  </a:lnTo>
                  <a:lnTo>
                    <a:pt x="1259214" y="648792"/>
                  </a:lnTo>
                  <a:lnTo>
                    <a:pt x="1250470" y="649335"/>
                  </a:lnTo>
                  <a:lnTo>
                    <a:pt x="1241725" y="649834"/>
                  </a:lnTo>
                  <a:lnTo>
                    <a:pt x="1232981" y="650293"/>
                  </a:lnTo>
                  <a:lnTo>
                    <a:pt x="1224236" y="650716"/>
                  </a:lnTo>
                  <a:lnTo>
                    <a:pt x="1215491" y="651104"/>
                  </a:lnTo>
                  <a:lnTo>
                    <a:pt x="1206747" y="651462"/>
                  </a:lnTo>
                  <a:lnTo>
                    <a:pt x="1198002" y="651791"/>
                  </a:lnTo>
                  <a:lnTo>
                    <a:pt x="1189258" y="652093"/>
                  </a:lnTo>
                  <a:lnTo>
                    <a:pt x="1180513" y="652371"/>
                  </a:lnTo>
                  <a:lnTo>
                    <a:pt x="1171769" y="652626"/>
                  </a:lnTo>
                  <a:lnTo>
                    <a:pt x="1163024" y="652861"/>
                  </a:lnTo>
                  <a:lnTo>
                    <a:pt x="1154280" y="653077"/>
                  </a:lnTo>
                  <a:lnTo>
                    <a:pt x="1145535" y="653276"/>
                  </a:lnTo>
                  <a:lnTo>
                    <a:pt x="1136791" y="653458"/>
                  </a:lnTo>
                  <a:lnTo>
                    <a:pt x="1128046" y="653626"/>
                  </a:lnTo>
                  <a:lnTo>
                    <a:pt x="1119301" y="653780"/>
                  </a:lnTo>
                  <a:lnTo>
                    <a:pt x="1110557" y="653921"/>
                  </a:lnTo>
                  <a:lnTo>
                    <a:pt x="1101812" y="654051"/>
                  </a:lnTo>
                  <a:lnTo>
                    <a:pt x="1093068" y="654171"/>
                  </a:lnTo>
                  <a:lnTo>
                    <a:pt x="1084323" y="654280"/>
                  </a:lnTo>
                  <a:lnTo>
                    <a:pt x="1075579" y="654381"/>
                  </a:lnTo>
                  <a:lnTo>
                    <a:pt x="1066834" y="654473"/>
                  </a:lnTo>
                  <a:lnTo>
                    <a:pt x="1058090" y="654558"/>
                  </a:lnTo>
                  <a:lnTo>
                    <a:pt x="1049345" y="654636"/>
                  </a:lnTo>
                  <a:lnTo>
                    <a:pt x="1040601" y="654708"/>
                  </a:lnTo>
                  <a:lnTo>
                    <a:pt x="1031856" y="654774"/>
                  </a:lnTo>
                  <a:lnTo>
                    <a:pt x="1023111" y="654834"/>
                  </a:lnTo>
                  <a:lnTo>
                    <a:pt x="1014367" y="654889"/>
                  </a:lnTo>
                  <a:lnTo>
                    <a:pt x="1005622" y="654940"/>
                  </a:lnTo>
                  <a:lnTo>
                    <a:pt x="996878" y="654987"/>
                  </a:lnTo>
                  <a:lnTo>
                    <a:pt x="988133" y="655029"/>
                  </a:lnTo>
                  <a:lnTo>
                    <a:pt x="979389" y="655069"/>
                  </a:lnTo>
                  <a:lnTo>
                    <a:pt x="970644" y="655105"/>
                  </a:lnTo>
                  <a:lnTo>
                    <a:pt x="961900" y="655138"/>
                  </a:lnTo>
                  <a:lnTo>
                    <a:pt x="953155" y="655168"/>
                  </a:lnTo>
                  <a:lnTo>
                    <a:pt x="944411" y="655196"/>
                  </a:lnTo>
                  <a:lnTo>
                    <a:pt x="935666" y="655221"/>
                  </a:lnTo>
                  <a:lnTo>
                    <a:pt x="926921" y="655245"/>
                  </a:lnTo>
                  <a:lnTo>
                    <a:pt x="918177" y="655266"/>
                  </a:lnTo>
                  <a:lnTo>
                    <a:pt x="909432" y="655286"/>
                  </a:lnTo>
                  <a:lnTo>
                    <a:pt x="900688" y="655304"/>
                  </a:lnTo>
                  <a:lnTo>
                    <a:pt x="891943" y="655321"/>
                  </a:lnTo>
                  <a:lnTo>
                    <a:pt x="883199" y="655336"/>
                  </a:lnTo>
                  <a:lnTo>
                    <a:pt x="874454" y="655350"/>
                  </a:lnTo>
                  <a:lnTo>
                    <a:pt x="865710" y="655362"/>
                  </a:lnTo>
                  <a:lnTo>
                    <a:pt x="856965" y="655374"/>
                  </a:lnTo>
                  <a:lnTo>
                    <a:pt x="848221" y="655385"/>
                  </a:lnTo>
                  <a:lnTo>
                    <a:pt x="839476" y="655395"/>
                  </a:lnTo>
                  <a:lnTo>
                    <a:pt x="830731" y="655404"/>
                  </a:lnTo>
                  <a:lnTo>
                    <a:pt x="821987" y="655412"/>
                  </a:lnTo>
                  <a:lnTo>
                    <a:pt x="813242" y="655419"/>
                  </a:lnTo>
                  <a:lnTo>
                    <a:pt x="804498" y="655426"/>
                  </a:lnTo>
                  <a:lnTo>
                    <a:pt x="795753" y="655433"/>
                  </a:lnTo>
                  <a:lnTo>
                    <a:pt x="787009" y="655439"/>
                  </a:lnTo>
                  <a:lnTo>
                    <a:pt x="778264" y="655444"/>
                  </a:lnTo>
                  <a:lnTo>
                    <a:pt x="769520" y="655449"/>
                  </a:lnTo>
                  <a:lnTo>
                    <a:pt x="760775" y="655453"/>
                  </a:lnTo>
                  <a:lnTo>
                    <a:pt x="752030" y="655457"/>
                  </a:lnTo>
                  <a:lnTo>
                    <a:pt x="743286" y="655461"/>
                  </a:lnTo>
                  <a:lnTo>
                    <a:pt x="734541" y="655464"/>
                  </a:lnTo>
                  <a:lnTo>
                    <a:pt x="725797" y="655468"/>
                  </a:lnTo>
                  <a:lnTo>
                    <a:pt x="717052" y="655471"/>
                  </a:lnTo>
                  <a:lnTo>
                    <a:pt x="708308" y="655473"/>
                  </a:lnTo>
                  <a:lnTo>
                    <a:pt x="699563" y="655476"/>
                  </a:lnTo>
                  <a:lnTo>
                    <a:pt x="690819" y="655478"/>
                  </a:lnTo>
                  <a:lnTo>
                    <a:pt x="682074" y="655480"/>
                  </a:lnTo>
                  <a:lnTo>
                    <a:pt x="673330" y="655482"/>
                  </a:lnTo>
                  <a:lnTo>
                    <a:pt x="664585" y="655483"/>
                  </a:lnTo>
                  <a:lnTo>
                    <a:pt x="655840" y="655485"/>
                  </a:lnTo>
                  <a:lnTo>
                    <a:pt x="647096" y="655486"/>
                  </a:lnTo>
                  <a:lnTo>
                    <a:pt x="638351" y="655488"/>
                  </a:lnTo>
                  <a:lnTo>
                    <a:pt x="629607" y="655489"/>
                  </a:lnTo>
                  <a:lnTo>
                    <a:pt x="620862" y="655490"/>
                  </a:lnTo>
                  <a:lnTo>
                    <a:pt x="612118" y="655491"/>
                  </a:lnTo>
                  <a:lnTo>
                    <a:pt x="603373" y="655492"/>
                  </a:lnTo>
                  <a:lnTo>
                    <a:pt x="594629" y="655493"/>
                  </a:lnTo>
                  <a:lnTo>
                    <a:pt x="585884" y="655493"/>
                  </a:lnTo>
                  <a:lnTo>
                    <a:pt x="577140" y="655494"/>
                  </a:lnTo>
                  <a:lnTo>
                    <a:pt x="568395" y="655495"/>
                  </a:lnTo>
                  <a:lnTo>
                    <a:pt x="559650" y="655495"/>
                  </a:lnTo>
                  <a:lnTo>
                    <a:pt x="550906" y="655496"/>
                  </a:lnTo>
                  <a:lnTo>
                    <a:pt x="542161" y="655496"/>
                  </a:lnTo>
                  <a:lnTo>
                    <a:pt x="533417" y="655497"/>
                  </a:lnTo>
                  <a:lnTo>
                    <a:pt x="524672" y="655497"/>
                  </a:lnTo>
                  <a:lnTo>
                    <a:pt x="515928" y="655498"/>
                  </a:lnTo>
                  <a:lnTo>
                    <a:pt x="507183" y="655498"/>
                  </a:lnTo>
                  <a:lnTo>
                    <a:pt x="498439" y="655498"/>
                  </a:lnTo>
                  <a:lnTo>
                    <a:pt x="489694" y="655499"/>
                  </a:lnTo>
                  <a:lnTo>
                    <a:pt x="480950" y="655499"/>
                  </a:lnTo>
                  <a:lnTo>
                    <a:pt x="472205" y="655499"/>
                  </a:lnTo>
                  <a:lnTo>
                    <a:pt x="463460" y="655499"/>
                  </a:lnTo>
                  <a:lnTo>
                    <a:pt x="454716" y="655500"/>
                  </a:lnTo>
                  <a:lnTo>
                    <a:pt x="445971" y="655500"/>
                  </a:lnTo>
                  <a:lnTo>
                    <a:pt x="437227" y="655500"/>
                  </a:lnTo>
                  <a:lnTo>
                    <a:pt x="428482" y="655500"/>
                  </a:lnTo>
                  <a:lnTo>
                    <a:pt x="419738" y="655500"/>
                  </a:lnTo>
                  <a:lnTo>
                    <a:pt x="410993" y="655500"/>
                  </a:lnTo>
                  <a:lnTo>
                    <a:pt x="402249" y="655500"/>
                  </a:lnTo>
                  <a:lnTo>
                    <a:pt x="393504" y="655501"/>
                  </a:lnTo>
                  <a:lnTo>
                    <a:pt x="384760" y="655501"/>
                  </a:lnTo>
                  <a:lnTo>
                    <a:pt x="376015" y="655501"/>
                  </a:lnTo>
                  <a:lnTo>
                    <a:pt x="367270" y="655501"/>
                  </a:lnTo>
                  <a:lnTo>
                    <a:pt x="358526" y="655501"/>
                  </a:lnTo>
                  <a:lnTo>
                    <a:pt x="349781" y="655501"/>
                  </a:lnTo>
                  <a:lnTo>
                    <a:pt x="341037" y="655501"/>
                  </a:lnTo>
                  <a:lnTo>
                    <a:pt x="332292" y="655501"/>
                  </a:lnTo>
                  <a:lnTo>
                    <a:pt x="323548" y="655501"/>
                  </a:lnTo>
                  <a:lnTo>
                    <a:pt x="314803" y="655501"/>
                  </a:lnTo>
                  <a:lnTo>
                    <a:pt x="306059" y="655501"/>
                  </a:lnTo>
                  <a:lnTo>
                    <a:pt x="297314" y="655501"/>
                  </a:lnTo>
                  <a:lnTo>
                    <a:pt x="288570" y="655501"/>
                  </a:lnTo>
                  <a:lnTo>
                    <a:pt x="279825" y="655501"/>
                  </a:lnTo>
                  <a:lnTo>
                    <a:pt x="271080" y="655501"/>
                  </a:lnTo>
                  <a:lnTo>
                    <a:pt x="262336" y="655501"/>
                  </a:lnTo>
                  <a:lnTo>
                    <a:pt x="253591" y="655501"/>
                  </a:lnTo>
                  <a:lnTo>
                    <a:pt x="244847" y="655501"/>
                  </a:lnTo>
                  <a:lnTo>
                    <a:pt x="236102" y="655501"/>
                  </a:lnTo>
                  <a:lnTo>
                    <a:pt x="227358" y="655502"/>
                  </a:lnTo>
                  <a:lnTo>
                    <a:pt x="218613" y="655502"/>
                  </a:lnTo>
                  <a:lnTo>
                    <a:pt x="209869" y="655502"/>
                  </a:lnTo>
                  <a:lnTo>
                    <a:pt x="201124" y="655502"/>
                  </a:lnTo>
                  <a:lnTo>
                    <a:pt x="192380" y="655502"/>
                  </a:lnTo>
                  <a:lnTo>
                    <a:pt x="183635" y="655502"/>
                  </a:lnTo>
                  <a:lnTo>
                    <a:pt x="174890" y="655502"/>
                  </a:lnTo>
                  <a:lnTo>
                    <a:pt x="166146" y="655502"/>
                  </a:lnTo>
                  <a:lnTo>
                    <a:pt x="157401" y="655502"/>
                  </a:lnTo>
                  <a:lnTo>
                    <a:pt x="148657" y="655502"/>
                  </a:lnTo>
                  <a:lnTo>
                    <a:pt x="139912" y="655502"/>
                  </a:lnTo>
                  <a:lnTo>
                    <a:pt x="131168" y="655502"/>
                  </a:lnTo>
                  <a:lnTo>
                    <a:pt x="122423" y="655502"/>
                  </a:lnTo>
                  <a:lnTo>
                    <a:pt x="113679" y="655502"/>
                  </a:lnTo>
                  <a:lnTo>
                    <a:pt x="104934" y="655502"/>
                  </a:lnTo>
                  <a:lnTo>
                    <a:pt x="96190" y="655502"/>
                  </a:lnTo>
                  <a:lnTo>
                    <a:pt x="87445" y="655502"/>
                  </a:lnTo>
                  <a:lnTo>
                    <a:pt x="78700" y="655502"/>
                  </a:lnTo>
                  <a:lnTo>
                    <a:pt x="69956" y="655502"/>
                  </a:lnTo>
                  <a:lnTo>
                    <a:pt x="61211" y="655502"/>
                  </a:lnTo>
                  <a:lnTo>
                    <a:pt x="52467" y="655502"/>
                  </a:lnTo>
                  <a:lnTo>
                    <a:pt x="43722" y="655502"/>
                  </a:lnTo>
                  <a:lnTo>
                    <a:pt x="34978" y="655502"/>
                  </a:lnTo>
                  <a:lnTo>
                    <a:pt x="26233" y="655502"/>
                  </a:lnTo>
                  <a:lnTo>
                    <a:pt x="17489" y="655502"/>
                  </a:lnTo>
                  <a:lnTo>
                    <a:pt x="8744" y="655502"/>
                  </a:lnTo>
                  <a:lnTo>
                    <a:pt x="0" y="655502"/>
                  </a:lnTo>
                  <a:lnTo>
                    <a:pt x="0" y="65550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2196186" y="5165018"/>
              <a:ext cx="1818865" cy="835851"/>
            </a:xfrm>
            <a:custGeom>
              <a:avLst/>
              <a:pathLst>
                <a:path w="1818865" h="835851">
                  <a:moveTo>
                    <a:pt x="0" y="835851"/>
                  </a:moveTo>
                  <a:lnTo>
                    <a:pt x="0" y="835851"/>
                  </a:lnTo>
                  <a:lnTo>
                    <a:pt x="8744" y="835851"/>
                  </a:lnTo>
                  <a:lnTo>
                    <a:pt x="17489" y="835851"/>
                  </a:lnTo>
                  <a:lnTo>
                    <a:pt x="26233" y="835851"/>
                  </a:lnTo>
                  <a:lnTo>
                    <a:pt x="34978" y="835851"/>
                  </a:lnTo>
                  <a:lnTo>
                    <a:pt x="43722" y="835851"/>
                  </a:lnTo>
                  <a:lnTo>
                    <a:pt x="52467" y="835851"/>
                  </a:lnTo>
                  <a:lnTo>
                    <a:pt x="61211" y="835851"/>
                  </a:lnTo>
                  <a:lnTo>
                    <a:pt x="69956" y="835851"/>
                  </a:lnTo>
                  <a:lnTo>
                    <a:pt x="78700" y="835851"/>
                  </a:lnTo>
                  <a:lnTo>
                    <a:pt x="87445" y="835851"/>
                  </a:lnTo>
                  <a:lnTo>
                    <a:pt x="96190" y="835851"/>
                  </a:lnTo>
                  <a:lnTo>
                    <a:pt x="104934" y="835851"/>
                  </a:lnTo>
                  <a:lnTo>
                    <a:pt x="113679" y="835851"/>
                  </a:lnTo>
                  <a:lnTo>
                    <a:pt x="122423" y="835851"/>
                  </a:lnTo>
                  <a:lnTo>
                    <a:pt x="131168" y="835851"/>
                  </a:lnTo>
                  <a:lnTo>
                    <a:pt x="139912" y="835851"/>
                  </a:lnTo>
                  <a:lnTo>
                    <a:pt x="148657" y="835851"/>
                  </a:lnTo>
                  <a:lnTo>
                    <a:pt x="157401" y="835851"/>
                  </a:lnTo>
                  <a:lnTo>
                    <a:pt x="166146" y="835851"/>
                  </a:lnTo>
                  <a:lnTo>
                    <a:pt x="174890" y="835851"/>
                  </a:lnTo>
                  <a:lnTo>
                    <a:pt x="183635" y="835851"/>
                  </a:lnTo>
                  <a:lnTo>
                    <a:pt x="192380" y="835851"/>
                  </a:lnTo>
                  <a:lnTo>
                    <a:pt x="201124" y="835851"/>
                  </a:lnTo>
                  <a:lnTo>
                    <a:pt x="209869" y="835851"/>
                  </a:lnTo>
                  <a:lnTo>
                    <a:pt x="218613" y="835851"/>
                  </a:lnTo>
                  <a:lnTo>
                    <a:pt x="227358" y="835851"/>
                  </a:lnTo>
                  <a:lnTo>
                    <a:pt x="236102" y="835851"/>
                  </a:lnTo>
                  <a:lnTo>
                    <a:pt x="244847" y="835851"/>
                  </a:lnTo>
                  <a:lnTo>
                    <a:pt x="253591" y="835851"/>
                  </a:lnTo>
                  <a:lnTo>
                    <a:pt x="262336" y="835851"/>
                  </a:lnTo>
                  <a:lnTo>
                    <a:pt x="271080" y="835851"/>
                  </a:lnTo>
                  <a:lnTo>
                    <a:pt x="279825" y="835851"/>
                  </a:lnTo>
                  <a:lnTo>
                    <a:pt x="288570" y="835851"/>
                  </a:lnTo>
                  <a:lnTo>
                    <a:pt x="297314" y="835851"/>
                  </a:lnTo>
                  <a:lnTo>
                    <a:pt x="306059" y="835851"/>
                  </a:lnTo>
                  <a:lnTo>
                    <a:pt x="314803" y="835850"/>
                  </a:lnTo>
                  <a:lnTo>
                    <a:pt x="323548" y="835850"/>
                  </a:lnTo>
                  <a:lnTo>
                    <a:pt x="332292" y="835850"/>
                  </a:lnTo>
                  <a:lnTo>
                    <a:pt x="341037" y="835850"/>
                  </a:lnTo>
                  <a:lnTo>
                    <a:pt x="349781" y="835850"/>
                  </a:lnTo>
                  <a:lnTo>
                    <a:pt x="358526" y="835850"/>
                  </a:lnTo>
                  <a:lnTo>
                    <a:pt x="367270" y="835850"/>
                  </a:lnTo>
                  <a:lnTo>
                    <a:pt x="376015" y="835850"/>
                  </a:lnTo>
                  <a:lnTo>
                    <a:pt x="384760" y="835849"/>
                  </a:lnTo>
                  <a:lnTo>
                    <a:pt x="393504" y="835849"/>
                  </a:lnTo>
                  <a:lnTo>
                    <a:pt x="402249" y="835849"/>
                  </a:lnTo>
                  <a:lnTo>
                    <a:pt x="410993" y="835849"/>
                  </a:lnTo>
                  <a:lnTo>
                    <a:pt x="419738" y="835849"/>
                  </a:lnTo>
                  <a:lnTo>
                    <a:pt x="428482" y="835848"/>
                  </a:lnTo>
                  <a:lnTo>
                    <a:pt x="437227" y="835848"/>
                  </a:lnTo>
                  <a:lnTo>
                    <a:pt x="445971" y="835848"/>
                  </a:lnTo>
                  <a:lnTo>
                    <a:pt x="454716" y="835847"/>
                  </a:lnTo>
                  <a:lnTo>
                    <a:pt x="463460" y="835847"/>
                  </a:lnTo>
                  <a:lnTo>
                    <a:pt x="472205" y="835847"/>
                  </a:lnTo>
                  <a:lnTo>
                    <a:pt x="480950" y="835846"/>
                  </a:lnTo>
                  <a:lnTo>
                    <a:pt x="489694" y="835846"/>
                  </a:lnTo>
                  <a:lnTo>
                    <a:pt x="498439" y="835845"/>
                  </a:lnTo>
                  <a:lnTo>
                    <a:pt x="507183" y="835845"/>
                  </a:lnTo>
                  <a:lnTo>
                    <a:pt x="515928" y="835844"/>
                  </a:lnTo>
                  <a:lnTo>
                    <a:pt x="524672" y="835843"/>
                  </a:lnTo>
                  <a:lnTo>
                    <a:pt x="533417" y="835843"/>
                  </a:lnTo>
                  <a:lnTo>
                    <a:pt x="542161" y="835842"/>
                  </a:lnTo>
                  <a:lnTo>
                    <a:pt x="550906" y="835841"/>
                  </a:lnTo>
                  <a:lnTo>
                    <a:pt x="559650" y="835840"/>
                  </a:lnTo>
                  <a:lnTo>
                    <a:pt x="568395" y="835839"/>
                  </a:lnTo>
                  <a:lnTo>
                    <a:pt x="577140" y="835838"/>
                  </a:lnTo>
                  <a:lnTo>
                    <a:pt x="585884" y="835837"/>
                  </a:lnTo>
                  <a:lnTo>
                    <a:pt x="594629" y="835836"/>
                  </a:lnTo>
                  <a:lnTo>
                    <a:pt x="603373" y="835834"/>
                  </a:lnTo>
                  <a:lnTo>
                    <a:pt x="612118" y="835833"/>
                  </a:lnTo>
                  <a:lnTo>
                    <a:pt x="620862" y="835831"/>
                  </a:lnTo>
                  <a:lnTo>
                    <a:pt x="629607" y="835829"/>
                  </a:lnTo>
                  <a:lnTo>
                    <a:pt x="638351" y="835827"/>
                  </a:lnTo>
                  <a:lnTo>
                    <a:pt x="647096" y="835825"/>
                  </a:lnTo>
                  <a:lnTo>
                    <a:pt x="655840" y="835823"/>
                  </a:lnTo>
                  <a:lnTo>
                    <a:pt x="664585" y="835820"/>
                  </a:lnTo>
                  <a:lnTo>
                    <a:pt x="673330" y="835817"/>
                  </a:lnTo>
                  <a:lnTo>
                    <a:pt x="682074" y="835814"/>
                  </a:lnTo>
                  <a:lnTo>
                    <a:pt x="690819" y="835811"/>
                  </a:lnTo>
                  <a:lnTo>
                    <a:pt x="699563" y="835808"/>
                  </a:lnTo>
                  <a:lnTo>
                    <a:pt x="708308" y="835804"/>
                  </a:lnTo>
                  <a:lnTo>
                    <a:pt x="717052" y="835799"/>
                  </a:lnTo>
                  <a:lnTo>
                    <a:pt x="725797" y="835795"/>
                  </a:lnTo>
                  <a:lnTo>
                    <a:pt x="734541" y="835790"/>
                  </a:lnTo>
                  <a:lnTo>
                    <a:pt x="743286" y="835784"/>
                  </a:lnTo>
                  <a:lnTo>
                    <a:pt x="752030" y="835778"/>
                  </a:lnTo>
                  <a:lnTo>
                    <a:pt x="760775" y="835772"/>
                  </a:lnTo>
                  <a:lnTo>
                    <a:pt x="769520" y="835764"/>
                  </a:lnTo>
                  <a:lnTo>
                    <a:pt x="778264" y="835757"/>
                  </a:lnTo>
                  <a:lnTo>
                    <a:pt x="787009" y="835748"/>
                  </a:lnTo>
                  <a:lnTo>
                    <a:pt x="795753" y="835739"/>
                  </a:lnTo>
                  <a:lnTo>
                    <a:pt x="804498" y="835729"/>
                  </a:lnTo>
                  <a:lnTo>
                    <a:pt x="813242" y="835718"/>
                  </a:lnTo>
                  <a:lnTo>
                    <a:pt x="821987" y="835706"/>
                  </a:lnTo>
                  <a:lnTo>
                    <a:pt x="830731" y="835693"/>
                  </a:lnTo>
                  <a:lnTo>
                    <a:pt x="839476" y="835679"/>
                  </a:lnTo>
                  <a:lnTo>
                    <a:pt x="848221" y="835664"/>
                  </a:lnTo>
                  <a:lnTo>
                    <a:pt x="856965" y="835647"/>
                  </a:lnTo>
                  <a:lnTo>
                    <a:pt x="865710" y="835629"/>
                  </a:lnTo>
                  <a:lnTo>
                    <a:pt x="874454" y="835609"/>
                  </a:lnTo>
                  <a:lnTo>
                    <a:pt x="883199" y="835587"/>
                  </a:lnTo>
                  <a:lnTo>
                    <a:pt x="891943" y="835564"/>
                  </a:lnTo>
                  <a:lnTo>
                    <a:pt x="900688" y="835538"/>
                  </a:lnTo>
                  <a:lnTo>
                    <a:pt x="909432" y="835510"/>
                  </a:lnTo>
                  <a:lnTo>
                    <a:pt x="918177" y="835479"/>
                  </a:lnTo>
                  <a:lnTo>
                    <a:pt x="926921" y="835446"/>
                  </a:lnTo>
                  <a:lnTo>
                    <a:pt x="935666" y="835410"/>
                  </a:lnTo>
                  <a:lnTo>
                    <a:pt x="944411" y="835371"/>
                  </a:lnTo>
                  <a:lnTo>
                    <a:pt x="953155" y="835328"/>
                  </a:lnTo>
                  <a:lnTo>
                    <a:pt x="961900" y="835281"/>
                  </a:lnTo>
                  <a:lnTo>
                    <a:pt x="970644" y="835230"/>
                  </a:lnTo>
                  <a:lnTo>
                    <a:pt x="979389" y="835175"/>
                  </a:lnTo>
                  <a:lnTo>
                    <a:pt x="988133" y="835114"/>
                  </a:lnTo>
                  <a:lnTo>
                    <a:pt x="996878" y="835049"/>
                  </a:lnTo>
                  <a:lnTo>
                    <a:pt x="1005622" y="834977"/>
                  </a:lnTo>
                  <a:lnTo>
                    <a:pt x="1014367" y="834899"/>
                  </a:lnTo>
                  <a:lnTo>
                    <a:pt x="1023111" y="834814"/>
                  </a:lnTo>
                  <a:lnTo>
                    <a:pt x="1031856" y="834722"/>
                  </a:lnTo>
                  <a:lnTo>
                    <a:pt x="1040601" y="834621"/>
                  </a:lnTo>
                  <a:lnTo>
                    <a:pt x="1049345" y="834511"/>
                  </a:lnTo>
                  <a:lnTo>
                    <a:pt x="1058090" y="834392"/>
                  </a:lnTo>
                  <a:lnTo>
                    <a:pt x="1066834" y="834262"/>
                  </a:lnTo>
                  <a:lnTo>
                    <a:pt x="1075579" y="834120"/>
                  </a:lnTo>
                  <a:lnTo>
                    <a:pt x="1084323" y="833966"/>
                  </a:lnTo>
                  <a:lnTo>
                    <a:pt x="1093068" y="833798"/>
                  </a:lnTo>
                  <a:lnTo>
                    <a:pt x="1101812" y="833615"/>
                  </a:lnTo>
                  <a:lnTo>
                    <a:pt x="1110557" y="833415"/>
                  </a:lnTo>
                  <a:lnTo>
                    <a:pt x="1119301" y="833198"/>
                  </a:lnTo>
                  <a:lnTo>
                    <a:pt x="1128046" y="832962"/>
                  </a:lnTo>
                  <a:lnTo>
                    <a:pt x="1136791" y="832705"/>
                  </a:lnTo>
                  <a:lnTo>
                    <a:pt x="1145535" y="832425"/>
                  </a:lnTo>
                  <a:lnTo>
                    <a:pt x="1154280" y="832120"/>
                  </a:lnTo>
                  <a:lnTo>
                    <a:pt x="1163024" y="831788"/>
                  </a:lnTo>
                  <a:lnTo>
                    <a:pt x="1171769" y="831427"/>
                  </a:lnTo>
                  <a:lnTo>
                    <a:pt x="1180513" y="831033"/>
                  </a:lnTo>
                  <a:lnTo>
                    <a:pt x="1189258" y="830605"/>
                  </a:lnTo>
                  <a:lnTo>
                    <a:pt x="1198002" y="830139"/>
                  </a:lnTo>
                  <a:lnTo>
                    <a:pt x="1206747" y="829632"/>
                  </a:lnTo>
                  <a:lnTo>
                    <a:pt x="1215491" y="829080"/>
                  </a:lnTo>
                  <a:lnTo>
                    <a:pt x="1224236" y="828479"/>
                  </a:lnTo>
                  <a:lnTo>
                    <a:pt x="1232981" y="827825"/>
                  </a:lnTo>
                  <a:lnTo>
                    <a:pt x="1241725" y="827114"/>
                  </a:lnTo>
                  <a:lnTo>
                    <a:pt x="1250470" y="826340"/>
                  </a:lnTo>
                  <a:lnTo>
                    <a:pt x="1259214" y="825498"/>
                  </a:lnTo>
                  <a:lnTo>
                    <a:pt x="1267959" y="824582"/>
                  </a:lnTo>
                  <a:lnTo>
                    <a:pt x="1276703" y="823587"/>
                  </a:lnTo>
                  <a:lnTo>
                    <a:pt x="1285448" y="822504"/>
                  </a:lnTo>
                  <a:lnTo>
                    <a:pt x="1294192" y="821326"/>
                  </a:lnTo>
                  <a:lnTo>
                    <a:pt x="1302937" y="820046"/>
                  </a:lnTo>
                  <a:lnTo>
                    <a:pt x="1311681" y="818655"/>
                  </a:lnTo>
                  <a:lnTo>
                    <a:pt x="1320426" y="817143"/>
                  </a:lnTo>
                  <a:lnTo>
                    <a:pt x="1329171" y="815500"/>
                  </a:lnTo>
                  <a:lnTo>
                    <a:pt x="1337915" y="813716"/>
                  </a:lnTo>
                  <a:lnTo>
                    <a:pt x="1346660" y="811778"/>
                  </a:lnTo>
                  <a:lnTo>
                    <a:pt x="1355404" y="809674"/>
                  </a:lnTo>
                  <a:lnTo>
                    <a:pt x="1364149" y="807391"/>
                  </a:lnTo>
                  <a:lnTo>
                    <a:pt x="1372893" y="804913"/>
                  </a:lnTo>
                  <a:lnTo>
                    <a:pt x="1381638" y="802225"/>
                  </a:lnTo>
                  <a:lnTo>
                    <a:pt x="1390382" y="799311"/>
                  </a:lnTo>
                  <a:lnTo>
                    <a:pt x="1399127" y="796153"/>
                  </a:lnTo>
                  <a:lnTo>
                    <a:pt x="1407871" y="792731"/>
                  </a:lnTo>
                  <a:lnTo>
                    <a:pt x="1416616" y="789026"/>
                  </a:lnTo>
                  <a:lnTo>
                    <a:pt x="1425361" y="785016"/>
                  </a:lnTo>
                  <a:lnTo>
                    <a:pt x="1434105" y="780677"/>
                  </a:lnTo>
                  <a:lnTo>
                    <a:pt x="1442850" y="775987"/>
                  </a:lnTo>
                  <a:lnTo>
                    <a:pt x="1451594" y="770920"/>
                  </a:lnTo>
                  <a:lnTo>
                    <a:pt x="1460339" y="765449"/>
                  </a:lnTo>
                  <a:lnTo>
                    <a:pt x="1469083" y="759546"/>
                  </a:lnTo>
                  <a:lnTo>
                    <a:pt x="1477828" y="753183"/>
                  </a:lnTo>
                  <a:lnTo>
                    <a:pt x="1486572" y="746329"/>
                  </a:lnTo>
                  <a:lnTo>
                    <a:pt x="1495317" y="738954"/>
                  </a:lnTo>
                  <a:lnTo>
                    <a:pt x="1504061" y="731025"/>
                  </a:lnTo>
                  <a:lnTo>
                    <a:pt x="1512806" y="722511"/>
                  </a:lnTo>
                  <a:lnTo>
                    <a:pt x="1521551" y="713379"/>
                  </a:lnTo>
                  <a:lnTo>
                    <a:pt x="1530295" y="703596"/>
                  </a:lnTo>
                  <a:lnTo>
                    <a:pt x="1539040" y="693129"/>
                  </a:lnTo>
                  <a:lnTo>
                    <a:pt x="1547784" y="681947"/>
                  </a:lnTo>
                  <a:lnTo>
                    <a:pt x="1556529" y="670019"/>
                  </a:lnTo>
                  <a:lnTo>
                    <a:pt x="1565273" y="657315"/>
                  </a:lnTo>
                  <a:lnTo>
                    <a:pt x="1574018" y="643810"/>
                  </a:lnTo>
                  <a:lnTo>
                    <a:pt x="1582762" y="629477"/>
                  </a:lnTo>
                  <a:lnTo>
                    <a:pt x="1591507" y="614296"/>
                  </a:lnTo>
                  <a:lnTo>
                    <a:pt x="1600252" y="598251"/>
                  </a:lnTo>
                  <a:lnTo>
                    <a:pt x="1608996" y="581328"/>
                  </a:lnTo>
                  <a:lnTo>
                    <a:pt x="1617741" y="563521"/>
                  </a:lnTo>
                  <a:lnTo>
                    <a:pt x="1626485" y="544829"/>
                  </a:lnTo>
                  <a:lnTo>
                    <a:pt x="1635230" y="525257"/>
                  </a:lnTo>
                  <a:lnTo>
                    <a:pt x="1643974" y="504818"/>
                  </a:lnTo>
                  <a:lnTo>
                    <a:pt x="1652719" y="483532"/>
                  </a:lnTo>
                  <a:lnTo>
                    <a:pt x="1661463" y="461430"/>
                  </a:lnTo>
                  <a:lnTo>
                    <a:pt x="1670208" y="438548"/>
                  </a:lnTo>
                  <a:lnTo>
                    <a:pt x="1678952" y="414932"/>
                  </a:lnTo>
                  <a:lnTo>
                    <a:pt x="1687697" y="390636"/>
                  </a:lnTo>
                  <a:lnTo>
                    <a:pt x="1696442" y="365723"/>
                  </a:lnTo>
                  <a:lnTo>
                    <a:pt x="1705186" y="340263"/>
                  </a:lnTo>
                  <a:lnTo>
                    <a:pt x="1713931" y="314335"/>
                  </a:lnTo>
                  <a:lnTo>
                    <a:pt x="1722675" y="288022"/>
                  </a:lnTo>
                  <a:lnTo>
                    <a:pt x="1731420" y="261413"/>
                  </a:lnTo>
                  <a:lnTo>
                    <a:pt x="1740164" y="234602"/>
                  </a:lnTo>
                  <a:lnTo>
                    <a:pt x="1748909" y="207686"/>
                  </a:lnTo>
                  <a:lnTo>
                    <a:pt x="1757653" y="180763"/>
                  </a:lnTo>
                  <a:lnTo>
                    <a:pt x="1766398" y="153930"/>
                  </a:lnTo>
                  <a:lnTo>
                    <a:pt x="1775142" y="127284"/>
                  </a:lnTo>
                  <a:lnTo>
                    <a:pt x="1783887" y="100921"/>
                  </a:lnTo>
                  <a:lnTo>
                    <a:pt x="1792632" y="74929"/>
                  </a:lnTo>
                  <a:lnTo>
                    <a:pt x="1801376" y="49393"/>
                  </a:lnTo>
                  <a:lnTo>
                    <a:pt x="1810121" y="24393"/>
                  </a:ln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009F85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2493761" y="5974897"/>
              <a:ext cx="51946" cy="5194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2494216" y="5966607"/>
              <a:ext cx="68525" cy="6852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2503213" y="5966859"/>
              <a:ext cx="68020" cy="6802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2514594" y="5969496"/>
              <a:ext cx="62746" cy="6274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2522927" y="5969085"/>
              <a:ext cx="63569" cy="6356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2529991" y="5967404"/>
              <a:ext cx="66931" cy="6693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2538456" y="5967125"/>
              <a:ext cx="67490" cy="6749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2548423" y="5968347"/>
              <a:ext cx="65045" cy="6504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2557524" y="5968703"/>
              <a:ext cx="64333" cy="6433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2564690" y="5967125"/>
              <a:ext cx="67490" cy="6749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2572917" y="5966607"/>
              <a:ext cx="68525" cy="6852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2579344" y="5964290"/>
              <a:ext cx="73159" cy="7315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2588574" y="5964775"/>
              <a:ext cx="72189" cy="7218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2600890" y="5968347"/>
              <a:ext cx="65045" cy="6504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2604735" y="5963447"/>
              <a:ext cx="74844" cy="7484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2615741" y="5965709"/>
              <a:ext cx="70322" cy="7032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2623725" y="5964948"/>
              <a:ext cx="71843" cy="7184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2633230" y="5965709"/>
              <a:ext cx="70322" cy="7032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2638784" y="5962518"/>
              <a:ext cx="76703" cy="7670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2648722" y="5963712"/>
              <a:ext cx="74315" cy="7431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2660122" y="5966367"/>
              <a:ext cx="69005" cy="6900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2666639" y="5964139"/>
              <a:ext cx="73461" cy="7346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2675852" y="5964608"/>
              <a:ext cx="72523" cy="7252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2683566" y="5963578"/>
              <a:ext cx="74584" cy="7458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2690753" y="5962020"/>
              <a:ext cx="77699" cy="7769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2694400" y="5956922"/>
              <a:ext cx="87895" cy="8789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2701929" y="5955699"/>
              <a:ext cx="90326" cy="9032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2711106" y="5956139"/>
              <a:ext cx="89462" cy="8946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2718695" y="5954984"/>
              <a:ext cx="91771" cy="9177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2727775" y="5955319"/>
              <a:ext cx="91102" cy="9110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2739138" y="5957938"/>
              <a:ext cx="85864" cy="8586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2745245" y="5955300"/>
              <a:ext cx="91139" cy="9113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2753477" y="5954787"/>
              <a:ext cx="92165" cy="9216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2762418" y="5954984"/>
              <a:ext cx="91771" cy="9177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2772074" y="5955895"/>
              <a:ext cx="89949" cy="8994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2781062" y="5956139"/>
              <a:ext cx="89462" cy="8946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2789478" y="5955810"/>
              <a:ext cx="90119" cy="9011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2799117" y="5956704"/>
              <a:ext cx="88331" cy="8833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2807914" y="5956758"/>
              <a:ext cx="88224" cy="8822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2817493" y="5957592"/>
              <a:ext cx="86556" cy="8655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2826962" y="5958219"/>
              <a:ext cx="85106" cy="8510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2835476" y="5958034"/>
              <a:ext cx="85569" cy="8556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2842709" y="5956453"/>
              <a:ext cx="88591" cy="8859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2851378" y="5956368"/>
              <a:ext cx="88743" cy="8874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2859519" y="5955771"/>
              <a:ext cx="89949" cy="8994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2876395" y="5955196"/>
              <a:ext cx="91175" cy="9117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2884222" y="5954365"/>
              <a:ext cx="93010" cy="9301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2894091" y="5955488"/>
              <a:ext cx="90763" cy="9076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2901917" y="5954570"/>
              <a:ext cx="92600" cy="9260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2910768" y="5954677"/>
              <a:ext cx="92386" cy="9238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2920064" y="5955161"/>
              <a:ext cx="91284" cy="9128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2928514" y="5954866"/>
              <a:ext cx="91872" cy="9187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2937446" y="5955121"/>
              <a:ext cx="91497" cy="9149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2946616" y="5955547"/>
              <a:ext cx="90646" cy="9064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2955207" y="5955098"/>
              <a:ext cx="90953" cy="9095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2963362" y="5954709"/>
              <a:ext cx="92133" cy="9213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2971769" y="5954277"/>
              <a:ext cx="92808" cy="9280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2981479" y="5955302"/>
              <a:ext cx="90877" cy="9087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2990002" y="5954941"/>
              <a:ext cx="91320" cy="9132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2998260" y="5954593"/>
              <a:ext cx="92292" cy="9229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3008071" y="5955789"/>
              <a:ext cx="90161" cy="9016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3016900" y="5955874"/>
              <a:ext cx="89992" cy="8999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3025071" y="5954718"/>
              <a:ext cx="91139" cy="9113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3033432" y="5954723"/>
              <a:ext cx="91905" cy="9190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3043376" y="5956116"/>
              <a:ext cx="89507" cy="8950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3052212" y="5956208"/>
              <a:ext cx="89323" cy="8932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3060753" y="5956004"/>
              <a:ext cx="89731" cy="8973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3069632" y="5955778"/>
              <a:ext cx="89462" cy="8946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3079930" y="5957143"/>
              <a:ext cx="86354" cy="8635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3086669" y="5955686"/>
              <a:ext cx="90367" cy="9036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3096250" y="5956018"/>
              <a:ext cx="88693" cy="8869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3103506" y="5954642"/>
              <a:ext cx="91670" cy="9167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3112035" y="5954414"/>
              <a:ext cx="92101" cy="9210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3129098" y="5954393"/>
              <a:ext cx="92953" cy="9295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3137989" y="5954540"/>
              <a:ext cx="92660" cy="9266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3146934" y="5954189"/>
              <a:ext cx="92260" cy="9226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3155332" y="5953296"/>
              <a:ext cx="92953" cy="9295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3164391" y="5954069"/>
              <a:ext cx="92323" cy="9232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3173637" y="5953659"/>
              <a:ext cx="91320" cy="9132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189929" y="5954012"/>
              <a:ext cx="93716" cy="9371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3199261" y="5954600"/>
              <a:ext cx="92539" cy="9253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3207590" y="5951723"/>
              <a:ext cx="93371" cy="9337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3216048" y="5952253"/>
              <a:ext cx="93945" cy="9394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3225134" y="5951367"/>
              <a:ext cx="93262" cy="9326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3234019" y="5953319"/>
              <a:ext cx="92981" cy="9298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3242528" y="5954143"/>
              <a:ext cx="93452" cy="9345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3252393" y="5953775"/>
              <a:ext cx="91212" cy="9121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3262297" y="5950242"/>
              <a:ext cx="88892" cy="8889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3269233" y="5953164"/>
              <a:ext cx="92509" cy="9250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3278414" y="5955052"/>
              <a:ext cx="91635" cy="9163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3287733" y="5955626"/>
              <a:ext cx="90488" cy="9048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3295973" y="5945389"/>
              <a:ext cx="91497" cy="9149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3305008" y="5951016"/>
              <a:ext cx="90915" cy="9091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3314214" y="5950726"/>
              <a:ext cx="89992" cy="8999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3324007" y="5953509"/>
              <a:ext cx="87895" cy="8789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3331396" y="5947611"/>
              <a:ext cx="90607" cy="9060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3339235" y="5947902"/>
              <a:ext cx="92417" cy="9241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3348807" y="5946925"/>
              <a:ext cx="90763" cy="9076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3356709" y="5954646"/>
              <a:ext cx="92447" cy="9244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3365758" y="5946728"/>
              <a:ext cx="91838" cy="9183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3375760" y="5956208"/>
              <a:ext cx="89323" cy="8932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3384671" y="5944124"/>
              <a:ext cx="88990" cy="8899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3392667" y="5934177"/>
              <a:ext cx="90488" cy="9048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3401160" y="5948398"/>
              <a:ext cx="90990" cy="9099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3410404" y="5939751"/>
              <a:ext cx="89992" cy="8999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3418861" y="5955586"/>
              <a:ext cx="90567" cy="9056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3434979" y="5945895"/>
              <a:ext cx="75821" cy="7582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4084640" y="2851505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4084640" y="2536405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4084640" y="2221305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4084640" y="1906204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4084640" y="1591104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4084640" y="1679868"/>
              <a:ext cx="1818865" cy="1171637"/>
            </a:xfrm>
            <a:custGeom>
              <a:avLst/>
              <a:pathLst>
                <a:path w="1818865" h="1171637">
                  <a:moveTo>
                    <a:pt x="0" y="1171636"/>
                  </a:moveTo>
                  <a:lnTo>
                    <a:pt x="8744" y="1171636"/>
                  </a:lnTo>
                  <a:lnTo>
                    <a:pt x="17489" y="1171636"/>
                  </a:lnTo>
                  <a:lnTo>
                    <a:pt x="26233" y="1171636"/>
                  </a:lnTo>
                  <a:lnTo>
                    <a:pt x="34978" y="1171636"/>
                  </a:lnTo>
                  <a:lnTo>
                    <a:pt x="43722" y="1171636"/>
                  </a:lnTo>
                  <a:lnTo>
                    <a:pt x="52467" y="1171636"/>
                  </a:lnTo>
                  <a:lnTo>
                    <a:pt x="61211" y="1171636"/>
                  </a:lnTo>
                  <a:lnTo>
                    <a:pt x="69956" y="1171636"/>
                  </a:lnTo>
                  <a:lnTo>
                    <a:pt x="78700" y="1171636"/>
                  </a:lnTo>
                  <a:lnTo>
                    <a:pt x="87445" y="1171636"/>
                  </a:lnTo>
                  <a:lnTo>
                    <a:pt x="96190" y="1171636"/>
                  </a:lnTo>
                  <a:lnTo>
                    <a:pt x="104934" y="1171636"/>
                  </a:lnTo>
                  <a:lnTo>
                    <a:pt x="113679" y="1171636"/>
                  </a:lnTo>
                  <a:lnTo>
                    <a:pt x="122423" y="1171636"/>
                  </a:lnTo>
                  <a:lnTo>
                    <a:pt x="131168" y="1171635"/>
                  </a:lnTo>
                  <a:lnTo>
                    <a:pt x="139912" y="1171635"/>
                  </a:lnTo>
                  <a:lnTo>
                    <a:pt x="148657" y="1171635"/>
                  </a:lnTo>
                  <a:lnTo>
                    <a:pt x="157401" y="1171635"/>
                  </a:lnTo>
                  <a:lnTo>
                    <a:pt x="166146" y="1171635"/>
                  </a:lnTo>
                  <a:lnTo>
                    <a:pt x="174890" y="1171635"/>
                  </a:lnTo>
                  <a:lnTo>
                    <a:pt x="183635" y="1171635"/>
                  </a:lnTo>
                  <a:lnTo>
                    <a:pt x="192380" y="1171634"/>
                  </a:lnTo>
                  <a:lnTo>
                    <a:pt x="201124" y="1171634"/>
                  </a:lnTo>
                  <a:lnTo>
                    <a:pt x="209869" y="1171634"/>
                  </a:lnTo>
                  <a:lnTo>
                    <a:pt x="218613" y="1171634"/>
                  </a:lnTo>
                  <a:lnTo>
                    <a:pt x="227358" y="1171634"/>
                  </a:lnTo>
                  <a:lnTo>
                    <a:pt x="236102" y="1171633"/>
                  </a:lnTo>
                  <a:lnTo>
                    <a:pt x="244847" y="1171633"/>
                  </a:lnTo>
                  <a:lnTo>
                    <a:pt x="253591" y="1171633"/>
                  </a:lnTo>
                  <a:lnTo>
                    <a:pt x="262336" y="1171632"/>
                  </a:lnTo>
                  <a:lnTo>
                    <a:pt x="271080" y="1171632"/>
                  </a:lnTo>
                  <a:lnTo>
                    <a:pt x="279825" y="1171631"/>
                  </a:lnTo>
                  <a:lnTo>
                    <a:pt x="288570" y="1171631"/>
                  </a:lnTo>
                  <a:lnTo>
                    <a:pt x="297314" y="1171631"/>
                  </a:lnTo>
                  <a:lnTo>
                    <a:pt x="306059" y="1171630"/>
                  </a:lnTo>
                  <a:lnTo>
                    <a:pt x="314803" y="1171629"/>
                  </a:lnTo>
                  <a:lnTo>
                    <a:pt x="323548" y="1171629"/>
                  </a:lnTo>
                  <a:lnTo>
                    <a:pt x="332292" y="1171628"/>
                  </a:lnTo>
                  <a:lnTo>
                    <a:pt x="341037" y="1171627"/>
                  </a:lnTo>
                  <a:lnTo>
                    <a:pt x="349781" y="1171627"/>
                  </a:lnTo>
                  <a:lnTo>
                    <a:pt x="358526" y="1171626"/>
                  </a:lnTo>
                  <a:lnTo>
                    <a:pt x="367270" y="1171625"/>
                  </a:lnTo>
                  <a:lnTo>
                    <a:pt x="376015" y="1171624"/>
                  </a:lnTo>
                  <a:lnTo>
                    <a:pt x="384760" y="1171623"/>
                  </a:lnTo>
                  <a:lnTo>
                    <a:pt x="393504" y="1171621"/>
                  </a:lnTo>
                  <a:lnTo>
                    <a:pt x="402249" y="1171620"/>
                  </a:lnTo>
                  <a:lnTo>
                    <a:pt x="410993" y="1171619"/>
                  </a:lnTo>
                  <a:lnTo>
                    <a:pt x="419738" y="1171617"/>
                  </a:lnTo>
                  <a:lnTo>
                    <a:pt x="428482" y="1171615"/>
                  </a:lnTo>
                  <a:lnTo>
                    <a:pt x="437227" y="1171614"/>
                  </a:lnTo>
                  <a:lnTo>
                    <a:pt x="445971" y="1171612"/>
                  </a:lnTo>
                  <a:lnTo>
                    <a:pt x="454716" y="1171609"/>
                  </a:lnTo>
                  <a:lnTo>
                    <a:pt x="463460" y="1171607"/>
                  </a:lnTo>
                  <a:lnTo>
                    <a:pt x="472205" y="1171605"/>
                  </a:lnTo>
                  <a:lnTo>
                    <a:pt x="480950" y="1171602"/>
                  </a:lnTo>
                  <a:lnTo>
                    <a:pt x="489694" y="1171599"/>
                  </a:lnTo>
                  <a:lnTo>
                    <a:pt x="498439" y="1171596"/>
                  </a:lnTo>
                  <a:lnTo>
                    <a:pt x="507183" y="1171592"/>
                  </a:lnTo>
                  <a:lnTo>
                    <a:pt x="515928" y="1171588"/>
                  </a:lnTo>
                  <a:lnTo>
                    <a:pt x="524672" y="1171584"/>
                  </a:lnTo>
                  <a:lnTo>
                    <a:pt x="533417" y="1171580"/>
                  </a:lnTo>
                  <a:lnTo>
                    <a:pt x="542161" y="1171575"/>
                  </a:lnTo>
                  <a:lnTo>
                    <a:pt x="550906" y="1171569"/>
                  </a:lnTo>
                  <a:lnTo>
                    <a:pt x="559650" y="1171564"/>
                  </a:lnTo>
                  <a:lnTo>
                    <a:pt x="568395" y="1171557"/>
                  </a:lnTo>
                  <a:lnTo>
                    <a:pt x="577140" y="1171551"/>
                  </a:lnTo>
                  <a:lnTo>
                    <a:pt x="585884" y="1171543"/>
                  </a:lnTo>
                  <a:lnTo>
                    <a:pt x="594629" y="1171535"/>
                  </a:lnTo>
                  <a:lnTo>
                    <a:pt x="603373" y="1171527"/>
                  </a:lnTo>
                  <a:lnTo>
                    <a:pt x="612118" y="1171517"/>
                  </a:lnTo>
                  <a:lnTo>
                    <a:pt x="620862" y="1171507"/>
                  </a:lnTo>
                  <a:lnTo>
                    <a:pt x="629607" y="1171496"/>
                  </a:lnTo>
                  <a:lnTo>
                    <a:pt x="638351" y="1171484"/>
                  </a:lnTo>
                  <a:lnTo>
                    <a:pt x="647096" y="1171471"/>
                  </a:lnTo>
                  <a:lnTo>
                    <a:pt x="655840" y="1171456"/>
                  </a:lnTo>
                  <a:lnTo>
                    <a:pt x="664585" y="1171441"/>
                  </a:lnTo>
                  <a:lnTo>
                    <a:pt x="673330" y="1171424"/>
                  </a:lnTo>
                  <a:lnTo>
                    <a:pt x="682074" y="1171406"/>
                  </a:lnTo>
                  <a:lnTo>
                    <a:pt x="690819" y="1171386"/>
                  </a:lnTo>
                  <a:lnTo>
                    <a:pt x="699563" y="1171365"/>
                  </a:lnTo>
                  <a:lnTo>
                    <a:pt x="708308" y="1171341"/>
                  </a:lnTo>
                  <a:lnTo>
                    <a:pt x="717052" y="1171316"/>
                  </a:lnTo>
                  <a:lnTo>
                    <a:pt x="725797" y="1171288"/>
                  </a:lnTo>
                  <a:lnTo>
                    <a:pt x="734541" y="1171258"/>
                  </a:lnTo>
                  <a:lnTo>
                    <a:pt x="743286" y="1171225"/>
                  </a:lnTo>
                  <a:lnTo>
                    <a:pt x="752030" y="1171190"/>
                  </a:lnTo>
                  <a:lnTo>
                    <a:pt x="760775" y="1171152"/>
                  </a:lnTo>
                  <a:lnTo>
                    <a:pt x="769520" y="1171110"/>
                  </a:lnTo>
                  <a:lnTo>
                    <a:pt x="778264" y="1171064"/>
                  </a:lnTo>
                  <a:lnTo>
                    <a:pt x="787009" y="1171015"/>
                  </a:lnTo>
                  <a:lnTo>
                    <a:pt x="795753" y="1170961"/>
                  </a:lnTo>
                  <a:lnTo>
                    <a:pt x="804498" y="1170902"/>
                  </a:lnTo>
                  <a:lnTo>
                    <a:pt x="813242" y="1170839"/>
                  </a:lnTo>
                  <a:lnTo>
                    <a:pt x="821987" y="1170770"/>
                  </a:lnTo>
                  <a:lnTo>
                    <a:pt x="830731" y="1170695"/>
                  </a:lnTo>
                  <a:lnTo>
                    <a:pt x="839476" y="1170613"/>
                  </a:lnTo>
                  <a:lnTo>
                    <a:pt x="848221" y="1170524"/>
                  </a:lnTo>
                  <a:lnTo>
                    <a:pt x="856965" y="1170428"/>
                  </a:lnTo>
                  <a:lnTo>
                    <a:pt x="865710" y="1170323"/>
                  </a:lnTo>
                  <a:lnTo>
                    <a:pt x="874454" y="1170209"/>
                  </a:lnTo>
                  <a:lnTo>
                    <a:pt x="883199" y="1170085"/>
                  </a:lnTo>
                  <a:lnTo>
                    <a:pt x="891943" y="1169950"/>
                  </a:lnTo>
                  <a:lnTo>
                    <a:pt x="900688" y="1169803"/>
                  </a:lnTo>
                  <a:lnTo>
                    <a:pt x="909432" y="1169643"/>
                  </a:lnTo>
                  <a:lnTo>
                    <a:pt x="918177" y="1169470"/>
                  </a:lnTo>
                  <a:lnTo>
                    <a:pt x="926921" y="1169281"/>
                  </a:lnTo>
                  <a:lnTo>
                    <a:pt x="935666" y="1169075"/>
                  </a:lnTo>
                  <a:lnTo>
                    <a:pt x="944411" y="1168852"/>
                  </a:lnTo>
                  <a:lnTo>
                    <a:pt x="953155" y="1168609"/>
                  </a:lnTo>
                  <a:lnTo>
                    <a:pt x="961900" y="1168344"/>
                  </a:lnTo>
                  <a:lnTo>
                    <a:pt x="970644" y="1168057"/>
                  </a:lnTo>
                  <a:lnTo>
                    <a:pt x="979389" y="1167744"/>
                  </a:lnTo>
                  <a:lnTo>
                    <a:pt x="988133" y="1167403"/>
                  </a:lnTo>
                  <a:lnTo>
                    <a:pt x="996878" y="1167032"/>
                  </a:lnTo>
                  <a:lnTo>
                    <a:pt x="1005622" y="1166629"/>
                  </a:lnTo>
                  <a:lnTo>
                    <a:pt x="1014367" y="1166191"/>
                  </a:lnTo>
                  <a:lnTo>
                    <a:pt x="1023111" y="1165713"/>
                  </a:lnTo>
                  <a:lnTo>
                    <a:pt x="1031856" y="1165194"/>
                  </a:lnTo>
                  <a:lnTo>
                    <a:pt x="1040601" y="1164629"/>
                  </a:lnTo>
                  <a:lnTo>
                    <a:pt x="1049345" y="1164014"/>
                  </a:lnTo>
                  <a:lnTo>
                    <a:pt x="1058090" y="1163345"/>
                  </a:lnTo>
                  <a:lnTo>
                    <a:pt x="1066834" y="1162617"/>
                  </a:lnTo>
                  <a:lnTo>
                    <a:pt x="1075579" y="1161825"/>
                  </a:lnTo>
                  <a:lnTo>
                    <a:pt x="1084323" y="1160963"/>
                  </a:lnTo>
                  <a:lnTo>
                    <a:pt x="1093068" y="1160026"/>
                  </a:lnTo>
                  <a:lnTo>
                    <a:pt x="1101812" y="1159006"/>
                  </a:lnTo>
                  <a:lnTo>
                    <a:pt x="1110557" y="1157897"/>
                  </a:lnTo>
                  <a:lnTo>
                    <a:pt x="1119301" y="1156691"/>
                  </a:lnTo>
                  <a:lnTo>
                    <a:pt x="1128046" y="1155378"/>
                  </a:lnTo>
                  <a:lnTo>
                    <a:pt x="1136791" y="1153952"/>
                  </a:lnTo>
                  <a:lnTo>
                    <a:pt x="1145535" y="1152400"/>
                  </a:lnTo>
                  <a:lnTo>
                    <a:pt x="1154280" y="1150713"/>
                  </a:lnTo>
                  <a:lnTo>
                    <a:pt x="1163024" y="1148880"/>
                  </a:lnTo>
                  <a:lnTo>
                    <a:pt x="1171769" y="1146887"/>
                  </a:lnTo>
                  <a:lnTo>
                    <a:pt x="1180513" y="1144722"/>
                  </a:lnTo>
                  <a:lnTo>
                    <a:pt x="1189258" y="1142370"/>
                  </a:lnTo>
                  <a:lnTo>
                    <a:pt x="1198002" y="1139816"/>
                  </a:lnTo>
                  <a:lnTo>
                    <a:pt x="1206747" y="1137043"/>
                  </a:lnTo>
                  <a:lnTo>
                    <a:pt x="1215491" y="1134033"/>
                  </a:lnTo>
                  <a:lnTo>
                    <a:pt x="1224236" y="1130767"/>
                  </a:lnTo>
                  <a:lnTo>
                    <a:pt x="1232981" y="1127225"/>
                  </a:lnTo>
                  <a:lnTo>
                    <a:pt x="1241725" y="1123384"/>
                  </a:lnTo>
                  <a:lnTo>
                    <a:pt x="1250470" y="1119223"/>
                  </a:lnTo>
                  <a:lnTo>
                    <a:pt x="1259214" y="1114716"/>
                  </a:lnTo>
                  <a:lnTo>
                    <a:pt x="1267959" y="1109837"/>
                  </a:lnTo>
                  <a:lnTo>
                    <a:pt x="1276703" y="1104559"/>
                  </a:lnTo>
                  <a:lnTo>
                    <a:pt x="1285448" y="1098853"/>
                  </a:lnTo>
                  <a:lnTo>
                    <a:pt x="1294192" y="1092689"/>
                  </a:lnTo>
                  <a:lnTo>
                    <a:pt x="1302937" y="1086036"/>
                  </a:lnTo>
                  <a:lnTo>
                    <a:pt x="1311681" y="1078860"/>
                  </a:lnTo>
                  <a:lnTo>
                    <a:pt x="1320426" y="1071128"/>
                  </a:lnTo>
                  <a:lnTo>
                    <a:pt x="1329171" y="1062806"/>
                  </a:lnTo>
                  <a:lnTo>
                    <a:pt x="1337915" y="1053858"/>
                  </a:lnTo>
                  <a:lnTo>
                    <a:pt x="1346660" y="1044248"/>
                  </a:lnTo>
                  <a:lnTo>
                    <a:pt x="1355404" y="1033941"/>
                  </a:lnTo>
                  <a:lnTo>
                    <a:pt x="1364149" y="1022901"/>
                  </a:lnTo>
                  <a:lnTo>
                    <a:pt x="1372893" y="1011094"/>
                  </a:lnTo>
                  <a:lnTo>
                    <a:pt x="1381638" y="998487"/>
                  </a:lnTo>
                  <a:lnTo>
                    <a:pt x="1390382" y="985049"/>
                  </a:lnTo>
                  <a:lnTo>
                    <a:pt x="1399127" y="970750"/>
                  </a:lnTo>
                  <a:lnTo>
                    <a:pt x="1407871" y="955565"/>
                  </a:lnTo>
                  <a:lnTo>
                    <a:pt x="1416616" y="939473"/>
                  </a:lnTo>
                  <a:lnTo>
                    <a:pt x="1425361" y="922458"/>
                  </a:lnTo>
                  <a:lnTo>
                    <a:pt x="1434105" y="904507"/>
                  </a:lnTo>
                  <a:lnTo>
                    <a:pt x="1442850" y="885617"/>
                  </a:lnTo>
                  <a:lnTo>
                    <a:pt x="1451594" y="865789"/>
                  </a:lnTo>
                  <a:lnTo>
                    <a:pt x="1460339" y="845035"/>
                  </a:lnTo>
                  <a:lnTo>
                    <a:pt x="1469083" y="823373"/>
                  </a:lnTo>
                  <a:lnTo>
                    <a:pt x="1477828" y="800831"/>
                  </a:lnTo>
                  <a:lnTo>
                    <a:pt x="1486572" y="777446"/>
                  </a:lnTo>
                  <a:lnTo>
                    <a:pt x="1495317" y="753265"/>
                  </a:lnTo>
                  <a:lnTo>
                    <a:pt x="1504061" y="728346"/>
                  </a:lnTo>
                  <a:lnTo>
                    <a:pt x="1512806" y="702755"/>
                  </a:lnTo>
                  <a:lnTo>
                    <a:pt x="1521551" y="676566"/>
                  </a:lnTo>
                  <a:lnTo>
                    <a:pt x="1530295" y="649865"/>
                  </a:lnTo>
                  <a:lnTo>
                    <a:pt x="1539040" y="622741"/>
                  </a:lnTo>
                  <a:lnTo>
                    <a:pt x="1547784" y="595293"/>
                  </a:lnTo>
                  <a:lnTo>
                    <a:pt x="1556529" y="567624"/>
                  </a:lnTo>
                  <a:lnTo>
                    <a:pt x="1565273" y="539838"/>
                  </a:lnTo>
                  <a:lnTo>
                    <a:pt x="1574018" y="512045"/>
                  </a:lnTo>
                  <a:lnTo>
                    <a:pt x="1582762" y="484352"/>
                  </a:lnTo>
                  <a:lnTo>
                    <a:pt x="1591507" y="456867"/>
                  </a:lnTo>
                  <a:lnTo>
                    <a:pt x="1600252" y="429692"/>
                  </a:lnTo>
                  <a:lnTo>
                    <a:pt x="1608996" y="402927"/>
                  </a:lnTo>
                  <a:lnTo>
                    <a:pt x="1617741" y="376666"/>
                  </a:lnTo>
                  <a:lnTo>
                    <a:pt x="1626485" y="350993"/>
                  </a:lnTo>
                  <a:lnTo>
                    <a:pt x="1635230" y="325986"/>
                  </a:lnTo>
                  <a:lnTo>
                    <a:pt x="1643974" y="301715"/>
                  </a:lnTo>
                  <a:lnTo>
                    <a:pt x="1652719" y="278237"/>
                  </a:lnTo>
                  <a:lnTo>
                    <a:pt x="1661463" y="255603"/>
                  </a:lnTo>
                  <a:lnTo>
                    <a:pt x="1670208" y="233852"/>
                  </a:lnTo>
                  <a:lnTo>
                    <a:pt x="1678952" y="213014"/>
                  </a:lnTo>
                  <a:lnTo>
                    <a:pt x="1687697" y="193109"/>
                  </a:lnTo>
                  <a:lnTo>
                    <a:pt x="1696442" y="174150"/>
                  </a:lnTo>
                  <a:lnTo>
                    <a:pt x="1705186" y="156141"/>
                  </a:lnTo>
                  <a:lnTo>
                    <a:pt x="1713931" y="139077"/>
                  </a:lnTo>
                  <a:lnTo>
                    <a:pt x="1722675" y="122948"/>
                  </a:lnTo>
                  <a:lnTo>
                    <a:pt x="1731420" y="107738"/>
                  </a:lnTo>
                  <a:lnTo>
                    <a:pt x="1740164" y="93427"/>
                  </a:lnTo>
                  <a:lnTo>
                    <a:pt x="1748909" y="79987"/>
                  </a:lnTo>
                  <a:lnTo>
                    <a:pt x="1757653" y="67392"/>
                  </a:lnTo>
                  <a:lnTo>
                    <a:pt x="1766398" y="55608"/>
                  </a:lnTo>
                  <a:lnTo>
                    <a:pt x="1775142" y="44603"/>
                  </a:lnTo>
                  <a:lnTo>
                    <a:pt x="1783887" y="34341"/>
                  </a:lnTo>
                  <a:lnTo>
                    <a:pt x="1792632" y="24786"/>
                  </a:lnTo>
                  <a:lnTo>
                    <a:pt x="1801376" y="15901"/>
                  </a:lnTo>
                  <a:lnTo>
                    <a:pt x="1810121" y="7651"/>
                  </a:lnTo>
                  <a:lnTo>
                    <a:pt x="1818865" y="0"/>
                  </a:lnTo>
                  <a:lnTo>
                    <a:pt x="1818865" y="163372"/>
                  </a:lnTo>
                  <a:lnTo>
                    <a:pt x="1810121" y="180261"/>
                  </a:lnTo>
                  <a:lnTo>
                    <a:pt x="1801376" y="197966"/>
                  </a:lnTo>
                  <a:lnTo>
                    <a:pt x="1792632" y="216483"/>
                  </a:lnTo>
                  <a:lnTo>
                    <a:pt x="1783887" y="235804"/>
                  </a:lnTo>
                  <a:lnTo>
                    <a:pt x="1775142" y="255914"/>
                  </a:lnTo>
                  <a:lnTo>
                    <a:pt x="1766398" y="276791"/>
                  </a:lnTo>
                  <a:lnTo>
                    <a:pt x="1757653" y="298405"/>
                  </a:lnTo>
                  <a:lnTo>
                    <a:pt x="1748909" y="320721"/>
                  </a:lnTo>
                  <a:lnTo>
                    <a:pt x="1740164" y="343695"/>
                  </a:lnTo>
                  <a:lnTo>
                    <a:pt x="1731420" y="367275"/>
                  </a:lnTo>
                  <a:lnTo>
                    <a:pt x="1722675" y="391406"/>
                  </a:lnTo>
                  <a:lnTo>
                    <a:pt x="1713931" y="416022"/>
                  </a:lnTo>
                  <a:lnTo>
                    <a:pt x="1705186" y="441052"/>
                  </a:lnTo>
                  <a:lnTo>
                    <a:pt x="1696442" y="466423"/>
                  </a:lnTo>
                  <a:lnTo>
                    <a:pt x="1687697" y="492053"/>
                  </a:lnTo>
                  <a:lnTo>
                    <a:pt x="1678952" y="517860"/>
                  </a:lnTo>
                  <a:lnTo>
                    <a:pt x="1670208" y="543757"/>
                  </a:lnTo>
                  <a:lnTo>
                    <a:pt x="1661463" y="569657"/>
                  </a:lnTo>
                  <a:lnTo>
                    <a:pt x="1652719" y="595474"/>
                  </a:lnTo>
                  <a:lnTo>
                    <a:pt x="1643974" y="621121"/>
                  </a:lnTo>
                  <a:lnTo>
                    <a:pt x="1635230" y="646514"/>
                  </a:lnTo>
                  <a:lnTo>
                    <a:pt x="1626485" y="671573"/>
                  </a:lnTo>
                  <a:lnTo>
                    <a:pt x="1617741" y="696221"/>
                  </a:lnTo>
                  <a:lnTo>
                    <a:pt x="1608996" y="720386"/>
                  </a:lnTo>
                  <a:lnTo>
                    <a:pt x="1600252" y="744004"/>
                  </a:lnTo>
                  <a:lnTo>
                    <a:pt x="1591507" y="767015"/>
                  </a:lnTo>
                  <a:lnTo>
                    <a:pt x="1582762" y="789368"/>
                  </a:lnTo>
                  <a:lnTo>
                    <a:pt x="1574018" y="811017"/>
                  </a:lnTo>
                  <a:lnTo>
                    <a:pt x="1565273" y="831925"/>
                  </a:lnTo>
                  <a:lnTo>
                    <a:pt x="1556529" y="852063"/>
                  </a:lnTo>
                  <a:lnTo>
                    <a:pt x="1547784" y="871406"/>
                  </a:lnTo>
                  <a:lnTo>
                    <a:pt x="1539040" y="889939"/>
                  </a:lnTo>
                  <a:lnTo>
                    <a:pt x="1530295" y="907652"/>
                  </a:lnTo>
                  <a:lnTo>
                    <a:pt x="1521551" y="924542"/>
                  </a:lnTo>
                  <a:lnTo>
                    <a:pt x="1512806" y="940611"/>
                  </a:lnTo>
                  <a:lnTo>
                    <a:pt x="1504061" y="955866"/>
                  </a:lnTo>
                  <a:lnTo>
                    <a:pt x="1495317" y="970319"/>
                  </a:lnTo>
                  <a:lnTo>
                    <a:pt x="1486572" y="983986"/>
                  </a:lnTo>
                  <a:lnTo>
                    <a:pt x="1477828" y="996886"/>
                  </a:lnTo>
                  <a:lnTo>
                    <a:pt x="1469083" y="1009041"/>
                  </a:lnTo>
                  <a:lnTo>
                    <a:pt x="1460339" y="1020475"/>
                  </a:lnTo>
                  <a:lnTo>
                    <a:pt x="1451594" y="1031215"/>
                  </a:lnTo>
                  <a:lnTo>
                    <a:pt x="1442850" y="1041288"/>
                  </a:lnTo>
                  <a:lnTo>
                    <a:pt x="1434105" y="1050722"/>
                  </a:lnTo>
                  <a:lnTo>
                    <a:pt x="1425361" y="1059547"/>
                  </a:lnTo>
                  <a:lnTo>
                    <a:pt x="1416616" y="1067791"/>
                  </a:lnTo>
                  <a:lnTo>
                    <a:pt x="1407871" y="1075485"/>
                  </a:lnTo>
                  <a:lnTo>
                    <a:pt x="1399127" y="1082658"/>
                  </a:lnTo>
                  <a:lnTo>
                    <a:pt x="1390382" y="1089338"/>
                  </a:lnTo>
                  <a:lnTo>
                    <a:pt x="1381638" y="1095553"/>
                  </a:lnTo>
                  <a:lnTo>
                    <a:pt x="1372893" y="1101331"/>
                  </a:lnTo>
                  <a:lnTo>
                    <a:pt x="1364149" y="1106698"/>
                  </a:lnTo>
                  <a:lnTo>
                    <a:pt x="1355404" y="1111679"/>
                  </a:lnTo>
                  <a:lnTo>
                    <a:pt x="1346660" y="1116299"/>
                  </a:lnTo>
                  <a:lnTo>
                    <a:pt x="1337915" y="1120581"/>
                  </a:lnTo>
                  <a:lnTo>
                    <a:pt x="1329171" y="1124548"/>
                  </a:lnTo>
                  <a:lnTo>
                    <a:pt x="1320426" y="1128220"/>
                  </a:lnTo>
                  <a:lnTo>
                    <a:pt x="1311681" y="1131618"/>
                  </a:lnTo>
                  <a:lnTo>
                    <a:pt x="1302937" y="1134760"/>
                  </a:lnTo>
                  <a:lnTo>
                    <a:pt x="1294192" y="1137665"/>
                  </a:lnTo>
                  <a:lnTo>
                    <a:pt x="1285448" y="1140348"/>
                  </a:lnTo>
                  <a:lnTo>
                    <a:pt x="1276703" y="1142827"/>
                  </a:lnTo>
                  <a:lnTo>
                    <a:pt x="1267959" y="1145115"/>
                  </a:lnTo>
                  <a:lnTo>
                    <a:pt x="1259214" y="1147227"/>
                  </a:lnTo>
                  <a:lnTo>
                    <a:pt x="1250470" y="1149174"/>
                  </a:lnTo>
                  <a:lnTo>
                    <a:pt x="1241725" y="1150971"/>
                  </a:lnTo>
                  <a:lnTo>
                    <a:pt x="1232981" y="1152627"/>
                  </a:lnTo>
                  <a:lnTo>
                    <a:pt x="1224236" y="1154154"/>
                  </a:lnTo>
                  <a:lnTo>
                    <a:pt x="1215491" y="1155561"/>
                  </a:lnTo>
                  <a:lnTo>
                    <a:pt x="1206747" y="1156856"/>
                  </a:lnTo>
                  <a:lnTo>
                    <a:pt x="1198002" y="1158050"/>
                  </a:lnTo>
                  <a:lnTo>
                    <a:pt x="1189258" y="1159149"/>
                  </a:lnTo>
                  <a:lnTo>
                    <a:pt x="1180513" y="1160160"/>
                  </a:lnTo>
                  <a:lnTo>
                    <a:pt x="1171769" y="1161091"/>
                  </a:lnTo>
                  <a:lnTo>
                    <a:pt x="1163024" y="1161948"/>
                  </a:lnTo>
                  <a:lnTo>
                    <a:pt x="1154280" y="1162736"/>
                  </a:lnTo>
                  <a:lnTo>
                    <a:pt x="1145535" y="1163462"/>
                  </a:lnTo>
                  <a:lnTo>
                    <a:pt x="1136791" y="1164129"/>
                  </a:lnTo>
                  <a:lnTo>
                    <a:pt x="1128046" y="1164742"/>
                  </a:lnTo>
                  <a:lnTo>
                    <a:pt x="1119301" y="1165306"/>
                  </a:lnTo>
                  <a:lnTo>
                    <a:pt x="1110557" y="1165824"/>
                  </a:lnTo>
                  <a:lnTo>
                    <a:pt x="1101812" y="1166301"/>
                  </a:lnTo>
                  <a:lnTo>
                    <a:pt x="1093068" y="1166738"/>
                  </a:lnTo>
                  <a:lnTo>
                    <a:pt x="1084323" y="1167141"/>
                  </a:lnTo>
                  <a:lnTo>
                    <a:pt x="1075579" y="1167511"/>
                  </a:lnTo>
                  <a:lnTo>
                    <a:pt x="1066834" y="1167850"/>
                  </a:lnTo>
                  <a:lnTo>
                    <a:pt x="1058090" y="1168162"/>
                  </a:lnTo>
                  <a:lnTo>
                    <a:pt x="1049345" y="1168449"/>
                  </a:lnTo>
                  <a:lnTo>
                    <a:pt x="1040601" y="1168712"/>
                  </a:lnTo>
                  <a:lnTo>
                    <a:pt x="1031856" y="1168954"/>
                  </a:lnTo>
                  <a:lnTo>
                    <a:pt x="1023111" y="1169176"/>
                  </a:lnTo>
                  <a:lnTo>
                    <a:pt x="1014367" y="1169379"/>
                  </a:lnTo>
                  <a:lnTo>
                    <a:pt x="1005622" y="1169567"/>
                  </a:lnTo>
                  <a:lnTo>
                    <a:pt x="996878" y="1169738"/>
                  </a:lnTo>
                  <a:lnTo>
                    <a:pt x="988133" y="1169896"/>
                  </a:lnTo>
                  <a:lnTo>
                    <a:pt x="979389" y="1170040"/>
                  </a:lnTo>
                  <a:lnTo>
                    <a:pt x="970644" y="1170173"/>
                  </a:lnTo>
                  <a:lnTo>
                    <a:pt x="961900" y="1170295"/>
                  </a:lnTo>
                  <a:lnTo>
                    <a:pt x="953155" y="1170407"/>
                  </a:lnTo>
                  <a:lnTo>
                    <a:pt x="944411" y="1170509"/>
                  </a:lnTo>
                  <a:lnTo>
                    <a:pt x="935666" y="1170603"/>
                  </a:lnTo>
                  <a:lnTo>
                    <a:pt x="926921" y="1170689"/>
                  </a:lnTo>
                  <a:lnTo>
                    <a:pt x="918177" y="1170769"/>
                  </a:lnTo>
                  <a:lnTo>
                    <a:pt x="909432" y="1170841"/>
                  </a:lnTo>
                  <a:lnTo>
                    <a:pt x="900688" y="1170908"/>
                  </a:lnTo>
                  <a:lnTo>
                    <a:pt x="891943" y="1170969"/>
                  </a:lnTo>
                  <a:lnTo>
                    <a:pt x="883199" y="1171025"/>
                  </a:lnTo>
                  <a:lnTo>
                    <a:pt x="874454" y="1171076"/>
                  </a:lnTo>
                  <a:lnTo>
                    <a:pt x="865710" y="1171123"/>
                  </a:lnTo>
                  <a:lnTo>
                    <a:pt x="856965" y="1171166"/>
                  </a:lnTo>
                  <a:lnTo>
                    <a:pt x="848221" y="1171206"/>
                  </a:lnTo>
                  <a:lnTo>
                    <a:pt x="839476" y="1171242"/>
                  </a:lnTo>
                  <a:lnTo>
                    <a:pt x="830731" y="1171275"/>
                  </a:lnTo>
                  <a:lnTo>
                    <a:pt x="821987" y="1171305"/>
                  </a:lnTo>
                  <a:lnTo>
                    <a:pt x="813242" y="1171333"/>
                  </a:lnTo>
                  <a:lnTo>
                    <a:pt x="804498" y="1171359"/>
                  </a:lnTo>
                  <a:lnTo>
                    <a:pt x="795753" y="1171382"/>
                  </a:lnTo>
                  <a:lnTo>
                    <a:pt x="787009" y="1171404"/>
                  </a:lnTo>
                  <a:lnTo>
                    <a:pt x="778264" y="1171423"/>
                  </a:lnTo>
                  <a:lnTo>
                    <a:pt x="769520" y="1171441"/>
                  </a:lnTo>
                  <a:lnTo>
                    <a:pt x="760775" y="1171458"/>
                  </a:lnTo>
                  <a:lnTo>
                    <a:pt x="752030" y="1171473"/>
                  </a:lnTo>
                  <a:lnTo>
                    <a:pt x="743286" y="1171487"/>
                  </a:lnTo>
                  <a:lnTo>
                    <a:pt x="734541" y="1171500"/>
                  </a:lnTo>
                  <a:lnTo>
                    <a:pt x="725797" y="1171511"/>
                  </a:lnTo>
                  <a:lnTo>
                    <a:pt x="717052" y="1171522"/>
                  </a:lnTo>
                  <a:lnTo>
                    <a:pt x="708308" y="1171532"/>
                  </a:lnTo>
                  <a:lnTo>
                    <a:pt x="699563" y="1171540"/>
                  </a:lnTo>
                  <a:lnTo>
                    <a:pt x="690819" y="1171549"/>
                  </a:lnTo>
                  <a:lnTo>
                    <a:pt x="682074" y="1171556"/>
                  </a:lnTo>
                  <a:lnTo>
                    <a:pt x="673330" y="1171563"/>
                  </a:lnTo>
                  <a:lnTo>
                    <a:pt x="664585" y="1171569"/>
                  </a:lnTo>
                  <a:lnTo>
                    <a:pt x="655840" y="1171575"/>
                  </a:lnTo>
                  <a:lnTo>
                    <a:pt x="647096" y="1171580"/>
                  </a:lnTo>
                  <a:lnTo>
                    <a:pt x="638351" y="1171585"/>
                  </a:lnTo>
                  <a:lnTo>
                    <a:pt x="629607" y="1171589"/>
                  </a:lnTo>
                  <a:lnTo>
                    <a:pt x="620862" y="1171593"/>
                  </a:lnTo>
                  <a:lnTo>
                    <a:pt x="612118" y="1171597"/>
                  </a:lnTo>
                  <a:lnTo>
                    <a:pt x="603373" y="1171601"/>
                  </a:lnTo>
                  <a:lnTo>
                    <a:pt x="594629" y="1171604"/>
                  </a:lnTo>
                  <a:lnTo>
                    <a:pt x="585884" y="1171606"/>
                  </a:lnTo>
                  <a:lnTo>
                    <a:pt x="577140" y="1171609"/>
                  </a:lnTo>
                  <a:lnTo>
                    <a:pt x="568395" y="1171611"/>
                  </a:lnTo>
                  <a:lnTo>
                    <a:pt x="559650" y="1171614"/>
                  </a:lnTo>
                  <a:lnTo>
                    <a:pt x="550906" y="1171616"/>
                  </a:lnTo>
                  <a:lnTo>
                    <a:pt x="542161" y="1171617"/>
                  </a:lnTo>
                  <a:lnTo>
                    <a:pt x="533417" y="1171619"/>
                  </a:lnTo>
                  <a:lnTo>
                    <a:pt x="524672" y="1171621"/>
                  </a:lnTo>
                  <a:lnTo>
                    <a:pt x="515928" y="1171622"/>
                  </a:lnTo>
                  <a:lnTo>
                    <a:pt x="507183" y="1171623"/>
                  </a:lnTo>
                  <a:lnTo>
                    <a:pt x="498439" y="1171624"/>
                  </a:lnTo>
                  <a:lnTo>
                    <a:pt x="489694" y="1171625"/>
                  </a:lnTo>
                  <a:lnTo>
                    <a:pt x="480950" y="1171626"/>
                  </a:lnTo>
                  <a:lnTo>
                    <a:pt x="472205" y="1171627"/>
                  </a:lnTo>
                  <a:lnTo>
                    <a:pt x="463460" y="1171628"/>
                  </a:lnTo>
                  <a:lnTo>
                    <a:pt x="454716" y="1171629"/>
                  </a:lnTo>
                  <a:lnTo>
                    <a:pt x="445971" y="1171630"/>
                  </a:lnTo>
                  <a:lnTo>
                    <a:pt x="437227" y="1171630"/>
                  </a:lnTo>
                  <a:lnTo>
                    <a:pt x="428482" y="1171631"/>
                  </a:lnTo>
                  <a:lnTo>
                    <a:pt x="419738" y="1171631"/>
                  </a:lnTo>
                  <a:lnTo>
                    <a:pt x="410993" y="1171632"/>
                  </a:lnTo>
                  <a:lnTo>
                    <a:pt x="402249" y="1171632"/>
                  </a:lnTo>
                  <a:lnTo>
                    <a:pt x="393504" y="1171633"/>
                  </a:lnTo>
                  <a:lnTo>
                    <a:pt x="384760" y="1171633"/>
                  </a:lnTo>
                  <a:lnTo>
                    <a:pt x="376015" y="1171633"/>
                  </a:lnTo>
                  <a:lnTo>
                    <a:pt x="367270" y="1171634"/>
                  </a:lnTo>
                  <a:lnTo>
                    <a:pt x="358526" y="1171634"/>
                  </a:lnTo>
                  <a:lnTo>
                    <a:pt x="349781" y="1171634"/>
                  </a:lnTo>
                  <a:lnTo>
                    <a:pt x="341037" y="1171634"/>
                  </a:lnTo>
                  <a:lnTo>
                    <a:pt x="332292" y="1171635"/>
                  </a:lnTo>
                  <a:lnTo>
                    <a:pt x="323548" y="1171635"/>
                  </a:lnTo>
                  <a:lnTo>
                    <a:pt x="314803" y="1171635"/>
                  </a:lnTo>
                  <a:lnTo>
                    <a:pt x="306059" y="1171635"/>
                  </a:lnTo>
                  <a:lnTo>
                    <a:pt x="297314" y="1171635"/>
                  </a:lnTo>
                  <a:lnTo>
                    <a:pt x="288570" y="1171635"/>
                  </a:lnTo>
                  <a:lnTo>
                    <a:pt x="279825" y="1171636"/>
                  </a:lnTo>
                  <a:lnTo>
                    <a:pt x="271080" y="1171636"/>
                  </a:lnTo>
                  <a:lnTo>
                    <a:pt x="262336" y="1171636"/>
                  </a:lnTo>
                  <a:lnTo>
                    <a:pt x="253591" y="1171636"/>
                  </a:lnTo>
                  <a:lnTo>
                    <a:pt x="244847" y="1171636"/>
                  </a:lnTo>
                  <a:lnTo>
                    <a:pt x="236102" y="1171636"/>
                  </a:lnTo>
                  <a:lnTo>
                    <a:pt x="227358" y="1171636"/>
                  </a:lnTo>
                  <a:lnTo>
                    <a:pt x="218613" y="1171636"/>
                  </a:lnTo>
                  <a:lnTo>
                    <a:pt x="209869" y="1171636"/>
                  </a:lnTo>
                  <a:lnTo>
                    <a:pt x="201124" y="1171636"/>
                  </a:lnTo>
                  <a:lnTo>
                    <a:pt x="192380" y="1171636"/>
                  </a:lnTo>
                  <a:lnTo>
                    <a:pt x="183635" y="1171636"/>
                  </a:lnTo>
                  <a:lnTo>
                    <a:pt x="174890" y="1171636"/>
                  </a:lnTo>
                  <a:lnTo>
                    <a:pt x="166146" y="1171636"/>
                  </a:lnTo>
                  <a:lnTo>
                    <a:pt x="157401" y="1171636"/>
                  </a:lnTo>
                  <a:lnTo>
                    <a:pt x="148657" y="1171637"/>
                  </a:lnTo>
                  <a:lnTo>
                    <a:pt x="139912" y="1171637"/>
                  </a:lnTo>
                  <a:lnTo>
                    <a:pt x="131168" y="1171637"/>
                  </a:lnTo>
                  <a:lnTo>
                    <a:pt x="122423" y="1171637"/>
                  </a:lnTo>
                  <a:lnTo>
                    <a:pt x="113679" y="1171637"/>
                  </a:lnTo>
                  <a:lnTo>
                    <a:pt x="104934" y="1171637"/>
                  </a:lnTo>
                  <a:lnTo>
                    <a:pt x="96190" y="1171637"/>
                  </a:lnTo>
                  <a:lnTo>
                    <a:pt x="87445" y="1171637"/>
                  </a:lnTo>
                  <a:lnTo>
                    <a:pt x="78700" y="1171637"/>
                  </a:lnTo>
                  <a:lnTo>
                    <a:pt x="69956" y="1171637"/>
                  </a:lnTo>
                  <a:lnTo>
                    <a:pt x="61211" y="1171637"/>
                  </a:lnTo>
                  <a:lnTo>
                    <a:pt x="52467" y="1171637"/>
                  </a:lnTo>
                  <a:lnTo>
                    <a:pt x="43722" y="1171637"/>
                  </a:lnTo>
                  <a:lnTo>
                    <a:pt x="34978" y="1171637"/>
                  </a:lnTo>
                  <a:lnTo>
                    <a:pt x="26233" y="1171637"/>
                  </a:lnTo>
                  <a:lnTo>
                    <a:pt x="17489" y="1171637"/>
                  </a:lnTo>
                  <a:lnTo>
                    <a:pt x="8744" y="1171637"/>
                  </a:lnTo>
                  <a:close/>
                </a:path>
              </a:pathLst>
            </a:cu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4084640" y="1679868"/>
              <a:ext cx="1818865" cy="1171636"/>
            </a:xfrm>
            <a:custGeom>
              <a:avLst/>
              <a:pathLst>
                <a:path w="1818865" h="1171636">
                  <a:moveTo>
                    <a:pt x="0" y="1171636"/>
                  </a:moveTo>
                  <a:lnTo>
                    <a:pt x="0" y="1171636"/>
                  </a:lnTo>
                  <a:lnTo>
                    <a:pt x="8744" y="1171636"/>
                  </a:lnTo>
                  <a:lnTo>
                    <a:pt x="17489" y="1171636"/>
                  </a:lnTo>
                  <a:lnTo>
                    <a:pt x="26233" y="1171636"/>
                  </a:lnTo>
                  <a:lnTo>
                    <a:pt x="34978" y="1171636"/>
                  </a:lnTo>
                  <a:lnTo>
                    <a:pt x="43722" y="1171636"/>
                  </a:lnTo>
                  <a:lnTo>
                    <a:pt x="52467" y="1171636"/>
                  </a:lnTo>
                  <a:lnTo>
                    <a:pt x="61211" y="1171636"/>
                  </a:lnTo>
                  <a:lnTo>
                    <a:pt x="69956" y="1171636"/>
                  </a:lnTo>
                  <a:lnTo>
                    <a:pt x="78700" y="1171636"/>
                  </a:lnTo>
                  <a:lnTo>
                    <a:pt x="87445" y="1171636"/>
                  </a:lnTo>
                  <a:lnTo>
                    <a:pt x="96190" y="1171636"/>
                  </a:lnTo>
                  <a:lnTo>
                    <a:pt x="104934" y="1171636"/>
                  </a:lnTo>
                  <a:lnTo>
                    <a:pt x="113679" y="1171636"/>
                  </a:lnTo>
                  <a:lnTo>
                    <a:pt x="122423" y="1171636"/>
                  </a:lnTo>
                  <a:lnTo>
                    <a:pt x="131168" y="1171635"/>
                  </a:lnTo>
                  <a:lnTo>
                    <a:pt x="139912" y="1171635"/>
                  </a:lnTo>
                  <a:lnTo>
                    <a:pt x="148657" y="1171635"/>
                  </a:lnTo>
                  <a:lnTo>
                    <a:pt x="157401" y="1171635"/>
                  </a:lnTo>
                  <a:lnTo>
                    <a:pt x="166146" y="1171635"/>
                  </a:lnTo>
                  <a:lnTo>
                    <a:pt x="174890" y="1171635"/>
                  </a:lnTo>
                  <a:lnTo>
                    <a:pt x="183635" y="1171635"/>
                  </a:lnTo>
                  <a:lnTo>
                    <a:pt x="192380" y="1171634"/>
                  </a:lnTo>
                  <a:lnTo>
                    <a:pt x="201124" y="1171634"/>
                  </a:lnTo>
                  <a:lnTo>
                    <a:pt x="209869" y="1171634"/>
                  </a:lnTo>
                  <a:lnTo>
                    <a:pt x="218613" y="1171634"/>
                  </a:lnTo>
                  <a:lnTo>
                    <a:pt x="227358" y="1171634"/>
                  </a:lnTo>
                  <a:lnTo>
                    <a:pt x="236102" y="1171633"/>
                  </a:lnTo>
                  <a:lnTo>
                    <a:pt x="244847" y="1171633"/>
                  </a:lnTo>
                  <a:lnTo>
                    <a:pt x="253591" y="1171633"/>
                  </a:lnTo>
                  <a:lnTo>
                    <a:pt x="262336" y="1171632"/>
                  </a:lnTo>
                  <a:lnTo>
                    <a:pt x="271080" y="1171632"/>
                  </a:lnTo>
                  <a:lnTo>
                    <a:pt x="279825" y="1171631"/>
                  </a:lnTo>
                  <a:lnTo>
                    <a:pt x="288570" y="1171631"/>
                  </a:lnTo>
                  <a:lnTo>
                    <a:pt x="297314" y="1171631"/>
                  </a:lnTo>
                  <a:lnTo>
                    <a:pt x="306059" y="1171630"/>
                  </a:lnTo>
                  <a:lnTo>
                    <a:pt x="314803" y="1171629"/>
                  </a:lnTo>
                  <a:lnTo>
                    <a:pt x="323548" y="1171629"/>
                  </a:lnTo>
                  <a:lnTo>
                    <a:pt x="332292" y="1171628"/>
                  </a:lnTo>
                  <a:lnTo>
                    <a:pt x="341037" y="1171627"/>
                  </a:lnTo>
                  <a:lnTo>
                    <a:pt x="349781" y="1171627"/>
                  </a:lnTo>
                  <a:lnTo>
                    <a:pt x="358526" y="1171626"/>
                  </a:lnTo>
                  <a:lnTo>
                    <a:pt x="367270" y="1171625"/>
                  </a:lnTo>
                  <a:lnTo>
                    <a:pt x="376015" y="1171624"/>
                  </a:lnTo>
                  <a:lnTo>
                    <a:pt x="384760" y="1171623"/>
                  </a:lnTo>
                  <a:lnTo>
                    <a:pt x="393504" y="1171621"/>
                  </a:lnTo>
                  <a:lnTo>
                    <a:pt x="402249" y="1171620"/>
                  </a:lnTo>
                  <a:lnTo>
                    <a:pt x="410993" y="1171619"/>
                  </a:lnTo>
                  <a:lnTo>
                    <a:pt x="419738" y="1171617"/>
                  </a:lnTo>
                  <a:lnTo>
                    <a:pt x="428482" y="1171615"/>
                  </a:lnTo>
                  <a:lnTo>
                    <a:pt x="437227" y="1171614"/>
                  </a:lnTo>
                  <a:lnTo>
                    <a:pt x="445971" y="1171612"/>
                  </a:lnTo>
                  <a:lnTo>
                    <a:pt x="454716" y="1171609"/>
                  </a:lnTo>
                  <a:lnTo>
                    <a:pt x="463460" y="1171607"/>
                  </a:lnTo>
                  <a:lnTo>
                    <a:pt x="472205" y="1171605"/>
                  </a:lnTo>
                  <a:lnTo>
                    <a:pt x="480950" y="1171602"/>
                  </a:lnTo>
                  <a:lnTo>
                    <a:pt x="489694" y="1171599"/>
                  </a:lnTo>
                  <a:lnTo>
                    <a:pt x="498439" y="1171596"/>
                  </a:lnTo>
                  <a:lnTo>
                    <a:pt x="507183" y="1171592"/>
                  </a:lnTo>
                  <a:lnTo>
                    <a:pt x="515928" y="1171588"/>
                  </a:lnTo>
                  <a:lnTo>
                    <a:pt x="524672" y="1171584"/>
                  </a:lnTo>
                  <a:lnTo>
                    <a:pt x="533417" y="1171580"/>
                  </a:lnTo>
                  <a:lnTo>
                    <a:pt x="542161" y="1171575"/>
                  </a:lnTo>
                  <a:lnTo>
                    <a:pt x="550906" y="1171569"/>
                  </a:lnTo>
                  <a:lnTo>
                    <a:pt x="559650" y="1171564"/>
                  </a:lnTo>
                  <a:lnTo>
                    <a:pt x="568395" y="1171557"/>
                  </a:lnTo>
                  <a:lnTo>
                    <a:pt x="577140" y="1171551"/>
                  </a:lnTo>
                  <a:lnTo>
                    <a:pt x="585884" y="1171543"/>
                  </a:lnTo>
                  <a:lnTo>
                    <a:pt x="594629" y="1171535"/>
                  </a:lnTo>
                  <a:lnTo>
                    <a:pt x="603373" y="1171527"/>
                  </a:lnTo>
                  <a:lnTo>
                    <a:pt x="612118" y="1171517"/>
                  </a:lnTo>
                  <a:lnTo>
                    <a:pt x="620862" y="1171507"/>
                  </a:lnTo>
                  <a:lnTo>
                    <a:pt x="629607" y="1171496"/>
                  </a:lnTo>
                  <a:lnTo>
                    <a:pt x="638351" y="1171484"/>
                  </a:lnTo>
                  <a:lnTo>
                    <a:pt x="647096" y="1171471"/>
                  </a:lnTo>
                  <a:lnTo>
                    <a:pt x="655840" y="1171456"/>
                  </a:lnTo>
                  <a:lnTo>
                    <a:pt x="664585" y="1171441"/>
                  </a:lnTo>
                  <a:lnTo>
                    <a:pt x="673330" y="1171424"/>
                  </a:lnTo>
                  <a:lnTo>
                    <a:pt x="682074" y="1171406"/>
                  </a:lnTo>
                  <a:lnTo>
                    <a:pt x="690819" y="1171386"/>
                  </a:lnTo>
                  <a:lnTo>
                    <a:pt x="699563" y="1171365"/>
                  </a:lnTo>
                  <a:lnTo>
                    <a:pt x="708308" y="1171341"/>
                  </a:lnTo>
                  <a:lnTo>
                    <a:pt x="717052" y="1171316"/>
                  </a:lnTo>
                  <a:lnTo>
                    <a:pt x="725797" y="1171288"/>
                  </a:lnTo>
                  <a:lnTo>
                    <a:pt x="734541" y="1171258"/>
                  </a:lnTo>
                  <a:lnTo>
                    <a:pt x="743286" y="1171225"/>
                  </a:lnTo>
                  <a:lnTo>
                    <a:pt x="752030" y="1171190"/>
                  </a:lnTo>
                  <a:lnTo>
                    <a:pt x="760775" y="1171152"/>
                  </a:lnTo>
                  <a:lnTo>
                    <a:pt x="769520" y="1171110"/>
                  </a:lnTo>
                  <a:lnTo>
                    <a:pt x="778264" y="1171064"/>
                  </a:lnTo>
                  <a:lnTo>
                    <a:pt x="787009" y="1171015"/>
                  </a:lnTo>
                  <a:lnTo>
                    <a:pt x="795753" y="1170961"/>
                  </a:lnTo>
                  <a:lnTo>
                    <a:pt x="804498" y="1170902"/>
                  </a:lnTo>
                  <a:lnTo>
                    <a:pt x="813242" y="1170839"/>
                  </a:lnTo>
                  <a:lnTo>
                    <a:pt x="821987" y="1170770"/>
                  </a:lnTo>
                  <a:lnTo>
                    <a:pt x="830731" y="1170695"/>
                  </a:lnTo>
                  <a:lnTo>
                    <a:pt x="839476" y="1170613"/>
                  </a:lnTo>
                  <a:lnTo>
                    <a:pt x="848221" y="1170524"/>
                  </a:lnTo>
                  <a:lnTo>
                    <a:pt x="856965" y="1170428"/>
                  </a:lnTo>
                  <a:lnTo>
                    <a:pt x="865710" y="1170323"/>
                  </a:lnTo>
                  <a:lnTo>
                    <a:pt x="874454" y="1170209"/>
                  </a:lnTo>
                  <a:lnTo>
                    <a:pt x="883199" y="1170085"/>
                  </a:lnTo>
                  <a:lnTo>
                    <a:pt x="891943" y="1169950"/>
                  </a:lnTo>
                  <a:lnTo>
                    <a:pt x="900688" y="1169803"/>
                  </a:lnTo>
                  <a:lnTo>
                    <a:pt x="909432" y="1169643"/>
                  </a:lnTo>
                  <a:lnTo>
                    <a:pt x="918177" y="1169470"/>
                  </a:lnTo>
                  <a:lnTo>
                    <a:pt x="926921" y="1169281"/>
                  </a:lnTo>
                  <a:lnTo>
                    <a:pt x="935666" y="1169075"/>
                  </a:lnTo>
                  <a:lnTo>
                    <a:pt x="944411" y="1168852"/>
                  </a:lnTo>
                  <a:lnTo>
                    <a:pt x="953155" y="1168609"/>
                  </a:lnTo>
                  <a:lnTo>
                    <a:pt x="961900" y="1168344"/>
                  </a:lnTo>
                  <a:lnTo>
                    <a:pt x="970644" y="1168057"/>
                  </a:lnTo>
                  <a:lnTo>
                    <a:pt x="979389" y="1167744"/>
                  </a:lnTo>
                  <a:lnTo>
                    <a:pt x="988133" y="1167403"/>
                  </a:lnTo>
                  <a:lnTo>
                    <a:pt x="996878" y="1167032"/>
                  </a:lnTo>
                  <a:lnTo>
                    <a:pt x="1005622" y="1166629"/>
                  </a:lnTo>
                  <a:lnTo>
                    <a:pt x="1014367" y="1166191"/>
                  </a:lnTo>
                  <a:lnTo>
                    <a:pt x="1023111" y="1165713"/>
                  </a:lnTo>
                  <a:lnTo>
                    <a:pt x="1031856" y="1165194"/>
                  </a:lnTo>
                  <a:lnTo>
                    <a:pt x="1040601" y="1164629"/>
                  </a:lnTo>
                  <a:lnTo>
                    <a:pt x="1049345" y="1164014"/>
                  </a:lnTo>
                  <a:lnTo>
                    <a:pt x="1058090" y="1163345"/>
                  </a:lnTo>
                  <a:lnTo>
                    <a:pt x="1066834" y="1162617"/>
                  </a:lnTo>
                  <a:lnTo>
                    <a:pt x="1075579" y="1161825"/>
                  </a:lnTo>
                  <a:lnTo>
                    <a:pt x="1084323" y="1160963"/>
                  </a:lnTo>
                  <a:lnTo>
                    <a:pt x="1093068" y="1160026"/>
                  </a:lnTo>
                  <a:lnTo>
                    <a:pt x="1101812" y="1159006"/>
                  </a:lnTo>
                  <a:lnTo>
                    <a:pt x="1110557" y="1157897"/>
                  </a:lnTo>
                  <a:lnTo>
                    <a:pt x="1119301" y="1156691"/>
                  </a:lnTo>
                  <a:lnTo>
                    <a:pt x="1128046" y="1155378"/>
                  </a:lnTo>
                  <a:lnTo>
                    <a:pt x="1136791" y="1153952"/>
                  </a:lnTo>
                  <a:lnTo>
                    <a:pt x="1145535" y="1152400"/>
                  </a:lnTo>
                  <a:lnTo>
                    <a:pt x="1154280" y="1150713"/>
                  </a:lnTo>
                  <a:lnTo>
                    <a:pt x="1163024" y="1148880"/>
                  </a:lnTo>
                  <a:lnTo>
                    <a:pt x="1171769" y="1146887"/>
                  </a:lnTo>
                  <a:lnTo>
                    <a:pt x="1180513" y="1144722"/>
                  </a:lnTo>
                  <a:lnTo>
                    <a:pt x="1189258" y="1142370"/>
                  </a:lnTo>
                  <a:lnTo>
                    <a:pt x="1198002" y="1139816"/>
                  </a:lnTo>
                  <a:lnTo>
                    <a:pt x="1206747" y="1137043"/>
                  </a:lnTo>
                  <a:lnTo>
                    <a:pt x="1215491" y="1134033"/>
                  </a:lnTo>
                  <a:lnTo>
                    <a:pt x="1224236" y="1130767"/>
                  </a:lnTo>
                  <a:lnTo>
                    <a:pt x="1232981" y="1127225"/>
                  </a:lnTo>
                  <a:lnTo>
                    <a:pt x="1241725" y="1123384"/>
                  </a:lnTo>
                  <a:lnTo>
                    <a:pt x="1250470" y="1119223"/>
                  </a:lnTo>
                  <a:lnTo>
                    <a:pt x="1259214" y="1114716"/>
                  </a:lnTo>
                  <a:lnTo>
                    <a:pt x="1267959" y="1109837"/>
                  </a:lnTo>
                  <a:lnTo>
                    <a:pt x="1276703" y="1104559"/>
                  </a:lnTo>
                  <a:lnTo>
                    <a:pt x="1285448" y="1098853"/>
                  </a:lnTo>
                  <a:lnTo>
                    <a:pt x="1294192" y="1092689"/>
                  </a:lnTo>
                  <a:lnTo>
                    <a:pt x="1302937" y="1086036"/>
                  </a:lnTo>
                  <a:lnTo>
                    <a:pt x="1311681" y="1078860"/>
                  </a:lnTo>
                  <a:lnTo>
                    <a:pt x="1320426" y="1071128"/>
                  </a:lnTo>
                  <a:lnTo>
                    <a:pt x="1329171" y="1062806"/>
                  </a:lnTo>
                  <a:lnTo>
                    <a:pt x="1337915" y="1053858"/>
                  </a:lnTo>
                  <a:lnTo>
                    <a:pt x="1346660" y="1044248"/>
                  </a:lnTo>
                  <a:lnTo>
                    <a:pt x="1355404" y="1033941"/>
                  </a:lnTo>
                  <a:lnTo>
                    <a:pt x="1364149" y="1022901"/>
                  </a:lnTo>
                  <a:lnTo>
                    <a:pt x="1372893" y="1011094"/>
                  </a:lnTo>
                  <a:lnTo>
                    <a:pt x="1381638" y="998487"/>
                  </a:lnTo>
                  <a:lnTo>
                    <a:pt x="1390382" y="985049"/>
                  </a:lnTo>
                  <a:lnTo>
                    <a:pt x="1399127" y="970750"/>
                  </a:lnTo>
                  <a:lnTo>
                    <a:pt x="1407871" y="955565"/>
                  </a:lnTo>
                  <a:lnTo>
                    <a:pt x="1416616" y="939473"/>
                  </a:lnTo>
                  <a:lnTo>
                    <a:pt x="1425361" y="922458"/>
                  </a:lnTo>
                  <a:lnTo>
                    <a:pt x="1434105" y="904507"/>
                  </a:lnTo>
                  <a:lnTo>
                    <a:pt x="1442850" y="885617"/>
                  </a:lnTo>
                  <a:lnTo>
                    <a:pt x="1451594" y="865789"/>
                  </a:lnTo>
                  <a:lnTo>
                    <a:pt x="1460339" y="845035"/>
                  </a:lnTo>
                  <a:lnTo>
                    <a:pt x="1469083" y="823373"/>
                  </a:lnTo>
                  <a:lnTo>
                    <a:pt x="1477828" y="800831"/>
                  </a:lnTo>
                  <a:lnTo>
                    <a:pt x="1486572" y="777446"/>
                  </a:lnTo>
                  <a:lnTo>
                    <a:pt x="1495317" y="753265"/>
                  </a:lnTo>
                  <a:lnTo>
                    <a:pt x="1504061" y="728346"/>
                  </a:lnTo>
                  <a:lnTo>
                    <a:pt x="1512806" y="702755"/>
                  </a:lnTo>
                  <a:lnTo>
                    <a:pt x="1521551" y="676566"/>
                  </a:lnTo>
                  <a:lnTo>
                    <a:pt x="1530295" y="649865"/>
                  </a:lnTo>
                  <a:lnTo>
                    <a:pt x="1539040" y="622741"/>
                  </a:lnTo>
                  <a:lnTo>
                    <a:pt x="1547784" y="595293"/>
                  </a:lnTo>
                  <a:lnTo>
                    <a:pt x="1556529" y="567624"/>
                  </a:lnTo>
                  <a:lnTo>
                    <a:pt x="1565273" y="539838"/>
                  </a:lnTo>
                  <a:lnTo>
                    <a:pt x="1574018" y="512045"/>
                  </a:lnTo>
                  <a:lnTo>
                    <a:pt x="1582762" y="484352"/>
                  </a:lnTo>
                  <a:lnTo>
                    <a:pt x="1591507" y="456867"/>
                  </a:lnTo>
                  <a:lnTo>
                    <a:pt x="1600252" y="429692"/>
                  </a:lnTo>
                  <a:lnTo>
                    <a:pt x="1608996" y="402927"/>
                  </a:lnTo>
                  <a:lnTo>
                    <a:pt x="1617741" y="376666"/>
                  </a:lnTo>
                  <a:lnTo>
                    <a:pt x="1626485" y="350993"/>
                  </a:lnTo>
                  <a:lnTo>
                    <a:pt x="1635230" y="325986"/>
                  </a:lnTo>
                  <a:lnTo>
                    <a:pt x="1643974" y="301715"/>
                  </a:lnTo>
                  <a:lnTo>
                    <a:pt x="1652719" y="278237"/>
                  </a:lnTo>
                  <a:lnTo>
                    <a:pt x="1661463" y="255603"/>
                  </a:lnTo>
                  <a:lnTo>
                    <a:pt x="1670208" y="233852"/>
                  </a:lnTo>
                  <a:lnTo>
                    <a:pt x="1678952" y="213014"/>
                  </a:lnTo>
                  <a:lnTo>
                    <a:pt x="1687697" y="193109"/>
                  </a:lnTo>
                  <a:lnTo>
                    <a:pt x="1696442" y="174150"/>
                  </a:lnTo>
                  <a:lnTo>
                    <a:pt x="1705186" y="156141"/>
                  </a:lnTo>
                  <a:lnTo>
                    <a:pt x="1713931" y="139077"/>
                  </a:lnTo>
                  <a:lnTo>
                    <a:pt x="1722675" y="122948"/>
                  </a:lnTo>
                  <a:lnTo>
                    <a:pt x="1731420" y="107738"/>
                  </a:lnTo>
                  <a:lnTo>
                    <a:pt x="1740164" y="93427"/>
                  </a:lnTo>
                  <a:lnTo>
                    <a:pt x="1748909" y="79987"/>
                  </a:lnTo>
                  <a:lnTo>
                    <a:pt x="1757653" y="67392"/>
                  </a:lnTo>
                  <a:lnTo>
                    <a:pt x="1766398" y="55608"/>
                  </a:lnTo>
                  <a:lnTo>
                    <a:pt x="1775142" y="44603"/>
                  </a:lnTo>
                  <a:lnTo>
                    <a:pt x="1783887" y="34341"/>
                  </a:lnTo>
                  <a:lnTo>
                    <a:pt x="1792632" y="24786"/>
                  </a:lnTo>
                  <a:lnTo>
                    <a:pt x="1801376" y="15901"/>
                  </a:lnTo>
                  <a:lnTo>
                    <a:pt x="1810121" y="7651"/>
                  </a:ln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4084640" y="1843241"/>
              <a:ext cx="1818865" cy="1008264"/>
            </a:xfrm>
            <a:custGeom>
              <a:avLst/>
              <a:pathLst>
                <a:path w="1818865" h="1008264">
                  <a:moveTo>
                    <a:pt x="1818865" y="0"/>
                  </a:moveTo>
                  <a:lnTo>
                    <a:pt x="1818865" y="0"/>
                  </a:lnTo>
                  <a:lnTo>
                    <a:pt x="1810121" y="16889"/>
                  </a:lnTo>
                  <a:lnTo>
                    <a:pt x="1801376" y="34593"/>
                  </a:lnTo>
                  <a:lnTo>
                    <a:pt x="1792632" y="53110"/>
                  </a:lnTo>
                  <a:lnTo>
                    <a:pt x="1783887" y="72431"/>
                  </a:lnTo>
                  <a:lnTo>
                    <a:pt x="1775142" y="92541"/>
                  </a:lnTo>
                  <a:lnTo>
                    <a:pt x="1766398" y="113418"/>
                  </a:lnTo>
                  <a:lnTo>
                    <a:pt x="1757653" y="135032"/>
                  </a:lnTo>
                  <a:lnTo>
                    <a:pt x="1748909" y="157348"/>
                  </a:lnTo>
                  <a:lnTo>
                    <a:pt x="1740164" y="180322"/>
                  </a:lnTo>
                  <a:lnTo>
                    <a:pt x="1731420" y="203902"/>
                  </a:lnTo>
                  <a:lnTo>
                    <a:pt x="1722675" y="228033"/>
                  </a:lnTo>
                  <a:lnTo>
                    <a:pt x="1713931" y="252649"/>
                  </a:lnTo>
                  <a:lnTo>
                    <a:pt x="1705186" y="277679"/>
                  </a:lnTo>
                  <a:lnTo>
                    <a:pt x="1696442" y="303050"/>
                  </a:lnTo>
                  <a:lnTo>
                    <a:pt x="1687697" y="328680"/>
                  </a:lnTo>
                  <a:lnTo>
                    <a:pt x="1678952" y="354487"/>
                  </a:lnTo>
                  <a:lnTo>
                    <a:pt x="1670208" y="380384"/>
                  </a:lnTo>
                  <a:lnTo>
                    <a:pt x="1661463" y="406284"/>
                  </a:lnTo>
                  <a:lnTo>
                    <a:pt x="1652719" y="432101"/>
                  </a:lnTo>
                  <a:lnTo>
                    <a:pt x="1643974" y="457748"/>
                  </a:lnTo>
                  <a:lnTo>
                    <a:pt x="1635230" y="483141"/>
                  </a:lnTo>
                  <a:lnTo>
                    <a:pt x="1626485" y="508200"/>
                  </a:lnTo>
                  <a:lnTo>
                    <a:pt x="1617741" y="532848"/>
                  </a:lnTo>
                  <a:lnTo>
                    <a:pt x="1608996" y="557013"/>
                  </a:lnTo>
                  <a:lnTo>
                    <a:pt x="1600252" y="580631"/>
                  </a:lnTo>
                  <a:lnTo>
                    <a:pt x="1591507" y="603642"/>
                  </a:lnTo>
                  <a:lnTo>
                    <a:pt x="1582762" y="625995"/>
                  </a:lnTo>
                  <a:lnTo>
                    <a:pt x="1574018" y="647644"/>
                  </a:lnTo>
                  <a:lnTo>
                    <a:pt x="1565273" y="668552"/>
                  </a:lnTo>
                  <a:lnTo>
                    <a:pt x="1556529" y="688690"/>
                  </a:lnTo>
                  <a:lnTo>
                    <a:pt x="1547784" y="708033"/>
                  </a:lnTo>
                  <a:lnTo>
                    <a:pt x="1539040" y="726566"/>
                  </a:lnTo>
                  <a:lnTo>
                    <a:pt x="1530295" y="744279"/>
                  </a:lnTo>
                  <a:lnTo>
                    <a:pt x="1521551" y="761169"/>
                  </a:lnTo>
                  <a:lnTo>
                    <a:pt x="1512806" y="777238"/>
                  </a:lnTo>
                  <a:lnTo>
                    <a:pt x="1504061" y="792493"/>
                  </a:lnTo>
                  <a:lnTo>
                    <a:pt x="1495317" y="806946"/>
                  </a:lnTo>
                  <a:lnTo>
                    <a:pt x="1486572" y="820613"/>
                  </a:lnTo>
                  <a:lnTo>
                    <a:pt x="1477828" y="833513"/>
                  </a:lnTo>
                  <a:lnTo>
                    <a:pt x="1469083" y="845668"/>
                  </a:lnTo>
                  <a:lnTo>
                    <a:pt x="1460339" y="857102"/>
                  </a:lnTo>
                  <a:lnTo>
                    <a:pt x="1451594" y="867842"/>
                  </a:lnTo>
                  <a:lnTo>
                    <a:pt x="1442850" y="877915"/>
                  </a:lnTo>
                  <a:lnTo>
                    <a:pt x="1434105" y="887349"/>
                  </a:lnTo>
                  <a:lnTo>
                    <a:pt x="1425361" y="896174"/>
                  </a:lnTo>
                  <a:lnTo>
                    <a:pt x="1416616" y="904418"/>
                  </a:lnTo>
                  <a:lnTo>
                    <a:pt x="1407871" y="912112"/>
                  </a:lnTo>
                  <a:lnTo>
                    <a:pt x="1399127" y="919285"/>
                  </a:lnTo>
                  <a:lnTo>
                    <a:pt x="1390382" y="925965"/>
                  </a:lnTo>
                  <a:lnTo>
                    <a:pt x="1381638" y="932180"/>
                  </a:lnTo>
                  <a:lnTo>
                    <a:pt x="1372893" y="937958"/>
                  </a:lnTo>
                  <a:lnTo>
                    <a:pt x="1364149" y="943325"/>
                  </a:lnTo>
                  <a:lnTo>
                    <a:pt x="1355404" y="948306"/>
                  </a:lnTo>
                  <a:lnTo>
                    <a:pt x="1346660" y="952926"/>
                  </a:lnTo>
                  <a:lnTo>
                    <a:pt x="1337915" y="957208"/>
                  </a:lnTo>
                  <a:lnTo>
                    <a:pt x="1329171" y="961175"/>
                  </a:lnTo>
                  <a:lnTo>
                    <a:pt x="1320426" y="964847"/>
                  </a:lnTo>
                  <a:lnTo>
                    <a:pt x="1311681" y="968245"/>
                  </a:lnTo>
                  <a:lnTo>
                    <a:pt x="1302937" y="971387"/>
                  </a:lnTo>
                  <a:lnTo>
                    <a:pt x="1294192" y="974292"/>
                  </a:lnTo>
                  <a:lnTo>
                    <a:pt x="1285448" y="976975"/>
                  </a:lnTo>
                  <a:lnTo>
                    <a:pt x="1276703" y="979454"/>
                  </a:lnTo>
                  <a:lnTo>
                    <a:pt x="1267959" y="981742"/>
                  </a:lnTo>
                  <a:lnTo>
                    <a:pt x="1259214" y="983854"/>
                  </a:lnTo>
                  <a:lnTo>
                    <a:pt x="1250470" y="985802"/>
                  </a:lnTo>
                  <a:lnTo>
                    <a:pt x="1241725" y="987598"/>
                  </a:lnTo>
                  <a:lnTo>
                    <a:pt x="1232981" y="989254"/>
                  </a:lnTo>
                  <a:lnTo>
                    <a:pt x="1224236" y="990781"/>
                  </a:lnTo>
                  <a:lnTo>
                    <a:pt x="1215491" y="992188"/>
                  </a:lnTo>
                  <a:lnTo>
                    <a:pt x="1206747" y="993483"/>
                  </a:lnTo>
                  <a:lnTo>
                    <a:pt x="1198002" y="994677"/>
                  </a:lnTo>
                  <a:lnTo>
                    <a:pt x="1189258" y="995776"/>
                  </a:lnTo>
                  <a:lnTo>
                    <a:pt x="1180513" y="996787"/>
                  </a:lnTo>
                  <a:lnTo>
                    <a:pt x="1171769" y="997718"/>
                  </a:lnTo>
                  <a:lnTo>
                    <a:pt x="1163024" y="998575"/>
                  </a:lnTo>
                  <a:lnTo>
                    <a:pt x="1154280" y="999363"/>
                  </a:lnTo>
                  <a:lnTo>
                    <a:pt x="1145535" y="1000089"/>
                  </a:lnTo>
                  <a:lnTo>
                    <a:pt x="1136791" y="1000756"/>
                  </a:lnTo>
                  <a:lnTo>
                    <a:pt x="1128046" y="1001369"/>
                  </a:lnTo>
                  <a:lnTo>
                    <a:pt x="1119301" y="1001933"/>
                  </a:lnTo>
                  <a:lnTo>
                    <a:pt x="1110557" y="1002451"/>
                  </a:lnTo>
                  <a:lnTo>
                    <a:pt x="1101812" y="1002928"/>
                  </a:lnTo>
                  <a:lnTo>
                    <a:pt x="1093068" y="1003366"/>
                  </a:lnTo>
                  <a:lnTo>
                    <a:pt x="1084323" y="1003768"/>
                  </a:lnTo>
                  <a:lnTo>
                    <a:pt x="1075579" y="1004138"/>
                  </a:lnTo>
                  <a:lnTo>
                    <a:pt x="1066834" y="1004477"/>
                  </a:lnTo>
                  <a:lnTo>
                    <a:pt x="1058090" y="1004789"/>
                  </a:lnTo>
                  <a:lnTo>
                    <a:pt x="1049345" y="1005076"/>
                  </a:lnTo>
                  <a:lnTo>
                    <a:pt x="1040601" y="1005339"/>
                  </a:lnTo>
                  <a:lnTo>
                    <a:pt x="1031856" y="1005581"/>
                  </a:lnTo>
                  <a:lnTo>
                    <a:pt x="1023111" y="1005803"/>
                  </a:lnTo>
                  <a:lnTo>
                    <a:pt x="1014367" y="1006007"/>
                  </a:lnTo>
                  <a:lnTo>
                    <a:pt x="1005622" y="1006194"/>
                  </a:lnTo>
                  <a:lnTo>
                    <a:pt x="996878" y="1006365"/>
                  </a:lnTo>
                  <a:lnTo>
                    <a:pt x="988133" y="1006523"/>
                  </a:lnTo>
                  <a:lnTo>
                    <a:pt x="979389" y="1006667"/>
                  </a:lnTo>
                  <a:lnTo>
                    <a:pt x="970644" y="1006800"/>
                  </a:lnTo>
                  <a:lnTo>
                    <a:pt x="961900" y="1006922"/>
                  </a:lnTo>
                  <a:lnTo>
                    <a:pt x="953155" y="1007034"/>
                  </a:lnTo>
                  <a:lnTo>
                    <a:pt x="944411" y="1007136"/>
                  </a:lnTo>
                  <a:lnTo>
                    <a:pt x="935666" y="1007230"/>
                  </a:lnTo>
                  <a:lnTo>
                    <a:pt x="926921" y="1007316"/>
                  </a:lnTo>
                  <a:lnTo>
                    <a:pt x="918177" y="1007396"/>
                  </a:lnTo>
                  <a:lnTo>
                    <a:pt x="909432" y="1007468"/>
                  </a:lnTo>
                  <a:lnTo>
                    <a:pt x="900688" y="1007535"/>
                  </a:lnTo>
                  <a:lnTo>
                    <a:pt x="891943" y="1007596"/>
                  </a:lnTo>
                  <a:lnTo>
                    <a:pt x="883199" y="1007652"/>
                  </a:lnTo>
                  <a:lnTo>
                    <a:pt x="874454" y="1007703"/>
                  </a:lnTo>
                  <a:lnTo>
                    <a:pt x="865710" y="1007750"/>
                  </a:lnTo>
                  <a:lnTo>
                    <a:pt x="856965" y="1007793"/>
                  </a:lnTo>
                  <a:lnTo>
                    <a:pt x="848221" y="1007833"/>
                  </a:lnTo>
                  <a:lnTo>
                    <a:pt x="839476" y="1007869"/>
                  </a:lnTo>
                  <a:lnTo>
                    <a:pt x="830731" y="1007902"/>
                  </a:lnTo>
                  <a:lnTo>
                    <a:pt x="821987" y="1007932"/>
                  </a:lnTo>
                  <a:lnTo>
                    <a:pt x="813242" y="1007960"/>
                  </a:lnTo>
                  <a:lnTo>
                    <a:pt x="804498" y="1007986"/>
                  </a:lnTo>
                  <a:lnTo>
                    <a:pt x="795753" y="1008009"/>
                  </a:lnTo>
                  <a:lnTo>
                    <a:pt x="787009" y="1008031"/>
                  </a:lnTo>
                  <a:lnTo>
                    <a:pt x="778264" y="1008050"/>
                  </a:lnTo>
                  <a:lnTo>
                    <a:pt x="769520" y="1008068"/>
                  </a:lnTo>
                  <a:lnTo>
                    <a:pt x="760775" y="1008085"/>
                  </a:lnTo>
                  <a:lnTo>
                    <a:pt x="752030" y="1008100"/>
                  </a:lnTo>
                  <a:lnTo>
                    <a:pt x="743286" y="1008114"/>
                  </a:lnTo>
                  <a:lnTo>
                    <a:pt x="734541" y="1008127"/>
                  </a:lnTo>
                  <a:lnTo>
                    <a:pt x="725797" y="1008138"/>
                  </a:lnTo>
                  <a:lnTo>
                    <a:pt x="717052" y="1008149"/>
                  </a:lnTo>
                  <a:lnTo>
                    <a:pt x="708308" y="1008159"/>
                  </a:lnTo>
                  <a:lnTo>
                    <a:pt x="699563" y="1008167"/>
                  </a:lnTo>
                  <a:lnTo>
                    <a:pt x="690819" y="1008176"/>
                  </a:lnTo>
                  <a:lnTo>
                    <a:pt x="682074" y="1008183"/>
                  </a:lnTo>
                  <a:lnTo>
                    <a:pt x="673330" y="1008190"/>
                  </a:lnTo>
                  <a:lnTo>
                    <a:pt x="664585" y="1008196"/>
                  </a:lnTo>
                  <a:lnTo>
                    <a:pt x="655840" y="1008202"/>
                  </a:lnTo>
                  <a:lnTo>
                    <a:pt x="647096" y="1008207"/>
                  </a:lnTo>
                  <a:lnTo>
                    <a:pt x="638351" y="1008212"/>
                  </a:lnTo>
                  <a:lnTo>
                    <a:pt x="629607" y="1008216"/>
                  </a:lnTo>
                  <a:lnTo>
                    <a:pt x="620862" y="1008220"/>
                  </a:lnTo>
                  <a:lnTo>
                    <a:pt x="612118" y="1008224"/>
                  </a:lnTo>
                  <a:lnTo>
                    <a:pt x="603373" y="1008228"/>
                  </a:lnTo>
                  <a:lnTo>
                    <a:pt x="594629" y="1008231"/>
                  </a:lnTo>
                  <a:lnTo>
                    <a:pt x="585884" y="1008233"/>
                  </a:lnTo>
                  <a:lnTo>
                    <a:pt x="577140" y="1008236"/>
                  </a:lnTo>
                  <a:lnTo>
                    <a:pt x="568395" y="1008238"/>
                  </a:lnTo>
                  <a:lnTo>
                    <a:pt x="559650" y="1008241"/>
                  </a:lnTo>
                  <a:lnTo>
                    <a:pt x="550906" y="1008243"/>
                  </a:lnTo>
                  <a:lnTo>
                    <a:pt x="542161" y="1008244"/>
                  </a:lnTo>
                  <a:lnTo>
                    <a:pt x="533417" y="1008246"/>
                  </a:lnTo>
                  <a:lnTo>
                    <a:pt x="524672" y="1008248"/>
                  </a:lnTo>
                  <a:lnTo>
                    <a:pt x="515928" y="1008249"/>
                  </a:lnTo>
                  <a:lnTo>
                    <a:pt x="507183" y="1008250"/>
                  </a:lnTo>
                  <a:lnTo>
                    <a:pt x="498439" y="1008251"/>
                  </a:lnTo>
                  <a:lnTo>
                    <a:pt x="489694" y="1008252"/>
                  </a:lnTo>
                  <a:lnTo>
                    <a:pt x="480950" y="1008253"/>
                  </a:lnTo>
                  <a:lnTo>
                    <a:pt x="472205" y="1008254"/>
                  </a:lnTo>
                  <a:lnTo>
                    <a:pt x="463460" y="1008255"/>
                  </a:lnTo>
                  <a:lnTo>
                    <a:pt x="454716" y="1008256"/>
                  </a:lnTo>
                  <a:lnTo>
                    <a:pt x="445971" y="1008257"/>
                  </a:lnTo>
                  <a:lnTo>
                    <a:pt x="437227" y="1008257"/>
                  </a:lnTo>
                  <a:lnTo>
                    <a:pt x="428482" y="1008258"/>
                  </a:lnTo>
                  <a:lnTo>
                    <a:pt x="419738" y="1008258"/>
                  </a:lnTo>
                  <a:lnTo>
                    <a:pt x="410993" y="1008259"/>
                  </a:lnTo>
                  <a:lnTo>
                    <a:pt x="402249" y="1008259"/>
                  </a:lnTo>
                  <a:lnTo>
                    <a:pt x="393504" y="1008260"/>
                  </a:lnTo>
                  <a:lnTo>
                    <a:pt x="384760" y="1008260"/>
                  </a:lnTo>
                  <a:lnTo>
                    <a:pt x="376015" y="1008260"/>
                  </a:lnTo>
                  <a:lnTo>
                    <a:pt x="367270" y="1008261"/>
                  </a:lnTo>
                  <a:lnTo>
                    <a:pt x="358526" y="1008261"/>
                  </a:lnTo>
                  <a:lnTo>
                    <a:pt x="349781" y="1008261"/>
                  </a:lnTo>
                  <a:lnTo>
                    <a:pt x="341037" y="1008261"/>
                  </a:lnTo>
                  <a:lnTo>
                    <a:pt x="332292" y="1008262"/>
                  </a:lnTo>
                  <a:lnTo>
                    <a:pt x="323548" y="1008262"/>
                  </a:lnTo>
                  <a:lnTo>
                    <a:pt x="314803" y="1008262"/>
                  </a:lnTo>
                  <a:lnTo>
                    <a:pt x="306059" y="1008262"/>
                  </a:lnTo>
                  <a:lnTo>
                    <a:pt x="297314" y="1008262"/>
                  </a:lnTo>
                  <a:lnTo>
                    <a:pt x="288570" y="1008262"/>
                  </a:lnTo>
                  <a:lnTo>
                    <a:pt x="279825" y="1008263"/>
                  </a:lnTo>
                  <a:lnTo>
                    <a:pt x="271080" y="1008263"/>
                  </a:lnTo>
                  <a:lnTo>
                    <a:pt x="262336" y="1008263"/>
                  </a:lnTo>
                  <a:lnTo>
                    <a:pt x="253591" y="1008263"/>
                  </a:lnTo>
                  <a:lnTo>
                    <a:pt x="244847" y="1008263"/>
                  </a:lnTo>
                  <a:lnTo>
                    <a:pt x="236102" y="1008263"/>
                  </a:lnTo>
                  <a:lnTo>
                    <a:pt x="227358" y="1008263"/>
                  </a:lnTo>
                  <a:lnTo>
                    <a:pt x="218613" y="1008263"/>
                  </a:lnTo>
                  <a:lnTo>
                    <a:pt x="209869" y="1008263"/>
                  </a:lnTo>
                  <a:lnTo>
                    <a:pt x="201124" y="1008263"/>
                  </a:lnTo>
                  <a:lnTo>
                    <a:pt x="192380" y="1008263"/>
                  </a:lnTo>
                  <a:lnTo>
                    <a:pt x="183635" y="1008263"/>
                  </a:lnTo>
                  <a:lnTo>
                    <a:pt x="174890" y="1008263"/>
                  </a:lnTo>
                  <a:lnTo>
                    <a:pt x="166146" y="1008263"/>
                  </a:lnTo>
                  <a:lnTo>
                    <a:pt x="157401" y="1008263"/>
                  </a:lnTo>
                  <a:lnTo>
                    <a:pt x="148657" y="1008264"/>
                  </a:lnTo>
                  <a:lnTo>
                    <a:pt x="139912" y="1008264"/>
                  </a:lnTo>
                  <a:lnTo>
                    <a:pt x="131168" y="1008264"/>
                  </a:lnTo>
                  <a:lnTo>
                    <a:pt x="122423" y="1008264"/>
                  </a:lnTo>
                  <a:lnTo>
                    <a:pt x="113679" y="1008264"/>
                  </a:lnTo>
                  <a:lnTo>
                    <a:pt x="104934" y="1008264"/>
                  </a:lnTo>
                  <a:lnTo>
                    <a:pt x="96190" y="1008264"/>
                  </a:lnTo>
                  <a:lnTo>
                    <a:pt x="87445" y="1008264"/>
                  </a:lnTo>
                  <a:lnTo>
                    <a:pt x="78700" y="1008264"/>
                  </a:lnTo>
                  <a:lnTo>
                    <a:pt x="69956" y="1008264"/>
                  </a:lnTo>
                  <a:lnTo>
                    <a:pt x="61211" y="1008264"/>
                  </a:lnTo>
                  <a:lnTo>
                    <a:pt x="52467" y="1008264"/>
                  </a:lnTo>
                  <a:lnTo>
                    <a:pt x="43722" y="1008264"/>
                  </a:lnTo>
                  <a:lnTo>
                    <a:pt x="34978" y="1008264"/>
                  </a:lnTo>
                  <a:lnTo>
                    <a:pt x="26233" y="1008264"/>
                  </a:lnTo>
                  <a:lnTo>
                    <a:pt x="17489" y="1008264"/>
                  </a:lnTo>
                  <a:lnTo>
                    <a:pt x="8744" y="1008264"/>
                  </a:lnTo>
                  <a:lnTo>
                    <a:pt x="0" y="1008264"/>
                  </a:lnTo>
                  <a:lnTo>
                    <a:pt x="0" y="100826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4084640" y="1743599"/>
              <a:ext cx="1818865" cy="1107906"/>
            </a:xfrm>
            <a:custGeom>
              <a:avLst/>
              <a:pathLst>
                <a:path w="1818865" h="1107906">
                  <a:moveTo>
                    <a:pt x="0" y="1107906"/>
                  </a:moveTo>
                  <a:lnTo>
                    <a:pt x="0" y="1107906"/>
                  </a:lnTo>
                  <a:lnTo>
                    <a:pt x="8744" y="1107906"/>
                  </a:lnTo>
                  <a:lnTo>
                    <a:pt x="17489" y="1107906"/>
                  </a:lnTo>
                  <a:lnTo>
                    <a:pt x="26233" y="1107906"/>
                  </a:lnTo>
                  <a:lnTo>
                    <a:pt x="34978" y="1107906"/>
                  </a:lnTo>
                  <a:lnTo>
                    <a:pt x="43722" y="1107906"/>
                  </a:lnTo>
                  <a:lnTo>
                    <a:pt x="52467" y="1107906"/>
                  </a:lnTo>
                  <a:lnTo>
                    <a:pt x="61211" y="1107906"/>
                  </a:lnTo>
                  <a:lnTo>
                    <a:pt x="69956" y="1107905"/>
                  </a:lnTo>
                  <a:lnTo>
                    <a:pt x="78700" y="1107905"/>
                  </a:lnTo>
                  <a:lnTo>
                    <a:pt x="87445" y="1107905"/>
                  </a:lnTo>
                  <a:lnTo>
                    <a:pt x="96190" y="1107905"/>
                  </a:lnTo>
                  <a:lnTo>
                    <a:pt x="104934" y="1107905"/>
                  </a:lnTo>
                  <a:lnTo>
                    <a:pt x="113679" y="1107905"/>
                  </a:lnTo>
                  <a:lnTo>
                    <a:pt x="122423" y="1107905"/>
                  </a:lnTo>
                  <a:lnTo>
                    <a:pt x="131168" y="1107905"/>
                  </a:lnTo>
                  <a:lnTo>
                    <a:pt x="139912" y="1107905"/>
                  </a:lnTo>
                  <a:lnTo>
                    <a:pt x="148657" y="1107905"/>
                  </a:lnTo>
                  <a:lnTo>
                    <a:pt x="157401" y="1107905"/>
                  </a:lnTo>
                  <a:lnTo>
                    <a:pt x="166146" y="1107905"/>
                  </a:lnTo>
                  <a:lnTo>
                    <a:pt x="174890" y="1107905"/>
                  </a:lnTo>
                  <a:lnTo>
                    <a:pt x="183635" y="1107905"/>
                  </a:lnTo>
                  <a:lnTo>
                    <a:pt x="192380" y="1107905"/>
                  </a:lnTo>
                  <a:lnTo>
                    <a:pt x="201124" y="1107905"/>
                  </a:lnTo>
                  <a:lnTo>
                    <a:pt x="209869" y="1107904"/>
                  </a:lnTo>
                  <a:lnTo>
                    <a:pt x="218613" y="1107904"/>
                  </a:lnTo>
                  <a:lnTo>
                    <a:pt x="227358" y="1107904"/>
                  </a:lnTo>
                  <a:lnTo>
                    <a:pt x="236102" y="1107904"/>
                  </a:lnTo>
                  <a:lnTo>
                    <a:pt x="244847" y="1107904"/>
                  </a:lnTo>
                  <a:lnTo>
                    <a:pt x="253591" y="1107904"/>
                  </a:lnTo>
                  <a:lnTo>
                    <a:pt x="262336" y="1107904"/>
                  </a:lnTo>
                  <a:lnTo>
                    <a:pt x="271080" y="1107903"/>
                  </a:lnTo>
                  <a:lnTo>
                    <a:pt x="279825" y="1107903"/>
                  </a:lnTo>
                  <a:lnTo>
                    <a:pt x="288570" y="1107903"/>
                  </a:lnTo>
                  <a:lnTo>
                    <a:pt x="297314" y="1107903"/>
                  </a:lnTo>
                  <a:lnTo>
                    <a:pt x="306059" y="1107902"/>
                  </a:lnTo>
                  <a:lnTo>
                    <a:pt x="314803" y="1107902"/>
                  </a:lnTo>
                  <a:lnTo>
                    <a:pt x="323548" y="1107902"/>
                  </a:lnTo>
                  <a:lnTo>
                    <a:pt x="332292" y="1107901"/>
                  </a:lnTo>
                  <a:lnTo>
                    <a:pt x="341037" y="1107901"/>
                  </a:lnTo>
                  <a:lnTo>
                    <a:pt x="349781" y="1107901"/>
                  </a:lnTo>
                  <a:lnTo>
                    <a:pt x="358526" y="1107900"/>
                  </a:lnTo>
                  <a:lnTo>
                    <a:pt x="367270" y="1107900"/>
                  </a:lnTo>
                  <a:lnTo>
                    <a:pt x="376015" y="1107899"/>
                  </a:lnTo>
                  <a:lnTo>
                    <a:pt x="384760" y="1107898"/>
                  </a:lnTo>
                  <a:lnTo>
                    <a:pt x="393504" y="1107898"/>
                  </a:lnTo>
                  <a:lnTo>
                    <a:pt x="402249" y="1107897"/>
                  </a:lnTo>
                  <a:lnTo>
                    <a:pt x="410993" y="1107896"/>
                  </a:lnTo>
                  <a:lnTo>
                    <a:pt x="419738" y="1107895"/>
                  </a:lnTo>
                  <a:lnTo>
                    <a:pt x="428482" y="1107894"/>
                  </a:lnTo>
                  <a:lnTo>
                    <a:pt x="437227" y="1107893"/>
                  </a:lnTo>
                  <a:lnTo>
                    <a:pt x="445971" y="1107892"/>
                  </a:lnTo>
                  <a:lnTo>
                    <a:pt x="454716" y="1107891"/>
                  </a:lnTo>
                  <a:lnTo>
                    <a:pt x="463460" y="1107890"/>
                  </a:lnTo>
                  <a:lnTo>
                    <a:pt x="472205" y="1107888"/>
                  </a:lnTo>
                  <a:lnTo>
                    <a:pt x="480950" y="1107887"/>
                  </a:lnTo>
                  <a:lnTo>
                    <a:pt x="489694" y="1107885"/>
                  </a:lnTo>
                  <a:lnTo>
                    <a:pt x="498439" y="1107883"/>
                  </a:lnTo>
                  <a:lnTo>
                    <a:pt x="507183" y="1107881"/>
                  </a:lnTo>
                  <a:lnTo>
                    <a:pt x="515928" y="1107879"/>
                  </a:lnTo>
                  <a:lnTo>
                    <a:pt x="524672" y="1107877"/>
                  </a:lnTo>
                  <a:lnTo>
                    <a:pt x="533417" y="1107874"/>
                  </a:lnTo>
                  <a:lnTo>
                    <a:pt x="542161" y="1107871"/>
                  </a:lnTo>
                  <a:lnTo>
                    <a:pt x="550906" y="1107868"/>
                  </a:lnTo>
                  <a:lnTo>
                    <a:pt x="559650" y="1107865"/>
                  </a:lnTo>
                  <a:lnTo>
                    <a:pt x="568395" y="1107861"/>
                  </a:lnTo>
                  <a:lnTo>
                    <a:pt x="577140" y="1107857"/>
                  </a:lnTo>
                  <a:lnTo>
                    <a:pt x="585884" y="1107852"/>
                  </a:lnTo>
                  <a:lnTo>
                    <a:pt x="594629" y="1107848"/>
                  </a:lnTo>
                  <a:lnTo>
                    <a:pt x="603373" y="1107843"/>
                  </a:lnTo>
                  <a:lnTo>
                    <a:pt x="612118" y="1107837"/>
                  </a:lnTo>
                  <a:lnTo>
                    <a:pt x="620862" y="1107831"/>
                  </a:lnTo>
                  <a:lnTo>
                    <a:pt x="629607" y="1107824"/>
                  </a:lnTo>
                  <a:lnTo>
                    <a:pt x="638351" y="1107817"/>
                  </a:lnTo>
                  <a:lnTo>
                    <a:pt x="647096" y="1107809"/>
                  </a:lnTo>
                  <a:lnTo>
                    <a:pt x="655840" y="1107800"/>
                  </a:lnTo>
                  <a:lnTo>
                    <a:pt x="664585" y="1107791"/>
                  </a:lnTo>
                  <a:lnTo>
                    <a:pt x="673330" y="1107780"/>
                  </a:lnTo>
                  <a:lnTo>
                    <a:pt x="682074" y="1107769"/>
                  </a:lnTo>
                  <a:lnTo>
                    <a:pt x="690819" y="1107757"/>
                  </a:lnTo>
                  <a:lnTo>
                    <a:pt x="699563" y="1107744"/>
                  </a:lnTo>
                  <a:lnTo>
                    <a:pt x="708308" y="1107729"/>
                  </a:lnTo>
                  <a:lnTo>
                    <a:pt x="717052" y="1107714"/>
                  </a:lnTo>
                  <a:lnTo>
                    <a:pt x="725797" y="1107696"/>
                  </a:lnTo>
                  <a:lnTo>
                    <a:pt x="734541" y="1107678"/>
                  </a:lnTo>
                  <a:lnTo>
                    <a:pt x="743286" y="1107657"/>
                  </a:lnTo>
                  <a:lnTo>
                    <a:pt x="752030" y="1107635"/>
                  </a:lnTo>
                  <a:lnTo>
                    <a:pt x="760775" y="1107611"/>
                  </a:lnTo>
                  <a:lnTo>
                    <a:pt x="769520" y="1107585"/>
                  </a:lnTo>
                  <a:lnTo>
                    <a:pt x="778264" y="1107556"/>
                  </a:lnTo>
                  <a:lnTo>
                    <a:pt x="787009" y="1107525"/>
                  </a:lnTo>
                  <a:lnTo>
                    <a:pt x="795753" y="1107491"/>
                  </a:lnTo>
                  <a:lnTo>
                    <a:pt x="804498" y="1107454"/>
                  </a:lnTo>
                  <a:lnTo>
                    <a:pt x="813242" y="1107414"/>
                  </a:lnTo>
                  <a:lnTo>
                    <a:pt x="821987" y="1107370"/>
                  </a:lnTo>
                  <a:lnTo>
                    <a:pt x="830731" y="1107322"/>
                  </a:lnTo>
                  <a:lnTo>
                    <a:pt x="839476" y="1107270"/>
                  </a:lnTo>
                  <a:lnTo>
                    <a:pt x="848221" y="1107213"/>
                  </a:lnTo>
                  <a:lnTo>
                    <a:pt x="856965" y="1107151"/>
                  </a:lnTo>
                  <a:lnTo>
                    <a:pt x="865710" y="1107084"/>
                  </a:lnTo>
                  <a:lnTo>
                    <a:pt x="874454" y="1107011"/>
                  </a:lnTo>
                  <a:lnTo>
                    <a:pt x="883199" y="1106931"/>
                  </a:lnTo>
                  <a:lnTo>
                    <a:pt x="891943" y="1106844"/>
                  </a:lnTo>
                  <a:lnTo>
                    <a:pt x="900688" y="1106749"/>
                  </a:lnTo>
                  <a:lnTo>
                    <a:pt x="909432" y="1106646"/>
                  </a:lnTo>
                  <a:lnTo>
                    <a:pt x="918177" y="1106534"/>
                  </a:lnTo>
                  <a:lnTo>
                    <a:pt x="926921" y="1106412"/>
                  </a:lnTo>
                  <a:lnTo>
                    <a:pt x="935666" y="1106278"/>
                  </a:lnTo>
                  <a:lnTo>
                    <a:pt x="944411" y="1106133"/>
                  </a:lnTo>
                  <a:lnTo>
                    <a:pt x="953155" y="1105975"/>
                  </a:lnTo>
                  <a:lnTo>
                    <a:pt x="961900" y="1105803"/>
                  </a:lnTo>
                  <a:lnTo>
                    <a:pt x="970644" y="1105616"/>
                  </a:lnTo>
                  <a:lnTo>
                    <a:pt x="979389" y="1105412"/>
                  </a:lnTo>
                  <a:lnTo>
                    <a:pt x="988133" y="1105190"/>
                  </a:lnTo>
                  <a:lnTo>
                    <a:pt x="996878" y="1104948"/>
                  </a:lnTo>
                  <a:lnTo>
                    <a:pt x="1005622" y="1104685"/>
                  </a:lnTo>
                  <a:lnTo>
                    <a:pt x="1014367" y="1104399"/>
                  </a:lnTo>
                  <a:lnTo>
                    <a:pt x="1023111" y="1104086"/>
                  </a:lnTo>
                  <a:lnTo>
                    <a:pt x="1031856" y="1103747"/>
                  </a:lnTo>
                  <a:lnTo>
                    <a:pt x="1040601" y="1103377"/>
                  </a:lnTo>
                  <a:lnTo>
                    <a:pt x="1049345" y="1102974"/>
                  </a:lnTo>
                  <a:lnTo>
                    <a:pt x="1058090" y="1102536"/>
                  </a:lnTo>
                  <a:lnTo>
                    <a:pt x="1066834" y="1102059"/>
                  </a:lnTo>
                  <a:lnTo>
                    <a:pt x="1075579" y="1101540"/>
                  </a:lnTo>
                  <a:lnTo>
                    <a:pt x="1084323" y="1100975"/>
                  </a:lnTo>
                  <a:lnTo>
                    <a:pt x="1093068" y="1100360"/>
                  </a:lnTo>
                  <a:lnTo>
                    <a:pt x="1101812" y="1099691"/>
                  </a:lnTo>
                  <a:lnTo>
                    <a:pt x="1110557" y="1098963"/>
                  </a:lnTo>
                  <a:lnTo>
                    <a:pt x="1119301" y="1098171"/>
                  </a:lnTo>
                  <a:lnTo>
                    <a:pt x="1128046" y="1097310"/>
                  </a:lnTo>
                  <a:lnTo>
                    <a:pt x="1136791" y="1096373"/>
                  </a:lnTo>
                  <a:lnTo>
                    <a:pt x="1145535" y="1095354"/>
                  </a:lnTo>
                  <a:lnTo>
                    <a:pt x="1154280" y="1094245"/>
                  </a:lnTo>
                  <a:lnTo>
                    <a:pt x="1163024" y="1093041"/>
                  </a:lnTo>
                  <a:lnTo>
                    <a:pt x="1171769" y="1091731"/>
                  </a:lnTo>
                  <a:lnTo>
                    <a:pt x="1180513" y="1090308"/>
                  </a:lnTo>
                  <a:lnTo>
                    <a:pt x="1189258" y="1088761"/>
                  </a:lnTo>
                  <a:lnTo>
                    <a:pt x="1198002" y="1087081"/>
                  </a:lnTo>
                  <a:lnTo>
                    <a:pt x="1206747" y="1085255"/>
                  </a:lnTo>
                  <a:lnTo>
                    <a:pt x="1215491" y="1083274"/>
                  </a:lnTo>
                  <a:lnTo>
                    <a:pt x="1224236" y="1081122"/>
                  </a:lnTo>
                  <a:lnTo>
                    <a:pt x="1232981" y="1078787"/>
                  </a:lnTo>
                  <a:lnTo>
                    <a:pt x="1241725" y="1076253"/>
                  </a:lnTo>
                  <a:lnTo>
                    <a:pt x="1250470" y="1073506"/>
                  </a:lnTo>
                  <a:lnTo>
                    <a:pt x="1259214" y="1070527"/>
                  </a:lnTo>
                  <a:lnTo>
                    <a:pt x="1267959" y="1067298"/>
                  </a:lnTo>
                  <a:lnTo>
                    <a:pt x="1276703" y="1063801"/>
                  </a:lnTo>
                  <a:lnTo>
                    <a:pt x="1285448" y="1060014"/>
                  </a:lnTo>
                  <a:lnTo>
                    <a:pt x="1294192" y="1055916"/>
                  </a:lnTo>
                  <a:lnTo>
                    <a:pt x="1302937" y="1051484"/>
                  </a:lnTo>
                  <a:lnTo>
                    <a:pt x="1311681" y="1046694"/>
                  </a:lnTo>
                  <a:lnTo>
                    <a:pt x="1320426" y="1041518"/>
                  </a:lnTo>
                  <a:lnTo>
                    <a:pt x="1329171" y="1035932"/>
                  </a:lnTo>
                  <a:lnTo>
                    <a:pt x="1337915" y="1029906"/>
                  </a:lnTo>
                  <a:lnTo>
                    <a:pt x="1346660" y="1023412"/>
                  </a:lnTo>
                  <a:lnTo>
                    <a:pt x="1355404" y="1016418"/>
                  </a:lnTo>
                  <a:lnTo>
                    <a:pt x="1364149" y="1008895"/>
                  </a:lnTo>
                  <a:lnTo>
                    <a:pt x="1372893" y="1000809"/>
                  </a:lnTo>
                  <a:lnTo>
                    <a:pt x="1381638" y="992129"/>
                  </a:lnTo>
                  <a:lnTo>
                    <a:pt x="1390382" y="982822"/>
                  </a:lnTo>
                  <a:lnTo>
                    <a:pt x="1399127" y="972855"/>
                  </a:lnTo>
                  <a:lnTo>
                    <a:pt x="1407871" y="962196"/>
                  </a:lnTo>
                  <a:lnTo>
                    <a:pt x="1416616" y="950812"/>
                  </a:lnTo>
                  <a:lnTo>
                    <a:pt x="1425361" y="938675"/>
                  </a:lnTo>
                  <a:lnTo>
                    <a:pt x="1434105" y="925755"/>
                  </a:lnTo>
                  <a:lnTo>
                    <a:pt x="1442850" y="912025"/>
                  </a:lnTo>
                  <a:lnTo>
                    <a:pt x="1451594" y="897462"/>
                  </a:lnTo>
                  <a:lnTo>
                    <a:pt x="1460339" y="882046"/>
                  </a:lnTo>
                  <a:lnTo>
                    <a:pt x="1469083" y="865762"/>
                  </a:lnTo>
                  <a:lnTo>
                    <a:pt x="1477828" y="848598"/>
                  </a:lnTo>
                  <a:lnTo>
                    <a:pt x="1486572" y="830548"/>
                  </a:lnTo>
                  <a:lnTo>
                    <a:pt x="1495317" y="811614"/>
                  </a:lnTo>
                  <a:lnTo>
                    <a:pt x="1504061" y="791803"/>
                  </a:lnTo>
                  <a:lnTo>
                    <a:pt x="1512806" y="771130"/>
                  </a:lnTo>
                  <a:lnTo>
                    <a:pt x="1521551" y="749618"/>
                  </a:lnTo>
                  <a:lnTo>
                    <a:pt x="1530295" y="727298"/>
                  </a:lnTo>
                  <a:lnTo>
                    <a:pt x="1539040" y="704210"/>
                  </a:lnTo>
                  <a:lnTo>
                    <a:pt x="1547784" y="680402"/>
                  </a:lnTo>
                  <a:lnTo>
                    <a:pt x="1556529" y="655931"/>
                  </a:lnTo>
                  <a:lnTo>
                    <a:pt x="1565273" y="630861"/>
                  </a:lnTo>
                  <a:lnTo>
                    <a:pt x="1574018" y="605265"/>
                  </a:lnTo>
                  <a:lnTo>
                    <a:pt x="1582762" y="579223"/>
                  </a:lnTo>
                  <a:lnTo>
                    <a:pt x="1591507" y="552820"/>
                  </a:lnTo>
                  <a:lnTo>
                    <a:pt x="1600252" y="526146"/>
                  </a:lnTo>
                  <a:lnTo>
                    <a:pt x="1608996" y="499297"/>
                  </a:lnTo>
                  <a:lnTo>
                    <a:pt x="1617741" y="472369"/>
                  </a:lnTo>
                  <a:lnTo>
                    <a:pt x="1626485" y="445461"/>
                  </a:lnTo>
                  <a:lnTo>
                    <a:pt x="1635230" y="418670"/>
                  </a:lnTo>
                  <a:lnTo>
                    <a:pt x="1643974" y="392092"/>
                  </a:lnTo>
                  <a:lnTo>
                    <a:pt x="1652719" y="365821"/>
                  </a:lnTo>
                  <a:lnTo>
                    <a:pt x="1661463" y="339946"/>
                  </a:lnTo>
                  <a:lnTo>
                    <a:pt x="1670208" y="314550"/>
                  </a:lnTo>
                  <a:lnTo>
                    <a:pt x="1678952" y="289709"/>
                  </a:lnTo>
                  <a:lnTo>
                    <a:pt x="1687697" y="265493"/>
                  </a:lnTo>
                  <a:lnTo>
                    <a:pt x="1696442" y="241964"/>
                  </a:lnTo>
                  <a:lnTo>
                    <a:pt x="1705186" y="219175"/>
                  </a:lnTo>
                  <a:lnTo>
                    <a:pt x="1713931" y="197171"/>
                  </a:lnTo>
                  <a:lnTo>
                    <a:pt x="1722675" y="175988"/>
                  </a:lnTo>
                  <a:lnTo>
                    <a:pt x="1731420" y="155654"/>
                  </a:lnTo>
                  <a:lnTo>
                    <a:pt x="1740164" y="136189"/>
                  </a:lnTo>
                  <a:lnTo>
                    <a:pt x="1748909" y="117605"/>
                  </a:lnTo>
                  <a:lnTo>
                    <a:pt x="1757653" y="99907"/>
                  </a:lnTo>
                  <a:lnTo>
                    <a:pt x="1766398" y="83092"/>
                  </a:lnTo>
                  <a:lnTo>
                    <a:pt x="1775142" y="67153"/>
                  </a:lnTo>
                  <a:lnTo>
                    <a:pt x="1783887" y="52078"/>
                  </a:lnTo>
                  <a:lnTo>
                    <a:pt x="1792632" y="37848"/>
                  </a:lnTo>
                  <a:lnTo>
                    <a:pt x="1801376" y="24441"/>
                  </a:lnTo>
                  <a:lnTo>
                    <a:pt x="1810121" y="11835"/>
                  </a:ln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C954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4070868" y="2811499"/>
              <a:ext cx="80011" cy="8001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4079836" y="2811723"/>
              <a:ext cx="79564" cy="7956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4089151" y="2812293"/>
              <a:ext cx="78423" cy="7842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4097896" y="2812293"/>
              <a:ext cx="78423" cy="7842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4111350" y="2817002"/>
              <a:ext cx="69005" cy="6900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4118502" y="2815410"/>
              <a:ext cx="72189" cy="7218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4122920" y="2811078"/>
              <a:ext cx="80842" cy="8084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4133528" y="2812947"/>
              <a:ext cx="77115" cy="771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4140030" y="2810705"/>
              <a:ext cx="81600" cy="8160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4150363" y="2812288"/>
              <a:ext cx="78423" cy="7842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4159864" y="2813049"/>
              <a:ext cx="76912" cy="7691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4169642" y="2814083"/>
              <a:ext cx="74844" cy="7484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4182063" y="2817760"/>
              <a:ext cx="67490" cy="6749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4185088" y="2812040"/>
              <a:ext cx="78930" cy="7893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4195748" y="2813956"/>
              <a:ext cx="75098" cy="7509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4203099" y="2812562"/>
              <a:ext cx="77886" cy="7788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4213364" y="2814083"/>
              <a:ext cx="74844" cy="7484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4221506" y="2813480"/>
              <a:ext cx="76049" cy="7604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4235753" y="2818982"/>
              <a:ext cx="65045" cy="6504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4242289" y="2816749"/>
              <a:ext cx="69463" cy="6946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4245278" y="2811018"/>
              <a:ext cx="80973" cy="8097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4255852" y="2812832"/>
              <a:ext cx="77314" cy="7731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4265581" y="2813832"/>
              <a:ext cx="75345" cy="7534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4274088" y="2813595"/>
              <a:ext cx="75821" cy="7582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4281531" y="2812293"/>
              <a:ext cx="78423" cy="7842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4292908" y="2814926"/>
              <a:ext cx="73159" cy="7315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4300559" y="2813832"/>
              <a:ext cx="75345" cy="7534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4306362" y="2810890"/>
              <a:ext cx="81229" cy="8122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4315863" y="2811599"/>
              <a:ext cx="79716" cy="7971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4324460" y="2811499"/>
              <a:ext cx="80011" cy="8001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4332724" y="2811018"/>
              <a:ext cx="80973" cy="8097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4342173" y="2811691"/>
              <a:ext cx="79564" cy="7956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4351756" y="2812522"/>
              <a:ext cx="77886" cy="7788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4360787" y="2812848"/>
              <a:ext cx="77314" cy="7731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4364878" y="2808132"/>
              <a:ext cx="86622" cy="8662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4375070" y="2809642"/>
              <a:ext cx="83726" cy="8372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4385256" y="2810996"/>
              <a:ext cx="80842" cy="8084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4392114" y="2809197"/>
              <a:ext cx="84615" cy="846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4402019" y="2810357"/>
              <a:ext cx="82296" cy="8229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4411425" y="2810904"/>
              <a:ext cx="80973" cy="8097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4418793" y="2809642"/>
              <a:ext cx="83726" cy="8372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4426292" y="2808396"/>
              <a:ext cx="86217" cy="862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4435552" y="2808912"/>
              <a:ext cx="85185" cy="8518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4444933" y="2809488"/>
              <a:ext cx="83912" cy="8391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4452290" y="2808111"/>
              <a:ext cx="86687" cy="8668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4461411" y="2808537"/>
              <a:ext cx="85935" cy="8593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4471865" y="2810247"/>
              <a:ext cx="82516" cy="8251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4480197" y="2809834"/>
              <a:ext cx="83342" cy="8334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4487077" y="2807970"/>
              <a:ext cx="87069" cy="8706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4495948" y="2808097"/>
              <a:ext cx="86817" cy="868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4505469" y="2808873"/>
              <a:ext cx="85263" cy="8526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4514580" y="2809239"/>
              <a:ext cx="84531" cy="8453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4522806" y="2808720"/>
              <a:ext cx="85569" cy="8556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4531439" y="2808609"/>
              <a:ext cx="85791" cy="8579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4540295" y="2808720"/>
              <a:ext cx="85569" cy="8556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4546743" y="2806424"/>
              <a:ext cx="90161" cy="9016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4555681" y="2806617"/>
              <a:ext cx="89776" cy="8977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4564469" y="2806661"/>
              <a:ext cx="89687" cy="8968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4572398" y="2805635"/>
              <a:ext cx="91320" cy="9132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4581958" y="2806661"/>
              <a:ext cx="89687" cy="8968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4593876" y="2809834"/>
              <a:ext cx="83342" cy="8334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4601582" y="2808796"/>
              <a:ext cx="85418" cy="8541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4606126" y="2804596"/>
              <a:ext cx="93818" cy="9381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4615541" y="2805266"/>
              <a:ext cx="92478" cy="9247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4624395" y="2805375"/>
              <a:ext cx="92260" cy="9226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4632530" y="2804765"/>
              <a:ext cx="93479" cy="9347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4641775" y="2805266"/>
              <a:ext cx="92478" cy="9247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4651282" y="2806028"/>
              <a:ext cx="90953" cy="9095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4659326" y="2805328"/>
              <a:ext cx="92355" cy="9235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4665950" y="2803207"/>
              <a:ext cx="96595" cy="9659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4675001" y="2803344"/>
              <a:ext cx="95982" cy="9598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4683900" y="2803668"/>
              <a:ext cx="95674" cy="9567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4692306" y="2803138"/>
              <a:ext cx="96349" cy="9634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4701069" y="2803348"/>
              <a:ext cx="96314" cy="9631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4710838" y="2804079"/>
              <a:ext cx="94264" cy="9426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4719755" y="2804545"/>
              <a:ext cx="93920" cy="9392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4726944" y="2802990"/>
              <a:ext cx="97031" cy="9703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4735804" y="2803105"/>
              <a:ext cx="96800" cy="9680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4744677" y="2803233"/>
              <a:ext cx="96543" cy="9654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4758482" y="2808294"/>
              <a:ext cx="86422" cy="8642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4761842" y="2802909"/>
              <a:ext cx="97191" cy="9719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4771425" y="2803305"/>
              <a:ext cx="95515" cy="955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4780090" y="2802732"/>
              <a:ext cx="95674" cy="9567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4786360" y="2801194"/>
              <a:ext cx="100622" cy="10062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4795416" y="2801505"/>
              <a:ext cx="100000" cy="10000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4804256" y="2801601"/>
              <a:ext cx="99809" cy="9980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4812751" y="2801351"/>
              <a:ext cx="100308" cy="10030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4822183" y="2801593"/>
              <a:ext cx="98933" cy="9893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4832131" y="2803242"/>
              <a:ext cx="96526" cy="9652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4840441" y="2801559"/>
              <a:ext cx="97394" cy="9739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4846587" y="2799875"/>
              <a:ext cx="102592" cy="10259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4855691" y="2800568"/>
              <a:ext cx="101873" cy="10187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4864288" y="2799617"/>
              <a:ext cx="102167" cy="10216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4873033" y="2799139"/>
              <a:ext cx="102167" cy="10216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4882328" y="2800972"/>
              <a:ext cx="101066" cy="10106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4891462" y="2798876"/>
              <a:ext cx="100288" cy="10028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4900500" y="2801655"/>
              <a:ext cx="99700" cy="9970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4907109" y="2797432"/>
              <a:ext cx="103972" cy="10397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4916411" y="2798019"/>
              <a:ext cx="102856" cy="10285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4925176" y="2797921"/>
              <a:ext cx="102815" cy="1028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4933843" y="2795549"/>
              <a:ext cx="102971" cy="10297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4943176" y="2796475"/>
              <a:ext cx="101794" cy="10179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4952516" y="2799510"/>
              <a:ext cx="100603" cy="10060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4961801" y="2799703"/>
              <a:ext cx="99522" cy="9952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4969082" y="2798137"/>
              <a:ext cx="102449" cy="10244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4977664" y="2793023"/>
              <a:ext cx="102774" cy="10277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4986553" y="2798731"/>
              <a:ext cx="102485" cy="10248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4996025" y="2797119"/>
              <a:ext cx="101030" cy="10103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5009589" y="2802454"/>
              <a:ext cx="91391" cy="9139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5012737" y="2796882"/>
              <a:ext cx="102585" cy="10258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5021721" y="2797705"/>
              <a:ext cx="102107" cy="10210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5029590" y="2796630"/>
              <a:ext cx="103857" cy="10385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5037667" y="2792667"/>
              <a:ext cx="105192" cy="10519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5046435" y="2793783"/>
              <a:ext cx="105144" cy="10514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5055723" y="2794093"/>
              <a:ext cx="104057" cy="10405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5067598" y="2802606"/>
              <a:ext cx="97798" cy="9779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5073683" y="2793548"/>
              <a:ext cx="103116" cy="10311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5082588" y="2793292"/>
              <a:ext cx="102795" cy="10279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5089820" y="2795379"/>
              <a:ext cx="105820" cy="10582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5099071" y="2783972"/>
              <a:ext cx="104807" cy="10480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5108074" y="2793575"/>
              <a:ext cx="104290" cy="10429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5117103" y="2790564"/>
              <a:ext cx="103721" cy="10372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5126524" y="2790322"/>
              <a:ext cx="102369" cy="10236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5136034" y="2801086"/>
              <a:ext cx="100838" cy="10083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5145581" y="2789741"/>
              <a:ext cx="99234" cy="9923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5152572" y="2787063"/>
              <a:ext cx="102739" cy="10273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5161941" y="2789006"/>
              <a:ext cx="101490" cy="10149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5170780" y="2795449"/>
              <a:ext cx="101303" cy="10130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5179683" y="2783953"/>
              <a:ext cx="100985" cy="10098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5188889" y="2794990"/>
              <a:ext cx="100063" cy="10006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5198131" y="2777766"/>
              <a:ext cx="99067" cy="9906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5207540" y="2795956"/>
              <a:ext cx="97739" cy="9773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5214568" y="2792392"/>
              <a:ext cx="101172" cy="10117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5224149" y="2783876"/>
              <a:ext cx="99499" cy="9949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5232810" y="2780590"/>
              <a:ext cx="99667" cy="9966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5241599" y="2766011"/>
              <a:ext cx="99578" cy="9957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5250599" y="2788550"/>
              <a:ext cx="99067" cy="9906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5260765" y="2783974"/>
              <a:ext cx="96223" cy="9622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5269640" y="2769018"/>
              <a:ext cx="95963" cy="9596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5277438" y="2764028"/>
              <a:ext cx="97856" cy="9785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5286132" y="2773346"/>
              <a:ext cx="97956" cy="9795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5294906" y="2784419"/>
              <a:ext cx="97899" cy="9789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5303701" y="2777283"/>
              <a:ext cx="97798" cy="9779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5314604" y="2792920"/>
              <a:ext cx="93479" cy="9347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5330542" y="2758292"/>
              <a:ext cx="79093" cy="7909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6" name="pl566"/>
            <p:cNvSpPr/>
            <p:nvPr/>
          </p:nvSpPr>
          <p:spPr>
            <a:xfrm>
              <a:off x="4084640" y="4426187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7"/>
            <p:cNvSpPr/>
            <p:nvPr/>
          </p:nvSpPr>
          <p:spPr>
            <a:xfrm>
              <a:off x="4084640" y="4111087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8"/>
            <p:cNvSpPr/>
            <p:nvPr/>
          </p:nvSpPr>
          <p:spPr>
            <a:xfrm>
              <a:off x="4084640" y="3795987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9"/>
            <p:cNvSpPr/>
            <p:nvPr/>
          </p:nvSpPr>
          <p:spPr>
            <a:xfrm>
              <a:off x="4084640" y="3480887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70"/>
            <p:cNvSpPr/>
            <p:nvPr/>
          </p:nvSpPr>
          <p:spPr>
            <a:xfrm>
              <a:off x="4084640" y="3165787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4084640" y="3420276"/>
              <a:ext cx="1818865" cy="1005911"/>
            </a:xfrm>
            <a:custGeom>
              <a:avLst/>
              <a:pathLst>
                <a:path w="1818865" h="1005911">
                  <a:moveTo>
                    <a:pt x="0" y="1005911"/>
                  </a:moveTo>
                  <a:lnTo>
                    <a:pt x="8744" y="1005911"/>
                  </a:lnTo>
                  <a:lnTo>
                    <a:pt x="17489" y="1005910"/>
                  </a:lnTo>
                  <a:lnTo>
                    <a:pt x="26233" y="1005910"/>
                  </a:lnTo>
                  <a:lnTo>
                    <a:pt x="34978" y="1005910"/>
                  </a:lnTo>
                  <a:lnTo>
                    <a:pt x="43722" y="1005910"/>
                  </a:lnTo>
                  <a:lnTo>
                    <a:pt x="52467" y="1005910"/>
                  </a:lnTo>
                  <a:lnTo>
                    <a:pt x="61211" y="1005910"/>
                  </a:lnTo>
                  <a:lnTo>
                    <a:pt x="69956" y="1005910"/>
                  </a:lnTo>
                  <a:lnTo>
                    <a:pt x="78700" y="1005910"/>
                  </a:lnTo>
                  <a:lnTo>
                    <a:pt x="87445" y="1005910"/>
                  </a:lnTo>
                  <a:lnTo>
                    <a:pt x="96190" y="1005910"/>
                  </a:lnTo>
                  <a:lnTo>
                    <a:pt x="104934" y="1005910"/>
                  </a:lnTo>
                  <a:lnTo>
                    <a:pt x="113679" y="1005910"/>
                  </a:lnTo>
                  <a:lnTo>
                    <a:pt x="122423" y="1005910"/>
                  </a:lnTo>
                  <a:lnTo>
                    <a:pt x="131168" y="1005910"/>
                  </a:lnTo>
                  <a:lnTo>
                    <a:pt x="139912" y="1005910"/>
                  </a:lnTo>
                  <a:lnTo>
                    <a:pt x="148657" y="1005910"/>
                  </a:lnTo>
                  <a:lnTo>
                    <a:pt x="157401" y="1005910"/>
                  </a:lnTo>
                  <a:lnTo>
                    <a:pt x="166146" y="1005910"/>
                  </a:lnTo>
                  <a:lnTo>
                    <a:pt x="174890" y="1005910"/>
                  </a:lnTo>
                  <a:lnTo>
                    <a:pt x="183635" y="1005910"/>
                  </a:lnTo>
                  <a:lnTo>
                    <a:pt x="192380" y="1005910"/>
                  </a:lnTo>
                  <a:lnTo>
                    <a:pt x="201124" y="1005910"/>
                  </a:lnTo>
                  <a:lnTo>
                    <a:pt x="209869" y="1005910"/>
                  </a:lnTo>
                  <a:lnTo>
                    <a:pt x="218613" y="1005910"/>
                  </a:lnTo>
                  <a:lnTo>
                    <a:pt x="227358" y="1005910"/>
                  </a:lnTo>
                  <a:lnTo>
                    <a:pt x="236102" y="1005910"/>
                  </a:lnTo>
                  <a:lnTo>
                    <a:pt x="244847" y="1005909"/>
                  </a:lnTo>
                  <a:lnTo>
                    <a:pt x="253591" y="1005909"/>
                  </a:lnTo>
                  <a:lnTo>
                    <a:pt x="262336" y="1005909"/>
                  </a:lnTo>
                  <a:lnTo>
                    <a:pt x="271080" y="1005909"/>
                  </a:lnTo>
                  <a:lnTo>
                    <a:pt x="279825" y="1005909"/>
                  </a:lnTo>
                  <a:lnTo>
                    <a:pt x="288570" y="1005909"/>
                  </a:lnTo>
                  <a:lnTo>
                    <a:pt x="297314" y="1005909"/>
                  </a:lnTo>
                  <a:lnTo>
                    <a:pt x="306059" y="1005909"/>
                  </a:lnTo>
                  <a:lnTo>
                    <a:pt x="314803" y="1005908"/>
                  </a:lnTo>
                  <a:lnTo>
                    <a:pt x="323548" y="1005908"/>
                  </a:lnTo>
                  <a:lnTo>
                    <a:pt x="332292" y="1005908"/>
                  </a:lnTo>
                  <a:lnTo>
                    <a:pt x="341037" y="1005908"/>
                  </a:lnTo>
                  <a:lnTo>
                    <a:pt x="349781" y="1005908"/>
                  </a:lnTo>
                  <a:lnTo>
                    <a:pt x="358526" y="1005907"/>
                  </a:lnTo>
                  <a:lnTo>
                    <a:pt x="367270" y="1005907"/>
                  </a:lnTo>
                  <a:lnTo>
                    <a:pt x="376015" y="1005907"/>
                  </a:lnTo>
                  <a:lnTo>
                    <a:pt x="384760" y="1005906"/>
                  </a:lnTo>
                  <a:lnTo>
                    <a:pt x="393504" y="1005906"/>
                  </a:lnTo>
                  <a:lnTo>
                    <a:pt x="402249" y="1005906"/>
                  </a:lnTo>
                  <a:lnTo>
                    <a:pt x="410993" y="1005905"/>
                  </a:lnTo>
                  <a:lnTo>
                    <a:pt x="419738" y="1005905"/>
                  </a:lnTo>
                  <a:lnTo>
                    <a:pt x="428482" y="1005904"/>
                  </a:lnTo>
                  <a:lnTo>
                    <a:pt x="437227" y="1005904"/>
                  </a:lnTo>
                  <a:lnTo>
                    <a:pt x="445971" y="1005903"/>
                  </a:lnTo>
                  <a:lnTo>
                    <a:pt x="454716" y="1005902"/>
                  </a:lnTo>
                  <a:lnTo>
                    <a:pt x="463460" y="1005902"/>
                  </a:lnTo>
                  <a:lnTo>
                    <a:pt x="472205" y="1005901"/>
                  </a:lnTo>
                  <a:lnTo>
                    <a:pt x="480950" y="1005900"/>
                  </a:lnTo>
                  <a:lnTo>
                    <a:pt x="489694" y="1005899"/>
                  </a:lnTo>
                  <a:lnTo>
                    <a:pt x="498439" y="1005898"/>
                  </a:lnTo>
                  <a:lnTo>
                    <a:pt x="507183" y="1005897"/>
                  </a:lnTo>
                  <a:lnTo>
                    <a:pt x="515928" y="1005896"/>
                  </a:lnTo>
                  <a:lnTo>
                    <a:pt x="524672" y="1005895"/>
                  </a:lnTo>
                  <a:lnTo>
                    <a:pt x="533417" y="1005894"/>
                  </a:lnTo>
                  <a:lnTo>
                    <a:pt x="542161" y="1005892"/>
                  </a:lnTo>
                  <a:lnTo>
                    <a:pt x="550906" y="1005890"/>
                  </a:lnTo>
                  <a:lnTo>
                    <a:pt x="559650" y="1005889"/>
                  </a:lnTo>
                  <a:lnTo>
                    <a:pt x="568395" y="1005887"/>
                  </a:lnTo>
                  <a:lnTo>
                    <a:pt x="577140" y="1005885"/>
                  </a:lnTo>
                  <a:lnTo>
                    <a:pt x="585884" y="1005883"/>
                  </a:lnTo>
                  <a:lnTo>
                    <a:pt x="594629" y="1005880"/>
                  </a:lnTo>
                  <a:lnTo>
                    <a:pt x="603373" y="1005878"/>
                  </a:lnTo>
                  <a:lnTo>
                    <a:pt x="612118" y="1005875"/>
                  </a:lnTo>
                  <a:lnTo>
                    <a:pt x="620862" y="1005872"/>
                  </a:lnTo>
                  <a:lnTo>
                    <a:pt x="629607" y="1005868"/>
                  </a:lnTo>
                  <a:lnTo>
                    <a:pt x="638351" y="1005865"/>
                  </a:lnTo>
                  <a:lnTo>
                    <a:pt x="647096" y="1005861"/>
                  </a:lnTo>
                  <a:lnTo>
                    <a:pt x="655840" y="1005857"/>
                  </a:lnTo>
                  <a:lnTo>
                    <a:pt x="664585" y="1005852"/>
                  </a:lnTo>
                  <a:lnTo>
                    <a:pt x="673330" y="1005847"/>
                  </a:lnTo>
                  <a:lnTo>
                    <a:pt x="682074" y="1005841"/>
                  </a:lnTo>
                  <a:lnTo>
                    <a:pt x="690819" y="1005836"/>
                  </a:lnTo>
                  <a:lnTo>
                    <a:pt x="699563" y="1005829"/>
                  </a:lnTo>
                  <a:lnTo>
                    <a:pt x="708308" y="1005822"/>
                  </a:lnTo>
                  <a:lnTo>
                    <a:pt x="717052" y="1005814"/>
                  </a:lnTo>
                  <a:lnTo>
                    <a:pt x="725797" y="1005806"/>
                  </a:lnTo>
                  <a:lnTo>
                    <a:pt x="734541" y="1005797"/>
                  </a:lnTo>
                  <a:lnTo>
                    <a:pt x="743286" y="1005787"/>
                  </a:lnTo>
                  <a:lnTo>
                    <a:pt x="752030" y="1005777"/>
                  </a:lnTo>
                  <a:lnTo>
                    <a:pt x="760775" y="1005765"/>
                  </a:lnTo>
                  <a:lnTo>
                    <a:pt x="769520" y="1005753"/>
                  </a:lnTo>
                  <a:lnTo>
                    <a:pt x="778264" y="1005739"/>
                  </a:lnTo>
                  <a:lnTo>
                    <a:pt x="787009" y="1005724"/>
                  </a:lnTo>
                  <a:lnTo>
                    <a:pt x="795753" y="1005708"/>
                  </a:lnTo>
                  <a:lnTo>
                    <a:pt x="804498" y="1005691"/>
                  </a:lnTo>
                  <a:lnTo>
                    <a:pt x="813242" y="1005672"/>
                  </a:lnTo>
                  <a:lnTo>
                    <a:pt x="821987" y="1005651"/>
                  </a:lnTo>
                  <a:lnTo>
                    <a:pt x="830731" y="1005628"/>
                  </a:lnTo>
                  <a:lnTo>
                    <a:pt x="839476" y="1005604"/>
                  </a:lnTo>
                  <a:lnTo>
                    <a:pt x="848221" y="1005577"/>
                  </a:lnTo>
                  <a:lnTo>
                    <a:pt x="856965" y="1005548"/>
                  </a:lnTo>
                  <a:lnTo>
                    <a:pt x="865710" y="1005517"/>
                  </a:lnTo>
                  <a:lnTo>
                    <a:pt x="874454" y="1005483"/>
                  </a:lnTo>
                  <a:lnTo>
                    <a:pt x="883199" y="1005445"/>
                  </a:lnTo>
                  <a:lnTo>
                    <a:pt x="891943" y="1005405"/>
                  </a:lnTo>
                  <a:lnTo>
                    <a:pt x="900688" y="1005361"/>
                  </a:lnTo>
                  <a:lnTo>
                    <a:pt x="909432" y="1005313"/>
                  </a:lnTo>
                  <a:lnTo>
                    <a:pt x="918177" y="1005261"/>
                  </a:lnTo>
                  <a:lnTo>
                    <a:pt x="926921" y="1005204"/>
                  </a:lnTo>
                  <a:lnTo>
                    <a:pt x="935666" y="1005143"/>
                  </a:lnTo>
                  <a:lnTo>
                    <a:pt x="944411" y="1005075"/>
                  </a:lnTo>
                  <a:lnTo>
                    <a:pt x="953155" y="1005002"/>
                  </a:lnTo>
                  <a:lnTo>
                    <a:pt x="961900" y="1004923"/>
                  </a:lnTo>
                  <a:lnTo>
                    <a:pt x="970644" y="1004836"/>
                  </a:lnTo>
                  <a:lnTo>
                    <a:pt x="979389" y="1004742"/>
                  </a:lnTo>
                  <a:lnTo>
                    <a:pt x="988133" y="1004640"/>
                  </a:lnTo>
                  <a:lnTo>
                    <a:pt x="996878" y="1004528"/>
                  </a:lnTo>
                  <a:lnTo>
                    <a:pt x="1005622" y="1004407"/>
                  </a:lnTo>
                  <a:lnTo>
                    <a:pt x="1014367" y="1004275"/>
                  </a:lnTo>
                  <a:lnTo>
                    <a:pt x="1023111" y="1004131"/>
                  </a:lnTo>
                  <a:lnTo>
                    <a:pt x="1031856" y="1003974"/>
                  </a:lnTo>
                  <a:lnTo>
                    <a:pt x="1040601" y="1003804"/>
                  </a:lnTo>
                  <a:lnTo>
                    <a:pt x="1049345" y="1003618"/>
                  </a:lnTo>
                  <a:lnTo>
                    <a:pt x="1058090" y="1003416"/>
                  </a:lnTo>
                  <a:lnTo>
                    <a:pt x="1066834" y="1003196"/>
                  </a:lnTo>
                  <a:lnTo>
                    <a:pt x="1075579" y="1002956"/>
                  </a:lnTo>
                  <a:lnTo>
                    <a:pt x="1084323" y="1002695"/>
                  </a:lnTo>
                  <a:lnTo>
                    <a:pt x="1093068" y="1002411"/>
                  </a:lnTo>
                  <a:lnTo>
                    <a:pt x="1101812" y="1002102"/>
                  </a:lnTo>
                  <a:lnTo>
                    <a:pt x="1110557" y="1001765"/>
                  </a:lnTo>
                  <a:lnTo>
                    <a:pt x="1119301" y="1001397"/>
                  </a:lnTo>
                  <a:lnTo>
                    <a:pt x="1128046" y="1000998"/>
                  </a:lnTo>
                  <a:lnTo>
                    <a:pt x="1136791" y="1000562"/>
                  </a:lnTo>
                  <a:lnTo>
                    <a:pt x="1145535" y="1000088"/>
                  </a:lnTo>
                  <a:lnTo>
                    <a:pt x="1154280" y="999571"/>
                  </a:lnTo>
                  <a:lnTo>
                    <a:pt x="1163024" y="999009"/>
                  </a:lnTo>
                  <a:lnTo>
                    <a:pt x="1171769" y="998396"/>
                  </a:lnTo>
                  <a:lnTo>
                    <a:pt x="1180513" y="997729"/>
                  </a:lnTo>
                  <a:lnTo>
                    <a:pt x="1189258" y="997002"/>
                  </a:lnTo>
                  <a:lnTo>
                    <a:pt x="1198002" y="996210"/>
                  </a:lnTo>
                  <a:lnTo>
                    <a:pt x="1206747" y="995348"/>
                  </a:lnTo>
                  <a:lnTo>
                    <a:pt x="1215491" y="994410"/>
                  </a:lnTo>
                  <a:lnTo>
                    <a:pt x="1224236" y="993387"/>
                  </a:lnTo>
                  <a:lnTo>
                    <a:pt x="1232981" y="992275"/>
                  </a:lnTo>
                  <a:lnTo>
                    <a:pt x="1241725" y="991063"/>
                  </a:lnTo>
                  <a:lnTo>
                    <a:pt x="1250470" y="989744"/>
                  </a:lnTo>
                  <a:lnTo>
                    <a:pt x="1259214" y="988308"/>
                  </a:lnTo>
                  <a:lnTo>
                    <a:pt x="1267959" y="986746"/>
                  </a:lnTo>
                  <a:lnTo>
                    <a:pt x="1276703" y="985046"/>
                  </a:lnTo>
                  <a:lnTo>
                    <a:pt x="1285448" y="983196"/>
                  </a:lnTo>
                  <a:lnTo>
                    <a:pt x="1294192" y="981185"/>
                  </a:lnTo>
                  <a:lnTo>
                    <a:pt x="1302937" y="978997"/>
                  </a:lnTo>
                  <a:lnTo>
                    <a:pt x="1311681" y="976618"/>
                  </a:lnTo>
                  <a:lnTo>
                    <a:pt x="1320426" y="974032"/>
                  </a:lnTo>
                  <a:lnTo>
                    <a:pt x="1329171" y="971223"/>
                  </a:lnTo>
                  <a:lnTo>
                    <a:pt x="1337915" y="968171"/>
                  </a:lnTo>
                  <a:lnTo>
                    <a:pt x="1346660" y="964857"/>
                  </a:lnTo>
                  <a:lnTo>
                    <a:pt x="1355404" y="961260"/>
                  </a:lnTo>
                  <a:lnTo>
                    <a:pt x="1364149" y="957357"/>
                  </a:lnTo>
                  <a:lnTo>
                    <a:pt x="1372893" y="953125"/>
                  </a:lnTo>
                  <a:lnTo>
                    <a:pt x="1381638" y="948539"/>
                  </a:lnTo>
                  <a:lnTo>
                    <a:pt x="1390382" y="943571"/>
                  </a:lnTo>
                  <a:lnTo>
                    <a:pt x="1399127" y="938193"/>
                  </a:lnTo>
                  <a:lnTo>
                    <a:pt x="1407871" y="932376"/>
                  </a:lnTo>
                  <a:lnTo>
                    <a:pt x="1416616" y="926088"/>
                  </a:lnTo>
                  <a:lnTo>
                    <a:pt x="1425361" y="919297"/>
                  </a:lnTo>
                  <a:lnTo>
                    <a:pt x="1434105" y="911970"/>
                  </a:lnTo>
                  <a:lnTo>
                    <a:pt x="1442850" y="904071"/>
                  </a:lnTo>
                  <a:lnTo>
                    <a:pt x="1451594" y="895565"/>
                  </a:lnTo>
                  <a:lnTo>
                    <a:pt x="1460339" y="886417"/>
                  </a:lnTo>
                  <a:lnTo>
                    <a:pt x="1469083" y="876589"/>
                  </a:lnTo>
                  <a:lnTo>
                    <a:pt x="1477828" y="866045"/>
                  </a:lnTo>
                  <a:lnTo>
                    <a:pt x="1486572" y="854750"/>
                  </a:lnTo>
                  <a:lnTo>
                    <a:pt x="1495317" y="842668"/>
                  </a:lnTo>
                  <a:lnTo>
                    <a:pt x="1504061" y="829766"/>
                  </a:lnTo>
                  <a:lnTo>
                    <a:pt x="1512806" y="816013"/>
                  </a:lnTo>
                  <a:lnTo>
                    <a:pt x="1521551" y="801380"/>
                  </a:lnTo>
                  <a:lnTo>
                    <a:pt x="1530295" y="785842"/>
                  </a:lnTo>
                  <a:lnTo>
                    <a:pt x="1539040" y="769380"/>
                  </a:lnTo>
                  <a:lnTo>
                    <a:pt x="1547784" y="751978"/>
                  </a:lnTo>
                  <a:lnTo>
                    <a:pt x="1556529" y="733625"/>
                  </a:lnTo>
                  <a:lnTo>
                    <a:pt x="1565273" y="714321"/>
                  </a:lnTo>
                  <a:lnTo>
                    <a:pt x="1574018" y="694069"/>
                  </a:lnTo>
                  <a:lnTo>
                    <a:pt x="1582762" y="672884"/>
                  </a:lnTo>
                  <a:lnTo>
                    <a:pt x="1591507" y="650787"/>
                  </a:lnTo>
                  <a:lnTo>
                    <a:pt x="1600252" y="627811"/>
                  </a:lnTo>
                  <a:lnTo>
                    <a:pt x="1608996" y="603996"/>
                  </a:lnTo>
                  <a:lnTo>
                    <a:pt x="1617741" y="579396"/>
                  </a:lnTo>
                  <a:lnTo>
                    <a:pt x="1626485" y="554070"/>
                  </a:lnTo>
                  <a:lnTo>
                    <a:pt x="1635230" y="528091"/>
                  </a:lnTo>
                  <a:lnTo>
                    <a:pt x="1643974" y="501538"/>
                  </a:lnTo>
                  <a:lnTo>
                    <a:pt x="1652719" y="474500"/>
                  </a:lnTo>
                  <a:lnTo>
                    <a:pt x="1661463" y="447072"/>
                  </a:lnTo>
                  <a:lnTo>
                    <a:pt x="1670208" y="419356"/>
                  </a:lnTo>
                  <a:lnTo>
                    <a:pt x="1678952" y="391457"/>
                  </a:lnTo>
                  <a:lnTo>
                    <a:pt x="1687697" y="363486"/>
                  </a:lnTo>
                  <a:lnTo>
                    <a:pt x="1696442" y="335552"/>
                  </a:lnTo>
                  <a:lnTo>
                    <a:pt x="1705186" y="307766"/>
                  </a:lnTo>
                  <a:lnTo>
                    <a:pt x="1713931" y="280233"/>
                  </a:lnTo>
                  <a:lnTo>
                    <a:pt x="1722675" y="253059"/>
                  </a:lnTo>
                  <a:lnTo>
                    <a:pt x="1731420" y="226341"/>
                  </a:lnTo>
                  <a:lnTo>
                    <a:pt x="1740164" y="200170"/>
                  </a:lnTo>
                  <a:lnTo>
                    <a:pt x="1748909" y="174632"/>
                  </a:lnTo>
                  <a:lnTo>
                    <a:pt x="1757653" y="149799"/>
                  </a:lnTo>
                  <a:lnTo>
                    <a:pt x="1766398" y="125739"/>
                  </a:lnTo>
                  <a:lnTo>
                    <a:pt x="1775142" y="102505"/>
                  </a:lnTo>
                  <a:lnTo>
                    <a:pt x="1783887" y="80145"/>
                  </a:lnTo>
                  <a:lnTo>
                    <a:pt x="1792632" y="58693"/>
                  </a:lnTo>
                  <a:lnTo>
                    <a:pt x="1801376" y="38175"/>
                  </a:lnTo>
                  <a:lnTo>
                    <a:pt x="1810121" y="18608"/>
                  </a:lnTo>
                  <a:lnTo>
                    <a:pt x="1818865" y="0"/>
                  </a:lnTo>
                  <a:lnTo>
                    <a:pt x="1818865" y="319076"/>
                  </a:lnTo>
                  <a:lnTo>
                    <a:pt x="1810121" y="344700"/>
                  </a:lnTo>
                  <a:lnTo>
                    <a:pt x="1801376" y="370436"/>
                  </a:lnTo>
                  <a:lnTo>
                    <a:pt x="1792632" y="396198"/>
                  </a:lnTo>
                  <a:lnTo>
                    <a:pt x="1783887" y="421901"/>
                  </a:lnTo>
                  <a:lnTo>
                    <a:pt x="1775142" y="447458"/>
                  </a:lnTo>
                  <a:lnTo>
                    <a:pt x="1766398" y="472788"/>
                  </a:lnTo>
                  <a:lnTo>
                    <a:pt x="1757653" y="497809"/>
                  </a:lnTo>
                  <a:lnTo>
                    <a:pt x="1748909" y="522446"/>
                  </a:lnTo>
                  <a:lnTo>
                    <a:pt x="1740164" y="546626"/>
                  </a:lnTo>
                  <a:lnTo>
                    <a:pt x="1731420" y="570284"/>
                  </a:lnTo>
                  <a:lnTo>
                    <a:pt x="1722675" y="593360"/>
                  </a:lnTo>
                  <a:lnTo>
                    <a:pt x="1713931" y="615800"/>
                  </a:lnTo>
                  <a:lnTo>
                    <a:pt x="1705186" y="637558"/>
                  </a:lnTo>
                  <a:lnTo>
                    <a:pt x="1696442" y="658595"/>
                  </a:lnTo>
                  <a:lnTo>
                    <a:pt x="1687697" y="678880"/>
                  </a:lnTo>
                  <a:lnTo>
                    <a:pt x="1678952" y="698387"/>
                  </a:lnTo>
                  <a:lnTo>
                    <a:pt x="1670208" y="717099"/>
                  </a:lnTo>
                  <a:lnTo>
                    <a:pt x="1661463" y="735003"/>
                  </a:lnTo>
                  <a:lnTo>
                    <a:pt x="1652719" y="752095"/>
                  </a:lnTo>
                  <a:lnTo>
                    <a:pt x="1643974" y="768374"/>
                  </a:lnTo>
                  <a:lnTo>
                    <a:pt x="1635230" y="783847"/>
                  </a:lnTo>
                  <a:lnTo>
                    <a:pt x="1626485" y="798523"/>
                  </a:lnTo>
                  <a:lnTo>
                    <a:pt x="1617741" y="812416"/>
                  </a:lnTo>
                  <a:lnTo>
                    <a:pt x="1608996" y="825544"/>
                  </a:lnTo>
                  <a:lnTo>
                    <a:pt x="1600252" y="837927"/>
                  </a:lnTo>
                  <a:lnTo>
                    <a:pt x="1591507" y="849589"/>
                  </a:lnTo>
                  <a:lnTo>
                    <a:pt x="1582762" y="860555"/>
                  </a:lnTo>
                  <a:lnTo>
                    <a:pt x="1574018" y="870850"/>
                  </a:lnTo>
                  <a:lnTo>
                    <a:pt x="1565273" y="880504"/>
                  </a:lnTo>
                  <a:lnTo>
                    <a:pt x="1556529" y="889543"/>
                  </a:lnTo>
                  <a:lnTo>
                    <a:pt x="1547784" y="897997"/>
                  </a:lnTo>
                  <a:lnTo>
                    <a:pt x="1539040" y="905895"/>
                  </a:lnTo>
                  <a:lnTo>
                    <a:pt x="1530295" y="913266"/>
                  </a:lnTo>
                  <a:lnTo>
                    <a:pt x="1521551" y="920137"/>
                  </a:lnTo>
                  <a:lnTo>
                    <a:pt x="1512806" y="926537"/>
                  </a:lnTo>
                  <a:lnTo>
                    <a:pt x="1504061" y="932492"/>
                  </a:lnTo>
                  <a:lnTo>
                    <a:pt x="1495317" y="938030"/>
                  </a:lnTo>
                  <a:lnTo>
                    <a:pt x="1486572" y="943175"/>
                  </a:lnTo>
                  <a:lnTo>
                    <a:pt x="1477828" y="947951"/>
                  </a:lnTo>
                  <a:lnTo>
                    <a:pt x="1469083" y="952383"/>
                  </a:lnTo>
                  <a:lnTo>
                    <a:pt x="1460339" y="956493"/>
                  </a:lnTo>
                  <a:lnTo>
                    <a:pt x="1451594" y="960301"/>
                  </a:lnTo>
                  <a:lnTo>
                    <a:pt x="1442850" y="963828"/>
                  </a:lnTo>
                  <a:lnTo>
                    <a:pt x="1434105" y="967093"/>
                  </a:lnTo>
                  <a:lnTo>
                    <a:pt x="1425361" y="970115"/>
                  </a:lnTo>
                  <a:lnTo>
                    <a:pt x="1416616" y="972909"/>
                  </a:lnTo>
                  <a:lnTo>
                    <a:pt x="1407871" y="975492"/>
                  </a:lnTo>
                  <a:lnTo>
                    <a:pt x="1399127" y="977879"/>
                  </a:lnTo>
                  <a:lnTo>
                    <a:pt x="1390382" y="980085"/>
                  </a:lnTo>
                  <a:lnTo>
                    <a:pt x="1381638" y="982121"/>
                  </a:lnTo>
                  <a:lnTo>
                    <a:pt x="1372893" y="984001"/>
                  </a:lnTo>
                  <a:lnTo>
                    <a:pt x="1364149" y="985736"/>
                  </a:lnTo>
                  <a:lnTo>
                    <a:pt x="1355404" y="987337"/>
                  </a:lnTo>
                  <a:lnTo>
                    <a:pt x="1346660" y="988814"/>
                  </a:lnTo>
                  <a:lnTo>
                    <a:pt x="1337915" y="990175"/>
                  </a:lnTo>
                  <a:lnTo>
                    <a:pt x="1329171" y="991431"/>
                  </a:lnTo>
                  <a:lnTo>
                    <a:pt x="1320426" y="992588"/>
                  </a:lnTo>
                  <a:lnTo>
                    <a:pt x="1311681" y="993654"/>
                  </a:lnTo>
                  <a:lnTo>
                    <a:pt x="1302937" y="994637"/>
                  </a:lnTo>
                  <a:lnTo>
                    <a:pt x="1294192" y="995542"/>
                  </a:lnTo>
                  <a:lnTo>
                    <a:pt x="1285448" y="996375"/>
                  </a:lnTo>
                  <a:lnTo>
                    <a:pt x="1276703" y="997143"/>
                  </a:lnTo>
                  <a:lnTo>
                    <a:pt x="1267959" y="997850"/>
                  </a:lnTo>
                  <a:lnTo>
                    <a:pt x="1259214" y="998500"/>
                  </a:lnTo>
                  <a:lnTo>
                    <a:pt x="1250470" y="999099"/>
                  </a:lnTo>
                  <a:lnTo>
                    <a:pt x="1241725" y="999650"/>
                  </a:lnTo>
                  <a:lnTo>
                    <a:pt x="1232981" y="1000157"/>
                  </a:lnTo>
                  <a:lnTo>
                    <a:pt x="1224236" y="1000624"/>
                  </a:lnTo>
                  <a:lnTo>
                    <a:pt x="1215491" y="1001053"/>
                  </a:lnTo>
                  <a:lnTo>
                    <a:pt x="1206747" y="1001448"/>
                  </a:lnTo>
                  <a:lnTo>
                    <a:pt x="1198002" y="1001811"/>
                  </a:lnTo>
                  <a:lnTo>
                    <a:pt x="1189258" y="1002145"/>
                  </a:lnTo>
                  <a:lnTo>
                    <a:pt x="1180513" y="1002452"/>
                  </a:lnTo>
                  <a:lnTo>
                    <a:pt x="1171769" y="1002734"/>
                  </a:lnTo>
                  <a:lnTo>
                    <a:pt x="1163024" y="1002994"/>
                  </a:lnTo>
                  <a:lnTo>
                    <a:pt x="1154280" y="1003232"/>
                  </a:lnTo>
                  <a:lnTo>
                    <a:pt x="1145535" y="1003451"/>
                  </a:lnTo>
                  <a:lnTo>
                    <a:pt x="1136791" y="1003653"/>
                  </a:lnTo>
                  <a:lnTo>
                    <a:pt x="1128046" y="1003838"/>
                  </a:lnTo>
                  <a:lnTo>
                    <a:pt x="1119301" y="1004008"/>
                  </a:lnTo>
                  <a:lnTo>
                    <a:pt x="1110557" y="1004164"/>
                  </a:lnTo>
                  <a:lnTo>
                    <a:pt x="1101812" y="1004308"/>
                  </a:lnTo>
                  <a:lnTo>
                    <a:pt x="1093068" y="1004440"/>
                  </a:lnTo>
                  <a:lnTo>
                    <a:pt x="1084323" y="1004561"/>
                  </a:lnTo>
                  <a:lnTo>
                    <a:pt x="1075579" y="1004672"/>
                  </a:lnTo>
                  <a:lnTo>
                    <a:pt x="1066834" y="1004774"/>
                  </a:lnTo>
                  <a:lnTo>
                    <a:pt x="1058090" y="1004868"/>
                  </a:lnTo>
                  <a:lnTo>
                    <a:pt x="1049345" y="1004954"/>
                  </a:lnTo>
                  <a:lnTo>
                    <a:pt x="1040601" y="1005033"/>
                  </a:lnTo>
                  <a:lnTo>
                    <a:pt x="1031856" y="1005106"/>
                  </a:lnTo>
                  <a:lnTo>
                    <a:pt x="1023111" y="1005173"/>
                  </a:lnTo>
                  <a:lnTo>
                    <a:pt x="1014367" y="1005234"/>
                  </a:lnTo>
                  <a:lnTo>
                    <a:pt x="1005622" y="1005290"/>
                  </a:lnTo>
                  <a:lnTo>
                    <a:pt x="996878" y="1005341"/>
                  </a:lnTo>
                  <a:lnTo>
                    <a:pt x="988133" y="1005389"/>
                  </a:lnTo>
                  <a:lnTo>
                    <a:pt x="979389" y="1005432"/>
                  </a:lnTo>
                  <a:lnTo>
                    <a:pt x="970644" y="1005472"/>
                  </a:lnTo>
                  <a:lnTo>
                    <a:pt x="961900" y="1005508"/>
                  </a:lnTo>
                  <a:lnTo>
                    <a:pt x="953155" y="1005542"/>
                  </a:lnTo>
                  <a:lnTo>
                    <a:pt x="944411" y="1005573"/>
                  </a:lnTo>
                  <a:lnTo>
                    <a:pt x="935666" y="1005601"/>
                  </a:lnTo>
                  <a:lnTo>
                    <a:pt x="926921" y="1005627"/>
                  </a:lnTo>
                  <a:lnTo>
                    <a:pt x="918177" y="1005650"/>
                  </a:lnTo>
                  <a:lnTo>
                    <a:pt x="909432" y="1005672"/>
                  </a:lnTo>
                  <a:lnTo>
                    <a:pt x="900688" y="1005692"/>
                  </a:lnTo>
                  <a:lnTo>
                    <a:pt x="891943" y="1005710"/>
                  </a:lnTo>
                  <a:lnTo>
                    <a:pt x="883199" y="1005727"/>
                  </a:lnTo>
                  <a:lnTo>
                    <a:pt x="874454" y="1005743"/>
                  </a:lnTo>
                  <a:lnTo>
                    <a:pt x="865710" y="1005757"/>
                  </a:lnTo>
                  <a:lnTo>
                    <a:pt x="856965" y="1005770"/>
                  </a:lnTo>
                  <a:lnTo>
                    <a:pt x="848221" y="1005781"/>
                  </a:lnTo>
                  <a:lnTo>
                    <a:pt x="839476" y="1005792"/>
                  </a:lnTo>
                  <a:lnTo>
                    <a:pt x="830731" y="1005802"/>
                  </a:lnTo>
                  <a:lnTo>
                    <a:pt x="821987" y="1005811"/>
                  </a:lnTo>
                  <a:lnTo>
                    <a:pt x="813242" y="1005820"/>
                  </a:lnTo>
                  <a:lnTo>
                    <a:pt x="804498" y="1005827"/>
                  </a:lnTo>
                  <a:lnTo>
                    <a:pt x="795753" y="1005834"/>
                  </a:lnTo>
                  <a:lnTo>
                    <a:pt x="787009" y="1005841"/>
                  </a:lnTo>
                  <a:lnTo>
                    <a:pt x="778264" y="1005847"/>
                  </a:lnTo>
                  <a:lnTo>
                    <a:pt x="769520" y="1005852"/>
                  </a:lnTo>
                  <a:lnTo>
                    <a:pt x="760775" y="1005857"/>
                  </a:lnTo>
                  <a:lnTo>
                    <a:pt x="752030" y="1005862"/>
                  </a:lnTo>
                  <a:lnTo>
                    <a:pt x="743286" y="1005866"/>
                  </a:lnTo>
                  <a:lnTo>
                    <a:pt x="734541" y="1005870"/>
                  </a:lnTo>
                  <a:lnTo>
                    <a:pt x="725797" y="1005873"/>
                  </a:lnTo>
                  <a:lnTo>
                    <a:pt x="717052" y="1005876"/>
                  </a:lnTo>
                  <a:lnTo>
                    <a:pt x="708308" y="1005879"/>
                  </a:lnTo>
                  <a:lnTo>
                    <a:pt x="699563" y="1005882"/>
                  </a:lnTo>
                  <a:lnTo>
                    <a:pt x="690819" y="1005884"/>
                  </a:lnTo>
                  <a:lnTo>
                    <a:pt x="682074" y="1005886"/>
                  </a:lnTo>
                  <a:lnTo>
                    <a:pt x="673330" y="1005889"/>
                  </a:lnTo>
                  <a:lnTo>
                    <a:pt x="664585" y="1005890"/>
                  </a:lnTo>
                  <a:lnTo>
                    <a:pt x="655840" y="1005892"/>
                  </a:lnTo>
                  <a:lnTo>
                    <a:pt x="647096" y="1005894"/>
                  </a:lnTo>
                  <a:lnTo>
                    <a:pt x="638351" y="1005895"/>
                  </a:lnTo>
                  <a:lnTo>
                    <a:pt x="629607" y="1005896"/>
                  </a:lnTo>
                  <a:lnTo>
                    <a:pt x="620862" y="1005898"/>
                  </a:lnTo>
                  <a:lnTo>
                    <a:pt x="612118" y="1005899"/>
                  </a:lnTo>
                  <a:lnTo>
                    <a:pt x="603373" y="1005900"/>
                  </a:lnTo>
                  <a:lnTo>
                    <a:pt x="594629" y="1005901"/>
                  </a:lnTo>
                  <a:lnTo>
                    <a:pt x="585884" y="1005902"/>
                  </a:lnTo>
                  <a:lnTo>
                    <a:pt x="577140" y="1005902"/>
                  </a:lnTo>
                  <a:lnTo>
                    <a:pt x="568395" y="1005903"/>
                  </a:lnTo>
                  <a:lnTo>
                    <a:pt x="559650" y="1005904"/>
                  </a:lnTo>
                  <a:lnTo>
                    <a:pt x="550906" y="1005904"/>
                  </a:lnTo>
                  <a:lnTo>
                    <a:pt x="542161" y="1005905"/>
                  </a:lnTo>
                  <a:lnTo>
                    <a:pt x="533417" y="1005905"/>
                  </a:lnTo>
                  <a:lnTo>
                    <a:pt x="524672" y="1005906"/>
                  </a:lnTo>
                  <a:lnTo>
                    <a:pt x="515928" y="1005906"/>
                  </a:lnTo>
                  <a:lnTo>
                    <a:pt x="507183" y="1005907"/>
                  </a:lnTo>
                  <a:lnTo>
                    <a:pt x="498439" y="1005907"/>
                  </a:lnTo>
                  <a:lnTo>
                    <a:pt x="489694" y="1005907"/>
                  </a:lnTo>
                  <a:lnTo>
                    <a:pt x="480950" y="1005908"/>
                  </a:lnTo>
                  <a:lnTo>
                    <a:pt x="472205" y="1005908"/>
                  </a:lnTo>
                  <a:lnTo>
                    <a:pt x="463460" y="1005908"/>
                  </a:lnTo>
                  <a:lnTo>
                    <a:pt x="454716" y="1005908"/>
                  </a:lnTo>
                  <a:lnTo>
                    <a:pt x="445971" y="1005908"/>
                  </a:lnTo>
                  <a:lnTo>
                    <a:pt x="437227" y="1005909"/>
                  </a:lnTo>
                  <a:lnTo>
                    <a:pt x="428482" y="1005909"/>
                  </a:lnTo>
                  <a:lnTo>
                    <a:pt x="419738" y="1005909"/>
                  </a:lnTo>
                  <a:lnTo>
                    <a:pt x="410993" y="1005909"/>
                  </a:lnTo>
                  <a:lnTo>
                    <a:pt x="402249" y="1005909"/>
                  </a:lnTo>
                  <a:lnTo>
                    <a:pt x="393504" y="1005909"/>
                  </a:lnTo>
                  <a:lnTo>
                    <a:pt x="384760" y="1005909"/>
                  </a:lnTo>
                  <a:lnTo>
                    <a:pt x="376015" y="1005910"/>
                  </a:lnTo>
                  <a:lnTo>
                    <a:pt x="367270" y="1005910"/>
                  </a:lnTo>
                  <a:lnTo>
                    <a:pt x="358526" y="1005910"/>
                  </a:lnTo>
                  <a:lnTo>
                    <a:pt x="349781" y="1005910"/>
                  </a:lnTo>
                  <a:lnTo>
                    <a:pt x="341037" y="1005910"/>
                  </a:lnTo>
                  <a:lnTo>
                    <a:pt x="332292" y="1005910"/>
                  </a:lnTo>
                  <a:lnTo>
                    <a:pt x="323548" y="1005910"/>
                  </a:lnTo>
                  <a:lnTo>
                    <a:pt x="314803" y="1005910"/>
                  </a:lnTo>
                  <a:lnTo>
                    <a:pt x="306059" y="1005910"/>
                  </a:lnTo>
                  <a:lnTo>
                    <a:pt x="297314" y="1005910"/>
                  </a:lnTo>
                  <a:lnTo>
                    <a:pt x="288570" y="1005910"/>
                  </a:lnTo>
                  <a:lnTo>
                    <a:pt x="279825" y="1005910"/>
                  </a:lnTo>
                  <a:lnTo>
                    <a:pt x="271080" y="1005910"/>
                  </a:lnTo>
                  <a:lnTo>
                    <a:pt x="262336" y="1005910"/>
                  </a:lnTo>
                  <a:lnTo>
                    <a:pt x="253591" y="1005910"/>
                  </a:lnTo>
                  <a:lnTo>
                    <a:pt x="244847" y="1005910"/>
                  </a:lnTo>
                  <a:lnTo>
                    <a:pt x="236102" y="1005910"/>
                  </a:lnTo>
                  <a:lnTo>
                    <a:pt x="227358" y="1005910"/>
                  </a:lnTo>
                  <a:lnTo>
                    <a:pt x="218613" y="1005910"/>
                  </a:lnTo>
                  <a:lnTo>
                    <a:pt x="209869" y="1005910"/>
                  </a:lnTo>
                  <a:lnTo>
                    <a:pt x="201124" y="1005910"/>
                  </a:lnTo>
                  <a:lnTo>
                    <a:pt x="192380" y="1005910"/>
                  </a:lnTo>
                  <a:lnTo>
                    <a:pt x="183635" y="1005910"/>
                  </a:lnTo>
                  <a:lnTo>
                    <a:pt x="174890" y="1005911"/>
                  </a:lnTo>
                  <a:lnTo>
                    <a:pt x="166146" y="1005911"/>
                  </a:lnTo>
                  <a:lnTo>
                    <a:pt x="157401" y="1005911"/>
                  </a:lnTo>
                  <a:lnTo>
                    <a:pt x="148657" y="1005911"/>
                  </a:lnTo>
                  <a:lnTo>
                    <a:pt x="139912" y="1005911"/>
                  </a:lnTo>
                  <a:lnTo>
                    <a:pt x="131168" y="1005911"/>
                  </a:lnTo>
                  <a:lnTo>
                    <a:pt x="122423" y="1005911"/>
                  </a:lnTo>
                  <a:lnTo>
                    <a:pt x="113679" y="1005911"/>
                  </a:lnTo>
                  <a:lnTo>
                    <a:pt x="104934" y="1005911"/>
                  </a:lnTo>
                  <a:lnTo>
                    <a:pt x="96190" y="1005911"/>
                  </a:lnTo>
                  <a:lnTo>
                    <a:pt x="87445" y="1005911"/>
                  </a:lnTo>
                  <a:lnTo>
                    <a:pt x="78700" y="1005911"/>
                  </a:lnTo>
                  <a:lnTo>
                    <a:pt x="69956" y="1005911"/>
                  </a:lnTo>
                  <a:lnTo>
                    <a:pt x="61211" y="1005911"/>
                  </a:lnTo>
                  <a:lnTo>
                    <a:pt x="52467" y="1005911"/>
                  </a:lnTo>
                  <a:lnTo>
                    <a:pt x="43722" y="1005911"/>
                  </a:lnTo>
                  <a:lnTo>
                    <a:pt x="34978" y="1005911"/>
                  </a:lnTo>
                  <a:lnTo>
                    <a:pt x="26233" y="1005911"/>
                  </a:lnTo>
                  <a:lnTo>
                    <a:pt x="17489" y="1005911"/>
                  </a:lnTo>
                  <a:lnTo>
                    <a:pt x="8744" y="1005911"/>
                  </a:lnTo>
                  <a:close/>
                </a:path>
              </a:pathLst>
            </a:cu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2" name="pl572"/>
            <p:cNvSpPr/>
            <p:nvPr/>
          </p:nvSpPr>
          <p:spPr>
            <a:xfrm>
              <a:off x="4084640" y="3420276"/>
              <a:ext cx="1818865" cy="1005911"/>
            </a:xfrm>
            <a:custGeom>
              <a:avLst/>
              <a:pathLst>
                <a:path w="1818865" h="1005911">
                  <a:moveTo>
                    <a:pt x="0" y="1005911"/>
                  </a:moveTo>
                  <a:lnTo>
                    <a:pt x="0" y="1005911"/>
                  </a:lnTo>
                  <a:lnTo>
                    <a:pt x="8744" y="1005911"/>
                  </a:lnTo>
                  <a:lnTo>
                    <a:pt x="17489" y="1005910"/>
                  </a:lnTo>
                  <a:lnTo>
                    <a:pt x="26233" y="1005910"/>
                  </a:lnTo>
                  <a:lnTo>
                    <a:pt x="34978" y="1005910"/>
                  </a:lnTo>
                  <a:lnTo>
                    <a:pt x="43722" y="1005910"/>
                  </a:lnTo>
                  <a:lnTo>
                    <a:pt x="52467" y="1005910"/>
                  </a:lnTo>
                  <a:lnTo>
                    <a:pt x="61211" y="1005910"/>
                  </a:lnTo>
                  <a:lnTo>
                    <a:pt x="69956" y="1005910"/>
                  </a:lnTo>
                  <a:lnTo>
                    <a:pt x="78700" y="1005910"/>
                  </a:lnTo>
                  <a:lnTo>
                    <a:pt x="87445" y="1005910"/>
                  </a:lnTo>
                  <a:lnTo>
                    <a:pt x="96190" y="1005910"/>
                  </a:lnTo>
                  <a:lnTo>
                    <a:pt x="104934" y="1005910"/>
                  </a:lnTo>
                  <a:lnTo>
                    <a:pt x="113679" y="1005910"/>
                  </a:lnTo>
                  <a:lnTo>
                    <a:pt x="122423" y="1005910"/>
                  </a:lnTo>
                  <a:lnTo>
                    <a:pt x="131168" y="1005910"/>
                  </a:lnTo>
                  <a:lnTo>
                    <a:pt x="139912" y="1005910"/>
                  </a:lnTo>
                  <a:lnTo>
                    <a:pt x="148657" y="1005910"/>
                  </a:lnTo>
                  <a:lnTo>
                    <a:pt x="157401" y="1005910"/>
                  </a:lnTo>
                  <a:lnTo>
                    <a:pt x="166146" y="1005910"/>
                  </a:lnTo>
                  <a:lnTo>
                    <a:pt x="174890" y="1005910"/>
                  </a:lnTo>
                  <a:lnTo>
                    <a:pt x="183635" y="1005910"/>
                  </a:lnTo>
                  <a:lnTo>
                    <a:pt x="192380" y="1005910"/>
                  </a:lnTo>
                  <a:lnTo>
                    <a:pt x="201124" y="1005910"/>
                  </a:lnTo>
                  <a:lnTo>
                    <a:pt x="209869" y="1005910"/>
                  </a:lnTo>
                  <a:lnTo>
                    <a:pt x="218613" y="1005910"/>
                  </a:lnTo>
                  <a:lnTo>
                    <a:pt x="227358" y="1005910"/>
                  </a:lnTo>
                  <a:lnTo>
                    <a:pt x="236102" y="1005910"/>
                  </a:lnTo>
                  <a:lnTo>
                    <a:pt x="244847" y="1005909"/>
                  </a:lnTo>
                  <a:lnTo>
                    <a:pt x="253591" y="1005909"/>
                  </a:lnTo>
                  <a:lnTo>
                    <a:pt x="262336" y="1005909"/>
                  </a:lnTo>
                  <a:lnTo>
                    <a:pt x="271080" y="1005909"/>
                  </a:lnTo>
                  <a:lnTo>
                    <a:pt x="279825" y="1005909"/>
                  </a:lnTo>
                  <a:lnTo>
                    <a:pt x="288570" y="1005909"/>
                  </a:lnTo>
                  <a:lnTo>
                    <a:pt x="297314" y="1005909"/>
                  </a:lnTo>
                  <a:lnTo>
                    <a:pt x="306059" y="1005909"/>
                  </a:lnTo>
                  <a:lnTo>
                    <a:pt x="314803" y="1005908"/>
                  </a:lnTo>
                  <a:lnTo>
                    <a:pt x="323548" y="1005908"/>
                  </a:lnTo>
                  <a:lnTo>
                    <a:pt x="332292" y="1005908"/>
                  </a:lnTo>
                  <a:lnTo>
                    <a:pt x="341037" y="1005908"/>
                  </a:lnTo>
                  <a:lnTo>
                    <a:pt x="349781" y="1005908"/>
                  </a:lnTo>
                  <a:lnTo>
                    <a:pt x="358526" y="1005907"/>
                  </a:lnTo>
                  <a:lnTo>
                    <a:pt x="367270" y="1005907"/>
                  </a:lnTo>
                  <a:lnTo>
                    <a:pt x="376015" y="1005907"/>
                  </a:lnTo>
                  <a:lnTo>
                    <a:pt x="384760" y="1005906"/>
                  </a:lnTo>
                  <a:lnTo>
                    <a:pt x="393504" y="1005906"/>
                  </a:lnTo>
                  <a:lnTo>
                    <a:pt x="402249" y="1005906"/>
                  </a:lnTo>
                  <a:lnTo>
                    <a:pt x="410993" y="1005905"/>
                  </a:lnTo>
                  <a:lnTo>
                    <a:pt x="419738" y="1005905"/>
                  </a:lnTo>
                  <a:lnTo>
                    <a:pt x="428482" y="1005904"/>
                  </a:lnTo>
                  <a:lnTo>
                    <a:pt x="437227" y="1005904"/>
                  </a:lnTo>
                  <a:lnTo>
                    <a:pt x="445971" y="1005903"/>
                  </a:lnTo>
                  <a:lnTo>
                    <a:pt x="454716" y="1005902"/>
                  </a:lnTo>
                  <a:lnTo>
                    <a:pt x="463460" y="1005902"/>
                  </a:lnTo>
                  <a:lnTo>
                    <a:pt x="472205" y="1005901"/>
                  </a:lnTo>
                  <a:lnTo>
                    <a:pt x="480950" y="1005900"/>
                  </a:lnTo>
                  <a:lnTo>
                    <a:pt x="489694" y="1005899"/>
                  </a:lnTo>
                  <a:lnTo>
                    <a:pt x="498439" y="1005898"/>
                  </a:lnTo>
                  <a:lnTo>
                    <a:pt x="507183" y="1005897"/>
                  </a:lnTo>
                  <a:lnTo>
                    <a:pt x="515928" y="1005896"/>
                  </a:lnTo>
                  <a:lnTo>
                    <a:pt x="524672" y="1005895"/>
                  </a:lnTo>
                  <a:lnTo>
                    <a:pt x="533417" y="1005894"/>
                  </a:lnTo>
                  <a:lnTo>
                    <a:pt x="542161" y="1005892"/>
                  </a:lnTo>
                  <a:lnTo>
                    <a:pt x="550906" y="1005890"/>
                  </a:lnTo>
                  <a:lnTo>
                    <a:pt x="559650" y="1005889"/>
                  </a:lnTo>
                  <a:lnTo>
                    <a:pt x="568395" y="1005887"/>
                  </a:lnTo>
                  <a:lnTo>
                    <a:pt x="577140" y="1005885"/>
                  </a:lnTo>
                  <a:lnTo>
                    <a:pt x="585884" y="1005883"/>
                  </a:lnTo>
                  <a:lnTo>
                    <a:pt x="594629" y="1005880"/>
                  </a:lnTo>
                  <a:lnTo>
                    <a:pt x="603373" y="1005878"/>
                  </a:lnTo>
                  <a:lnTo>
                    <a:pt x="612118" y="1005875"/>
                  </a:lnTo>
                  <a:lnTo>
                    <a:pt x="620862" y="1005872"/>
                  </a:lnTo>
                  <a:lnTo>
                    <a:pt x="629607" y="1005868"/>
                  </a:lnTo>
                  <a:lnTo>
                    <a:pt x="638351" y="1005865"/>
                  </a:lnTo>
                  <a:lnTo>
                    <a:pt x="647096" y="1005861"/>
                  </a:lnTo>
                  <a:lnTo>
                    <a:pt x="655840" y="1005857"/>
                  </a:lnTo>
                  <a:lnTo>
                    <a:pt x="664585" y="1005852"/>
                  </a:lnTo>
                  <a:lnTo>
                    <a:pt x="673330" y="1005847"/>
                  </a:lnTo>
                  <a:lnTo>
                    <a:pt x="682074" y="1005841"/>
                  </a:lnTo>
                  <a:lnTo>
                    <a:pt x="690819" y="1005836"/>
                  </a:lnTo>
                  <a:lnTo>
                    <a:pt x="699563" y="1005829"/>
                  </a:lnTo>
                  <a:lnTo>
                    <a:pt x="708308" y="1005822"/>
                  </a:lnTo>
                  <a:lnTo>
                    <a:pt x="717052" y="1005814"/>
                  </a:lnTo>
                  <a:lnTo>
                    <a:pt x="725797" y="1005806"/>
                  </a:lnTo>
                  <a:lnTo>
                    <a:pt x="734541" y="1005797"/>
                  </a:lnTo>
                  <a:lnTo>
                    <a:pt x="743286" y="1005787"/>
                  </a:lnTo>
                  <a:lnTo>
                    <a:pt x="752030" y="1005777"/>
                  </a:lnTo>
                  <a:lnTo>
                    <a:pt x="760775" y="1005765"/>
                  </a:lnTo>
                  <a:lnTo>
                    <a:pt x="769520" y="1005753"/>
                  </a:lnTo>
                  <a:lnTo>
                    <a:pt x="778264" y="1005739"/>
                  </a:lnTo>
                  <a:lnTo>
                    <a:pt x="787009" y="1005724"/>
                  </a:lnTo>
                  <a:lnTo>
                    <a:pt x="795753" y="1005708"/>
                  </a:lnTo>
                  <a:lnTo>
                    <a:pt x="804498" y="1005691"/>
                  </a:lnTo>
                  <a:lnTo>
                    <a:pt x="813242" y="1005672"/>
                  </a:lnTo>
                  <a:lnTo>
                    <a:pt x="821987" y="1005651"/>
                  </a:lnTo>
                  <a:lnTo>
                    <a:pt x="830731" y="1005628"/>
                  </a:lnTo>
                  <a:lnTo>
                    <a:pt x="839476" y="1005604"/>
                  </a:lnTo>
                  <a:lnTo>
                    <a:pt x="848221" y="1005577"/>
                  </a:lnTo>
                  <a:lnTo>
                    <a:pt x="856965" y="1005548"/>
                  </a:lnTo>
                  <a:lnTo>
                    <a:pt x="865710" y="1005517"/>
                  </a:lnTo>
                  <a:lnTo>
                    <a:pt x="874454" y="1005483"/>
                  </a:lnTo>
                  <a:lnTo>
                    <a:pt x="883199" y="1005445"/>
                  </a:lnTo>
                  <a:lnTo>
                    <a:pt x="891943" y="1005405"/>
                  </a:lnTo>
                  <a:lnTo>
                    <a:pt x="900688" y="1005361"/>
                  </a:lnTo>
                  <a:lnTo>
                    <a:pt x="909432" y="1005313"/>
                  </a:lnTo>
                  <a:lnTo>
                    <a:pt x="918177" y="1005261"/>
                  </a:lnTo>
                  <a:lnTo>
                    <a:pt x="926921" y="1005204"/>
                  </a:lnTo>
                  <a:lnTo>
                    <a:pt x="935666" y="1005143"/>
                  </a:lnTo>
                  <a:lnTo>
                    <a:pt x="944411" y="1005075"/>
                  </a:lnTo>
                  <a:lnTo>
                    <a:pt x="953155" y="1005002"/>
                  </a:lnTo>
                  <a:lnTo>
                    <a:pt x="961900" y="1004923"/>
                  </a:lnTo>
                  <a:lnTo>
                    <a:pt x="970644" y="1004836"/>
                  </a:lnTo>
                  <a:lnTo>
                    <a:pt x="979389" y="1004742"/>
                  </a:lnTo>
                  <a:lnTo>
                    <a:pt x="988133" y="1004640"/>
                  </a:lnTo>
                  <a:lnTo>
                    <a:pt x="996878" y="1004528"/>
                  </a:lnTo>
                  <a:lnTo>
                    <a:pt x="1005622" y="1004407"/>
                  </a:lnTo>
                  <a:lnTo>
                    <a:pt x="1014367" y="1004275"/>
                  </a:lnTo>
                  <a:lnTo>
                    <a:pt x="1023111" y="1004131"/>
                  </a:lnTo>
                  <a:lnTo>
                    <a:pt x="1031856" y="1003974"/>
                  </a:lnTo>
                  <a:lnTo>
                    <a:pt x="1040601" y="1003804"/>
                  </a:lnTo>
                  <a:lnTo>
                    <a:pt x="1049345" y="1003618"/>
                  </a:lnTo>
                  <a:lnTo>
                    <a:pt x="1058090" y="1003416"/>
                  </a:lnTo>
                  <a:lnTo>
                    <a:pt x="1066834" y="1003196"/>
                  </a:lnTo>
                  <a:lnTo>
                    <a:pt x="1075579" y="1002956"/>
                  </a:lnTo>
                  <a:lnTo>
                    <a:pt x="1084323" y="1002695"/>
                  </a:lnTo>
                  <a:lnTo>
                    <a:pt x="1093068" y="1002411"/>
                  </a:lnTo>
                  <a:lnTo>
                    <a:pt x="1101812" y="1002102"/>
                  </a:lnTo>
                  <a:lnTo>
                    <a:pt x="1110557" y="1001765"/>
                  </a:lnTo>
                  <a:lnTo>
                    <a:pt x="1119301" y="1001397"/>
                  </a:lnTo>
                  <a:lnTo>
                    <a:pt x="1128046" y="1000998"/>
                  </a:lnTo>
                  <a:lnTo>
                    <a:pt x="1136791" y="1000562"/>
                  </a:lnTo>
                  <a:lnTo>
                    <a:pt x="1145535" y="1000088"/>
                  </a:lnTo>
                  <a:lnTo>
                    <a:pt x="1154280" y="999571"/>
                  </a:lnTo>
                  <a:lnTo>
                    <a:pt x="1163024" y="999009"/>
                  </a:lnTo>
                  <a:lnTo>
                    <a:pt x="1171769" y="998396"/>
                  </a:lnTo>
                  <a:lnTo>
                    <a:pt x="1180513" y="997729"/>
                  </a:lnTo>
                  <a:lnTo>
                    <a:pt x="1189258" y="997002"/>
                  </a:lnTo>
                  <a:lnTo>
                    <a:pt x="1198002" y="996210"/>
                  </a:lnTo>
                  <a:lnTo>
                    <a:pt x="1206747" y="995348"/>
                  </a:lnTo>
                  <a:lnTo>
                    <a:pt x="1215491" y="994410"/>
                  </a:lnTo>
                  <a:lnTo>
                    <a:pt x="1224236" y="993387"/>
                  </a:lnTo>
                  <a:lnTo>
                    <a:pt x="1232981" y="992275"/>
                  </a:lnTo>
                  <a:lnTo>
                    <a:pt x="1241725" y="991063"/>
                  </a:lnTo>
                  <a:lnTo>
                    <a:pt x="1250470" y="989744"/>
                  </a:lnTo>
                  <a:lnTo>
                    <a:pt x="1259214" y="988308"/>
                  </a:lnTo>
                  <a:lnTo>
                    <a:pt x="1267959" y="986746"/>
                  </a:lnTo>
                  <a:lnTo>
                    <a:pt x="1276703" y="985046"/>
                  </a:lnTo>
                  <a:lnTo>
                    <a:pt x="1285448" y="983196"/>
                  </a:lnTo>
                  <a:lnTo>
                    <a:pt x="1294192" y="981185"/>
                  </a:lnTo>
                  <a:lnTo>
                    <a:pt x="1302937" y="978997"/>
                  </a:lnTo>
                  <a:lnTo>
                    <a:pt x="1311681" y="976618"/>
                  </a:lnTo>
                  <a:lnTo>
                    <a:pt x="1320426" y="974032"/>
                  </a:lnTo>
                  <a:lnTo>
                    <a:pt x="1329171" y="971223"/>
                  </a:lnTo>
                  <a:lnTo>
                    <a:pt x="1337915" y="968171"/>
                  </a:lnTo>
                  <a:lnTo>
                    <a:pt x="1346660" y="964857"/>
                  </a:lnTo>
                  <a:lnTo>
                    <a:pt x="1355404" y="961260"/>
                  </a:lnTo>
                  <a:lnTo>
                    <a:pt x="1364149" y="957357"/>
                  </a:lnTo>
                  <a:lnTo>
                    <a:pt x="1372893" y="953125"/>
                  </a:lnTo>
                  <a:lnTo>
                    <a:pt x="1381638" y="948539"/>
                  </a:lnTo>
                  <a:lnTo>
                    <a:pt x="1390382" y="943571"/>
                  </a:lnTo>
                  <a:lnTo>
                    <a:pt x="1399127" y="938193"/>
                  </a:lnTo>
                  <a:lnTo>
                    <a:pt x="1407871" y="932376"/>
                  </a:lnTo>
                  <a:lnTo>
                    <a:pt x="1416616" y="926088"/>
                  </a:lnTo>
                  <a:lnTo>
                    <a:pt x="1425361" y="919297"/>
                  </a:lnTo>
                  <a:lnTo>
                    <a:pt x="1434105" y="911970"/>
                  </a:lnTo>
                  <a:lnTo>
                    <a:pt x="1442850" y="904071"/>
                  </a:lnTo>
                  <a:lnTo>
                    <a:pt x="1451594" y="895565"/>
                  </a:lnTo>
                  <a:lnTo>
                    <a:pt x="1460339" y="886417"/>
                  </a:lnTo>
                  <a:lnTo>
                    <a:pt x="1469083" y="876589"/>
                  </a:lnTo>
                  <a:lnTo>
                    <a:pt x="1477828" y="866045"/>
                  </a:lnTo>
                  <a:lnTo>
                    <a:pt x="1486572" y="854750"/>
                  </a:lnTo>
                  <a:lnTo>
                    <a:pt x="1495317" y="842668"/>
                  </a:lnTo>
                  <a:lnTo>
                    <a:pt x="1504061" y="829766"/>
                  </a:lnTo>
                  <a:lnTo>
                    <a:pt x="1512806" y="816013"/>
                  </a:lnTo>
                  <a:lnTo>
                    <a:pt x="1521551" y="801380"/>
                  </a:lnTo>
                  <a:lnTo>
                    <a:pt x="1530295" y="785842"/>
                  </a:lnTo>
                  <a:lnTo>
                    <a:pt x="1539040" y="769380"/>
                  </a:lnTo>
                  <a:lnTo>
                    <a:pt x="1547784" y="751978"/>
                  </a:lnTo>
                  <a:lnTo>
                    <a:pt x="1556529" y="733625"/>
                  </a:lnTo>
                  <a:lnTo>
                    <a:pt x="1565273" y="714321"/>
                  </a:lnTo>
                  <a:lnTo>
                    <a:pt x="1574018" y="694069"/>
                  </a:lnTo>
                  <a:lnTo>
                    <a:pt x="1582762" y="672884"/>
                  </a:lnTo>
                  <a:lnTo>
                    <a:pt x="1591507" y="650787"/>
                  </a:lnTo>
                  <a:lnTo>
                    <a:pt x="1600252" y="627811"/>
                  </a:lnTo>
                  <a:lnTo>
                    <a:pt x="1608996" y="603996"/>
                  </a:lnTo>
                  <a:lnTo>
                    <a:pt x="1617741" y="579396"/>
                  </a:lnTo>
                  <a:lnTo>
                    <a:pt x="1626485" y="554070"/>
                  </a:lnTo>
                  <a:lnTo>
                    <a:pt x="1635230" y="528091"/>
                  </a:lnTo>
                  <a:lnTo>
                    <a:pt x="1643974" y="501538"/>
                  </a:lnTo>
                  <a:lnTo>
                    <a:pt x="1652719" y="474500"/>
                  </a:lnTo>
                  <a:lnTo>
                    <a:pt x="1661463" y="447072"/>
                  </a:lnTo>
                  <a:lnTo>
                    <a:pt x="1670208" y="419356"/>
                  </a:lnTo>
                  <a:lnTo>
                    <a:pt x="1678952" y="391457"/>
                  </a:lnTo>
                  <a:lnTo>
                    <a:pt x="1687697" y="363486"/>
                  </a:lnTo>
                  <a:lnTo>
                    <a:pt x="1696442" y="335552"/>
                  </a:lnTo>
                  <a:lnTo>
                    <a:pt x="1705186" y="307766"/>
                  </a:lnTo>
                  <a:lnTo>
                    <a:pt x="1713931" y="280233"/>
                  </a:lnTo>
                  <a:lnTo>
                    <a:pt x="1722675" y="253059"/>
                  </a:lnTo>
                  <a:lnTo>
                    <a:pt x="1731420" y="226341"/>
                  </a:lnTo>
                  <a:lnTo>
                    <a:pt x="1740164" y="200170"/>
                  </a:lnTo>
                  <a:lnTo>
                    <a:pt x="1748909" y="174632"/>
                  </a:lnTo>
                  <a:lnTo>
                    <a:pt x="1757653" y="149799"/>
                  </a:lnTo>
                  <a:lnTo>
                    <a:pt x="1766398" y="125739"/>
                  </a:lnTo>
                  <a:lnTo>
                    <a:pt x="1775142" y="102505"/>
                  </a:lnTo>
                  <a:lnTo>
                    <a:pt x="1783887" y="80145"/>
                  </a:lnTo>
                  <a:lnTo>
                    <a:pt x="1792632" y="58693"/>
                  </a:lnTo>
                  <a:lnTo>
                    <a:pt x="1801376" y="38175"/>
                  </a:lnTo>
                  <a:lnTo>
                    <a:pt x="1810121" y="18608"/>
                  </a:ln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73" name="pl573"/>
            <p:cNvSpPr/>
            <p:nvPr/>
          </p:nvSpPr>
          <p:spPr>
            <a:xfrm>
              <a:off x="4084640" y="3739352"/>
              <a:ext cx="1818865" cy="686835"/>
            </a:xfrm>
            <a:custGeom>
              <a:avLst/>
              <a:pathLst>
                <a:path w="1818865" h="686835">
                  <a:moveTo>
                    <a:pt x="1818865" y="0"/>
                  </a:moveTo>
                  <a:lnTo>
                    <a:pt x="1818865" y="0"/>
                  </a:lnTo>
                  <a:lnTo>
                    <a:pt x="1810121" y="25624"/>
                  </a:lnTo>
                  <a:lnTo>
                    <a:pt x="1801376" y="51360"/>
                  </a:lnTo>
                  <a:lnTo>
                    <a:pt x="1792632" y="77122"/>
                  </a:lnTo>
                  <a:lnTo>
                    <a:pt x="1783887" y="102825"/>
                  </a:lnTo>
                  <a:lnTo>
                    <a:pt x="1775142" y="128382"/>
                  </a:lnTo>
                  <a:lnTo>
                    <a:pt x="1766398" y="153712"/>
                  </a:lnTo>
                  <a:lnTo>
                    <a:pt x="1757653" y="178733"/>
                  </a:lnTo>
                  <a:lnTo>
                    <a:pt x="1748909" y="203370"/>
                  </a:lnTo>
                  <a:lnTo>
                    <a:pt x="1740164" y="227550"/>
                  </a:lnTo>
                  <a:lnTo>
                    <a:pt x="1731420" y="251208"/>
                  </a:lnTo>
                  <a:lnTo>
                    <a:pt x="1722675" y="274284"/>
                  </a:lnTo>
                  <a:lnTo>
                    <a:pt x="1713931" y="296724"/>
                  </a:lnTo>
                  <a:lnTo>
                    <a:pt x="1705186" y="318482"/>
                  </a:lnTo>
                  <a:lnTo>
                    <a:pt x="1696442" y="339519"/>
                  </a:lnTo>
                  <a:lnTo>
                    <a:pt x="1687697" y="359804"/>
                  </a:lnTo>
                  <a:lnTo>
                    <a:pt x="1678952" y="379311"/>
                  </a:lnTo>
                  <a:lnTo>
                    <a:pt x="1670208" y="398023"/>
                  </a:lnTo>
                  <a:lnTo>
                    <a:pt x="1661463" y="415927"/>
                  </a:lnTo>
                  <a:lnTo>
                    <a:pt x="1652719" y="433019"/>
                  </a:lnTo>
                  <a:lnTo>
                    <a:pt x="1643974" y="449298"/>
                  </a:lnTo>
                  <a:lnTo>
                    <a:pt x="1635230" y="464771"/>
                  </a:lnTo>
                  <a:lnTo>
                    <a:pt x="1626485" y="479447"/>
                  </a:lnTo>
                  <a:lnTo>
                    <a:pt x="1617741" y="493340"/>
                  </a:lnTo>
                  <a:lnTo>
                    <a:pt x="1608996" y="506468"/>
                  </a:lnTo>
                  <a:lnTo>
                    <a:pt x="1600252" y="518851"/>
                  </a:lnTo>
                  <a:lnTo>
                    <a:pt x="1591507" y="530513"/>
                  </a:lnTo>
                  <a:lnTo>
                    <a:pt x="1582762" y="541479"/>
                  </a:lnTo>
                  <a:lnTo>
                    <a:pt x="1574018" y="551774"/>
                  </a:lnTo>
                  <a:lnTo>
                    <a:pt x="1565273" y="561428"/>
                  </a:lnTo>
                  <a:lnTo>
                    <a:pt x="1556529" y="570467"/>
                  </a:lnTo>
                  <a:lnTo>
                    <a:pt x="1547784" y="578921"/>
                  </a:lnTo>
                  <a:lnTo>
                    <a:pt x="1539040" y="586819"/>
                  </a:lnTo>
                  <a:lnTo>
                    <a:pt x="1530295" y="594190"/>
                  </a:lnTo>
                  <a:lnTo>
                    <a:pt x="1521551" y="601061"/>
                  </a:lnTo>
                  <a:lnTo>
                    <a:pt x="1512806" y="607461"/>
                  </a:lnTo>
                  <a:lnTo>
                    <a:pt x="1504061" y="613416"/>
                  </a:lnTo>
                  <a:lnTo>
                    <a:pt x="1495317" y="618954"/>
                  </a:lnTo>
                  <a:lnTo>
                    <a:pt x="1486572" y="624099"/>
                  </a:lnTo>
                  <a:lnTo>
                    <a:pt x="1477828" y="628875"/>
                  </a:lnTo>
                  <a:lnTo>
                    <a:pt x="1469083" y="633307"/>
                  </a:lnTo>
                  <a:lnTo>
                    <a:pt x="1460339" y="637417"/>
                  </a:lnTo>
                  <a:lnTo>
                    <a:pt x="1451594" y="641225"/>
                  </a:lnTo>
                  <a:lnTo>
                    <a:pt x="1442850" y="644752"/>
                  </a:lnTo>
                  <a:lnTo>
                    <a:pt x="1434105" y="648017"/>
                  </a:lnTo>
                  <a:lnTo>
                    <a:pt x="1425361" y="651039"/>
                  </a:lnTo>
                  <a:lnTo>
                    <a:pt x="1416616" y="653833"/>
                  </a:lnTo>
                  <a:lnTo>
                    <a:pt x="1407871" y="656416"/>
                  </a:lnTo>
                  <a:lnTo>
                    <a:pt x="1399127" y="658803"/>
                  </a:lnTo>
                  <a:lnTo>
                    <a:pt x="1390382" y="661008"/>
                  </a:lnTo>
                  <a:lnTo>
                    <a:pt x="1381638" y="663045"/>
                  </a:lnTo>
                  <a:lnTo>
                    <a:pt x="1372893" y="664925"/>
                  </a:lnTo>
                  <a:lnTo>
                    <a:pt x="1364149" y="666660"/>
                  </a:lnTo>
                  <a:lnTo>
                    <a:pt x="1355404" y="668261"/>
                  </a:lnTo>
                  <a:lnTo>
                    <a:pt x="1346660" y="669738"/>
                  </a:lnTo>
                  <a:lnTo>
                    <a:pt x="1337915" y="671099"/>
                  </a:lnTo>
                  <a:lnTo>
                    <a:pt x="1329171" y="672355"/>
                  </a:lnTo>
                  <a:lnTo>
                    <a:pt x="1320426" y="673512"/>
                  </a:lnTo>
                  <a:lnTo>
                    <a:pt x="1311681" y="674578"/>
                  </a:lnTo>
                  <a:lnTo>
                    <a:pt x="1302937" y="675561"/>
                  </a:lnTo>
                  <a:lnTo>
                    <a:pt x="1294192" y="676466"/>
                  </a:lnTo>
                  <a:lnTo>
                    <a:pt x="1285448" y="677299"/>
                  </a:lnTo>
                  <a:lnTo>
                    <a:pt x="1276703" y="678067"/>
                  </a:lnTo>
                  <a:lnTo>
                    <a:pt x="1267959" y="678774"/>
                  </a:lnTo>
                  <a:lnTo>
                    <a:pt x="1259214" y="679424"/>
                  </a:lnTo>
                  <a:lnTo>
                    <a:pt x="1250470" y="680023"/>
                  </a:lnTo>
                  <a:lnTo>
                    <a:pt x="1241725" y="680574"/>
                  </a:lnTo>
                  <a:lnTo>
                    <a:pt x="1232981" y="681081"/>
                  </a:lnTo>
                  <a:lnTo>
                    <a:pt x="1224236" y="681548"/>
                  </a:lnTo>
                  <a:lnTo>
                    <a:pt x="1215491" y="681977"/>
                  </a:lnTo>
                  <a:lnTo>
                    <a:pt x="1206747" y="682372"/>
                  </a:lnTo>
                  <a:lnTo>
                    <a:pt x="1198002" y="682735"/>
                  </a:lnTo>
                  <a:lnTo>
                    <a:pt x="1189258" y="683069"/>
                  </a:lnTo>
                  <a:lnTo>
                    <a:pt x="1180513" y="683376"/>
                  </a:lnTo>
                  <a:lnTo>
                    <a:pt x="1171769" y="683658"/>
                  </a:lnTo>
                  <a:lnTo>
                    <a:pt x="1163024" y="683918"/>
                  </a:lnTo>
                  <a:lnTo>
                    <a:pt x="1154280" y="684156"/>
                  </a:lnTo>
                  <a:lnTo>
                    <a:pt x="1145535" y="684375"/>
                  </a:lnTo>
                  <a:lnTo>
                    <a:pt x="1136791" y="684577"/>
                  </a:lnTo>
                  <a:lnTo>
                    <a:pt x="1128046" y="684762"/>
                  </a:lnTo>
                  <a:lnTo>
                    <a:pt x="1119301" y="684932"/>
                  </a:lnTo>
                  <a:lnTo>
                    <a:pt x="1110557" y="685088"/>
                  </a:lnTo>
                  <a:lnTo>
                    <a:pt x="1101812" y="685232"/>
                  </a:lnTo>
                  <a:lnTo>
                    <a:pt x="1093068" y="685364"/>
                  </a:lnTo>
                  <a:lnTo>
                    <a:pt x="1084323" y="685485"/>
                  </a:lnTo>
                  <a:lnTo>
                    <a:pt x="1075579" y="685596"/>
                  </a:lnTo>
                  <a:lnTo>
                    <a:pt x="1066834" y="685698"/>
                  </a:lnTo>
                  <a:lnTo>
                    <a:pt x="1058090" y="685792"/>
                  </a:lnTo>
                  <a:lnTo>
                    <a:pt x="1049345" y="685878"/>
                  </a:lnTo>
                  <a:lnTo>
                    <a:pt x="1040601" y="685957"/>
                  </a:lnTo>
                  <a:lnTo>
                    <a:pt x="1031856" y="686030"/>
                  </a:lnTo>
                  <a:lnTo>
                    <a:pt x="1023111" y="686097"/>
                  </a:lnTo>
                  <a:lnTo>
                    <a:pt x="1014367" y="686158"/>
                  </a:lnTo>
                  <a:lnTo>
                    <a:pt x="1005622" y="686214"/>
                  </a:lnTo>
                  <a:lnTo>
                    <a:pt x="996878" y="686265"/>
                  </a:lnTo>
                  <a:lnTo>
                    <a:pt x="988133" y="686313"/>
                  </a:lnTo>
                  <a:lnTo>
                    <a:pt x="979389" y="686356"/>
                  </a:lnTo>
                  <a:lnTo>
                    <a:pt x="970644" y="686396"/>
                  </a:lnTo>
                  <a:lnTo>
                    <a:pt x="961900" y="686432"/>
                  </a:lnTo>
                  <a:lnTo>
                    <a:pt x="953155" y="686466"/>
                  </a:lnTo>
                  <a:lnTo>
                    <a:pt x="944411" y="686497"/>
                  </a:lnTo>
                  <a:lnTo>
                    <a:pt x="935666" y="686525"/>
                  </a:lnTo>
                  <a:lnTo>
                    <a:pt x="926921" y="686551"/>
                  </a:lnTo>
                  <a:lnTo>
                    <a:pt x="918177" y="686574"/>
                  </a:lnTo>
                  <a:lnTo>
                    <a:pt x="909432" y="686596"/>
                  </a:lnTo>
                  <a:lnTo>
                    <a:pt x="900688" y="686616"/>
                  </a:lnTo>
                  <a:lnTo>
                    <a:pt x="891943" y="686634"/>
                  </a:lnTo>
                  <a:lnTo>
                    <a:pt x="883199" y="686651"/>
                  </a:lnTo>
                  <a:lnTo>
                    <a:pt x="874454" y="686667"/>
                  </a:lnTo>
                  <a:lnTo>
                    <a:pt x="865710" y="686681"/>
                  </a:lnTo>
                  <a:lnTo>
                    <a:pt x="856965" y="686694"/>
                  </a:lnTo>
                  <a:lnTo>
                    <a:pt x="848221" y="686705"/>
                  </a:lnTo>
                  <a:lnTo>
                    <a:pt x="839476" y="686716"/>
                  </a:lnTo>
                  <a:lnTo>
                    <a:pt x="830731" y="686726"/>
                  </a:lnTo>
                  <a:lnTo>
                    <a:pt x="821987" y="686735"/>
                  </a:lnTo>
                  <a:lnTo>
                    <a:pt x="813242" y="686744"/>
                  </a:lnTo>
                  <a:lnTo>
                    <a:pt x="804498" y="686751"/>
                  </a:lnTo>
                  <a:lnTo>
                    <a:pt x="795753" y="686758"/>
                  </a:lnTo>
                  <a:lnTo>
                    <a:pt x="787009" y="686765"/>
                  </a:lnTo>
                  <a:lnTo>
                    <a:pt x="778264" y="686771"/>
                  </a:lnTo>
                  <a:lnTo>
                    <a:pt x="769520" y="686776"/>
                  </a:lnTo>
                  <a:lnTo>
                    <a:pt x="760775" y="686781"/>
                  </a:lnTo>
                  <a:lnTo>
                    <a:pt x="752030" y="686786"/>
                  </a:lnTo>
                  <a:lnTo>
                    <a:pt x="743286" y="686790"/>
                  </a:lnTo>
                  <a:lnTo>
                    <a:pt x="734541" y="686793"/>
                  </a:lnTo>
                  <a:lnTo>
                    <a:pt x="725797" y="686797"/>
                  </a:lnTo>
                  <a:lnTo>
                    <a:pt x="717052" y="686800"/>
                  </a:lnTo>
                  <a:lnTo>
                    <a:pt x="708308" y="686803"/>
                  </a:lnTo>
                  <a:lnTo>
                    <a:pt x="699563" y="686806"/>
                  </a:lnTo>
                  <a:lnTo>
                    <a:pt x="690819" y="686808"/>
                  </a:lnTo>
                  <a:lnTo>
                    <a:pt x="682074" y="686810"/>
                  </a:lnTo>
                  <a:lnTo>
                    <a:pt x="673330" y="686812"/>
                  </a:lnTo>
                  <a:lnTo>
                    <a:pt x="664585" y="686814"/>
                  </a:lnTo>
                  <a:lnTo>
                    <a:pt x="655840" y="686816"/>
                  </a:lnTo>
                  <a:lnTo>
                    <a:pt x="647096" y="686818"/>
                  </a:lnTo>
                  <a:lnTo>
                    <a:pt x="638351" y="686819"/>
                  </a:lnTo>
                  <a:lnTo>
                    <a:pt x="629607" y="686820"/>
                  </a:lnTo>
                  <a:lnTo>
                    <a:pt x="620862" y="686822"/>
                  </a:lnTo>
                  <a:lnTo>
                    <a:pt x="612118" y="686823"/>
                  </a:lnTo>
                  <a:lnTo>
                    <a:pt x="603373" y="686824"/>
                  </a:lnTo>
                  <a:lnTo>
                    <a:pt x="594629" y="686825"/>
                  </a:lnTo>
                  <a:lnTo>
                    <a:pt x="585884" y="686825"/>
                  </a:lnTo>
                  <a:lnTo>
                    <a:pt x="577140" y="686826"/>
                  </a:lnTo>
                  <a:lnTo>
                    <a:pt x="568395" y="686827"/>
                  </a:lnTo>
                  <a:lnTo>
                    <a:pt x="559650" y="686828"/>
                  </a:lnTo>
                  <a:lnTo>
                    <a:pt x="550906" y="686828"/>
                  </a:lnTo>
                  <a:lnTo>
                    <a:pt x="542161" y="686829"/>
                  </a:lnTo>
                  <a:lnTo>
                    <a:pt x="533417" y="686829"/>
                  </a:lnTo>
                  <a:lnTo>
                    <a:pt x="524672" y="686830"/>
                  </a:lnTo>
                  <a:lnTo>
                    <a:pt x="515928" y="686830"/>
                  </a:lnTo>
                  <a:lnTo>
                    <a:pt x="507183" y="686831"/>
                  </a:lnTo>
                  <a:lnTo>
                    <a:pt x="498439" y="686831"/>
                  </a:lnTo>
                  <a:lnTo>
                    <a:pt x="489694" y="686831"/>
                  </a:lnTo>
                  <a:lnTo>
                    <a:pt x="480950" y="686831"/>
                  </a:lnTo>
                  <a:lnTo>
                    <a:pt x="472205" y="686832"/>
                  </a:lnTo>
                  <a:lnTo>
                    <a:pt x="463460" y="686832"/>
                  </a:lnTo>
                  <a:lnTo>
                    <a:pt x="454716" y="686832"/>
                  </a:lnTo>
                  <a:lnTo>
                    <a:pt x="445971" y="686832"/>
                  </a:lnTo>
                  <a:lnTo>
                    <a:pt x="437227" y="686833"/>
                  </a:lnTo>
                  <a:lnTo>
                    <a:pt x="428482" y="686833"/>
                  </a:lnTo>
                  <a:lnTo>
                    <a:pt x="419738" y="686833"/>
                  </a:lnTo>
                  <a:lnTo>
                    <a:pt x="410993" y="686833"/>
                  </a:lnTo>
                  <a:lnTo>
                    <a:pt x="402249" y="686833"/>
                  </a:lnTo>
                  <a:lnTo>
                    <a:pt x="393504" y="686833"/>
                  </a:lnTo>
                  <a:lnTo>
                    <a:pt x="384760" y="686833"/>
                  </a:lnTo>
                  <a:lnTo>
                    <a:pt x="376015" y="686834"/>
                  </a:lnTo>
                  <a:lnTo>
                    <a:pt x="367270" y="686834"/>
                  </a:lnTo>
                  <a:lnTo>
                    <a:pt x="358526" y="686834"/>
                  </a:lnTo>
                  <a:lnTo>
                    <a:pt x="349781" y="686834"/>
                  </a:lnTo>
                  <a:lnTo>
                    <a:pt x="341037" y="686834"/>
                  </a:lnTo>
                  <a:lnTo>
                    <a:pt x="332292" y="686834"/>
                  </a:lnTo>
                  <a:lnTo>
                    <a:pt x="323548" y="686834"/>
                  </a:lnTo>
                  <a:lnTo>
                    <a:pt x="314803" y="686834"/>
                  </a:lnTo>
                  <a:lnTo>
                    <a:pt x="306059" y="686834"/>
                  </a:lnTo>
                  <a:lnTo>
                    <a:pt x="297314" y="686834"/>
                  </a:lnTo>
                  <a:lnTo>
                    <a:pt x="288570" y="686834"/>
                  </a:lnTo>
                  <a:lnTo>
                    <a:pt x="279825" y="686834"/>
                  </a:lnTo>
                  <a:lnTo>
                    <a:pt x="271080" y="686834"/>
                  </a:lnTo>
                  <a:lnTo>
                    <a:pt x="262336" y="686834"/>
                  </a:lnTo>
                  <a:lnTo>
                    <a:pt x="253591" y="686834"/>
                  </a:lnTo>
                  <a:lnTo>
                    <a:pt x="244847" y="686834"/>
                  </a:lnTo>
                  <a:lnTo>
                    <a:pt x="236102" y="686834"/>
                  </a:lnTo>
                  <a:lnTo>
                    <a:pt x="227358" y="686834"/>
                  </a:lnTo>
                  <a:lnTo>
                    <a:pt x="218613" y="686834"/>
                  </a:lnTo>
                  <a:lnTo>
                    <a:pt x="209869" y="686834"/>
                  </a:lnTo>
                  <a:lnTo>
                    <a:pt x="201124" y="686834"/>
                  </a:lnTo>
                  <a:lnTo>
                    <a:pt x="192380" y="686834"/>
                  </a:lnTo>
                  <a:lnTo>
                    <a:pt x="183635" y="686834"/>
                  </a:lnTo>
                  <a:lnTo>
                    <a:pt x="174890" y="686834"/>
                  </a:lnTo>
                  <a:lnTo>
                    <a:pt x="166146" y="686834"/>
                  </a:lnTo>
                  <a:lnTo>
                    <a:pt x="157401" y="686834"/>
                  </a:lnTo>
                  <a:lnTo>
                    <a:pt x="148657" y="686835"/>
                  </a:lnTo>
                  <a:lnTo>
                    <a:pt x="139912" y="686835"/>
                  </a:lnTo>
                  <a:lnTo>
                    <a:pt x="131168" y="686835"/>
                  </a:lnTo>
                  <a:lnTo>
                    <a:pt x="122423" y="686835"/>
                  </a:lnTo>
                  <a:lnTo>
                    <a:pt x="113679" y="686835"/>
                  </a:lnTo>
                  <a:lnTo>
                    <a:pt x="104934" y="686835"/>
                  </a:lnTo>
                  <a:lnTo>
                    <a:pt x="96190" y="686835"/>
                  </a:lnTo>
                  <a:lnTo>
                    <a:pt x="87445" y="686835"/>
                  </a:lnTo>
                  <a:lnTo>
                    <a:pt x="78700" y="686835"/>
                  </a:lnTo>
                  <a:lnTo>
                    <a:pt x="69956" y="686835"/>
                  </a:lnTo>
                  <a:lnTo>
                    <a:pt x="61211" y="686835"/>
                  </a:lnTo>
                  <a:lnTo>
                    <a:pt x="52467" y="686835"/>
                  </a:lnTo>
                  <a:lnTo>
                    <a:pt x="43722" y="686835"/>
                  </a:lnTo>
                  <a:lnTo>
                    <a:pt x="34978" y="686835"/>
                  </a:lnTo>
                  <a:lnTo>
                    <a:pt x="26233" y="686835"/>
                  </a:lnTo>
                  <a:lnTo>
                    <a:pt x="17489" y="686835"/>
                  </a:lnTo>
                  <a:lnTo>
                    <a:pt x="8744" y="686835"/>
                  </a:lnTo>
                  <a:lnTo>
                    <a:pt x="0" y="686835"/>
                  </a:lnTo>
                  <a:lnTo>
                    <a:pt x="0" y="68683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74" name="pl574"/>
            <p:cNvSpPr/>
            <p:nvPr/>
          </p:nvSpPr>
          <p:spPr>
            <a:xfrm>
              <a:off x="4084640" y="3562688"/>
              <a:ext cx="1818865" cy="863499"/>
            </a:xfrm>
            <a:custGeom>
              <a:avLst/>
              <a:pathLst>
                <a:path w="1818865" h="863499">
                  <a:moveTo>
                    <a:pt x="0" y="863499"/>
                  </a:moveTo>
                  <a:lnTo>
                    <a:pt x="0" y="863499"/>
                  </a:lnTo>
                  <a:lnTo>
                    <a:pt x="8744" y="863499"/>
                  </a:lnTo>
                  <a:lnTo>
                    <a:pt x="17489" y="863499"/>
                  </a:lnTo>
                  <a:lnTo>
                    <a:pt x="26233" y="863499"/>
                  </a:lnTo>
                  <a:lnTo>
                    <a:pt x="34978" y="863499"/>
                  </a:lnTo>
                  <a:lnTo>
                    <a:pt x="43722" y="863499"/>
                  </a:lnTo>
                  <a:lnTo>
                    <a:pt x="52467" y="863499"/>
                  </a:lnTo>
                  <a:lnTo>
                    <a:pt x="61211" y="863499"/>
                  </a:lnTo>
                  <a:lnTo>
                    <a:pt x="69956" y="863499"/>
                  </a:lnTo>
                  <a:lnTo>
                    <a:pt x="78700" y="863499"/>
                  </a:lnTo>
                  <a:lnTo>
                    <a:pt x="87445" y="863499"/>
                  </a:lnTo>
                  <a:lnTo>
                    <a:pt x="96190" y="863499"/>
                  </a:lnTo>
                  <a:lnTo>
                    <a:pt x="104934" y="863499"/>
                  </a:lnTo>
                  <a:lnTo>
                    <a:pt x="113679" y="863499"/>
                  </a:lnTo>
                  <a:lnTo>
                    <a:pt x="122423" y="863499"/>
                  </a:lnTo>
                  <a:lnTo>
                    <a:pt x="131168" y="863499"/>
                  </a:lnTo>
                  <a:lnTo>
                    <a:pt x="139912" y="863499"/>
                  </a:lnTo>
                  <a:lnTo>
                    <a:pt x="148657" y="863499"/>
                  </a:lnTo>
                  <a:lnTo>
                    <a:pt x="157401" y="863499"/>
                  </a:lnTo>
                  <a:lnTo>
                    <a:pt x="166146" y="863499"/>
                  </a:lnTo>
                  <a:lnTo>
                    <a:pt x="174890" y="863499"/>
                  </a:lnTo>
                  <a:lnTo>
                    <a:pt x="183635" y="863499"/>
                  </a:lnTo>
                  <a:lnTo>
                    <a:pt x="192380" y="863499"/>
                  </a:lnTo>
                  <a:lnTo>
                    <a:pt x="201124" y="863499"/>
                  </a:lnTo>
                  <a:lnTo>
                    <a:pt x="209869" y="863498"/>
                  </a:lnTo>
                  <a:lnTo>
                    <a:pt x="218613" y="863498"/>
                  </a:lnTo>
                  <a:lnTo>
                    <a:pt x="227358" y="863498"/>
                  </a:lnTo>
                  <a:lnTo>
                    <a:pt x="236102" y="863498"/>
                  </a:lnTo>
                  <a:lnTo>
                    <a:pt x="244847" y="863498"/>
                  </a:lnTo>
                  <a:lnTo>
                    <a:pt x="253591" y="863498"/>
                  </a:lnTo>
                  <a:lnTo>
                    <a:pt x="262336" y="863498"/>
                  </a:lnTo>
                  <a:lnTo>
                    <a:pt x="271080" y="863498"/>
                  </a:lnTo>
                  <a:lnTo>
                    <a:pt x="279825" y="863498"/>
                  </a:lnTo>
                  <a:lnTo>
                    <a:pt x="288570" y="863498"/>
                  </a:lnTo>
                  <a:lnTo>
                    <a:pt x="297314" y="863498"/>
                  </a:lnTo>
                  <a:lnTo>
                    <a:pt x="306059" y="863498"/>
                  </a:lnTo>
                  <a:lnTo>
                    <a:pt x="314803" y="863498"/>
                  </a:lnTo>
                  <a:lnTo>
                    <a:pt x="323548" y="863498"/>
                  </a:lnTo>
                  <a:lnTo>
                    <a:pt x="332292" y="863498"/>
                  </a:lnTo>
                  <a:lnTo>
                    <a:pt x="341037" y="863497"/>
                  </a:lnTo>
                  <a:lnTo>
                    <a:pt x="349781" y="863497"/>
                  </a:lnTo>
                  <a:lnTo>
                    <a:pt x="358526" y="863497"/>
                  </a:lnTo>
                  <a:lnTo>
                    <a:pt x="367270" y="863497"/>
                  </a:lnTo>
                  <a:lnTo>
                    <a:pt x="376015" y="863497"/>
                  </a:lnTo>
                  <a:lnTo>
                    <a:pt x="384760" y="863497"/>
                  </a:lnTo>
                  <a:lnTo>
                    <a:pt x="393504" y="863496"/>
                  </a:lnTo>
                  <a:lnTo>
                    <a:pt x="402249" y="863496"/>
                  </a:lnTo>
                  <a:lnTo>
                    <a:pt x="410993" y="863496"/>
                  </a:lnTo>
                  <a:lnTo>
                    <a:pt x="419738" y="863496"/>
                  </a:lnTo>
                  <a:lnTo>
                    <a:pt x="428482" y="863495"/>
                  </a:lnTo>
                  <a:lnTo>
                    <a:pt x="437227" y="863495"/>
                  </a:lnTo>
                  <a:lnTo>
                    <a:pt x="445971" y="863495"/>
                  </a:lnTo>
                  <a:lnTo>
                    <a:pt x="454716" y="863494"/>
                  </a:lnTo>
                  <a:lnTo>
                    <a:pt x="463460" y="863494"/>
                  </a:lnTo>
                  <a:lnTo>
                    <a:pt x="472205" y="863494"/>
                  </a:lnTo>
                  <a:lnTo>
                    <a:pt x="480950" y="863493"/>
                  </a:lnTo>
                  <a:lnTo>
                    <a:pt x="489694" y="863493"/>
                  </a:lnTo>
                  <a:lnTo>
                    <a:pt x="498439" y="863492"/>
                  </a:lnTo>
                  <a:lnTo>
                    <a:pt x="507183" y="863491"/>
                  </a:lnTo>
                  <a:lnTo>
                    <a:pt x="515928" y="863491"/>
                  </a:lnTo>
                  <a:lnTo>
                    <a:pt x="524672" y="863490"/>
                  </a:lnTo>
                  <a:lnTo>
                    <a:pt x="533417" y="863489"/>
                  </a:lnTo>
                  <a:lnTo>
                    <a:pt x="542161" y="863488"/>
                  </a:lnTo>
                  <a:lnTo>
                    <a:pt x="550906" y="863488"/>
                  </a:lnTo>
                  <a:lnTo>
                    <a:pt x="559650" y="863487"/>
                  </a:lnTo>
                  <a:lnTo>
                    <a:pt x="568395" y="863485"/>
                  </a:lnTo>
                  <a:lnTo>
                    <a:pt x="577140" y="863484"/>
                  </a:lnTo>
                  <a:lnTo>
                    <a:pt x="585884" y="863483"/>
                  </a:lnTo>
                  <a:lnTo>
                    <a:pt x="594629" y="863481"/>
                  </a:lnTo>
                  <a:lnTo>
                    <a:pt x="603373" y="863480"/>
                  </a:lnTo>
                  <a:lnTo>
                    <a:pt x="612118" y="863478"/>
                  </a:lnTo>
                  <a:lnTo>
                    <a:pt x="620862" y="863476"/>
                  </a:lnTo>
                  <a:lnTo>
                    <a:pt x="629607" y="863474"/>
                  </a:lnTo>
                  <a:lnTo>
                    <a:pt x="638351" y="863472"/>
                  </a:lnTo>
                  <a:lnTo>
                    <a:pt x="647096" y="863470"/>
                  </a:lnTo>
                  <a:lnTo>
                    <a:pt x="655840" y="863467"/>
                  </a:lnTo>
                  <a:lnTo>
                    <a:pt x="664585" y="863464"/>
                  </a:lnTo>
                  <a:lnTo>
                    <a:pt x="673330" y="863461"/>
                  </a:lnTo>
                  <a:lnTo>
                    <a:pt x="682074" y="863458"/>
                  </a:lnTo>
                  <a:lnTo>
                    <a:pt x="690819" y="863454"/>
                  </a:lnTo>
                  <a:lnTo>
                    <a:pt x="699563" y="863450"/>
                  </a:lnTo>
                  <a:lnTo>
                    <a:pt x="708308" y="863446"/>
                  </a:lnTo>
                  <a:lnTo>
                    <a:pt x="717052" y="863441"/>
                  </a:lnTo>
                  <a:lnTo>
                    <a:pt x="725797" y="863436"/>
                  </a:lnTo>
                  <a:lnTo>
                    <a:pt x="734541" y="863431"/>
                  </a:lnTo>
                  <a:lnTo>
                    <a:pt x="743286" y="863424"/>
                  </a:lnTo>
                  <a:lnTo>
                    <a:pt x="752030" y="863418"/>
                  </a:lnTo>
                  <a:lnTo>
                    <a:pt x="760775" y="863411"/>
                  </a:lnTo>
                  <a:lnTo>
                    <a:pt x="769520" y="863403"/>
                  </a:lnTo>
                  <a:lnTo>
                    <a:pt x="778264" y="863394"/>
                  </a:lnTo>
                  <a:lnTo>
                    <a:pt x="787009" y="863385"/>
                  </a:lnTo>
                  <a:lnTo>
                    <a:pt x="795753" y="863375"/>
                  </a:lnTo>
                  <a:lnTo>
                    <a:pt x="804498" y="863364"/>
                  </a:lnTo>
                  <a:lnTo>
                    <a:pt x="813242" y="863351"/>
                  </a:lnTo>
                  <a:lnTo>
                    <a:pt x="821987" y="863338"/>
                  </a:lnTo>
                  <a:lnTo>
                    <a:pt x="830731" y="863324"/>
                  </a:lnTo>
                  <a:lnTo>
                    <a:pt x="839476" y="863308"/>
                  </a:lnTo>
                  <a:lnTo>
                    <a:pt x="848221" y="863291"/>
                  </a:lnTo>
                  <a:lnTo>
                    <a:pt x="856965" y="863273"/>
                  </a:lnTo>
                  <a:lnTo>
                    <a:pt x="865710" y="863253"/>
                  </a:lnTo>
                  <a:lnTo>
                    <a:pt x="874454" y="863231"/>
                  </a:lnTo>
                  <a:lnTo>
                    <a:pt x="883199" y="863207"/>
                  </a:lnTo>
                  <a:lnTo>
                    <a:pt x="891943" y="863181"/>
                  </a:lnTo>
                  <a:lnTo>
                    <a:pt x="900688" y="863152"/>
                  </a:lnTo>
                  <a:lnTo>
                    <a:pt x="909432" y="863121"/>
                  </a:lnTo>
                  <a:lnTo>
                    <a:pt x="918177" y="863088"/>
                  </a:lnTo>
                  <a:lnTo>
                    <a:pt x="926921" y="863051"/>
                  </a:lnTo>
                  <a:lnTo>
                    <a:pt x="935666" y="863011"/>
                  </a:lnTo>
                  <a:lnTo>
                    <a:pt x="944411" y="862968"/>
                  </a:lnTo>
                  <a:lnTo>
                    <a:pt x="953155" y="862920"/>
                  </a:lnTo>
                  <a:lnTo>
                    <a:pt x="961900" y="862869"/>
                  </a:lnTo>
                  <a:lnTo>
                    <a:pt x="970644" y="862812"/>
                  </a:lnTo>
                  <a:lnTo>
                    <a:pt x="979389" y="862751"/>
                  </a:lnTo>
                  <a:lnTo>
                    <a:pt x="988133" y="862684"/>
                  </a:lnTo>
                  <a:lnTo>
                    <a:pt x="996878" y="862612"/>
                  </a:lnTo>
                  <a:lnTo>
                    <a:pt x="1005622" y="862533"/>
                  </a:lnTo>
                  <a:lnTo>
                    <a:pt x="1014367" y="862447"/>
                  </a:lnTo>
                  <a:lnTo>
                    <a:pt x="1023111" y="862353"/>
                  </a:lnTo>
                  <a:lnTo>
                    <a:pt x="1031856" y="862251"/>
                  </a:lnTo>
                  <a:lnTo>
                    <a:pt x="1040601" y="862139"/>
                  </a:lnTo>
                  <a:lnTo>
                    <a:pt x="1049345" y="862018"/>
                  </a:lnTo>
                  <a:lnTo>
                    <a:pt x="1058090" y="861886"/>
                  </a:lnTo>
                  <a:lnTo>
                    <a:pt x="1066834" y="861742"/>
                  </a:lnTo>
                  <a:lnTo>
                    <a:pt x="1075579" y="861586"/>
                  </a:lnTo>
                  <a:lnTo>
                    <a:pt x="1084323" y="861415"/>
                  </a:lnTo>
                  <a:lnTo>
                    <a:pt x="1093068" y="861230"/>
                  </a:lnTo>
                  <a:lnTo>
                    <a:pt x="1101812" y="861028"/>
                  </a:lnTo>
                  <a:lnTo>
                    <a:pt x="1110557" y="860808"/>
                  </a:lnTo>
                  <a:lnTo>
                    <a:pt x="1119301" y="860568"/>
                  </a:lnTo>
                  <a:lnTo>
                    <a:pt x="1128046" y="860307"/>
                  </a:lnTo>
                  <a:lnTo>
                    <a:pt x="1136791" y="860023"/>
                  </a:lnTo>
                  <a:lnTo>
                    <a:pt x="1145535" y="859714"/>
                  </a:lnTo>
                  <a:lnTo>
                    <a:pt x="1154280" y="859377"/>
                  </a:lnTo>
                  <a:lnTo>
                    <a:pt x="1163024" y="859010"/>
                  </a:lnTo>
                  <a:lnTo>
                    <a:pt x="1171769" y="858611"/>
                  </a:lnTo>
                  <a:lnTo>
                    <a:pt x="1180513" y="858177"/>
                  </a:lnTo>
                  <a:lnTo>
                    <a:pt x="1189258" y="857704"/>
                  </a:lnTo>
                  <a:lnTo>
                    <a:pt x="1198002" y="857190"/>
                  </a:lnTo>
                  <a:lnTo>
                    <a:pt x="1206747" y="856630"/>
                  </a:lnTo>
                  <a:lnTo>
                    <a:pt x="1215491" y="856020"/>
                  </a:lnTo>
                  <a:lnTo>
                    <a:pt x="1224236" y="855357"/>
                  </a:lnTo>
                  <a:lnTo>
                    <a:pt x="1232981" y="854636"/>
                  </a:lnTo>
                  <a:lnTo>
                    <a:pt x="1241725" y="853851"/>
                  </a:lnTo>
                  <a:lnTo>
                    <a:pt x="1250470" y="852997"/>
                  </a:lnTo>
                  <a:lnTo>
                    <a:pt x="1259214" y="852068"/>
                  </a:lnTo>
                  <a:lnTo>
                    <a:pt x="1267959" y="851058"/>
                  </a:lnTo>
                  <a:lnTo>
                    <a:pt x="1276703" y="849960"/>
                  </a:lnTo>
                  <a:lnTo>
                    <a:pt x="1285448" y="848765"/>
                  </a:lnTo>
                  <a:lnTo>
                    <a:pt x="1294192" y="847467"/>
                  </a:lnTo>
                  <a:lnTo>
                    <a:pt x="1302937" y="846056"/>
                  </a:lnTo>
                  <a:lnTo>
                    <a:pt x="1311681" y="844523"/>
                  </a:lnTo>
                  <a:lnTo>
                    <a:pt x="1320426" y="842857"/>
                  </a:lnTo>
                  <a:lnTo>
                    <a:pt x="1329171" y="841048"/>
                  </a:lnTo>
                  <a:lnTo>
                    <a:pt x="1337915" y="839083"/>
                  </a:lnTo>
                  <a:lnTo>
                    <a:pt x="1346660" y="836950"/>
                  </a:lnTo>
                  <a:lnTo>
                    <a:pt x="1355404" y="834635"/>
                  </a:lnTo>
                  <a:lnTo>
                    <a:pt x="1364149" y="832123"/>
                  </a:lnTo>
                  <a:lnTo>
                    <a:pt x="1372893" y="829398"/>
                  </a:lnTo>
                  <a:lnTo>
                    <a:pt x="1381638" y="826445"/>
                  </a:lnTo>
                  <a:lnTo>
                    <a:pt x="1390382" y="823243"/>
                  </a:lnTo>
                  <a:lnTo>
                    <a:pt x="1399127" y="819775"/>
                  </a:lnTo>
                  <a:lnTo>
                    <a:pt x="1407871" y="816020"/>
                  </a:lnTo>
                  <a:lnTo>
                    <a:pt x="1416616" y="811956"/>
                  </a:lnTo>
                  <a:lnTo>
                    <a:pt x="1425361" y="807560"/>
                  </a:lnTo>
                  <a:lnTo>
                    <a:pt x="1434105" y="802809"/>
                  </a:lnTo>
                  <a:lnTo>
                    <a:pt x="1442850" y="797675"/>
                  </a:lnTo>
                  <a:lnTo>
                    <a:pt x="1451594" y="792133"/>
                  </a:lnTo>
                  <a:lnTo>
                    <a:pt x="1460339" y="786155"/>
                  </a:lnTo>
                  <a:lnTo>
                    <a:pt x="1469083" y="779711"/>
                  </a:lnTo>
                  <a:lnTo>
                    <a:pt x="1477828" y="772772"/>
                  </a:lnTo>
                  <a:lnTo>
                    <a:pt x="1486572" y="765306"/>
                  </a:lnTo>
                  <a:lnTo>
                    <a:pt x="1495317" y="757281"/>
                  </a:lnTo>
                  <a:lnTo>
                    <a:pt x="1504061" y="748665"/>
                  </a:lnTo>
                  <a:lnTo>
                    <a:pt x="1512806" y="739425"/>
                  </a:lnTo>
                  <a:lnTo>
                    <a:pt x="1521551" y="729529"/>
                  </a:lnTo>
                  <a:lnTo>
                    <a:pt x="1530295" y="718944"/>
                  </a:lnTo>
                  <a:lnTo>
                    <a:pt x="1539040" y="707639"/>
                  </a:lnTo>
                  <a:lnTo>
                    <a:pt x="1547784" y="695582"/>
                  </a:lnTo>
                  <a:lnTo>
                    <a:pt x="1556529" y="682745"/>
                  </a:lnTo>
                  <a:lnTo>
                    <a:pt x="1565273" y="669102"/>
                  </a:lnTo>
                  <a:lnTo>
                    <a:pt x="1574018" y="654628"/>
                  </a:lnTo>
                  <a:lnTo>
                    <a:pt x="1582762" y="639303"/>
                  </a:lnTo>
                  <a:lnTo>
                    <a:pt x="1591507" y="623110"/>
                  </a:lnTo>
                  <a:lnTo>
                    <a:pt x="1600252" y="606039"/>
                  </a:lnTo>
                  <a:lnTo>
                    <a:pt x="1608996" y="588083"/>
                  </a:lnTo>
                  <a:lnTo>
                    <a:pt x="1617741" y="569242"/>
                  </a:lnTo>
                  <a:lnTo>
                    <a:pt x="1626485" y="549522"/>
                  </a:lnTo>
                  <a:lnTo>
                    <a:pt x="1635230" y="528939"/>
                  </a:lnTo>
                  <a:lnTo>
                    <a:pt x="1643974" y="507514"/>
                  </a:lnTo>
                  <a:lnTo>
                    <a:pt x="1652719" y="485278"/>
                  </a:lnTo>
                  <a:lnTo>
                    <a:pt x="1661463" y="462268"/>
                  </a:lnTo>
                  <a:lnTo>
                    <a:pt x="1670208" y="438534"/>
                  </a:lnTo>
                  <a:lnTo>
                    <a:pt x="1678952" y="414129"/>
                  </a:lnTo>
                  <a:lnTo>
                    <a:pt x="1687697" y="389119"/>
                  </a:lnTo>
                  <a:lnTo>
                    <a:pt x="1696442" y="363575"/>
                  </a:lnTo>
                  <a:lnTo>
                    <a:pt x="1705186" y="337576"/>
                  </a:lnTo>
                  <a:lnTo>
                    <a:pt x="1713931" y="311206"/>
                  </a:lnTo>
                  <a:lnTo>
                    <a:pt x="1722675" y="284557"/>
                  </a:lnTo>
                  <a:lnTo>
                    <a:pt x="1731420" y="257722"/>
                  </a:lnTo>
                  <a:lnTo>
                    <a:pt x="1740164" y="230798"/>
                  </a:lnTo>
                  <a:lnTo>
                    <a:pt x="1748909" y="203882"/>
                  </a:lnTo>
                  <a:lnTo>
                    <a:pt x="1757653" y="177075"/>
                  </a:lnTo>
                  <a:lnTo>
                    <a:pt x="1766398" y="150470"/>
                  </a:lnTo>
                  <a:lnTo>
                    <a:pt x="1775142" y="124163"/>
                  </a:lnTo>
                  <a:lnTo>
                    <a:pt x="1783887" y="98242"/>
                  </a:lnTo>
                  <a:lnTo>
                    <a:pt x="1792632" y="72791"/>
                  </a:lnTo>
                  <a:lnTo>
                    <a:pt x="1801376" y="47888"/>
                  </a:lnTo>
                  <a:lnTo>
                    <a:pt x="1810121" y="23604"/>
                  </a:ln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008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4372649" y="4408137"/>
              <a:ext cx="36101" cy="3610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4376618" y="4403362"/>
              <a:ext cx="45651" cy="4565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4390138" y="4408137"/>
              <a:ext cx="36101" cy="3610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4389034" y="4398288"/>
              <a:ext cx="55799" cy="5579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4395235" y="4395738"/>
              <a:ext cx="60884" cy="6088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4403980" y="4395743"/>
              <a:ext cx="60884" cy="6088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4417194" y="4400210"/>
              <a:ext cx="51946" cy="5194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4420538" y="4394814"/>
              <a:ext cx="62746" cy="6274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4431338" y="4396870"/>
              <a:ext cx="58635" cy="5863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4434669" y="4391453"/>
              <a:ext cx="69463" cy="6946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4445978" y="4394021"/>
              <a:ext cx="64333" cy="6433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4452387" y="4391685"/>
              <a:ext cx="69005" cy="6900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4459055" y="4389608"/>
              <a:ext cx="73159" cy="7315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4468457" y="4390263"/>
              <a:ext cx="71843" cy="7184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4477567" y="4390628"/>
              <a:ext cx="71112" cy="7111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4491425" y="4395745"/>
              <a:ext cx="60884" cy="6088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4498090" y="4393659"/>
              <a:ext cx="65045" cy="6504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4507190" y="4394021"/>
              <a:ext cx="64333" cy="6433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4516728" y="4394807"/>
              <a:ext cx="62746" cy="6274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4524323" y="4393651"/>
              <a:ext cx="65045" cy="6504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4529848" y="4390440"/>
              <a:ext cx="71484" cy="7148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4537604" y="4389457"/>
              <a:ext cx="73461" cy="7346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4549069" y="4392162"/>
              <a:ext cx="68020" cy="6802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4558079" y="4392434"/>
              <a:ext cx="67490" cy="6749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4567712" y="4393331"/>
              <a:ext cx="65712" cy="6571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4574362" y="4391228"/>
              <a:ext cx="69902" cy="6990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4581963" y="4390076"/>
              <a:ext cx="72189" cy="7218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4588048" y="4387427"/>
              <a:ext cx="77509" cy="7750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4597874" y="4388507"/>
              <a:ext cx="75345" cy="7534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4607868" y="4389764"/>
              <a:ext cx="72846" cy="7284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4615243" y="4388394"/>
              <a:ext cx="75586" cy="7558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4622569" y="4386953"/>
              <a:ext cx="78423" cy="7842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4635574" y="4391220"/>
              <a:ext cx="69902" cy="6990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4641245" y="4388163"/>
              <a:ext cx="76049" cy="7604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4649071" y="4387234"/>
              <a:ext cx="77886" cy="7788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4659086" y="4388458"/>
              <a:ext cx="75345" cy="7534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4670552" y="4391165"/>
              <a:ext cx="69902" cy="6990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4676825" y="4388747"/>
              <a:ext cx="74844" cy="7484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4687250" y="4390420"/>
              <a:ext cx="71484" cy="7148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4698881" y="4393250"/>
              <a:ext cx="65712" cy="6571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4707625" y="4393331"/>
              <a:ext cx="65712" cy="6571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4714494" y="4391379"/>
              <a:ext cx="69463" cy="6946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4728653" y="4396713"/>
              <a:ext cx="58635" cy="5863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4739692" y="4399165"/>
              <a:ext cx="54045" cy="5404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4741197" y="4391872"/>
              <a:ext cx="68525" cy="6852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4749472" y="4391401"/>
              <a:ext cx="69463" cy="6946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4757206" y="4390342"/>
              <a:ext cx="71484" cy="7148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4773280" y="4388980"/>
              <a:ext cx="74315" cy="7431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4779556" y="4386417"/>
              <a:ext cx="79253" cy="7925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4791832" y="4389952"/>
              <a:ext cx="72189" cy="7218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4797125" y="4386423"/>
              <a:ext cx="79093" cy="7909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4805869" y="4386498"/>
              <a:ext cx="79093" cy="7909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4816136" y="4387892"/>
              <a:ext cx="76049" cy="7604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4823123" y="4386405"/>
              <a:ext cx="79564" cy="7956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4830849" y="4385289"/>
              <a:ext cx="81600" cy="8160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4841737" y="4387291"/>
              <a:ext cx="77314" cy="7731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4850196" y="4386996"/>
              <a:ext cx="77886" cy="7788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4858256" y="4386400"/>
              <a:ext cx="79253" cy="7925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4868382" y="4387830"/>
              <a:ext cx="76491" cy="7649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4877127" y="4387942"/>
              <a:ext cx="76491" cy="7649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4884335" y="4386099"/>
              <a:ext cx="79564" cy="7956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4893396" y="4386249"/>
              <a:ext cx="78930" cy="7893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4902394" y="4386299"/>
              <a:ext cx="78423" cy="7842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4912326" y="4387618"/>
              <a:ext cx="76049" cy="7604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4918740" y="4385701"/>
              <a:ext cx="80709" cy="8070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4927288" y="4385359"/>
              <a:ext cx="81102" cy="8110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4937372" y="4386589"/>
              <a:ext cx="78423" cy="7842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4945623" y="4386482"/>
              <a:ext cx="79410" cy="7941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4953924" y="4385454"/>
              <a:ext cx="80297" cy="8029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4963520" y="4385895"/>
              <a:ext cx="78596" cy="7859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4974831" y="4388623"/>
              <a:ext cx="73461" cy="7346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4984751" y="4390631"/>
              <a:ext cx="71112" cy="7111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4990394" y="4387167"/>
              <a:ext cx="77314" cy="7731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4999238" y="4386017"/>
              <a:ext cx="77115" cy="7711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5006914" y="4386196"/>
              <a:ext cx="79253" cy="7925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5022938" y="4383771"/>
              <a:ext cx="82184" cy="8218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5032487" y="4385059"/>
              <a:ext cx="80574" cy="8057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5039383" y="4382767"/>
              <a:ext cx="84271" cy="8427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5048353" y="4382811"/>
              <a:ext cx="83820" cy="8382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5057590" y="4383447"/>
              <a:ext cx="82835" cy="8283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5066775" y="4382592"/>
              <a:ext cx="81955" cy="8195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5084038" y="4381410"/>
              <a:ext cx="82406" cy="8240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5092894" y="4383769"/>
              <a:ext cx="82184" cy="8218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5101365" y="4381397"/>
              <a:ext cx="82730" cy="8273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5109043" y="4382549"/>
              <a:ext cx="84865" cy="8486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5117870" y="4381169"/>
              <a:ext cx="84699" cy="8469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5126656" y="4381683"/>
              <a:ext cx="84615" cy="8461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5136188" y="4380011"/>
              <a:ext cx="83041" cy="8304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5145593" y="4383028"/>
              <a:ext cx="81720" cy="8172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5154646" y="4381665"/>
              <a:ext cx="81102" cy="8110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5161389" y="4374909"/>
              <a:ext cx="85106" cy="8510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5171065" y="4383298"/>
              <a:ext cx="83243" cy="8324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5181499" y="4386255"/>
              <a:ext cx="79865" cy="7986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5187744" y="4381226"/>
              <a:ext cx="84865" cy="8486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5198243" y="4379715"/>
              <a:ext cx="81355" cy="8135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5206573" y="4381237"/>
              <a:ext cx="82184" cy="8218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5217027" y="4386805"/>
              <a:ext cx="78765" cy="7876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5223483" y="4384516"/>
              <a:ext cx="83342" cy="8334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5232378" y="4377984"/>
              <a:ext cx="83041" cy="8304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5241072" y="4375121"/>
              <a:ext cx="83143" cy="8314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5250773" y="4382505"/>
              <a:ext cx="81229" cy="8122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5259040" y="4382088"/>
              <a:ext cx="82184" cy="8218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5268326" y="4382063"/>
              <a:ext cx="81102" cy="8110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5280602" y="4382113"/>
              <a:ext cx="74039" cy="7403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5283544" y="4367706"/>
              <a:ext cx="85644" cy="8564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5294018" y="4381160"/>
              <a:ext cx="82184" cy="8218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5304912" y="4368580"/>
              <a:ext cx="77886" cy="7788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5312522" y="4380712"/>
              <a:ext cx="80155" cy="8015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3" name="pl683"/>
            <p:cNvSpPr/>
            <p:nvPr/>
          </p:nvSpPr>
          <p:spPr>
            <a:xfrm>
              <a:off x="4084640" y="6000870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4"/>
            <p:cNvSpPr/>
            <p:nvPr/>
          </p:nvSpPr>
          <p:spPr>
            <a:xfrm>
              <a:off x="4084640" y="5685770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5"/>
            <p:cNvSpPr/>
            <p:nvPr/>
          </p:nvSpPr>
          <p:spPr>
            <a:xfrm>
              <a:off x="4084640" y="5370669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6"/>
            <p:cNvSpPr/>
            <p:nvPr/>
          </p:nvSpPr>
          <p:spPr>
            <a:xfrm>
              <a:off x="4084640" y="5055569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7"/>
            <p:cNvSpPr/>
            <p:nvPr/>
          </p:nvSpPr>
          <p:spPr>
            <a:xfrm>
              <a:off x="4084640" y="4740469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4084640" y="5088918"/>
              <a:ext cx="1818865" cy="911951"/>
            </a:xfrm>
            <a:custGeom>
              <a:avLst/>
              <a:pathLst>
                <a:path w="1818865" h="911951">
                  <a:moveTo>
                    <a:pt x="0" y="911951"/>
                  </a:moveTo>
                  <a:lnTo>
                    <a:pt x="8744" y="911951"/>
                  </a:lnTo>
                  <a:lnTo>
                    <a:pt x="17489" y="911951"/>
                  </a:lnTo>
                  <a:lnTo>
                    <a:pt x="26233" y="911951"/>
                  </a:lnTo>
                  <a:lnTo>
                    <a:pt x="34978" y="911951"/>
                  </a:lnTo>
                  <a:lnTo>
                    <a:pt x="43722" y="911951"/>
                  </a:lnTo>
                  <a:lnTo>
                    <a:pt x="52467" y="911951"/>
                  </a:lnTo>
                  <a:lnTo>
                    <a:pt x="61211" y="911951"/>
                  </a:lnTo>
                  <a:lnTo>
                    <a:pt x="69956" y="911951"/>
                  </a:lnTo>
                  <a:lnTo>
                    <a:pt x="78700" y="911951"/>
                  </a:lnTo>
                  <a:lnTo>
                    <a:pt x="87445" y="911951"/>
                  </a:lnTo>
                  <a:lnTo>
                    <a:pt x="96190" y="911951"/>
                  </a:lnTo>
                  <a:lnTo>
                    <a:pt x="104934" y="911951"/>
                  </a:lnTo>
                  <a:lnTo>
                    <a:pt x="113679" y="911951"/>
                  </a:lnTo>
                  <a:lnTo>
                    <a:pt x="122423" y="911951"/>
                  </a:lnTo>
                  <a:lnTo>
                    <a:pt x="131168" y="911951"/>
                  </a:lnTo>
                  <a:lnTo>
                    <a:pt x="139912" y="911951"/>
                  </a:lnTo>
                  <a:lnTo>
                    <a:pt x="148657" y="911951"/>
                  </a:lnTo>
                  <a:lnTo>
                    <a:pt x="157401" y="911951"/>
                  </a:lnTo>
                  <a:lnTo>
                    <a:pt x="166146" y="911951"/>
                  </a:lnTo>
                  <a:lnTo>
                    <a:pt x="174890" y="911951"/>
                  </a:lnTo>
                  <a:lnTo>
                    <a:pt x="183635" y="911951"/>
                  </a:lnTo>
                  <a:lnTo>
                    <a:pt x="192380" y="911951"/>
                  </a:lnTo>
                  <a:lnTo>
                    <a:pt x="201124" y="911951"/>
                  </a:lnTo>
                  <a:lnTo>
                    <a:pt x="209869" y="911951"/>
                  </a:lnTo>
                  <a:lnTo>
                    <a:pt x="218613" y="911951"/>
                  </a:lnTo>
                  <a:lnTo>
                    <a:pt x="227358" y="911951"/>
                  </a:lnTo>
                  <a:lnTo>
                    <a:pt x="236102" y="911951"/>
                  </a:lnTo>
                  <a:lnTo>
                    <a:pt x="244847" y="911951"/>
                  </a:lnTo>
                  <a:lnTo>
                    <a:pt x="253591" y="911951"/>
                  </a:lnTo>
                  <a:lnTo>
                    <a:pt x="262336" y="911951"/>
                  </a:lnTo>
                  <a:lnTo>
                    <a:pt x="271080" y="911950"/>
                  </a:lnTo>
                  <a:lnTo>
                    <a:pt x="279825" y="911950"/>
                  </a:lnTo>
                  <a:lnTo>
                    <a:pt x="288570" y="911950"/>
                  </a:lnTo>
                  <a:lnTo>
                    <a:pt x="297314" y="911950"/>
                  </a:lnTo>
                  <a:lnTo>
                    <a:pt x="306059" y="911950"/>
                  </a:lnTo>
                  <a:lnTo>
                    <a:pt x="314803" y="911950"/>
                  </a:lnTo>
                  <a:lnTo>
                    <a:pt x="323548" y="911950"/>
                  </a:lnTo>
                  <a:lnTo>
                    <a:pt x="332292" y="911950"/>
                  </a:lnTo>
                  <a:lnTo>
                    <a:pt x="341037" y="911950"/>
                  </a:lnTo>
                  <a:lnTo>
                    <a:pt x="349781" y="911949"/>
                  </a:lnTo>
                  <a:lnTo>
                    <a:pt x="358526" y="911949"/>
                  </a:lnTo>
                  <a:lnTo>
                    <a:pt x="367270" y="911949"/>
                  </a:lnTo>
                  <a:lnTo>
                    <a:pt x="376015" y="911949"/>
                  </a:lnTo>
                  <a:lnTo>
                    <a:pt x="384760" y="911949"/>
                  </a:lnTo>
                  <a:lnTo>
                    <a:pt x="393504" y="911948"/>
                  </a:lnTo>
                  <a:lnTo>
                    <a:pt x="402249" y="911948"/>
                  </a:lnTo>
                  <a:lnTo>
                    <a:pt x="410993" y="911948"/>
                  </a:lnTo>
                  <a:lnTo>
                    <a:pt x="419738" y="911948"/>
                  </a:lnTo>
                  <a:lnTo>
                    <a:pt x="428482" y="911947"/>
                  </a:lnTo>
                  <a:lnTo>
                    <a:pt x="437227" y="911947"/>
                  </a:lnTo>
                  <a:lnTo>
                    <a:pt x="445971" y="911946"/>
                  </a:lnTo>
                  <a:lnTo>
                    <a:pt x="454716" y="911946"/>
                  </a:lnTo>
                  <a:lnTo>
                    <a:pt x="463460" y="911946"/>
                  </a:lnTo>
                  <a:lnTo>
                    <a:pt x="472205" y="911945"/>
                  </a:lnTo>
                  <a:lnTo>
                    <a:pt x="480950" y="911945"/>
                  </a:lnTo>
                  <a:lnTo>
                    <a:pt x="489694" y="911944"/>
                  </a:lnTo>
                  <a:lnTo>
                    <a:pt x="498439" y="911943"/>
                  </a:lnTo>
                  <a:lnTo>
                    <a:pt x="507183" y="911943"/>
                  </a:lnTo>
                  <a:lnTo>
                    <a:pt x="515928" y="911942"/>
                  </a:lnTo>
                  <a:lnTo>
                    <a:pt x="524672" y="911941"/>
                  </a:lnTo>
                  <a:lnTo>
                    <a:pt x="533417" y="911940"/>
                  </a:lnTo>
                  <a:lnTo>
                    <a:pt x="542161" y="911939"/>
                  </a:lnTo>
                  <a:lnTo>
                    <a:pt x="550906" y="911938"/>
                  </a:lnTo>
                  <a:lnTo>
                    <a:pt x="559650" y="911937"/>
                  </a:lnTo>
                  <a:lnTo>
                    <a:pt x="568395" y="911936"/>
                  </a:lnTo>
                  <a:lnTo>
                    <a:pt x="577140" y="911934"/>
                  </a:lnTo>
                  <a:lnTo>
                    <a:pt x="585884" y="911933"/>
                  </a:lnTo>
                  <a:lnTo>
                    <a:pt x="594629" y="911931"/>
                  </a:lnTo>
                  <a:lnTo>
                    <a:pt x="603373" y="911930"/>
                  </a:lnTo>
                  <a:lnTo>
                    <a:pt x="612118" y="911928"/>
                  </a:lnTo>
                  <a:lnTo>
                    <a:pt x="620862" y="911926"/>
                  </a:lnTo>
                  <a:lnTo>
                    <a:pt x="629607" y="911924"/>
                  </a:lnTo>
                  <a:lnTo>
                    <a:pt x="638351" y="911921"/>
                  </a:lnTo>
                  <a:lnTo>
                    <a:pt x="647096" y="911919"/>
                  </a:lnTo>
                  <a:lnTo>
                    <a:pt x="655840" y="911916"/>
                  </a:lnTo>
                  <a:lnTo>
                    <a:pt x="664585" y="911913"/>
                  </a:lnTo>
                  <a:lnTo>
                    <a:pt x="673330" y="911909"/>
                  </a:lnTo>
                  <a:lnTo>
                    <a:pt x="682074" y="911906"/>
                  </a:lnTo>
                  <a:lnTo>
                    <a:pt x="690819" y="911902"/>
                  </a:lnTo>
                  <a:lnTo>
                    <a:pt x="699563" y="911897"/>
                  </a:lnTo>
                  <a:lnTo>
                    <a:pt x="708308" y="911893"/>
                  </a:lnTo>
                  <a:lnTo>
                    <a:pt x="717052" y="911888"/>
                  </a:lnTo>
                  <a:lnTo>
                    <a:pt x="725797" y="911882"/>
                  </a:lnTo>
                  <a:lnTo>
                    <a:pt x="734541" y="911876"/>
                  </a:lnTo>
                  <a:lnTo>
                    <a:pt x="743286" y="911870"/>
                  </a:lnTo>
                  <a:lnTo>
                    <a:pt x="752030" y="911863"/>
                  </a:lnTo>
                  <a:lnTo>
                    <a:pt x="760775" y="911855"/>
                  </a:lnTo>
                  <a:lnTo>
                    <a:pt x="769520" y="911847"/>
                  </a:lnTo>
                  <a:lnTo>
                    <a:pt x="778264" y="911838"/>
                  </a:lnTo>
                  <a:lnTo>
                    <a:pt x="787009" y="911828"/>
                  </a:lnTo>
                  <a:lnTo>
                    <a:pt x="795753" y="911817"/>
                  </a:lnTo>
                  <a:lnTo>
                    <a:pt x="804498" y="911806"/>
                  </a:lnTo>
                  <a:lnTo>
                    <a:pt x="813242" y="911793"/>
                  </a:lnTo>
                  <a:lnTo>
                    <a:pt x="821987" y="911779"/>
                  </a:lnTo>
                  <a:lnTo>
                    <a:pt x="830731" y="911765"/>
                  </a:lnTo>
                  <a:lnTo>
                    <a:pt x="839476" y="911748"/>
                  </a:lnTo>
                  <a:lnTo>
                    <a:pt x="848221" y="911731"/>
                  </a:lnTo>
                  <a:lnTo>
                    <a:pt x="856965" y="911712"/>
                  </a:lnTo>
                  <a:lnTo>
                    <a:pt x="865710" y="911691"/>
                  </a:lnTo>
                  <a:lnTo>
                    <a:pt x="874454" y="911668"/>
                  </a:lnTo>
                  <a:lnTo>
                    <a:pt x="883199" y="911643"/>
                  </a:lnTo>
                  <a:lnTo>
                    <a:pt x="891943" y="911617"/>
                  </a:lnTo>
                  <a:lnTo>
                    <a:pt x="900688" y="911587"/>
                  </a:lnTo>
                  <a:lnTo>
                    <a:pt x="909432" y="911556"/>
                  </a:lnTo>
                  <a:lnTo>
                    <a:pt x="918177" y="911521"/>
                  </a:lnTo>
                  <a:lnTo>
                    <a:pt x="926921" y="911484"/>
                  </a:lnTo>
                  <a:lnTo>
                    <a:pt x="935666" y="911443"/>
                  </a:lnTo>
                  <a:lnTo>
                    <a:pt x="944411" y="911398"/>
                  </a:lnTo>
                  <a:lnTo>
                    <a:pt x="953155" y="911350"/>
                  </a:lnTo>
                  <a:lnTo>
                    <a:pt x="961900" y="911297"/>
                  </a:lnTo>
                  <a:lnTo>
                    <a:pt x="970644" y="911240"/>
                  </a:lnTo>
                  <a:lnTo>
                    <a:pt x="979389" y="911178"/>
                  </a:lnTo>
                  <a:lnTo>
                    <a:pt x="988133" y="911110"/>
                  </a:lnTo>
                  <a:lnTo>
                    <a:pt x="996878" y="911036"/>
                  </a:lnTo>
                  <a:lnTo>
                    <a:pt x="1005622" y="910955"/>
                  </a:lnTo>
                  <a:lnTo>
                    <a:pt x="1014367" y="910868"/>
                  </a:lnTo>
                  <a:lnTo>
                    <a:pt x="1023111" y="910773"/>
                  </a:lnTo>
                  <a:lnTo>
                    <a:pt x="1031856" y="910669"/>
                  </a:lnTo>
                  <a:lnTo>
                    <a:pt x="1040601" y="910556"/>
                  </a:lnTo>
                  <a:lnTo>
                    <a:pt x="1049345" y="910433"/>
                  </a:lnTo>
                  <a:lnTo>
                    <a:pt x="1058090" y="910299"/>
                  </a:lnTo>
                  <a:lnTo>
                    <a:pt x="1066834" y="910153"/>
                  </a:lnTo>
                  <a:lnTo>
                    <a:pt x="1075579" y="909994"/>
                  </a:lnTo>
                  <a:lnTo>
                    <a:pt x="1084323" y="909821"/>
                  </a:lnTo>
                  <a:lnTo>
                    <a:pt x="1093068" y="909632"/>
                  </a:lnTo>
                  <a:lnTo>
                    <a:pt x="1101812" y="909427"/>
                  </a:lnTo>
                  <a:lnTo>
                    <a:pt x="1110557" y="909203"/>
                  </a:lnTo>
                  <a:lnTo>
                    <a:pt x="1119301" y="908960"/>
                  </a:lnTo>
                  <a:lnTo>
                    <a:pt x="1128046" y="908694"/>
                  </a:lnTo>
                  <a:lnTo>
                    <a:pt x="1136791" y="908405"/>
                  </a:lnTo>
                  <a:lnTo>
                    <a:pt x="1145535" y="908090"/>
                  </a:lnTo>
                  <a:lnTo>
                    <a:pt x="1154280" y="907747"/>
                  </a:lnTo>
                  <a:lnTo>
                    <a:pt x="1163024" y="907373"/>
                  </a:lnTo>
                  <a:lnTo>
                    <a:pt x="1171769" y="906966"/>
                  </a:lnTo>
                  <a:lnTo>
                    <a:pt x="1180513" y="906522"/>
                  </a:lnTo>
                  <a:lnTo>
                    <a:pt x="1189258" y="906039"/>
                  </a:lnTo>
                  <a:lnTo>
                    <a:pt x="1198002" y="905512"/>
                  </a:lnTo>
                  <a:lnTo>
                    <a:pt x="1206747" y="904938"/>
                  </a:lnTo>
                  <a:lnTo>
                    <a:pt x="1215491" y="904313"/>
                  </a:lnTo>
                  <a:lnTo>
                    <a:pt x="1224236" y="903632"/>
                  </a:lnTo>
                  <a:lnTo>
                    <a:pt x="1232981" y="902890"/>
                  </a:lnTo>
                  <a:lnTo>
                    <a:pt x="1241725" y="902081"/>
                  </a:lnTo>
                  <a:lnTo>
                    <a:pt x="1250470" y="901201"/>
                  </a:lnTo>
                  <a:lnTo>
                    <a:pt x="1259214" y="900241"/>
                  </a:lnTo>
                  <a:lnTo>
                    <a:pt x="1267959" y="899197"/>
                  </a:lnTo>
                  <a:lnTo>
                    <a:pt x="1276703" y="898059"/>
                  </a:lnTo>
                  <a:lnTo>
                    <a:pt x="1285448" y="896820"/>
                  </a:lnTo>
                  <a:lnTo>
                    <a:pt x="1294192" y="895470"/>
                  </a:lnTo>
                  <a:lnTo>
                    <a:pt x="1302937" y="894001"/>
                  </a:lnTo>
                  <a:lnTo>
                    <a:pt x="1311681" y="892402"/>
                  </a:lnTo>
                  <a:lnTo>
                    <a:pt x="1320426" y="890662"/>
                  </a:lnTo>
                  <a:lnTo>
                    <a:pt x="1329171" y="888768"/>
                  </a:lnTo>
                  <a:lnTo>
                    <a:pt x="1337915" y="886707"/>
                  </a:lnTo>
                  <a:lnTo>
                    <a:pt x="1346660" y="884466"/>
                  </a:lnTo>
                  <a:lnTo>
                    <a:pt x="1355404" y="882029"/>
                  </a:lnTo>
                  <a:lnTo>
                    <a:pt x="1364149" y="879379"/>
                  </a:lnTo>
                  <a:lnTo>
                    <a:pt x="1372893" y="876499"/>
                  </a:lnTo>
                  <a:lnTo>
                    <a:pt x="1381638" y="873371"/>
                  </a:lnTo>
                  <a:lnTo>
                    <a:pt x="1390382" y="869973"/>
                  </a:lnTo>
                  <a:lnTo>
                    <a:pt x="1399127" y="866285"/>
                  </a:lnTo>
                  <a:lnTo>
                    <a:pt x="1407871" y="862283"/>
                  </a:lnTo>
                  <a:lnTo>
                    <a:pt x="1416616" y="857943"/>
                  </a:lnTo>
                  <a:lnTo>
                    <a:pt x="1425361" y="853239"/>
                  </a:lnTo>
                  <a:lnTo>
                    <a:pt x="1434105" y="848144"/>
                  </a:lnTo>
                  <a:lnTo>
                    <a:pt x="1442850" y="842628"/>
                  </a:lnTo>
                  <a:lnTo>
                    <a:pt x="1451594" y="836661"/>
                  </a:lnTo>
                  <a:lnTo>
                    <a:pt x="1460339" y="830213"/>
                  </a:lnTo>
                  <a:lnTo>
                    <a:pt x="1469083" y="823249"/>
                  </a:lnTo>
                  <a:lnTo>
                    <a:pt x="1477828" y="815735"/>
                  </a:lnTo>
                  <a:lnTo>
                    <a:pt x="1486572" y="807636"/>
                  </a:lnTo>
                  <a:lnTo>
                    <a:pt x="1495317" y="798917"/>
                  </a:lnTo>
                  <a:lnTo>
                    <a:pt x="1504061" y="789541"/>
                  </a:lnTo>
                  <a:lnTo>
                    <a:pt x="1512806" y="779470"/>
                  </a:lnTo>
                  <a:lnTo>
                    <a:pt x="1521551" y="768670"/>
                  </a:lnTo>
                  <a:lnTo>
                    <a:pt x="1530295" y="757103"/>
                  </a:lnTo>
                  <a:lnTo>
                    <a:pt x="1539040" y="744735"/>
                  </a:lnTo>
                  <a:lnTo>
                    <a:pt x="1547784" y="731533"/>
                  </a:lnTo>
                  <a:lnTo>
                    <a:pt x="1556529" y="717468"/>
                  </a:lnTo>
                  <a:lnTo>
                    <a:pt x="1565273" y="702510"/>
                  </a:lnTo>
                  <a:lnTo>
                    <a:pt x="1574018" y="686637"/>
                  </a:lnTo>
                  <a:lnTo>
                    <a:pt x="1582762" y="669829"/>
                  </a:lnTo>
                  <a:lnTo>
                    <a:pt x="1591507" y="652074"/>
                  </a:lnTo>
                  <a:lnTo>
                    <a:pt x="1600252" y="633364"/>
                  </a:lnTo>
                  <a:lnTo>
                    <a:pt x="1608996" y="613698"/>
                  </a:lnTo>
                  <a:lnTo>
                    <a:pt x="1617741" y="593086"/>
                  </a:lnTo>
                  <a:lnTo>
                    <a:pt x="1626485" y="571543"/>
                  </a:lnTo>
                  <a:lnTo>
                    <a:pt x="1635230" y="549095"/>
                  </a:lnTo>
                  <a:lnTo>
                    <a:pt x="1643974" y="525778"/>
                  </a:lnTo>
                  <a:lnTo>
                    <a:pt x="1652719" y="501638"/>
                  </a:lnTo>
                  <a:lnTo>
                    <a:pt x="1661463" y="476728"/>
                  </a:lnTo>
                  <a:lnTo>
                    <a:pt x="1670208" y="451116"/>
                  </a:lnTo>
                  <a:lnTo>
                    <a:pt x="1678952" y="424875"/>
                  </a:lnTo>
                  <a:lnTo>
                    <a:pt x="1687697" y="398090"/>
                  </a:lnTo>
                  <a:lnTo>
                    <a:pt x="1696442" y="370851"/>
                  </a:lnTo>
                  <a:lnTo>
                    <a:pt x="1705186" y="343258"/>
                  </a:lnTo>
                  <a:lnTo>
                    <a:pt x="1713931" y="315415"/>
                  </a:lnTo>
                  <a:lnTo>
                    <a:pt x="1722675" y="287428"/>
                  </a:lnTo>
                  <a:lnTo>
                    <a:pt x="1731420" y="259409"/>
                  </a:lnTo>
                  <a:lnTo>
                    <a:pt x="1740164" y="231468"/>
                  </a:lnTo>
                  <a:lnTo>
                    <a:pt x="1748909" y="203715"/>
                  </a:lnTo>
                  <a:lnTo>
                    <a:pt x="1757653" y="176257"/>
                  </a:lnTo>
                  <a:lnTo>
                    <a:pt x="1766398" y="149196"/>
                  </a:lnTo>
                  <a:lnTo>
                    <a:pt x="1775142" y="122628"/>
                  </a:lnTo>
                  <a:lnTo>
                    <a:pt x="1783887" y="96642"/>
                  </a:lnTo>
                  <a:lnTo>
                    <a:pt x="1792632" y="71320"/>
                  </a:lnTo>
                  <a:lnTo>
                    <a:pt x="1801376" y="46732"/>
                  </a:lnTo>
                  <a:lnTo>
                    <a:pt x="1810121" y="22942"/>
                  </a:lnTo>
                  <a:lnTo>
                    <a:pt x="1818865" y="0"/>
                  </a:lnTo>
                  <a:lnTo>
                    <a:pt x="1818865" y="354550"/>
                  </a:lnTo>
                  <a:lnTo>
                    <a:pt x="1810121" y="379826"/>
                  </a:lnTo>
                  <a:lnTo>
                    <a:pt x="1801376" y="404790"/>
                  </a:lnTo>
                  <a:lnTo>
                    <a:pt x="1792632" y="429367"/>
                  </a:lnTo>
                  <a:lnTo>
                    <a:pt x="1783887" y="453487"/>
                  </a:lnTo>
                  <a:lnTo>
                    <a:pt x="1775142" y="477083"/>
                  </a:lnTo>
                  <a:lnTo>
                    <a:pt x="1766398" y="500096"/>
                  </a:lnTo>
                  <a:lnTo>
                    <a:pt x="1757653" y="522474"/>
                  </a:lnTo>
                  <a:lnTo>
                    <a:pt x="1748909" y="544170"/>
                  </a:lnTo>
                  <a:lnTo>
                    <a:pt x="1740164" y="565147"/>
                  </a:lnTo>
                  <a:lnTo>
                    <a:pt x="1731420" y="585373"/>
                  </a:lnTo>
                  <a:lnTo>
                    <a:pt x="1722675" y="604823"/>
                  </a:lnTo>
                  <a:lnTo>
                    <a:pt x="1713931" y="623480"/>
                  </a:lnTo>
                  <a:lnTo>
                    <a:pt x="1705186" y="641332"/>
                  </a:lnTo>
                  <a:lnTo>
                    <a:pt x="1696442" y="658375"/>
                  </a:lnTo>
                  <a:lnTo>
                    <a:pt x="1687697" y="674608"/>
                  </a:lnTo>
                  <a:lnTo>
                    <a:pt x="1678952" y="690037"/>
                  </a:lnTo>
                  <a:lnTo>
                    <a:pt x="1670208" y="704673"/>
                  </a:lnTo>
                  <a:lnTo>
                    <a:pt x="1661463" y="718529"/>
                  </a:lnTo>
                  <a:lnTo>
                    <a:pt x="1652719" y="731623"/>
                  </a:lnTo>
                  <a:lnTo>
                    <a:pt x="1643974" y="743975"/>
                  </a:lnTo>
                  <a:lnTo>
                    <a:pt x="1635230" y="755610"/>
                  </a:lnTo>
                  <a:lnTo>
                    <a:pt x="1626485" y="766550"/>
                  </a:lnTo>
                  <a:lnTo>
                    <a:pt x="1617741" y="776824"/>
                  </a:lnTo>
                  <a:lnTo>
                    <a:pt x="1608996" y="786457"/>
                  </a:lnTo>
                  <a:lnTo>
                    <a:pt x="1600252" y="795480"/>
                  </a:lnTo>
                  <a:lnTo>
                    <a:pt x="1591507" y="803919"/>
                  </a:lnTo>
                  <a:lnTo>
                    <a:pt x="1582762" y="811805"/>
                  </a:lnTo>
                  <a:lnTo>
                    <a:pt x="1574018" y="819165"/>
                  </a:lnTo>
                  <a:lnTo>
                    <a:pt x="1565273" y="826027"/>
                  </a:lnTo>
                  <a:lnTo>
                    <a:pt x="1556529" y="832420"/>
                  </a:lnTo>
                  <a:lnTo>
                    <a:pt x="1547784" y="838370"/>
                  </a:lnTo>
                  <a:lnTo>
                    <a:pt x="1539040" y="843904"/>
                  </a:lnTo>
                  <a:lnTo>
                    <a:pt x="1530295" y="849046"/>
                  </a:lnTo>
                  <a:lnTo>
                    <a:pt x="1521551" y="853821"/>
                  </a:lnTo>
                  <a:lnTo>
                    <a:pt x="1512806" y="858253"/>
                  </a:lnTo>
                  <a:lnTo>
                    <a:pt x="1504061" y="862363"/>
                  </a:lnTo>
                  <a:lnTo>
                    <a:pt x="1495317" y="866172"/>
                  </a:lnTo>
                  <a:lnTo>
                    <a:pt x="1486572" y="869701"/>
                  </a:lnTo>
                  <a:lnTo>
                    <a:pt x="1477828" y="872969"/>
                  </a:lnTo>
                  <a:lnTo>
                    <a:pt x="1469083" y="875993"/>
                  </a:lnTo>
                  <a:lnTo>
                    <a:pt x="1460339" y="878791"/>
                  </a:lnTo>
                  <a:lnTo>
                    <a:pt x="1451594" y="881378"/>
                  </a:lnTo>
                  <a:lnTo>
                    <a:pt x="1442850" y="883769"/>
                  </a:lnTo>
                  <a:lnTo>
                    <a:pt x="1434105" y="885979"/>
                  </a:lnTo>
                  <a:lnTo>
                    <a:pt x="1425361" y="888020"/>
                  </a:lnTo>
                  <a:lnTo>
                    <a:pt x="1416616" y="889905"/>
                  </a:lnTo>
                  <a:lnTo>
                    <a:pt x="1407871" y="891645"/>
                  </a:lnTo>
                  <a:lnTo>
                    <a:pt x="1399127" y="893251"/>
                  </a:lnTo>
                  <a:lnTo>
                    <a:pt x="1390382" y="894732"/>
                  </a:lnTo>
                  <a:lnTo>
                    <a:pt x="1381638" y="896099"/>
                  </a:lnTo>
                  <a:lnTo>
                    <a:pt x="1372893" y="897359"/>
                  </a:lnTo>
                  <a:lnTo>
                    <a:pt x="1364149" y="898521"/>
                  </a:lnTo>
                  <a:lnTo>
                    <a:pt x="1355404" y="899592"/>
                  </a:lnTo>
                  <a:lnTo>
                    <a:pt x="1346660" y="900579"/>
                  </a:lnTo>
                  <a:lnTo>
                    <a:pt x="1337915" y="901489"/>
                  </a:lnTo>
                  <a:lnTo>
                    <a:pt x="1329171" y="902327"/>
                  </a:lnTo>
                  <a:lnTo>
                    <a:pt x="1320426" y="903098"/>
                  </a:lnTo>
                  <a:lnTo>
                    <a:pt x="1311681" y="903809"/>
                  </a:lnTo>
                  <a:lnTo>
                    <a:pt x="1302937" y="904464"/>
                  </a:lnTo>
                  <a:lnTo>
                    <a:pt x="1294192" y="905067"/>
                  </a:lnTo>
                  <a:lnTo>
                    <a:pt x="1285448" y="905622"/>
                  </a:lnTo>
                  <a:lnTo>
                    <a:pt x="1276703" y="906132"/>
                  </a:lnTo>
                  <a:lnTo>
                    <a:pt x="1267959" y="906603"/>
                  </a:lnTo>
                  <a:lnTo>
                    <a:pt x="1259214" y="907035"/>
                  </a:lnTo>
                  <a:lnTo>
                    <a:pt x="1250470" y="907433"/>
                  </a:lnTo>
                  <a:lnTo>
                    <a:pt x="1241725" y="907799"/>
                  </a:lnTo>
                  <a:lnTo>
                    <a:pt x="1232981" y="908136"/>
                  </a:lnTo>
                  <a:lnTo>
                    <a:pt x="1224236" y="908446"/>
                  </a:lnTo>
                  <a:lnTo>
                    <a:pt x="1215491" y="908731"/>
                  </a:lnTo>
                  <a:lnTo>
                    <a:pt x="1206747" y="908993"/>
                  </a:lnTo>
                  <a:lnTo>
                    <a:pt x="1198002" y="909234"/>
                  </a:lnTo>
                  <a:lnTo>
                    <a:pt x="1189258" y="909456"/>
                  </a:lnTo>
                  <a:lnTo>
                    <a:pt x="1180513" y="909659"/>
                  </a:lnTo>
                  <a:lnTo>
                    <a:pt x="1171769" y="909846"/>
                  </a:lnTo>
                  <a:lnTo>
                    <a:pt x="1163024" y="910019"/>
                  </a:lnTo>
                  <a:lnTo>
                    <a:pt x="1154280" y="910177"/>
                  </a:lnTo>
                  <a:lnTo>
                    <a:pt x="1145535" y="910322"/>
                  </a:lnTo>
                  <a:lnTo>
                    <a:pt x="1136791" y="910456"/>
                  </a:lnTo>
                  <a:lnTo>
                    <a:pt x="1128046" y="910578"/>
                  </a:lnTo>
                  <a:lnTo>
                    <a:pt x="1119301" y="910691"/>
                  </a:lnTo>
                  <a:lnTo>
                    <a:pt x="1110557" y="910795"/>
                  </a:lnTo>
                  <a:lnTo>
                    <a:pt x="1101812" y="910890"/>
                  </a:lnTo>
                  <a:lnTo>
                    <a:pt x="1093068" y="910977"/>
                  </a:lnTo>
                  <a:lnTo>
                    <a:pt x="1084323" y="911057"/>
                  </a:lnTo>
                  <a:lnTo>
                    <a:pt x="1075579" y="911131"/>
                  </a:lnTo>
                  <a:lnTo>
                    <a:pt x="1066834" y="911199"/>
                  </a:lnTo>
                  <a:lnTo>
                    <a:pt x="1058090" y="911261"/>
                  </a:lnTo>
                  <a:lnTo>
                    <a:pt x="1049345" y="911318"/>
                  </a:lnTo>
                  <a:lnTo>
                    <a:pt x="1040601" y="911370"/>
                  </a:lnTo>
                  <a:lnTo>
                    <a:pt x="1031856" y="911419"/>
                  </a:lnTo>
                  <a:lnTo>
                    <a:pt x="1023111" y="911463"/>
                  </a:lnTo>
                  <a:lnTo>
                    <a:pt x="1014367" y="911503"/>
                  </a:lnTo>
                  <a:lnTo>
                    <a:pt x="1005622" y="911540"/>
                  </a:lnTo>
                  <a:lnTo>
                    <a:pt x="996878" y="911575"/>
                  </a:lnTo>
                  <a:lnTo>
                    <a:pt x="988133" y="911606"/>
                  </a:lnTo>
                  <a:lnTo>
                    <a:pt x="979389" y="911635"/>
                  </a:lnTo>
                  <a:lnTo>
                    <a:pt x="970644" y="911661"/>
                  </a:lnTo>
                  <a:lnTo>
                    <a:pt x="961900" y="911685"/>
                  </a:lnTo>
                  <a:lnTo>
                    <a:pt x="953155" y="911707"/>
                  </a:lnTo>
                  <a:lnTo>
                    <a:pt x="944411" y="911728"/>
                  </a:lnTo>
                  <a:lnTo>
                    <a:pt x="935666" y="911746"/>
                  </a:lnTo>
                  <a:lnTo>
                    <a:pt x="926921" y="911764"/>
                  </a:lnTo>
                  <a:lnTo>
                    <a:pt x="918177" y="911779"/>
                  </a:lnTo>
                  <a:lnTo>
                    <a:pt x="909432" y="911794"/>
                  </a:lnTo>
                  <a:lnTo>
                    <a:pt x="900688" y="911807"/>
                  </a:lnTo>
                  <a:lnTo>
                    <a:pt x="891943" y="911819"/>
                  </a:lnTo>
                  <a:lnTo>
                    <a:pt x="883199" y="911830"/>
                  </a:lnTo>
                  <a:lnTo>
                    <a:pt x="874454" y="911840"/>
                  </a:lnTo>
                  <a:lnTo>
                    <a:pt x="865710" y="911850"/>
                  </a:lnTo>
                  <a:lnTo>
                    <a:pt x="856965" y="911858"/>
                  </a:lnTo>
                  <a:lnTo>
                    <a:pt x="848221" y="911866"/>
                  </a:lnTo>
                  <a:lnTo>
                    <a:pt x="839476" y="911873"/>
                  </a:lnTo>
                  <a:lnTo>
                    <a:pt x="830731" y="911880"/>
                  </a:lnTo>
                  <a:lnTo>
                    <a:pt x="821987" y="911886"/>
                  </a:lnTo>
                  <a:lnTo>
                    <a:pt x="813242" y="911891"/>
                  </a:lnTo>
                  <a:lnTo>
                    <a:pt x="804498" y="911896"/>
                  </a:lnTo>
                  <a:lnTo>
                    <a:pt x="795753" y="911901"/>
                  </a:lnTo>
                  <a:lnTo>
                    <a:pt x="787009" y="911905"/>
                  </a:lnTo>
                  <a:lnTo>
                    <a:pt x="778264" y="911909"/>
                  </a:lnTo>
                  <a:lnTo>
                    <a:pt x="769520" y="911913"/>
                  </a:lnTo>
                  <a:lnTo>
                    <a:pt x="760775" y="911916"/>
                  </a:lnTo>
                  <a:lnTo>
                    <a:pt x="752030" y="911919"/>
                  </a:lnTo>
                  <a:lnTo>
                    <a:pt x="743286" y="911922"/>
                  </a:lnTo>
                  <a:lnTo>
                    <a:pt x="734541" y="911924"/>
                  </a:lnTo>
                  <a:lnTo>
                    <a:pt x="725797" y="911927"/>
                  </a:lnTo>
                  <a:lnTo>
                    <a:pt x="717052" y="911929"/>
                  </a:lnTo>
                  <a:lnTo>
                    <a:pt x="708308" y="911931"/>
                  </a:lnTo>
                  <a:lnTo>
                    <a:pt x="699563" y="911932"/>
                  </a:lnTo>
                  <a:lnTo>
                    <a:pt x="690819" y="911934"/>
                  </a:lnTo>
                  <a:lnTo>
                    <a:pt x="682074" y="911935"/>
                  </a:lnTo>
                  <a:lnTo>
                    <a:pt x="673330" y="911937"/>
                  </a:lnTo>
                  <a:lnTo>
                    <a:pt x="664585" y="911938"/>
                  </a:lnTo>
                  <a:lnTo>
                    <a:pt x="655840" y="911939"/>
                  </a:lnTo>
                  <a:lnTo>
                    <a:pt x="647096" y="911940"/>
                  </a:lnTo>
                  <a:lnTo>
                    <a:pt x="638351" y="911941"/>
                  </a:lnTo>
                  <a:lnTo>
                    <a:pt x="629607" y="911942"/>
                  </a:lnTo>
                  <a:lnTo>
                    <a:pt x="620862" y="911943"/>
                  </a:lnTo>
                  <a:lnTo>
                    <a:pt x="612118" y="911944"/>
                  </a:lnTo>
                  <a:lnTo>
                    <a:pt x="603373" y="911944"/>
                  </a:lnTo>
                  <a:lnTo>
                    <a:pt x="594629" y="911945"/>
                  </a:lnTo>
                  <a:lnTo>
                    <a:pt x="585884" y="911945"/>
                  </a:lnTo>
                  <a:lnTo>
                    <a:pt x="577140" y="911946"/>
                  </a:lnTo>
                  <a:lnTo>
                    <a:pt x="568395" y="911946"/>
                  </a:lnTo>
                  <a:lnTo>
                    <a:pt x="559650" y="911947"/>
                  </a:lnTo>
                  <a:lnTo>
                    <a:pt x="550906" y="911947"/>
                  </a:lnTo>
                  <a:lnTo>
                    <a:pt x="542161" y="911948"/>
                  </a:lnTo>
                  <a:lnTo>
                    <a:pt x="533417" y="911948"/>
                  </a:lnTo>
                  <a:lnTo>
                    <a:pt x="524672" y="911948"/>
                  </a:lnTo>
                  <a:lnTo>
                    <a:pt x="515928" y="911949"/>
                  </a:lnTo>
                  <a:lnTo>
                    <a:pt x="507183" y="911949"/>
                  </a:lnTo>
                  <a:lnTo>
                    <a:pt x="498439" y="911949"/>
                  </a:lnTo>
                  <a:lnTo>
                    <a:pt x="489694" y="911949"/>
                  </a:lnTo>
                  <a:lnTo>
                    <a:pt x="480950" y="911949"/>
                  </a:lnTo>
                  <a:lnTo>
                    <a:pt x="472205" y="911950"/>
                  </a:lnTo>
                  <a:lnTo>
                    <a:pt x="463460" y="911950"/>
                  </a:lnTo>
                  <a:lnTo>
                    <a:pt x="454716" y="911950"/>
                  </a:lnTo>
                  <a:lnTo>
                    <a:pt x="445971" y="911950"/>
                  </a:lnTo>
                  <a:lnTo>
                    <a:pt x="437227" y="911950"/>
                  </a:lnTo>
                  <a:lnTo>
                    <a:pt x="428482" y="911950"/>
                  </a:lnTo>
                  <a:lnTo>
                    <a:pt x="419738" y="911950"/>
                  </a:lnTo>
                  <a:lnTo>
                    <a:pt x="410993" y="911950"/>
                  </a:lnTo>
                  <a:lnTo>
                    <a:pt x="402249" y="911951"/>
                  </a:lnTo>
                  <a:lnTo>
                    <a:pt x="393504" y="911951"/>
                  </a:lnTo>
                  <a:lnTo>
                    <a:pt x="384760" y="911951"/>
                  </a:lnTo>
                  <a:lnTo>
                    <a:pt x="376015" y="911951"/>
                  </a:lnTo>
                  <a:lnTo>
                    <a:pt x="367270" y="911951"/>
                  </a:lnTo>
                  <a:lnTo>
                    <a:pt x="358526" y="911951"/>
                  </a:lnTo>
                  <a:lnTo>
                    <a:pt x="349781" y="911951"/>
                  </a:lnTo>
                  <a:lnTo>
                    <a:pt x="341037" y="911951"/>
                  </a:lnTo>
                  <a:lnTo>
                    <a:pt x="332292" y="911951"/>
                  </a:lnTo>
                  <a:lnTo>
                    <a:pt x="323548" y="911951"/>
                  </a:lnTo>
                  <a:lnTo>
                    <a:pt x="314803" y="911951"/>
                  </a:lnTo>
                  <a:lnTo>
                    <a:pt x="306059" y="911951"/>
                  </a:lnTo>
                  <a:lnTo>
                    <a:pt x="297314" y="911951"/>
                  </a:lnTo>
                  <a:lnTo>
                    <a:pt x="288570" y="911951"/>
                  </a:lnTo>
                  <a:lnTo>
                    <a:pt x="279825" y="911951"/>
                  </a:lnTo>
                  <a:lnTo>
                    <a:pt x="271080" y="911951"/>
                  </a:lnTo>
                  <a:lnTo>
                    <a:pt x="262336" y="911951"/>
                  </a:lnTo>
                  <a:lnTo>
                    <a:pt x="253591" y="911951"/>
                  </a:lnTo>
                  <a:lnTo>
                    <a:pt x="244847" y="911951"/>
                  </a:lnTo>
                  <a:lnTo>
                    <a:pt x="236102" y="911951"/>
                  </a:lnTo>
                  <a:lnTo>
                    <a:pt x="227358" y="911951"/>
                  </a:lnTo>
                  <a:lnTo>
                    <a:pt x="218613" y="911951"/>
                  </a:lnTo>
                  <a:lnTo>
                    <a:pt x="209869" y="911951"/>
                  </a:lnTo>
                  <a:lnTo>
                    <a:pt x="201124" y="911951"/>
                  </a:lnTo>
                  <a:lnTo>
                    <a:pt x="192380" y="911951"/>
                  </a:lnTo>
                  <a:lnTo>
                    <a:pt x="183635" y="911951"/>
                  </a:lnTo>
                  <a:lnTo>
                    <a:pt x="174890" y="911951"/>
                  </a:lnTo>
                  <a:lnTo>
                    <a:pt x="166146" y="911951"/>
                  </a:lnTo>
                  <a:lnTo>
                    <a:pt x="157401" y="911951"/>
                  </a:lnTo>
                  <a:lnTo>
                    <a:pt x="148657" y="911951"/>
                  </a:lnTo>
                  <a:lnTo>
                    <a:pt x="139912" y="911951"/>
                  </a:lnTo>
                  <a:lnTo>
                    <a:pt x="131168" y="911951"/>
                  </a:lnTo>
                  <a:lnTo>
                    <a:pt x="122423" y="911951"/>
                  </a:lnTo>
                  <a:lnTo>
                    <a:pt x="113679" y="911951"/>
                  </a:lnTo>
                  <a:lnTo>
                    <a:pt x="104934" y="911951"/>
                  </a:lnTo>
                  <a:lnTo>
                    <a:pt x="96190" y="911951"/>
                  </a:lnTo>
                  <a:lnTo>
                    <a:pt x="87445" y="911951"/>
                  </a:lnTo>
                  <a:lnTo>
                    <a:pt x="78700" y="911951"/>
                  </a:lnTo>
                  <a:lnTo>
                    <a:pt x="69956" y="911951"/>
                  </a:lnTo>
                  <a:lnTo>
                    <a:pt x="61211" y="911951"/>
                  </a:lnTo>
                  <a:lnTo>
                    <a:pt x="52467" y="911951"/>
                  </a:lnTo>
                  <a:lnTo>
                    <a:pt x="43722" y="911951"/>
                  </a:lnTo>
                  <a:lnTo>
                    <a:pt x="34978" y="911951"/>
                  </a:lnTo>
                  <a:lnTo>
                    <a:pt x="26233" y="911951"/>
                  </a:lnTo>
                  <a:lnTo>
                    <a:pt x="17489" y="911951"/>
                  </a:lnTo>
                  <a:lnTo>
                    <a:pt x="8744" y="911951"/>
                  </a:lnTo>
                  <a:close/>
                </a:path>
              </a:pathLst>
            </a:cu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9" name="pl689"/>
            <p:cNvSpPr/>
            <p:nvPr/>
          </p:nvSpPr>
          <p:spPr>
            <a:xfrm>
              <a:off x="4084640" y="5088918"/>
              <a:ext cx="1818865" cy="911951"/>
            </a:xfrm>
            <a:custGeom>
              <a:avLst/>
              <a:pathLst>
                <a:path w="1818865" h="911951">
                  <a:moveTo>
                    <a:pt x="0" y="911951"/>
                  </a:moveTo>
                  <a:lnTo>
                    <a:pt x="0" y="911951"/>
                  </a:lnTo>
                  <a:lnTo>
                    <a:pt x="8744" y="911951"/>
                  </a:lnTo>
                  <a:lnTo>
                    <a:pt x="17489" y="911951"/>
                  </a:lnTo>
                  <a:lnTo>
                    <a:pt x="26233" y="911951"/>
                  </a:lnTo>
                  <a:lnTo>
                    <a:pt x="34978" y="911951"/>
                  </a:lnTo>
                  <a:lnTo>
                    <a:pt x="43722" y="911951"/>
                  </a:lnTo>
                  <a:lnTo>
                    <a:pt x="52467" y="911951"/>
                  </a:lnTo>
                  <a:lnTo>
                    <a:pt x="61211" y="911951"/>
                  </a:lnTo>
                  <a:lnTo>
                    <a:pt x="69956" y="911951"/>
                  </a:lnTo>
                  <a:lnTo>
                    <a:pt x="78700" y="911951"/>
                  </a:lnTo>
                  <a:lnTo>
                    <a:pt x="87445" y="911951"/>
                  </a:lnTo>
                  <a:lnTo>
                    <a:pt x="96190" y="911951"/>
                  </a:lnTo>
                  <a:lnTo>
                    <a:pt x="104934" y="911951"/>
                  </a:lnTo>
                  <a:lnTo>
                    <a:pt x="113679" y="911951"/>
                  </a:lnTo>
                  <a:lnTo>
                    <a:pt x="122423" y="911951"/>
                  </a:lnTo>
                  <a:lnTo>
                    <a:pt x="131168" y="911951"/>
                  </a:lnTo>
                  <a:lnTo>
                    <a:pt x="139912" y="911951"/>
                  </a:lnTo>
                  <a:lnTo>
                    <a:pt x="148657" y="911951"/>
                  </a:lnTo>
                  <a:lnTo>
                    <a:pt x="157401" y="911951"/>
                  </a:lnTo>
                  <a:lnTo>
                    <a:pt x="166146" y="911951"/>
                  </a:lnTo>
                  <a:lnTo>
                    <a:pt x="174890" y="911951"/>
                  </a:lnTo>
                  <a:lnTo>
                    <a:pt x="183635" y="911951"/>
                  </a:lnTo>
                  <a:lnTo>
                    <a:pt x="192380" y="911951"/>
                  </a:lnTo>
                  <a:lnTo>
                    <a:pt x="201124" y="911951"/>
                  </a:lnTo>
                  <a:lnTo>
                    <a:pt x="209869" y="911951"/>
                  </a:lnTo>
                  <a:lnTo>
                    <a:pt x="218613" y="911951"/>
                  </a:lnTo>
                  <a:lnTo>
                    <a:pt x="227358" y="911951"/>
                  </a:lnTo>
                  <a:lnTo>
                    <a:pt x="236102" y="911951"/>
                  </a:lnTo>
                  <a:lnTo>
                    <a:pt x="244847" y="911951"/>
                  </a:lnTo>
                  <a:lnTo>
                    <a:pt x="253591" y="911951"/>
                  </a:lnTo>
                  <a:lnTo>
                    <a:pt x="262336" y="911951"/>
                  </a:lnTo>
                  <a:lnTo>
                    <a:pt x="271080" y="911950"/>
                  </a:lnTo>
                  <a:lnTo>
                    <a:pt x="279825" y="911950"/>
                  </a:lnTo>
                  <a:lnTo>
                    <a:pt x="288570" y="911950"/>
                  </a:lnTo>
                  <a:lnTo>
                    <a:pt x="297314" y="911950"/>
                  </a:lnTo>
                  <a:lnTo>
                    <a:pt x="306059" y="911950"/>
                  </a:lnTo>
                  <a:lnTo>
                    <a:pt x="314803" y="911950"/>
                  </a:lnTo>
                  <a:lnTo>
                    <a:pt x="323548" y="911950"/>
                  </a:lnTo>
                  <a:lnTo>
                    <a:pt x="332292" y="911950"/>
                  </a:lnTo>
                  <a:lnTo>
                    <a:pt x="341037" y="911950"/>
                  </a:lnTo>
                  <a:lnTo>
                    <a:pt x="349781" y="911949"/>
                  </a:lnTo>
                  <a:lnTo>
                    <a:pt x="358526" y="911949"/>
                  </a:lnTo>
                  <a:lnTo>
                    <a:pt x="367270" y="911949"/>
                  </a:lnTo>
                  <a:lnTo>
                    <a:pt x="376015" y="911949"/>
                  </a:lnTo>
                  <a:lnTo>
                    <a:pt x="384760" y="911949"/>
                  </a:lnTo>
                  <a:lnTo>
                    <a:pt x="393504" y="911948"/>
                  </a:lnTo>
                  <a:lnTo>
                    <a:pt x="402249" y="911948"/>
                  </a:lnTo>
                  <a:lnTo>
                    <a:pt x="410993" y="911948"/>
                  </a:lnTo>
                  <a:lnTo>
                    <a:pt x="419738" y="911948"/>
                  </a:lnTo>
                  <a:lnTo>
                    <a:pt x="428482" y="911947"/>
                  </a:lnTo>
                  <a:lnTo>
                    <a:pt x="437227" y="911947"/>
                  </a:lnTo>
                  <a:lnTo>
                    <a:pt x="445971" y="911946"/>
                  </a:lnTo>
                  <a:lnTo>
                    <a:pt x="454716" y="911946"/>
                  </a:lnTo>
                  <a:lnTo>
                    <a:pt x="463460" y="911946"/>
                  </a:lnTo>
                  <a:lnTo>
                    <a:pt x="472205" y="911945"/>
                  </a:lnTo>
                  <a:lnTo>
                    <a:pt x="480950" y="911945"/>
                  </a:lnTo>
                  <a:lnTo>
                    <a:pt x="489694" y="911944"/>
                  </a:lnTo>
                  <a:lnTo>
                    <a:pt x="498439" y="911943"/>
                  </a:lnTo>
                  <a:lnTo>
                    <a:pt x="507183" y="911943"/>
                  </a:lnTo>
                  <a:lnTo>
                    <a:pt x="515928" y="911942"/>
                  </a:lnTo>
                  <a:lnTo>
                    <a:pt x="524672" y="911941"/>
                  </a:lnTo>
                  <a:lnTo>
                    <a:pt x="533417" y="911940"/>
                  </a:lnTo>
                  <a:lnTo>
                    <a:pt x="542161" y="911939"/>
                  </a:lnTo>
                  <a:lnTo>
                    <a:pt x="550906" y="911938"/>
                  </a:lnTo>
                  <a:lnTo>
                    <a:pt x="559650" y="911937"/>
                  </a:lnTo>
                  <a:lnTo>
                    <a:pt x="568395" y="911936"/>
                  </a:lnTo>
                  <a:lnTo>
                    <a:pt x="577140" y="911934"/>
                  </a:lnTo>
                  <a:lnTo>
                    <a:pt x="585884" y="911933"/>
                  </a:lnTo>
                  <a:lnTo>
                    <a:pt x="594629" y="911931"/>
                  </a:lnTo>
                  <a:lnTo>
                    <a:pt x="603373" y="911930"/>
                  </a:lnTo>
                  <a:lnTo>
                    <a:pt x="612118" y="911928"/>
                  </a:lnTo>
                  <a:lnTo>
                    <a:pt x="620862" y="911926"/>
                  </a:lnTo>
                  <a:lnTo>
                    <a:pt x="629607" y="911924"/>
                  </a:lnTo>
                  <a:lnTo>
                    <a:pt x="638351" y="911921"/>
                  </a:lnTo>
                  <a:lnTo>
                    <a:pt x="647096" y="911919"/>
                  </a:lnTo>
                  <a:lnTo>
                    <a:pt x="655840" y="911916"/>
                  </a:lnTo>
                  <a:lnTo>
                    <a:pt x="664585" y="911913"/>
                  </a:lnTo>
                  <a:lnTo>
                    <a:pt x="673330" y="911909"/>
                  </a:lnTo>
                  <a:lnTo>
                    <a:pt x="682074" y="911906"/>
                  </a:lnTo>
                  <a:lnTo>
                    <a:pt x="690819" y="911902"/>
                  </a:lnTo>
                  <a:lnTo>
                    <a:pt x="699563" y="911897"/>
                  </a:lnTo>
                  <a:lnTo>
                    <a:pt x="708308" y="911893"/>
                  </a:lnTo>
                  <a:lnTo>
                    <a:pt x="717052" y="911888"/>
                  </a:lnTo>
                  <a:lnTo>
                    <a:pt x="725797" y="911882"/>
                  </a:lnTo>
                  <a:lnTo>
                    <a:pt x="734541" y="911876"/>
                  </a:lnTo>
                  <a:lnTo>
                    <a:pt x="743286" y="911870"/>
                  </a:lnTo>
                  <a:lnTo>
                    <a:pt x="752030" y="911863"/>
                  </a:lnTo>
                  <a:lnTo>
                    <a:pt x="760775" y="911855"/>
                  </a:lnTo>
                  <a:lnTo>
                    <a:pt x="769520" y="911847"/>
                  </a:lnTo>
                  <a:lnTo>
                    <a:pt x="778264" y="911838"/>
                  </a:lnTo>
                  <a:lnTo>
                    <a:pt x="787009" y="911828"/>
                  </a:lnTo>
                  <a:lnTo>
                    <a:pt x="795753" y="911817"/>
                  </a:lnTo>
                  <a:lnTo>
                    <a:pt x="804498" y="911806"/>
                  </a:lnTo>
                  <a:lnTo>
                    <a:pt x="813242" y="911793"/>
                  </a:lnTo>
                  <a:lnTo>
                    <a:pt x="821987" y="911779"/>
                  </a:lnTo>
                  <a:lnTo>
                    <a:pt x="830731" y="911765"/>
                  </a:lnTo>
                  <a:lnTo>
                    <a:pt x="839476" y="911748"/>
                  </a:lnTo>
                  <a:lnTo>
                    <a:pt x="848221" y="911731"/>
                  </a:lnTo>
                  <a:lnTo>
                    <a:pt x="856965" y="911712"/>
                  </a:lnTo>
                  <a:lnTo>
                    <a:pt x="865710" y="911691"/>
                  </a:lnTo>
                  <a:lnTo>
                    <a:pt x="874454" y="911668"/>
                  </a:lnTo>
                  <a:lnTo>
                    <a:pt x="883199" y="911643"/>
                  </a:lnTo>
                  <a:lnTo>
                    <a:pt x="891943" y="911617"/>
                  </a:lnTo>
                  <a:lnTo>
                    <a:pt x="900688" y="911587"/>
                  </a:lnTo>
                  <a:lnTo>
                    <a:pt x="909432" y="911556"/>
                  </a:lnTo>
                  <a:lnTo>
                    <a:pt x="918177" y="911521"/>
                  </a:lnTo>
                  <a:lnTo>
                    <a:pt x="926921" y="911484"/>
                  </a:lnTo>
                  <a:lnTo>
                    <a:pt x="935666" y="911443"/>
                  </a:lnTo>
                  <a:lnTo>
                    <a:pt x="944411" y="911398"/>
                  </a:lnTo>
                  <a:lnTo>
                    <a:pt x="953155" y="911350"/>
                  </a:lnTo>
                  <a:lnTo>
                    <a:pt x="961900" y="911297"/>
                  </a:lnTo>
                  <a:lnTo>
                    <a:pt x="970644" y="911240"/>
                  </a:lnTo>
                  <a:lnTo>
                    <a:pt x="979389" y="911178"/>
                  </a:lnTo>
                  <a:lnTo>
                    <a:pt x="988133" y="911110"/>
                  </a:lnTo>
                  <a:lnTo>
                    <a:pt x="996878" y="911036"/>
                  </a:lnTo>
                  <a:lnTo>
                    <a:pt x="1005622" y="910955"/>
                  </a:lnTo>
                  <a:lnTo>
                    <a:pt x="1014367" y="910868"/>
                  </a:lnTo>
                  <a:lnTo>
                    <a:pt x="1023111" y="910773"/>
                  </a:lnTo>
                  <a:lnTo>
                    <a:pt x="1031856" y="910669"/>
                  </a:lnTo>
                  <a:lnTo>
                    <a:pt x="1040601" y="910556"/>
                  </a:lnTo>
                  <a:lnTo>
                    <a:pt x="1049345" y="910433"/>
                  </a:lnTo>
                  <a:lnTo>
                    <a:pt x="1058090" y="910299"/>
                  </a:lnTo>
                  <a:lnTo>
                    <a:pt x="1066834" y="910153"/>
                  </a:lnTo>
                  <a:lnTo>
                    <a:pt x="1075579" y="909994"/>
                  </a:lnTo>
                  <a:lnTo>
                    <a:pt x="1084323" y="909821"/>
                  </a:lnTo>
                  <a:lnTo>
                    <a:pt x="1093068" y="909632"/>
                  </a:lnTo>
                  <a:lnTo>
                    <a:pt x="1101812" y="909427"/>
                  </a:lnTo>
                  <a:lnTo>
                    <a:pt x="1110557" y="909203"/>
                  </a:lnTo>
                  <a:lnTo>
                    <a:pt x="1119301" y="908960"/>
                  </a:lnTo>
                  <a:lnTo>
                    <a:pt x="1128046" y="908694"/>
                  </a:lnTo>
                  <a:lnTo>
                    <a:pt x="1136791" y="908405"/>
                  </a:lnTo>
                  <a:lnTo>
                    <a:pt x="1145535" y="908090"/>
                  </a:lnTo>
                  <a:lnTo>
                    <a:pt x="1154280" y="907747"/>
                  </a:lnTo>
                  <a:lnTo>
                    <a:pt x="1163024" y="907373"/>
                  </a:lnTo>
                  <a:lnTo>
                    <a:pt x="1171769" y="906966"/>
                  </a:lnTo>
                  <a:lnTo>
                    <a:pt x="1180513" y="906522"/>
                  </a:lnTo>
                  <a:lnTo>
                    <a:pt x="1189258" y="906039"/>
                  </a:lnTo>
                  <a:lnTo>
                    <a:pt x="1198002" y="905512"/>
                  </a:lnTo>
                  <a:lnTo>
                    <a:pt x="1206747" y="904938"/>
                  </a:lnTo>
                  <a:lnTo>
                    <a:pt x="1215491" y="904313"/>
                  </a:lnTo>
                  <a:lnTo>
                    <a:pt x="1224236" y="903632"/>
                  </a:lnTo>
                  <a:lnTo>
                    <a:pt x="1232981" y="902890"/>
                  </a:lnTo>
                  <a:lnTo>
                    <a:pt x="1241725" y="902081"/>
                  </a:lnTo>
                  <a:lnTo>
                    <a:pt x="1250470" y="901201"/>
                  </a:lnTo>
                  <a:lnTo>
                    <a:pt x="1259214" y="900241"/>
                  </a:lnTo>
                  <a:lnTo>
                    <a:pt x="1267959" y="899197"/>
                  </a:lnTo>
                  <a:lnTo>
                    <a:pt x="1276703" y="898059"/>
                  </a:lnTo>
                  <a:lnTo>
                    <a:pt x="1285448" y="896820"/>
                  </a:lnTo>
                  <a:lnTo>
                    <a:pt x="1294192" y="895470"/>
                  </a:lnTo>
                  <a:lnTo>
                    <a:pt x="1302937" y="894001"/>
                  </a:lnTo>
                  <a:lnTo>
                    <a:pt x="1311681" y="892402"/>
                  </a:lnTo>
                  <a:lnTo>
                    <a:pt x="1320426" y="890662"/>
                  </a:lnTo>
                  <a:lnTo>
                    <a:pt x="1329171" y="888768"/>
                  </a:lnTo>
                  <a:lnTo>
                    <a:pt x="1337915" y="886707"/>
                  </a:lnTo>
                  <a:lnTo>
                    <a:pt x="1346660" y="884466"/>
                  </a:lnTo>
                  <a:lnTo>
                    <a:pt x="1355404" y="882029"/>
                  </a:lnTo>
                  <a:lnTo>
                    <a:pt x="1364149" y="879379"/>
                  </a:lnTo>
                  <a:lnTo>
                    <a:pt x="1372893" y="876499"/>
                  </a:lnTo>
                  <a:lnTo>
                    <a:pt x="1381638" y="873371"/>
                  </a:lnTo>
                  <a:lnTo>
                    <a:pt x="1390382" y="869973"/>
                  </a:lnTo>
                  <a:lnTo>
                    <a:pt x="1399127" y="866285"/>
                  </a:lnTo>
                  <a:lnTo>
                    <a:pt x="1407871" y="862283"/>
                  </a:lnTo>
                  <a:lnTo>
                    <a:pt x="1416616" y="857943"/>
                  </a:lnTo>
                  <a:lnTo>
                    <a:pt x="1425361" y="853239"/>
                  </a:lnTo>
                  <a:lnTo>
                    <a:pt x="1434105" y="848144"/>
                  </a:lnTo>
                  <a:lnTo>
                    <a:pt x="1442850" y="842628"/>
                  </a:lnTo>
                  <a:lnTo>
                    <a:pt x="1451594" y="836661"/>
                  </a:lnTo>
                  <a:lnTo>
                    <a:pt x="1460339" y="830213"/>
                  </a:lnTo>
                  <a:lnTo>
                    <a:pt x="1469083" y="823249"/>
                  </a:lnTo>
                  <a:lnTo>
                    <a:pt x="1477828" y="815735"/>
                  </a:lnTo>
                  <a:lnTo>
                    <a:pt x="1486572" y="807636"/>
                  </a:lnTo>
                  <a:lnTo>
                    <a:pt x="1495317" y="798917"/>
                  </a:lnTo>
                  <a:lnTo>
                    <a:pt x="1504061" y="789541"/>
                  </a:lnTo>
                  <a:lnTo>
                    <a:pt x="1512806" y="779470"/>
                  </a:lnTo>
                  <a:lnTo>
                    <a:pt x="1521551" y="768670"/>
                  </a:lnTo>
                  <a:lnTo>
                    <a:pt x="1530295" y="757103"/>
                  </a:lnTo>
                  <a:lnTo>
                    <a:pt x="1539040" y="744735"/>
                  </a:lnTo>
                  <a:lnTo>
                    <a:pt x="1547784" y="731533"/>
                  </a:lnTo>
                  <a:lnTo>
                    <a:pt x="1556529" y="717468"/>
                  </a:lnTo>
                  <a:lnTo>
                    <a:pt x="1565273" y="702510"/>
                  </a:lnTo>
                  <a:lnTo>
                    <a:pt x="1574018" y="686637"/>
                  </a:lnTo>
                  <a:lnTo>
                    <a:pt x="1582762" y="669829"/>
                  </a:lnTo>
                  <a:lnTo>
                    <a:pt x="1591507" y="652074"/>
                  </a:lnTo>
                  <a:lnTo>
                    <a:pt x="1600252" y="633364"/>
                  </a:lnTo>
                  <a:lnTo>
                    <a:pt x="1608996" y="613698"/>
                  </a:lnTo>
                  <a:lnTo>
                    <a:pt x="1617741" y="593086"/>
                  </a:lnTo>
                  <a:lnTo>
                    <a:pt x="1626485" y="571543"/>
                  </a:lnTo>
                  <a:lnTo>
                    <a:pt x="1635230" y="549095"/>
                  </a:lnTo>
                  <a:lnTo>
                    <a:pt x="1643974" y="525778"/>
                  </a:lnTo>
                  <a:lnTo>
                    <a:pt x="1652719" y="501638"/>
                  </a:lnTo>
                  <a:lnTo>
                    <a:pt x="1661463" y="476728"/>
                  </a:lnTo>
                  <a:lnTo>
                    <a:pt x="1670208" y="451116"/>
                  </a:lnTo>
                  <a:lnTo>
                    <a:pt x="1678952" y="424875"/>
                  </a:lnTo>
                  <a:lnTo>
                    <a:pt x="1687697" y="398090"/>
                  </a:lnTo>
                  <a:lnTo>
                    <a:pt x="1696442" y="370851"/>
                  </a:lnTo>
                  <a:lnTo>
                    <a:pt x="1705186" y="343258"/>
                  </a:lnTo>
                  <a:lnTo>
                    <a:pt x="1713931" y="315415"/>
                  </a:lnTo>
                  <a:lnTo>
                    <a:pt x="1722675" y="287428"/>
                  </a:lnTo>
                  <a:lnTo>
                    <a:pt x="1731420" y="259409"/>
                  </a:lnTo>
                  <a:lnTo>
                    <a:pt x="1740164" y="231468"/>
                  </a:lnTo>
                  <a:lnTo>
                    <a:pt x="1748909" y="203715"/>
                  </a:lnTo>
                  <a:lnTo>
                    <a:pt x="1757653" y="176257"/>
                  </a:lnTo>
                  <a:lnTo>
                    <a:pt x="1766398" y="149196"/>
                  </a:lnTo>
                  <a:lnTo>
                    <a:pt x="1775142" y="122628"/>
                  </a:lnTo>
                  <a:lnTo>
                    <a:pt x="1783887" y="96642"/>
                  </a:lnTo>
                  <a:lnTo>
                    <a:pt x="1792632" y="71320"/>
                  </a:lnTo>
                  <a:lnTo>
                    <a:pt x="1801376" y="46732"/>
                  </a:lnTo>
                  <a:lnTo>
                    <a:pt x="1810121" y="22942"/>
                  </a:lnTo>
                  <a:lnTo>
                    <a:pt x="181886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90" name="pl690"/>
            <p:cNvSpPr/>
            <p:nvPr/>
          </p:nvSpPr>
          <p:spPr>
            <a:xfrm>
              <a:off x="4084640" y="5443469"/>
              <a:ext cx="1818865" cy="557401"/>
            </a:xfrm>
            <a:custGeom>
              <a:avLst/>
              <a:pathLst>
                <a:path w="1818865" h="557401">
                  <a:moveTo>
                    <a:pt x="1818865" y="0"/>
                  </a:moveTo>
                  <a:lnTo>
                    <a:pt x="1818865" y="0"/>
                  </a:lnTo>
                  <a:lnTo>
                    <a:pt x="1810121" y="25275"/>
                  </a:lnTo>
                  <a:lnTo>
                    <a:pt x="1801376" y="50239"/>
                  </a:lnTo>
                  <a:lnTo>
                    <a:pt x="1792632" y="74817"/>
                  </a:lnTo>
                  <a:lnTo>
                    <a:pt x="1783887" y="98936"/>
                  </a:lnTo>
                  <a:lnTo>
                    <a:pt x="1775142" y="122532"/>
                  </a:lnTo>
                  <a:lnTo>
                    <a:pt x="1766398" y="145545"/>
                  </a:lnTo>
                  <a:lnTo>
                    <a:pt x="1757653" y="167923"/>
                  </a:lnTo>
                  <a:lnTo>
                    <a:pt x="1748909" y="189620"/>
                  </a:lnTo>
                  <a:lnTo>
                    <a:pt x="1740164" y="210597"/>
                  </a:lnTo>
                  <a:lnTo>
                    <a:pt x="1731420" y="230822"/>
                  </a:lnTo>
                  <a:lnTo>
                    <a:pt x="1722675" y="250273"/>
                  </a:lnTo>
                  <a:lnTo>
                    <a:pt x="1713931" y="268929"/>
                  </a:lnTo>
                  <a:lnTo>
                    <a:pt x="1705186" y="286782"/>
                  </a:lnTo>
                  <a:lnTo>
                    <a:pt x="1696442" y="303824"/>
                  </a:lnTo>
                  <a:lnTo>
                    <a:pt x="1687697" y="320057"/>
                  </a:lnTo>
                  <a:lnTo>
                    <a:pt x="1678952" y="335486"/>
                  </a:lnTo>
                  <a:lnTo>
                    <a:pt x="1670208" y="350122"/>
                  </a:lnTo>
                  <a:lnTo>
                    <a:pt x="1661463" y="363978"/>
                  </a:lnTo>
                  <a:lnTo>
                    <a:pt x="1652719" y="377072"/>
                  </a:lnTo>
                  <a:lnTo>
                    <a:pt x="1643974" y="389425"/>
                  </a:lnTo>
                  <a:lnTo>
                    <a:pt x="1635230" y="401059"/>
                  </a:lnTo>
                  <a:lnTo>
                    <a:pt x="1626485" y="411999"/>
                  </a:lnTo>
                  <a:lnTo>
                    <a:pt x="1617741" y="422273"/>
                  </a:lnTo>
                  <a:lnTo>
                    <a:pt x="1608996" y="431907"/>
                  </a:lnTo>
                  <a:lnTo>
                    <a:pt x="1600252" y="440929"/>
                  </a:lnTo>
                  <a:lnTo>
                    <a:pt x="1591507" y="449369"/>
                  </a:lnTo>
                  <a:lnTo>
                    <a:pt x="1582762" y="457254"/>
                  </a:lnTo>
                  <a:lnTo>
                    <a:pt x="1574018" y="464614"/>
                  </a:lnTo>
                  <a:lnTo>
                    <a:pt x="1565273" y="471476"/>
                  </a:lnTo>
                  <a:lnTo>
                    <a:pt x="1556529" y="477869"/>
                  </a:lnTo>
                  <a:lnTo>
                    <a:pt x="1547784" y="483820"/>
                  </a:lnTo>
                  <a:lnTo>
                    <a:pt x="1539040" y="489353"/>
                  </a:lnTo>
                  <a:lnTo>
                    <a:pt x="1530295" y="494495"/>
                  </a:lnTo>
                  <a:lnTo>
                    <a:pt x="1521551" y="499271"/>
                  </a:lnTo>
                  <a:lnTo>
                    <a:pt x="1512806" y="503702"/>
                  </a:lnTo>
                  <a:lnTo>
                    <a:pt x="1504061" y="507812"/>
                  </a:lnTo>
                  <a:lnTo>
                    <a:pt x="1495317" y="511622"/>
                  </a:lnTo>
                  <a:lnTo>
                    <a:pt x="1486572" y="515151"/>
                  </a:lnTo>
                  <a:lnTo>
                    <a:pt x="1477828" y="518418"/>
                  </a:lnTo>
                  <a:lnTo>
                    <a:pt x="1469083" y="521443"/>
                  </a:lnTo>
                  <a:lnTo>
                    <a:pt x="1460339" y="524240"/>
                  </a:lnTo>
                  <a:lnTo>
                    <a:pt x="1451594" y="526827"/>
                  </a:lnTo>
                  <a:lnTo>
                    <a:pt x="1442850" y="529219"/>
                  </a:lnTo>
                  <a:lnTo>
                    <a:pt x="1434105" y="531428"/>
                  </a:lnTo>
                  <a:lnTo>
                    <a:pt x="1425361" y="533469"/>
                  </a:lnTo>
                  <a:lnTo>
                    <a:pt x="1416616" y="535354"/>
                  </a:lnTo>
                  <a:lnTo>
                    <a:pt x="1407871" y="537094"/>
                  </a:lnTo>
                  <a:lnTo>
                    <a:pt x="1399127" y="538700"/>
                  </a:lnTo>
                  <a:lnTo>
                    <a:pt x="1390382" y="540181"/>
                  </a:lnTo>
                  <a:lnTo>
                    <a:pt x="1381638" y="541548"/>
                  </a:lnTo>
                  <a:lnTo>
                    <a:pt x="1372893" y="542808"/>
                  </a:lnTo>
                  <a:lnTo>
                    <a:pt x="1364149" y="543970"/>
                  </a:lnTo>
                  <a:lnTo>
                    <a:pt x="1355404" y="545041"/>
                  </a:lnTo>
                  <a:lnTo>
                    <a:pt x="1346660" y="546028"/>
                  </a:lnTo>
                  <a:lnTo>
                    <a:pt x="1337915" y="546938"/>
                  </a:lnTo>
                  <a:lnTo>
                    <a:pt x="1329171" y="547776"/>
                  </a:lnTo>
                  <a:lnTo>
                    <a:pt x="1320426" y="548548"/>
                  </a:lnTo>
                  <a:lnTo>
                    <a:pt x="1311681" y="549259"/>
                  </a:lnTo>
                  <a:lnTo>
                    <a:pt x="1302937" y="549913"/>
                  </a:lnTo>
                  <a:lnTo>
                    <a:pt x="1294192" y="550516"/>
                  </a:lnTo>
                  <a:lnTo>
                    <a:pt x="1285448" y="551071"/>
                  </a:lnTo>
                  <a:lnTo>
                    <a:pt x="1276703" y="551582"/>
                  </a:lnTo>
                  <a:lnTo>
                    <a:pt x="1267959" y="552052"/>
                  </a:lnTo>
                  <a:lnTo>
                    <a:pt x="1259214" y="552484"/>
                  </a:lnTo>
                  <a:lnTo>
                    <a:pt x="1250470" y="552882"/>
                  </a:lnTo>
                  <a:lnTo>
                    <a:pt x="1241725" y="553249"/>
                  </a:lnTo>
                  <a:lnTo>
                    <a:pt x="1232981" y="553585"/>
                  </a:lnTo>
                  <a:lnTo>
                    <a:pt x="1224236" y="553895"/>
                  </a:lnTo>
                  <a:lnTo>
                    <a:pt x="1215491" y="554180"/>
                  </a:lnTo>
                  <a:lnTo>
                    <a:pt x="1206747" y="554442"/>
                  </a:lnTo>
                  <a:lnTo>
                    <a:pt x="1198002" y="554683"/>
                  </a:lnTo>
                  <a:lnTo>
                    <a:pt x="1189258" y="554905"/>
                  </a:lnTo>
                  <a:lnTo>
                    <a:pt x="1180513" y="555108"/>
                  </a:lnTo>
                  <a:lnTo>
                    <a:pt x="1171769" y="555296"/>
                  </a:lnTo>
                  <a:lnTo>
                    <a:pt x="1163024" y="555468"/>
                  </a:lnTo>
                  <a:lnTo>
                    <a:pt x="1154280" y="555626"/>
                  </a:lnTo>
                  <a:lnTo>
                    <a:pt x="1145535" y="555771"/>
                  </a:lnTo>
                  <a:lnTo>
                    <a:pt x="1136791" y="555905"/>
                  </a:lnTo>
                  <a:lnTo>
                    <a:pt x="1128046" y="556028"/>
                  </a:lnTo>
                  <a:lnTo>
                    <a:pt x="1119301" y="556140"/>
                  </a:lnTo>
                  <a:lnTo>
                    <a:pt x="1110557" y="556244"/>
                  </a:lnTo>
                  <a:lnTo>
                    <a:pt x="1101812" y="556339"/>
                  </a:lnTo>
                  <a:lnTo>
                    <a:pt x="1093068" y="556426"/>
                  </a:lnTo>
                  <a:lnTo>
                    <a:pt x="1084323" y="556507"/>
                  </a:lnTo>
                  <a:lnTo>
                    <a:pt x="1075579" y="556580"/>
                  </a:lnTo>
                  <a:lnTo>
                    <a:pt x="1066834" y="556648"/>
                  </a:lnTo>
                  <a:lnTo>
                    <a:pt x="1058090" y="556710"/>
                  </a:lnTo>
                  <a:lnTo>
                    <a:pt x="1049345" y="556767"/>
                  </a:lnTo>
                  <a:lnTo>
                    <a:pt x="1040601" y="556820"/>
                  </a:lnTo>
                  <a:lnTo>
                    <a:pt x="1031856" y="556868"/>
                  </a:lnTo>
                  <a:lnTo>
                    <a:pt x="1023111" y="556912"/>
                  </a:lnTo>
                  <a:lnTo>
                    <a:pt x="1014367" y="556952"/>
                  </a:lnTo>
                  <a:lnTo>
                    <a:pt x="1005622" y="556990"/>
                  </a:lnTo>
                  <a:lnTo>
                    <a:pt x="996878" y="557024"/>
                  </a:lnTo>
                  <a:lnTo>
                    <a:pt x="988133" y="557055"/>
                  </a:lnTo>
                  <a:lnTo>
                    <a:pt x="979389" y="557084"/>
                  </a:lnTo>
                  <a:lnTo>
                    <a:pt x="970644" y="557110"/>
                  </a:lnTo>
                  <a:lnTo>
                    <a:pt x="961900" y="557134"/>
                  </a:lnTo>
                  <a:lnTo>
                    <a:pt x="953155" y="557157"/>
                  </a:lnTo>
                  <a:lnTo>
                    <a:pt x="944411" y="557177"/>
                  </a:lnTo>
                  <a:lnTo>
                    <a:pt x="935666" y="557196"/>
                  </a:lnTo>
                  <a:lnTo>
                    <a:pt x="926921" y="557213"/>
                  </a:lnTo>
                  <a:lnTo>
                    <a:pt x="918177" y="557228"/>
                  </a:lnTo>
                  <a:lnTo>
                    <a:pt x="909432" y="557243"/>
                  </a:lnTo>
                  <a:lnTo>
                    <a:pt x="900688" y="557256"/>
                  </a:lnTo>
                  <a:lnTo>
                    <a:pt x="891943" y="557268"/>
                  </a:lnTo>
                  <a:lnTo>
                    <a:pt x="883199" y="557279"/>
                  </a:lnTo>
                  <a:lnTo>
                    <a:pt x="874454" y="557289"/>
                  </a:lnTo>
                  <a:lnTo>
                    <a:pt x="865710" y="557299"/>
                  </a:lnTo>
                  <a:lnTo>
                    <a:pt x="856965" y="557307"/>
                  </a:lnTo>
                  <a:lnTo>
                    <a:pt x="848221" y="557315"/>
                  </a:lnTo>
                  <a:lnTo>
                    <a:pt x="839476" y="557322"/>
                  </a:lnTo>
                  <a:lnTo>
                    <a:pt x="830731" y="557329"/>
                  </a:lnTo>
                  <a:lnTo>
                    <a:pt x="821987" y="557335"/>
                  </a:lnTo>
                  <a:lnTo>
                    <a:pt x="813242" y="557341"/>
                  </a:lnTo>
                  <a:lnTo>
                    <a:pt x="804498" y="557346"/>
                  </a:lnTo>
                  <a:lnTo>
                    <a:pt x="795753" y="557350"/>
                  </a:lnTo>
                  <a:lnTo>
                    <a:pt x="787009" y="557354"/>
                  </a:lnTo>
                  <a:lnTo>
                    <a:pt x="778264" y="557358"/>
                  </a:lnTo>
                  <a:lnTo>
                    <a:pt x="769520" y="557362"/>
                  </a:lnTo>
                  <a:lnTo>
                    <a:pt x="760775" y="557365"/>
                  </a:lnTo>
                  <a:lnTo>
                    <a:pt x="752030" y="557368"/>
                  </a:lnTo>
                  <a:lnTo>
                    <a:pt x="743286" y="557371"/>
                  </a:lnTo>
                  <a:lnTo>
                    <a:pt x="734541" y="557373"/>
                  </a:lnTo>
                  <a:lnTo>
                    <a:pt x="725797" y="557376"/>
                  </a:lnTo>
                  <a:lnTo>
                    <a:pt x="717052" y="557378"/>
                  </a:lnTo>
                  <a:lnTo>
                    <a:pt x="708308" y="557380"/>
                  </a:lnTo>
                  <a:lnTo>
                    <a:pt x="699563" y="557382"/>
                  </a:lnTo>
                  <a:lnTo>
                    <a:pt x="690819" y="557383"/>
                  </a:lnTo>
                  <a:lnTo>
                    <a:pt x="682074" y="557385"/>
                  </a:lnTo>
                  <a:lnTo>
                    <a:pt x="673330" y="557386"/>
                  </a:lnTo>
                  <a:lnTo>
                    <a:pt x="664585" y="557387"/>
                  </a:lnTo>
                  <a:lnTo>
                    <a:pt x="655840" y="557388"/>
                  </a:lnTo>
                  <a:lnTo>
                    <a:pt x="647096" y="557389"/>
                  </a:lnTo>
                  <a:lnTo>
                    <a:pt x="638351" y="557390"/>
                  </a:lnTo>
                  <a:lnTo>
                    <a:pt x="629607" y="557391"/>
                  </a:lnTo>
                  <a:lnTo>
                    <a:pt x="620862" y="557392"/>
                  </a:lnTo>
                  <a:lnTo>
                    <a:pt x="612118" y="557393"/>
                  </a:lnTo>
                  <a:lnTo>
                    <a:pt x="603373" y="557394"/>
                  </a:lnTo>
                  <a:lnTo>
                    <a:pt x="594629" y="557394"/>
                  </a:lnTo>
                  <a:lnTo>
                    <a:pt x="585884" y="557395"/>
                  </a:lnTo>
                  <a:lnTo>
                    <a:pt x="577140" y="557395"/>
                  </a:lnTo>
                  <a:lnTo>
                    <a:pt x="568395" y="557396"/>
                  </a:lnTo>
                  <a:lnTo>
                    <a:pt x="559650" y="557396"/>
                  </a:lnTo>
                  <a:lnTo>
                    <a:pt x="550906" y="557396"/>
                  </a:lnTo>
                  <a:lnTo>
                    <a:pt x="542161" y="557397"/>
                  </a:lnTo>
                  <a:lnTo>
                    <a:pt x="533417" y="557397"/>
                  </a:lnTo>
                  <a:lnTo>
                    <a:pt x="524672" y="557397"/>
                  </a:lnTo>
                  <a:lnTo>
                    <a:pt x="515928" y="557398"/>
                  </a:lnTo>
                  <a:lnTo>
                    <a:pt x="507183" y="557398"/>
                  </a:lnTo>
                  <a:lnTo>
                    <a:pt x="498439" y="557398"/>
                  </a:lnTo>
                  <a:lnTo>
                    <a:pt x="489694" y="557398"/>
                  </a:lnTo>
                  <a:lnTo>
                    <a:pt x="480950" y="557399"/>
                  </a:lnTo>
                  <a:lnTo>
                    <a:pt x="472205" y="557399"/>
                  </a:lnTo>
                  <a:lnTo>
                    <a:pt x="463460" y="557399"/>
                  </a:lnTo>
                  <a:lnTo>
                    <a:pt x="454716" y="557399"/>
                  </a:lnTo>
                  <a:lnTo>
                    <a:pt x="445971" y="557399"/>
                  </a:lnTo>
                  <a:lnTo>
                    <a:pt x="437227" y="557399"/>
                  </a:lnTo>
                  <a:lnTo>
                    <a:pt x="428482" y="557399"/>
                  </a:lnTo>
                  <a:lnTo>
                    <a:pt x="419738" y="557400"/>
                  </a:lnTo>
                  <a:lnTo>
                    <a:pt x="410993" y="557400"/>
                  </a:lnTo>
                  <a:lnTo>
                    <a:pt x="402249" y="557400"/>
                  </a:lnTo>
                  <a:lnTo>
                    <a:pt x="393504" y="557400"/>
                  </a:lnTo>
                  <a:lnTo>
                    <a:pt x="384760" y="557400"/>
                  </a:lnTo>
                  <a:lnTo>
                    <a:pt x="376015" y="557400"/>
                  </a:lnTo>
                  <a:lnTo>
                    <a:pt x="367270" y="557400"/>
                  </a:lnTo>
                  <a:lnTo>
                    <a:pt x="358526" y="557400"/>
                  </a:lnTo>
                  <a:lnTo>
                    <a:pt x="349781" y="557400"/>
                  </a:lnTo>
                  <a:lnTo>
                    <a:pt x="341037" y="557400"/>
                  </a:lnTo>
                  <a:lnTo>
                    <a:pt x="332292" y="557400"/>
                  </a:lnTo>
                  <a:lnTo>
                    <a:pt x="323548" y="557400"/>
                  </a:lnTo>
                  <a:lnTo>
                    <a:pt x="314803" y="557400"/>
                  </a:lnTo>
                  <a:lnTo>
                    <a:pt x="306059" y="557400"/>
                  </a:lnTo>
                  <a:lnTo>
                    <a:pt x="297314" y="557400"/>
                  </a:lnTo>
                  <a:lnTo>
                    <a:pt x="288570" y="557400"/>
                  </a:lnTo>
                  <a:lnTo>
                    <a:pt x="279825" y="557400"/>
                  </a:lnTo>
                  <a:lnTo>
                    <a:pt x="271080" y="557400"/>
                  </a:lnTo>
                  <a:lnTo>
                    <a:pt x="262336" y="557400"/>
                  </a:lnTo>
                  <a:lnTo>
                    <a:pt x="253591" y="557401"/>
                  </a:lnTo>
                  <a:lnTo>
                    <a:pt x="244847" y="557401"/>
                  </a:lnTo>
                  <a:lnTo>
                    <a:pt x="236102" y="557401"/>
                  </a:lnTo>
                  <a:lnTo>
                    <a:pt x="227358" y="557401"/>
                  </a:lnTo>
                  <a:lnTo>
                    <a:pt x="218613" y="557401"/>
                  </a:lnTo>
                  <a:lnTo>
                    <a:pt x="209869" y="557401"/>
                  </a:lnTo>
                  <a:lnTo>
                    <a:pt x="201124" y="557401"/>
                  </a:lnTo>
                  <a:lnTo>
                    <a:pt x="192380" y="557401"/>
                  </a:lnTo>
                  <a:lnTo>
                    <a:pt x="183635" y="557401"/>
                  </a:lnTo>
                  <a:lnTo>
                    <a:pt x="174890" y="557401"/>
                  </a:lnTo>
                  <a:lnTo>
                    <a:pt x="166146" y="557401"/>
                  </a:lnTo>
                  <a:lnTo>
                    <a:pt x="157401" y="557401"/>
                  </a:lnTo>
                  <a:lnTo>
                    <a:pt x="148657" y="557401"/>
                  </a:lnTo>
                  <a:lnTo>
                    <a:pt x="139912" y="557401"/>
                  </a:lnTo>
                  <a:lnTo>
                    <a:pt x="131168" y="557401"/>
                  </a:lnTo>
                  <a:lnTo>
                    <a:pt x="122423" y="557401"/>
                  </a:lnTo>
                  <a:lnTo>
                    <a:pt x="113679" y="557401"/>
                  </a:lnTo>
                  <a:lnTo>
                    <a:pt x="104934" y="557401"/>
                  </a:lnTo>
                  <a:lnTo>
                    <a:pt x="96190" y="557401"/>
                  </a:lnTo>
                  <a:lnTo>
                    <a:pt x="87445" y="557401"/>
                  </a:lnTo>
                  <a:lnTo>
                    <a:pt x="78700" y="557401"/>
                  </a:lnTo>
                  <a:lnTo>
                    <a:pt x="69956" y="557401"/>
                  </a:lnTo>
                  <a:lnTo>
                    <a:pt x="61211" y="557401"/>
                  </a:lnTo>
                  <a:lnTo>
                    <a:pt x="52467" y="557401"/>
                  </a:lnTo>
                  <a:lnTo>
                    <a:pt x="43722" y="557401"/>
                  </a:lnTo>
                  <a:lnTo>
                    <a:pt x="34978" y="557401"/>
                  </a:lnTo>
                  <a:lnTo>
                    <a:pt x="26233" y="557401"/>
                  </a:lnTo>
                  <a:lnTo>
                    <a:pt x="17489" y="557401"/>
                  </a:lnTo>
                  <a:lnTo>
                    <a:pt x="8744" y="557401"/>
                  </a:lnTo>
                  <a:lnTo>
                    <a:pt x="0" y="557401"/>
                  </a:lnTo>
                  <a:lnTo>
                    <a:pt x="0" y="55740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91" name="pl691"/>
            <p:cNvSpPr/>
            <p:nvPr/>
          </p:nvSpPr>
          <p:spPr>
            <a:xfrm>
              <a:off x="4084640" y="5256914"/>
              <a:ext cx="1818865" cy="743955"/>
            </a:xfrm>
            <a:custGeom>
              <a:avLst/>
              <a:pathLst>
                <a:path w="1818865" h="743955">
                  <a:moveTo>
                    <a:pt x="0" y="743955"/>
                  </a:moveTo>
                  <a:lnTo>
                    <a:pt x="0" y="743955"/>
                  </a:lnTo>
                  <a:lnTo>
                    <a:pt x="8744" y="743955"/>
                  </a:lnTo>
                  <a:lnTo>
                    <a:pt x="17489" y="743955"/>
                  </a:lnTo>
                  <a:lnTo>
                    <a:pt x="26233" y="743955"/>
                  </a:lnTo>
                  <a:lnTo>
                    <a:pt x="34978" y="743955"/>
                  </a:lnTo>
                  <a:lnTo>
                    <a:pt x="43722" y="743955"/>
                  </a:lnTo>
                  <a:lnTo>
                    <a:pt x="52467" y="743955"/>
                  </a:lnTo>
                  <a:lnTo>
                    <a:pt x="61211" y="743955"/>
                  </a:lnTo>
                  <a:lnTo>
                    <a:pt x="69956" y="743955"/>
                  </a:lnTo>
                  <a:lnTo>
                    <a:pt x="78700" y="743955"/>
                  </a:lnTo>
                  <a:lnTo>
                    <a:pt x="87445" y="743955"/>
                  </a:lnTo>
                  <a:lnTo>
                    <a:pt x="96190" y="743955"/>
                  </a:lnTo>
                  <a:lnTo>
                    <a:pt x="104934" y="743955"/>
                  </a:lnTo>
                  <a:lnTo>
                    <a:pt x="113679" y="743955"/>
                  </a:lnTo>
                  <a:lnTo>
                    <a:pt x="122423" y="743955"/>
                  </a:lnTo>
                  <a:lnTo>
                    <a:pt x="131168" y="743955"/>
                  </a:lnTo>
                  <a:lnTo>
                    <a:pt x="139912" y="743955"/>
                  </a:lnTo>
                  <a:lnTo>
                    <a:pt x="148657" y="743955"/>
                  </a:lnTo>
                  <a:lnTo>
                    <a:pt x="157401" y="743955"/>
                  </a:lnTo>
                  <a:lnTo>
                    <a:pt x="166146" y="743955"/>
                  </a:lnTo>
                  <a:lnTo>
                    <a:pt x="174890" y="743955"/>
                  </a:lnTo>
                  <a:lnTo>
                    <a:pt x="183635" y="743955"/>
                  </a:lnTo>
                  <a:lnTo>
                    <a:pt x="192380" y="743955"/>
                  </a:lnTo>
                  <a:lnTo>
                    <a:pt x="201124" y="743955"/>
                  </a:lnTo>
                  <a:lnTo>
                    <a:pt x="209869" y="743955"/>
                  </a:lnTo>
                  <a:lnTo>
                    <a:pt x="218613" y="743955"/>
                  </a:lnTo>
                  <a:lnTo>
                    <a:pt x="227358" y="743955"/>
                  </a:lnTo>
                  <a:lnTo>
                    <a:pt x="236102" y="743955"/>
                  </a:lnTo>
                  <a:lnTo>
                    <a:pt x="244847" y="743955"/>
                  </a:lnTo>
                  <a:lnTo>
                    <a:pt x="253591" y="743955"/>
                  </a:lnTo>
                  <a:lnTo>
                    <a:pt x="262336" y="743955"/>
                  </a:lnTo>
                  <a:lnTo>
                    <a:pt x="271080" y="743955"/>
                  </a:lnTo>
                  <a:lnTo>
                    <a:pt x="279825" y="743955"/>
                  </a:lnTo>
                  <a:lnTo>
                    <a:pt x="288570" y="743955"/>
                  </a:lnTo>
                  <a:lnTo>
                    <a:pt x="297314" y="743955"/>
                  </a:lnTo>
                  <a:lnTo>
                    <a:pt x="306059" y="743955"/>
                  </a:lnTo>
                  <a:lnTo>
                    <a:pt x="314803" y="743954"/>
                  </a:lnTo>
                  <a:lnTo>
                    <a:pt x="323548" y="743954"/>
                  </a:lnTo>
                  <a:lnTo>
                    <a:pt x="332292" y="743954"/>
                  </a:lnTo>
                  <a:lnTo>
                    <a:pt x="341037" y="743954"/>
                  </a:lnTo>
                  <a:lnTo>
                    <a:pt x="349781" y="743954"/>
                  </a:lnTo>
                  <a:lnTo>
                    <a:pt x="358526" y="743954"/>
                  </a:lnTo>
                  <a:lnTo>
                    <a:pt x="367270" y="743954"/>
                  </a:lnTo>
                  <a:lnTo>
                    <a:pt x="376015" y="743954"/>
                  </a:lnTo>
                  <a:lnTo>
                    <a:pt x="384760" y="743954"/>
                  </a:lnTo>
                  <a:lnTo>
                    <a:pt x="393504" y="743954"/>
                  </a:lnTo>
                  <a:lnTo>
                    <a:pt x="402249" y="743953"/>
                  </a:lnTo>
                  <a:lnTo>
                    <a:pt x="410993" y="743953"/>
                  </a:lnTo>
                  <a:lnTo>
                    <a:pt x="419738" y="743953"/>
                  </a:lnTo>
                  <a:lnTo>
                    <a:pt x="428482" y="743953"/>
                  </a:lnTo>
                  <a:lnTo>
                    <a:pt x="437227" y="743953"/>
                  </a:lnTo>
                  <a:lnTo>
                    <a:pt x="445971" y="743952"/>
                  </a:lnTo>
                  <a:lnTo>
                    <a:pt x="454716" y="743952"/>
                  </a:lnTo>
                  <a:lnTo>
                    <a:pt x="463460" y="743952"/>
                  </a:lnTo>
                  <a:lnTo>
                    <a:pt x="472205" y="743952"/>
                  </a:lnTo>
                  <a:lnTo>
                    <a:pt x="480950" y="743951"/>
                  </a:lnTo>
                  <a:lnTo>
                    <a:pt x="489694" y="743951"/>
                  </a:lnTo>
                  <a:lnTo>
                    <a:pt x="498439" y="743951"/>
                  </a:lnTo>
                  <a:lnTo>
                    <a:pt x="507183" y="743950"/>
                  </a:lnTo>
                  <a:lnTo>
                    <a:pt x="515928" y="743950"/>
                  </a:lnTo>
                  <a:lnTo>
                    <a:pt x="524672" y="743949"/>
                  </a:lnTo>
                  <a:lnTo>
                    <a:pt x="533417" y="743949"/>
                  </a:lnTo>
                  <a:lnTo>
                    <a:pt x="542161" y="743948"/>
                  </a:lnTo>
                  <a:lnTo>
                    <a:pt x="550906" y="743948"/>
                  </a:lnTo>
                  <a:lnTo>
                    <a:pt x="559650" y="743947"/>
                  </a:lnTo>
                  <a:lnTo>
                    <a:pt x="568395" y="743946"/>
                  </a:lnTo>
                  <a:lnTo>
                    <a:pt x="577140" y="743945"/>
                  </a:lnTo>
                  <a:lnTo>
                    <a:pt x="585884" y="743945"/>
                  </a:lnTo>
                  <a:lnTo>
                    <a:pt x="594629" y="743944"/>
                  </a:lnTo>
                  <a:lnTo>
                    <a:pt x="603373" y="743943"/>
                  </a:lnTo>
                  <a:lnTo>
                    <a:pt x="612118" y="743942"/>
                  </a:lnTo>
                  <a:lnTo>
                    <a:pt x="620862" y="743940"/>
                  </a:lnTo>
                  <a:lnTo>
                    <a:pt x="629607" y="743939"/>
                  </a:lnTo>
                  <a:lnTo>
                    <a:pt x="638351" y="743938"/>
                  </a:lnTo>
                  <a:lnTo>
                    <a:pt x="647096" y="743936"/>
                  </a:lnTo>
                  <a:lnTo>
                    <a:pt x="655840" y="743934"/>
                  </a:lnTo>
                  <a:lnTo>
                    <a:pt x="664585" y="743932"/>
                  </a:lnTo>
                  <a:lnTo>
                    <a:pt x="673330" y="743930"/>
                  </a:lnTo>
                  <a:lnTo>
                    <a:pt x="682074" y="743928"/>
                  </a:lnTo>
                  <a:lnTo>
                    <a:pt x="690819" y="743926"/>
                  </a:lnTo>
                  <a:lnTo>
                    <a:pt x="699563" y="743923"/>
                  </a:lnTo>
                  <a:lnTo>
                    <a:pt x="708308" y="743920"/>
                  </a:lnTo>
                  <a:lnTo>
                    <a:pt x="717052" y="743917"/>
                  </a:lnTo>
                  <a:lnTo>
                    <a:pt x="725797" y="743914"/>
                  </a:lnTo>
                  <a:lnTo>
                    <a:pt x="734541" y="743910"/>
                  </a:lnTo>
                  <a:lnTo>
                    <a:pt x="743286" y="743906"/>
                  </a:lnTo>
                  <a:lnTo>
                    <a:pt x="752030" y="743902"/>
                  </a:lnTo>
                  <a:lnTo>
                    <a:pt x="760775" y="743897"/>
                  </a:lnTo>
                  <a:lnTo>
                    <a:pt x="769520" y="743892"/>
                  </a:lnTo>
                  <a:lnTo>
                    <a:pt x="778264" y="743886"/>
                  </a:lnTo>
                  <a:lnTo>
                    <a:pt x="787009" y="743880"/>
                  </a:lnTo>
                  <a:lnTo>
                    <a:pt x="795753" y="743873"/>
                  </a:lnTo>
                  <a:lnTo>
                    <a:pt x="804498" y="743866"/>
                  </a:lnTo>
                  <a:lnTo>
                    <a:pt x="813242" y="743858"/>
                  </a:lnTo>
                  <a:lnTo>
                    <a:pt x="821987" y="743849"/>
                  </a:lnTo>
                  <a:lnTo>
                    <a:pt x="830731" y="743839"/>
                  </a:lnTo>
                  <a:lnTo>
                    <a:pt x="839476" y="743829"/>
                  </a:lnTo>
                  <a:lnTo>
                    <a:pt x="848221" y="743818"/>
                  </a:lnTo>
                  <a:lnTo>
                    <a:pt x="856965" y="743806"/>
                  </a:lnTo>
                  <a:lnTo>
                    <a:pt x="865710" y="743792"/>
                  </a:lnTo>
                  <a:lnTo>
                    <a:pt x="874454" y="743778"/>
                  </a:lnTo>
                  <a:lnTo>
                    <a:pt x="883199" y="743762"/>
                  </a:lnTo>
                  <a:lnTo>
                    <a:pt x="891943" y="743745"/>
                  </a:lnTo>
                  <a:lnTo>
                    <a:pt x="900688" y="743726"/>
                  </a:lnTo>
                  <a:lnTo>
                    <a:pt x="909432" y="743705"/>
                  </a:lnTo>
                  <a:lnTo>
                    <a:pt x="918177" y="743683"/>
                  </a:lnTo>
                  <a:lnTo>
                    <a:pt x="926921" y="743659"/>
                  </a:lnTo>
                  <a:lnTo>
                    <a:pt x="935666" y="743632"/>
                  </a:lnTo>
                  <a:lnTo>
                    <a:pt x="944411" y="743603"/>
                  </a:lnTo>
                  <a:lnTo>
                    <a:pt x="953155" y="743572"/>
                  </a:lnTo>
                  <a:lnTo>
                    <a:pt x="961900" y="743538"/>
                  </a:lnTo>
                  <a:lnTo>
                    <a:pt x="970644" y="743501"/>
                  </a:lnTo>
                  <a:lnTo>
                    <a:pt x="979389" y="743460"/>
                  </a:lnTo>
                  <a:lnTo>
                    <a:pt x="988133" y="743416"/>
                  </a:lnTo>
                  <a:lnTo>
                    <a:pt x="996878" y="743368"/>
                  </a:lnTo>
                  <a:lnTo>
                    <a:pt x="1005622" y="743315"/>
                  </a:lnTo>
                  <a:lnTo>
                    <a:pt x="1014367" y="743258"/>
                  </a:lnTo>
                  <a:lnTo>
                    <a:pt x="1023111" y="743196"/>
                  </a:lnTo>
                  <a:lnTo>
                    <a:pt x="1031856" y="743128"/>
                  </a:lnTo>
                  <a:lnTo>
                    <a:pt x="1040601" y="743055"/>
                  </a:lnTo>
                  <a:lnTo>
                    <a:pt x="1049345" y="742974"/>
                  </a:lnTo>
                  <a:lnTo>
                    <a:pt x="1058090" y="742887"/>
                  </a:lnTo>
                  <a:lnTo>
                    <a:pt x="1066834" y="742792"/>
                  </a:lnTo>
                  <a:lnTo>
                    <a:pt x="1075579" y="742688"/>
                  </a:lnTo>
                  <a:lnTo>
                    <a:pt x="1084323" y="742575"/>
                  </a:lnTo>
                  <a:lnTo>
                    <a:pt x="1093068" y="742452"/>
                  </a:lnTo>
                  <a:lnTo>
                    <a:pt x="1101812" y="742318"/>
                  </a:lnTo>
                  <a:lnTo>
                    <a:pt x="1110557" y="742172"/>
                  </a:lnTo>
                  <a:lnTo>
                    <a:pt x="1119301" y="742013"/>
                  </a:lnTo>
                  <a:lnTo>
                    <a:pt x="1128046" y="741840"/>
                  </a:lnTo>
                  <a:lnTo>
                    <a:pt x="1136791" y="741652"/>
                  </a:lnTo>
                  <a:lnTo>
                    <a:pt x="1145535" y="741446"/>
                  </a:lnTo>
                  <a:lnTo>
                    <a:pt x="1154280" y="741223"/>
                  </a:lnTo>
                  <a:lnTo>
                    <a:pt x="1163024" y="740980"/>
                  </a:lnTo>
                  <a:lnTo>
                    <a:pt x="1171769" y="740715"/>
                  </a:lnTo>
                  <a:lnTo>
                    <a:pt x="1180513" y="740426"/>
                  </a:lnTo>
                  <a:lnTo>
                    <a:pt x="1189258" y="740112"/>
                  </a:lnTo>
                  <a:lnTo>
                    <a:pt x="1198002" y="739771"/>
                  </a:lnTo>
                  <a:lnTo>
                    <a:pt x="1206747" y="739398"/>
                  </a:lnTo>
                  <a:lnTo>
                    <a:pt x="1215491" y="738993"/>
                  </a:lnTo>
                  <a:lnTo>
                    <a:pt x="1224236" y="738552"/>
                  </a:lnTo>
                  <a:lnTo>
                    <a:pt x="1232981" y="738073"/>
                  </a:lnTo>
                  <a:lnTo>
                    <a:pt x="1241725" y="737550"/>
                  </a:lnTo>
                  <a:lnTo>
                    <a:pt x="1250470" y="736982"/>
                  </a:lnTo>
                  <a:lnTo>
                    <a:pt x="1259214" y="736363"/>
                  </a:lnTo>
                  <a:lnTo>
                    <a:pt x="1267959" y="735690"/>
                  </a:lnTo>
                  <a:lnTo>
                    <a:pt x="1276703" y="734958"/>
                  </a:lnTo>
                  <a:lnTo>
                    <a:pt x="1285448" y="734161"/>
                  </a:lnTo>
                  <a:lnTo>
                    <a:pt x="1294192" y="733294"/>
                  </a:lnTo>
                  <a:lnTo>
                    <a:pt x="1302937" y="732352"/>
                  </a:lnTo>
                  <a:lnTo>
                    <a:pt x="1311681" y="731326"/>
                  </a:lnTo>
                  <a:lnTo>
                    <a:pt x="1320426" y="730212"/>
                  </a:lnTo>
                  <a:lnTo>
                    <a:pt x="1329171" y="729000"/>
                  </a:lnTo>
                  <a:lnTo>
                    <a:pt x="1337915" y="727682"/>
                  </a:lnTo>
                  <a:lnTo>
                    <a:pt x="1346660" y="726250"/>
                  </a:lnTo>
                  <a:lnTo>
                    <a:pt x="1355404" y="724694"/>
                  </a:lnTo>
                  <a:lnTo>
                    <a:pt x="1364149" y="723004"/>
                  </a:lnTo>
                  <a:lnTo>
                    <a:pt x="1372893" y="721168"/>
                  </a:lnTo>
                  <a:lnTo>
                    <a:pt x="1381638" y="719174"/>
                  </a:lnTo>
                  <a:lnTo>
                    <a:pt x="1390382" y="717010"/>
                  </a:lnTo>
                  <a:lnTo>
                    <a:pt x="1399127" y="714661"/>
                  </a:lnTo>
                  <a:lnTo>
                    <a:pt x="1407871" y="712113"/>
                  </a:lnTo>
                  <a:lnTo>
                    <a:pt x="1416616" y="709349"/>
                  </a:lnTo>
                  <a:lnTo>
                    <a:pt x="1425361" y="706353"/>
                  </a:lnTo>
                  <a:lnTo>
                    <a:pt x="1434105" y="703106"/>
                  </a:lnTo>
                  <a:lnTo>
                    <a:pt x="1442850" y="699588"/>
                  </a:lnTo>
                  <a:lnTo>
                    <a:pt x="1451594" y="695780"/>
                  </a:lnTo>
                  <a:lnTo>
                    <a:pt x="1460339" y="691659"/>
                  </a:lnTo>
                  <a:lnTo>
                    <a:pt x="1469083" y="687202"/>
                  </a:lnTo>
                  <a:lnTo>
                    <a:pt x="1477828" y="682385"/>
                  </a:lnTo>
                  <a:lnTo>
                    <a:pt x="1486572" y="677181"/>
                  </a:lnTo>
                  <a:lnTo>
                    <a:pt x="1495317" y="671564"/>
                  </a:lnTo>
                  <a:lnTo>
                    <a:pt x="1504061" y="665505"/>
                  </a:lnTo>
                  <a:lnTo>
                    <a:pt x="1512806" y="658976"/>
                  </a:lnTo>
                  <a:lnTo>
                    <a:pt x="1521551" y="651946"/>
                  </a:lnTo>
                  <a:lnTo>
                    <a:pt x="1530295" y="644383"/>
                  </a:lnTo>
                  <a:lnTo>
                    <a:pt x="1539040" y="636256"/>
                  </a:lnTo>
                  <a:lnTo>
                    <a:pt x="1547784" y="627532"/>
                  </a:lnTo>
                  <a:lnTo>
                    <a:pt x="1556529" y="618178"/>
                  </a:lnTo>
                  <a:lnTo>
                    <a:pt x="1565273" y="608163"/>
                  </a:lnTo>
                  <a:lnTo>
                    <a:pt x="1574018" y="597453"/>
                  </a:lnTo>
                  <a:lnTo>
                    <a:pt x="1582762" y="586016"/>
                  </a:lnTo>
                  <a:lnTo>
                    <a:pt x="1591507" y="573823"/>
                  </a:lnTo>
                  <a:lnTo>
                    <a:pt x="1600252" y="560846"/>
                  </a:lnTo>
                  <a:lnTo>
                    <a:pt x="1608996" y="547057"/>
                  </a:lnTo>
                  <a:lnTo>
                    <a:pt x="1617741" y="532434"/>
                  </a:lnTo>
                  <a:lnTo>
                    <a:pt x="1626485" y="516956"/>
                  </a:lnTo>
                  <a:lnTo>
                    <a:pt x="1635230" y="500609"/>
                  </a:lnTo>
                  <a:lnTo>
                    <a:pt x="1643974" y="483381"/>
                  </a:lnTo>
                  <a:lnTo>
                    <a:pt x="1652719" y="465268"/>
                  </a:lnTo>
                  <a:lnTo>
                    <a:pt x="1661463" y="446271"/>
                  </a:lnTo>
                  <a:lnTo>
                    <a:pt x="1670208" y="426397"/>
                  </a:lnTo>
                  <a:lnTo>
                    <a:pt x="1678952" y="405663"/>
                  </a:lnTo>
                  <a:lnTo>
                    <a:pt x="1687697" y="384092"/>
                  </a:lnTo>
                  <a:lnTo>
                    <a:pt x="1696442" y="361716"/>
                  </a:lnTo>
                  <a:lnTo>
                    <a:pt x="1705186" y="338574"/>
                  </a:lnTo>
                  <a:lnTo>
                    <a:pt x="1713931" y="314717"/>
                  </a:lnTo>
                  <a:lnTo>
                    <a:pt x="1722675" y="290200"/>
                  </a:lnTo>
                  <a:lnTo>
                    <a:pt x="1731420" y="265090"/>
                  </a:lnTo>
                  <a:lnTo>
                    <a:pt x="1740164" y="239459"/>
                  </a:lnTo>
                  <a:lnTo>
                    <a:pt x="1748909" y="213388"/>
                  </a:lnTo>
                  <a:lnTo>
                    <a:pt x="1757653" y="186962"/>
                  </a:lnTo>
                  <a:lnTo>
                    <a:pt x="1766398" y="160273"/>
                  </a:lnTo>
                  <a:lnTo>
                    <a:pt x="1775142" y="133415"/>
                  </a:lnTo>
                  <a:lnTo>
                    <a:pt x="1783887" y="106485"/>
                  </a:lnTo>
                  <a:lnTo>
                    <a:pt x="1792632" y="79582"/>
                  </a:lnTo>
                  <a:lnTo>
                    <a:pt x="1801376" y="52803"/>
                  </a:lnTo>
                  <a:lnTo>
                    <a:pt x="1810121" y="26245"/>
                  </a:ln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009BC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4366045" y="5976215"/>
              <a:ext cx="49309" cy="4930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4376618" y="5978044"/>
              <a:ext cx="45651" cy="4565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4372446" y="5965127"/>
              <a:ext cx="71484" cy="7148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4382201" y="5966138"/>
              <a:ext cx="69463" cy="6946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4390517" y="5965709"/>
              <a:ext cx="70322" cy="7032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4397000" y="5963447"/>
              <a:ext cx="74844" cy="7484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4408435" y="5966138"/>
              <a:ext cx="69463" cy="6946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4415990" y="5964948"/>
              <a:ext cx="71843" cy="7184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4428489" y="5968703"/>
              <a:ext cx="64333" cy="6433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4434038" y="5965507"/>
              <a:ext cx="70725" cy="7072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4442403" y="5965127"/>
              <a:ext cx="71484" cy="7148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4450310" y="5964290"/>
              <a:ext cx="73159" cy="7315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4459892" y="5965127"/>
              <a:ext cx="71484" cy="7148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4462659" y="5959150"/>
              <a:ext cx="83440" cy="8344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4471920" y="5959666"/>
              <a:ext cx="82406" cy="8240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4481935" y="5960937"/>
              <a:ext cx="79865" cy="7986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4488389" y="5958647"/>
              <a:ext cx="84445" cy="8444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4498153" y="5959666"/>
              <a:ext cx="82406" cy="8240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4506191" y="5958960"/>
              <a:ext cx="83820" cy="8382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4514890" y="5958914"/>
              <a:ext cx="83912" cy="8391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4525236" y="5960515"/>
              <a:ext cx="80709" cy="8070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4532865" y="5959400"/>
              <a:ext cx="82939" cy="8293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4543297" y="5961087"/>
              <a:ext cx="79564" cy="7956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4549559" y="5958604"/>
              <a:ext cx="84531" cy="8453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4558477" y="5958778"/>
              <a:ext cx="84183" cy="8418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4566720" y="5958277"/>
              <a:ext cx="85185" cy="8518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4575465" y="5958277"/>
              <a:ext cx="85185" cy="8518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4585767" y="5959834"/>
              <a:ext cx="82070" cy="8207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4591981" y="5957304"/>
              <a:ext cx="87131" cy="8713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4601621" y="5958199"/>
              <a:ext cx="85341" cy="8534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4609145" y="5956978"/>
              <a:ext cx="87782" cy="8778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4618569" y="5957659"/>
              <a:ext cx="86422" cy="8642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4628953" y="5959298"/>
              <a:ext cx="83143" cy="8314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4635294" y="5956894"/>
              <a:ext cx="87951" cy="8795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4643352" y="5956208"/>
              <a:ext cx="89323" cy="8932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4652983" y="5957094"/>
              <a:ext cx="87552" cy="8755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4662326" y="5957692"/>
              <a:ext cx="86354" cy="8635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4670621" y="5957243"/>
              <a:ext cx="87254" cy="8725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4680813" y="5958690"/>
              <a:ext cx="84359" cy="8435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4690479" y="5959612"/>
              <a:ext cx="82516" cy="8251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4698571" y="5958960"/>
              <a:ext cx="83820" cy="8382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4708939" y="5960415"/>
              <a:ext cx="80574" cy="8057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4717484" y="5960383"/>
              <a:ext cx="80973" cy="8097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4726782" y="5960937"/>
              <a:ext cx="79865" cy="7986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4733939" y="5959349"/>
              <a:ext cx="83041" cy="8304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4741981" y="5958647"/>
              <a:ext cx="84445" cy="8444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4749805" y="5957727"/>
              <a:ext cx="86286" cy="8628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4765357" y="5955789"/>
              <a:ext cx="90161" cy="9016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4773859" y="5955547"/>
              <a:ext cx="90646" cy="9064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4784210" y="5957153"/>
              <a:ext cx="87434" cy="8743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4791309" y="5955508"/>
              <a:ext cx="90724" cy="9072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4800484" y="5955596"/>
              <a:ext cx="89863" cy="8986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4809839" y="5956549"/>
              <a:ext cx="88642" cy="8864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4817995" y="5955755"/>
              <a:ext cx="89819" cy="8981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4827303" y="5956270"/>
              <a:ext cx="88693" cy="8869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4836150" y="5956626"/>
              <a:ext cx="88488" cy="8848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4845995" y="5957727"/>
              <a:ext cx="86286" cy="8628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4852761" y="5955748"/>
              <a:ext cx="90244" cy="9024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4862680" y="5956922"/>
              <a:ext cx="87895" cy="8789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4871314" y="5956812"/>
              <a:ext cx="88116" cy="8811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4879340" y="5956093"/>
              <a:ext cx="89553" cy="8955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4888858" y="5956866"/>
              <a:ext cx="88006" cy="8800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4896991" y="5956255"/>
              <a:ext cx="89230" cy="8923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4906375" y="5956894"/>
              <a:ext cx="87951" cy="8795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4913526" y="5955300"/>
              <a:ext cx="91139" cy="9113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4923018" y="5956048"/>
              <a:ext cx="89643" cy="8964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4932721" y="5957007"/>
              <a:ext cx="87725" cy="8772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4940419" y="5955960"/>
              <a:ext cx="89819" cy="8981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4949435" y="5956231"/>
              <a:ext cx="89277" cy="8927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4959377" y="5957429"/>
              <a:ext cx="86881" cy="8688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4968930" y="5958238"/>
              <a:ext cx="85263" cy="8526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4976222" y="5956785"/>
              <a:ext cx="88170" cy="8817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4984630" y="5956448"/>
              <a:ext cx="88843" cy="8884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4992908" y="5955982"/>
              <a:ext cx="89776" cy="8977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5000953" y="5955282"/>
              <a:ext cx="91175" cy="9117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5017931" y="5954771"/>
              <a:ext cx="92197" cy="9219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5027096" y="5955192"/>
              <a:ext cx="91356" cy="9135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5035129" y="5954480"/>
              <a:ext cx="92778" cy="9277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5043155" y="5953762"/>
              <a:ext cx="94215" cy="9421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5052862" y="5953420"/>
              <a:ext cx="92292" cy="9229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5061205" y="5954322"/>
              <a:ext cx="93095" cy="9309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5078956" y="5953064"/>
              <a:ext cx="92569" cy="9256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5088926" y="5955810"/>
              <a:ext cx="90119" cy="9011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5096004" y="5954143"/>
              <a:ext cx="93452" cy="9345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5104858" y="5952586"/>
              <a:ext cx="93234" cy="9323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5114105" y="5950797"/>
              <a:ext cx="92229" cy="9222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5122604" y="5952544"/>
              <a:ext cx="92719" cy="9271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5132465" y="5952951"/>
              <a:ext cx="90488" cy="9048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5141436" y="5955852"/>
              <a:ext cx="90035" cy="9003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5151086" y="5952985"/>
              <a:ext cx="88224" cy="8822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5158264" y="5952421"/>
              <a:ext cx="91356" cy="9135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5166718" y="5954901"/>
              <a:ext cx="91938" cy="9193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5176187" y="5955626"/>
              <a:ext cx="90488" cy="9048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5184427" y="5948994"/>
              <a:ext cx="91497" cy="9149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5193924" y="5952106"/>
              <a:ext cx="89992" cy="8999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5202888" y="5956093"/>
              <a:ext cx="89553" cy="8955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5212192" y="5951876"/>
              <a:ext cx="88436" cy="8843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5219103" y="5954819"/>
              <a:ext cx="92101" cy="9210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5227599" y="5948272"/>
              <a:ext cx="92600" cy="9260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5236983" y="5955210"/>
              <a:ext cx="91320" cy="9132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5246045" y="5955527"/>
              <a:ext cx="90685" cy="9068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5255289" y="5956026"/>
              <a:ext cx="89687" cy="8968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5263775" y="5951203"/>
              <a:ext cx="90202" cy="9020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5273904" y="5950834"/>
              <a:ext cx="87434" cy="8743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5281122" y="5951033"/>
              <a:ext cx="90488" cy="9048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5289947" y="5941428"/>
              <a:ext cx="90326" cy="9032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5299056" y="5940323"/>
              <a:ext cx="89598" cy="8959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5308304" y="5950618"/>
              <a:ext cx="88591" cy="8859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5325249" y="5937213"/>
              <a:ext cx="72189" cy="7218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1" name="pl801"/>
            <p:cNvSpPr/>
            <p:nvPr/>
          </p:nvSpPr>
          <p:spPr>
            <a:xfrm>
              <a:off x="5973095" y="2851505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2"/>
            <p:cNvSpPr/>
            <p:nvPr/>
          </p:nvSpPr>
          <p:spPr>
            <a:xfrm>
              <a:off x="5973095" y="2536405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3"/>
            <p:cNvSpPr/>
            <p:nvPr/>
          </p:nvSpPr>
          <p:spPr>
            <a:xfrm>
              <a:off x="5973095" y="2221305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4"/>
            <p:cNvSpPr/>
            <p:nvPr/>
          </p:nvSpPr>
          <p:spPr>
            <a:xfrm>
              <a:off x="5973095" y="1906204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5"/>
            <p:cNvSpPr/>
            <p:nvPr/>
          </p:nvSpPr>
          <p:spPr>
            <a:xfrm>
              <a:off x="5973095" y="1591104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5973095" y="1744216"/>
              <a:ext cx="1818865" cy="1107288"/>
            </a:xfrm>
            <a:custGeom>
              <a:avLst/>
              <a:pathLst>
                <a:path w="1818865" h="1107288">
                  <a:moveTo>
                    <a:pt x="0" y="1107288"/>
                  </a:moveTo>
                  <a:lnTo>
                    <a:pt x="8744" y="1107288"/>
                  </a:lnTo>
                  <a:lnTo>
                    <a:pt x="17489" y="1107288"/>
                  </a:lnTo>
                  <a:lnTo>
                    <a:pt x="26233" y="1107288"/>
                  </a:lnTo>
                  <a:lnTo>
                    <a:pt x="34978" y="1107288"/>
                  </a:lnTo>
                  <a:lnTo>
                    <a:pt x="43722" y="1107288"/>
                  </a:lnTo>
                  <a:lnTo>
                    <a:pt x="52467" y="1107288"/>
                  </a:lnTo>
                  <a:lnTo>
                    <a:pt x="61211" y="1107288"/>
                  </a:lnTo>
                  <a:lnTo>
                    <a:pt x="69956" y="1107288"/>
                  </a:lnTo>
                  <a:lnTo>
                    <a:pt x="78700" y="1107288"/>
                  </a:lnTo>
                  <a:lnTo>
                    <a:pt x="87445" y="1107288"/>
                  </a:lnTo>
                  <a:lnTo>
                    <a:pt x="96190" y="1107288"/>
                  </a:lnTo>
                  <a:lnTo>
                    <a:pt x="104934" y="1107288"/>
                  </a:lnTo>
                  <a:lnTo>
                    <a:pt x="113679" y="1107288"/>
                  </a:lnTo>
                  <a:lnTo>
                    <a:pt x="122423" y="1107288"/>
                  </a:lnTo>
                  <a:lnTo>
                    <a:pt x="131168" y="1107288"/>
                  </a:lnTo>
                  <a:lnTo>
                    <a:pt x="139912" y="1107288"/>
                  </a:lnTo>
                  <a:lnTo>
                    <a:pt x="148657" y="1107287"/>
                  </a:lnTo>
                  <a:lnTo>
                    <a:pt x="157401" y="1107287"/>
                  </a:lnTo>
                  <a:lnTo>
                    <a:pt x="166146" y="1107287"/>
                  </a:lnTo>
                  <a:lnTo>
                    <a:pt x="174890" y="1107287"/>
                  </a:lnTo>
                  <a:lnTo>
                    <a:pt x="183635" y="1107287"/>
                  </a:lnTo>
                  <a:lnTo>
                    <a:pt x="192380" y="1107287"/>
                  </a:lnTo>
                  <a:lnTo>
                    <a:pt x="201124" y="1107287"/>
                  </a:lnTo>
                  <a:lnTo>
                    <a:pt x="209869" y="1107287"/>
                  </a:lnTo>
                  <a:lnTo>
                    <a:pt x="218613" y="1107287"/>
                  </a:lnTo>
                  <a:lnTo>
                    <a:pt x="227358" y="1107287"/>
                  </a:lnTo>
                  <a:lnTo>
                    <a:pt x="236102" y="1107286"/>
                  </a:lnTo>
                  <a:lnTo>
                    <a:pt x="244847" y="1107286"/>
                  </a:lnTo>
                  <a:lnTo>
                    <a:pt x="253591" y="1107286"/>
                  </a:lnTo>
                  <a:lnTo>
                    <a:pt x="262336" y="1107286"/>
                  </a:lnTo>
                  <a:lnTo>
                    <a:pt x="271080" y="1107286"/>
                  </a:lnTo>
                  <a:lnTo>
                    <a:pt x="279825" y="1107285"/>
                  </a:lnTo>
                  <a:lnTo>
                    <a:pt x="288570" y="1107285"/>
                  </a:lnTo>
                  <a:lnTo>
                    <a:pt x="297314" y="1107285"/>
                  </a:lnTo>
                  <a:lnTo>
                    <a:pt x="306059" y="1107285"/>
                  </a:lnTo>
                  <a:lnTo>
                    <a:pt x="314803" y="1107284"/>
                  </a:lnTo>
                  <a:lnTo>
                    <a:pt x="323548" y="1107284"/>
                  </a:lnTo>
                  <a:lnTo>
                    <a:pt x="332292" y="1107284"/>
                  </a:lnTo>
                  <a:lnTo>
                    <a:pt x="341037" y="1107283"/>
                  </a:lnTo>
                  <a:lnTo>
                    <a:pt x="349781" y="1107283"/>
                  </a:lnTo>
                  <a:lnTo>
                    <a:pt x="358526" y="1107282"/>
                  </a:lnTo>
                  <a:lnTo>
                    <a:pt x="367270" y="1107282"/>
                  </a:lnTo>
                  <a:lnTo>
                    <a:pt x="376015" y="1107281"/>
                  </a:lnTo>
                  <a:lnTo>
                    <a:pt x="384760" y="1107281"/>
                  </a:lnTo>
                  <a:lnTo>
                    <a:pt x="393504" y="1107280"/>
                  </a:lnTo>
                  <a:lnTo>
                    <a:pt x="402249" y="1107279"/>
                  </a:lnTo>
                  <a:lnTo>
                    <a:pt x="410993" y="1107278"/>
                  </a:lnTo>
                  <a:lnTo>
                    <a:pt x="419738" y="1107278"/>
                  </a:lnTo>
                  <a:lnTo>
                    <a:pt x="428482" y="1107277"/>
                  </a:lnTo>
                  <a:lnTo>
                    <a:pt x="437227" y="1107276"/>
                  </a:lnTo>
                  <a:lnTo>
                    <a:pt x="445971" y="1107275"/>
                  </a:lnTo>
                  <a:lnTo>
                    <a:pt x="454716" y="1107273"/>
                  </a:lnTo>
                  <a:lnTo>
                    <a:pt x="463460" y="1107272"/>
                  </a:lnTo>
                  <a:lnTo>
                    <a:pt x="472205" y="1107271"/>
                  </a:lnTo>
                  <a:lnTo>
                    <a:pt x="480950" y="1107269"/>
                  </a:lnTo>
                  <a:lnTo>
                    <a:pt x="489694" y="1107268"/>
                  </a:lnTo>
                  <a:lnTo>
                    <a:pt x="498439" y="1107266"/>
                  </a:lnTo>
                  <a:lnTo>
                    <a:pt x="507183" y="1107264"/>
                  </a:lnTo>
                  <a:lnTo>
                    <a:pt x="515928" y="1107262"/>
                  </a:lnTo>
                  <a:lnTo>
                    <a:pt x="524672" y="1107259"/>
                  </a:lnTo>
                  <a:lnTo>
                    <a:pt x="533417" y="1107257"/>
                  </a:lnTo>
                  <a:lnTo>
                    <a:pt x="542161" y="1107254"/>
                  </a:lnTo>
                  <a:lnTo>
                    <a:pt x="550906" y="1107251"/>
                  </a:lnTo>
                  <a:lnTo>
                    <a:pt x="559650" y="1107248"/>
                  </a:lnTo>
                  <a:lnTo>
                    <a:pt x="568395" y="1107245"/>
                  </a:lnTo>
                  <a:lnTo>
                    <a:pt x="577140" y="1107241"/>
                  </a:lnTo>
                  <a:lnTo>
                    <a:pt x="585884" y="1107237"/>
                  </a:lnTo>
                  <a:lnTo>
                    <a:pt x="594629" y="1107233"/>
                  </a:lnTo>
                  <a:lnTo>
                    <a:pt x="603373" y="1107228"/>
                  </a:lnTo>
                  <a:lnTo>
                    <a:pt x="612118" y="1107223"/>
                  </a:lnTo>
                  <a:lnTo>
                    <a:pt x="620862" y="1107217"/>
                  </a:lnTo>
                  <a:lnTo>
                    <a:pt x="629607" y="1107211"/>
                  </a:lnTo>
                  <a:lnTo>
                    <a:pt x="638351" y="1107205"/>
                  </a:lnTo>
                  <a:lnTo>
                    <a:pt x="647096" y="1107197"/>
                  </a:lnTo>
                  <a:lnTo>
                    <a:pt x="655840" y="1107190"/>
                  </a:lnTo>
                  <a:lnTo>
                    <a:pt x="664585" y="1107181"/>
                  </a:lnTo>
                  <a:lnTo>
                    <a:pt x="673330" y="1107172"/>
                  </a:lnTo>
                  <a:lnTo>
                    <a:pt x="682074" y="1107162"/>
                  </a:lnTo>
                  <a:lnTo>
                    <a:pt x="690819" y="1107151"/>
                  </a:lnTo>
                  <a:lnTo>
                    <a:pt x="699563" y="1107139"/>
                  </a:lnTo>
                  <a:lnTo>
                    <a:pt x="708308" y="1107126"/>
                  </a:lnTo>
                  <a:lnTo>
                    <a:pt x="717052" y="1107112"/>
                  </a:lnTo>
                  <a:lnTo>
                    <a:pt x="725797" y="1107097"/>
                  </a:lnTo>
                  <a:lnTo>
                    <a:pt x="734541" y="1107081"/>
                  </a:lnTo>
                  <a:lnTo>
                    <a:pt x="743286" y="1107063"/>
                  </a:lnTo>
                  <a:lnTo>
                    <a:pt x="752030" y="1107044"/>
                  </a:lnTo>
                  <a:lnTo>
                    <a:pt x="760775" y="1107022"/>
                  </a:lnTo>
                  <a:lnTo>
                    <a:pt x="769520" y="1106999"/>
                  </a:lnTo>
                  <a:lnTo>
                    <a:pt x="778264" y="1106975"/>
                  </a:lnTo>
                  <a:lnTo>
                    <a:pt x="787009" y="1106947"/>
                  </a:lnTo>
                  <a:lnTo>
                    <a:pt x="795753" y="1106918"/>
                  </a:lnTo>
                  <a:lnTo>
                    <a:pt x="804498" y="1106886"/>
                  </a:lnTo>
                  <a:lnTo>
                    <a:pt x="813242" y="1106851"/>
                  </a:lnTo>
                  <a:lnTo>
                    <a:pt x="821987" y="1106813"/>
                  </a:lnTo>
                  <a:lnTo>
                    <a:pt x="830731" y="1106772"/>
                  </a:lnTo>
                  <a:lnTo>
                    <a:pt x="839476" y="1106727"/>
                  </a:lnTo>
                  <a:lnTo>
                    <a:pt x="848221" y="1106679"/>
                  </a:lnTo>
                  <a:lnTo>
                    <a:pt x="856965" y="1106626"/>
                  </a:lnTo>
                  <a:lnTo>
                    <a:pt x="865710" y="1106568"/>
                  </a:lnTo>
                  <a:lnTo>
                    <a:pt x="874454" y="1106506"/>
                  </a:lnTo>
                  <a:lnTo>
                    <a:pt x="883199" y="1106438"/>
                  </a:lnTo>
                  <a:lnTo>
                    <a:pt x="891943" y="1106364"/>
                  </a:lnTo>
                  <a:lnTo>
                    <a:pt x="900688" y="1106283"/>
                  </a:lnTo>
                  <a:lnTo>
                    <a:pt x="909432" y="1106195"/>
                  </a:lnTo>
                  <a:lnTo>
                    <a:pt x="918177" y="1106100"/>
                  </a:lnTo>
                  <a:lnTo>
                    <a:pt x="926921" y="1105996"/>
                  </a:lnTo>
                  <a:lnTo>
                    <a:pt x="935666" y="1105884"/>
                  </a:lnTo>
                  <a:lnTo>
                    <a:pt x="944411" y="1105761"/>
                  </a:lnTo>
                  <a:lnTo>
                    <a:pt x="953155" y="1105628"/>
                  </a:lnTo>
                  <a:lnTo>
                    <a:pt x="961900" y="1105482"/>
                  </a:lnTo>
                  <a:lnTo>
                    <a:pt x="970644" y="1105324"/>
                  </a:lnTo>
                  <a:lnTo>
                    <a:pt x="979389" y="1105152"/>
                  </a:lnTo>
                  <a:lnTo>
                    <a:pt x="988133" y="1104965"/>
                  </a:lnTo>
                  <a:lnTo>
                    <a:pt x="996878" y="1104761"/>
                  </a:lnTo>
                  <a:lnTo>
                    <a:pt x="1005622" y="1104540"/>
                  </a:lnTo>
                  <a:lnTo>
                    <a:pt x="1014367" y="1104299"/>
                  </a:lnTo>
                  <a:lnTo>
                    <a:pt x="1023111" y="1104036"/>
                  </a:lnTo>
                  <a:lnTo>
                    <a:pt x="1031856" y="1103750"/>
                  </a:lnTo>
                  <a:lnTo>
                    <a:pt x="1040601" y="1103439"/>
                  </a:lnTo>
                  <a:lnTo>
                    <a:pt x="1049345" y="1103100"/>
                  </a:lnTo>
                  <a:lnTo>
                    <a:pt x="1058090" y="1102732"/>
                  </a:lnTo>
                  <a:lnTo>
                    <a:pt x="1066834" y="1102330"/>
                  </a:lnTo>
                  <a:lnTo>
                    <a:pt x="1075579" y="1101894"/>
                  </a:lnTo>
                  <a:lnTo>
                    <a:pt x="1084323" y="1101418"/>
                  </a:lnTo>
                  <a:lnTo>
                    <a:pt x="1093068" y="1100900"/>
                  </a:lnTo>
                  <a:lnTo>
                    <a:pt x="1101812" y="1100337"/>
                  </a:lnTo>
                  <a:lnTo>
                    <a:pt x="1110557" y="1099723"/>
                  </a:lnTo>
                  <a:lnTo>
                    <a:pt x="1119301" y="1099055"/>
                  </a:lnTo>
                  <a:lnTo>
                    <a:pt x="1128046" y="1098328"/>
                  </a:lnTo>
                  <a:lnTo>
                    <a:pt x="1136791" y="1097537"/>
                  </a:lnTo>
                  <a:lnTo>
                    <a:pt x="1145535" y="1096675"/>
                  </a:lnTo>
                  <a:lnTo>
                    <a:pt x="1154280" y="1095738"/>
                  </a:lnTo>
                  <a:lnTo>
                    <a:pt x="1163024" y="1094717"/>
                  </a:lnTo>
                  <a:lnTo>
                    <a:pt x="1171769" y="1093607"/>
                  </a:lnTo>
                  <a:lnTo>
                    <a:pt x="1180513" y="1092398"/>
                  </a:lnTo>
                  <a:lnTo>
                    <a:pt x="1189258" y="1091083"/>
                  </a:lnTo>
                  <a:lnTo>
                    <a:pt x="1198002" y="1089653"/>
                  </a:lnTo>
                  <a:lnTo>
                    <a:pt x="1206747" y="1088096"/>
                  </a:lnTo>
                  <a:lnTo>
                    <a:pt x="1215491" y="1086404"/>
                  </a:lnTo>
                  <a:lnTo>
                    <a:pt x="1224236" y="1084563"/>
                  </a:lnTo>
                  <a:lnTo>
                    <a:pt x="1232981" y="1082561"/>
                  </a:lnTo>
                  <a:lnTo>
                    <a:pt x="1241725" y="1080386"/>
                  </a:lnTo>
                  <a:lnTo>
                    <a:pt x="1250470" y="1078021"/>
                  </a:lnTo>
                  <a:lnTo>
                    <a:pt x="1259214" y="1075452"/>
                  </a:lnTo>
                  <a:lnTo>
                    <a:pt x="1267959" y="1072661"/>
                  </a:lnTo>
                  <a:lnTo>
                    <a:pt x="1276703" y="1069631"/>
                  </a:lnTo>
                  <a:lnTo>
                    <a:pt x="1285448" y="1066342"/>
                  </a:lnTo>
                  <a:lnTo>
                    <a:pt x="1294192" y="1062773"/>
                  </a:lnTo>
                  <a:lnTo>
                    <a:pt x="1302937" y="1058903"/>
                  </a:lnTo>
                  <a:lnTo>
                    <a:pt x="1311681" y="1054707"/>
                  </a:lnTo>
                  <a:lnTo>
                    <a:pt x="1320426" y="1050161"/>
                  </a:lnTo>
                  <a:lnTo>
                    <a:pt x="1329171" y="1045239"/>
                  </a:lnTo>
                  <a:lnTo>
                    <a:pt x="1337915" y="1039912"/>
                  </a:lnTo>
                  <a:lnTo>
                    <a:pt x="1346660" y="1034151"/>
                  </a:lnTo>
                  <a:lnTo>
                    <a:pt x="1355404" y="1027926"/>
                  </a:lnTo>
                  <a:lnTo>
                    <a:pt x="1364149" y="1021205"/>
                  </a:lnTo>
                  <a:lnTo>
                    <a:pt x="1372893" y="1013954"/>
                  </a:lnTo>
                  <a:lnTo>
                    <a:pt x="1381638" y="1006139"/>
                  </a:lnTo>
                  <a:lnTo>
                    <a:pt x="1390382" y="997726"/>
                  </a:lnTo>
                  <a:lnTo>
                    <a:pt x="1399127" y="988677"/>
                  </a:lnTo>
                  <a:lnTo>
                    <a:pt x="1407871" y="978959"/>
                  </a:lnTo>
                  <a:lnTo>
                    <a:pt x="1416616" y="968533"/>
                  </a:lnTo>
                  <a:lnTo>
                    <a:pt x="1425361" y="957365"/>
                  </a:lnTo>
                  <a:lnTo>
                    <a:pt x="1434105" y="945421"/>
                  </a:lnTo>
                  <a:lnTo>
                    <a:pt x="1442850" y="932665"/>
                  </a:lnTo>
                  <a:lnTo>
                    <a:pt x="1451594" y="919068"/>
                  </a:lnTo>
                  <a:lnTo>
                    <a:pt x="1460339" y="904601"/>
                  </a:lnTo>
                  <a:lnTo>
                    <a:pt x="1469083" y="889239"/>
                  </a:lnTo>
                  <a:lnTo>
                    <a:pt x="1477828" y="872960"/>
                  </a:lnTo>
                  <a:lnTo>
                    <a:pt x="1486572" y="855748"/>
                  </a:lnTo>
                  <a:lnTo>
                    <a:pt x="1495317" y="837594"/>
                  </a:lnTo>
                  <a:lnTo>
                    <a:pt x="1504061" y="818493"/>
                  </a:lnTo>
                  <a:lnTo>
                    <a:pt x="1512806" y="798449"/>
                  </a:lnTo>
                  <a:lnTo>
                    <a:pt x="1521551" y="777475"/>
                  </a:lnTo>
                  <a:lnTo>
                    <a:pt x="1530295" y="755591"/>
                  </a:lnTo>
                  <a:lnTo>
                    <a:pt x="1539040" y="732826"/>
                  </a:lnTo>
                  <a:lnTo>
                    <a:pt x="1547784" y="709221"/>
                  </a:lnTo>
                  <a:lnTo>
                    <a:pt x="1556529" y="684824"/>
                  </a:lnTo>
                  <a:lnTo>
                    <a:pt x="1565273" y="659695"/>
                  </a:lnTo>
                  <a:lnTo>
                    <a:pt x="1574018" y="633903"/>
                  </a:lnTo>
                  <a:lnTo>
                    <a:pt x="1582762" y="607525"/>
                  </a:lnTo>
                  <a:lnTo>
                    <a:pt x="1591507" y="580647"/>
                  </a:lnTo>
                  <a:lnTo>
                    <a:pt x="1600252" y="553364"/>
                  </a:lnTo>
                  <a:lnTo>
                    <a:pt x="1608996" y="525775"/>
                  </a:lnTo>
                  <a:lnTo>
                    <a:pt x="1617741" y="497983"/>
                  </a:lnTo>
                  <a:lnTo>
                    <a:pt x="1626485" y="470098"/>
                  </a:lnTo>
                  <a:lnTo>
                    <a:pt x="1635230" y="442227"/>
                  </a:lnTo>
                  <a:lnTo>
                    <a:pt x="1643974" y="414480"/>
                  </a:lnTo>
                  <a:lnTo>
                    <a:pt x="1652719" y="386965"/>
                  </a:lnTo>
                  <a:lnTo>
                    <a:pt x="1661463" y="359785"/>
                  </a:lnTo>
                  <a:lnTo>
                    <a:pt x="1670208" y="333038"/>
                  </a:lnTo>
                  <a:lnTo>
                    <a:pt x="1678952" y="306818"/>
                  </a:lnTo>
                  <a:lnTo>
                    <a:pt x="1687697" y="281208"/>
                  </a:lnTo>
                  <a:lnTo>
                    <a:pt x="1696442" y="256285"/>
                  </a:lnTo>
                  <a:lnTo>
                    <a:pt x="1705186" y="232117"/>
                  </a:lnTo>
                  <a:lnTo>
                    <a:pt x="1713931" y="208760"/>
                  </a:lnTo>
                  <a:lnTo>
                    <a:pt x="1722675" y="186261"/>
                  </a:lnTo>
                  <a:lnTo>
                    <a:pt x="1731420" y="164659"/>
                  </a:lnTo>
                  <a:lnTo>
                    <a:pt x="1740164" y="143982"/>
                  </a:lnTo>
                  <a:lnTo>
                    <a:pt x="1748909" y="124247"/>
                  </a:lnTo>
                  <a:lnTo>
                    <a:pt x="1757653" y="105465"/>
                  </a:lnTo>
                  <a:lnTo>
                    <a:pt x="1766398" y="87638"/>
                  </a:lnTo>
                  <a:lnTo>
                    <a:pt x="1775142" y="70759"/>
                  </a:lnTo>
                  <a:lnTo>
                    <a:pt x="1783887" y="54818"/>
                  </a:lnTo>
                  <a:lnTo>
                    <a:pt x="1792632" y="39796"/>
                  </a:lnTo>
                  <a:lnTo>
                    <a:pt x="1801376" y="25670"/>
                  </a:lnTo>
                  <a:lnTo>
                    <a:pt x="1810121" y="12415"/>
                  </a:lnTo>
                  <a:lnTo>
                    <a:pt x="1818865" y="0"/>
                  </a:lnTo>
                  <a:lnTo>
                    <a:pt x="1818865" y="241880"/>
                  </a:lnTo>
                  <a:lnTo>
                    <a:pt x="1810121" y="264376"/>
                  </a:lnTo>
                  <a:lnTo>
                    <a:pt x="1801376" y="287509"/>
                  </a:lnTo>
                  <a:lnTo>
                    <a:pt x="1792632" y="311225"/>
                  </a:lnTo>
                  <a:lnTo>
                    <a:pt x="1783887" y="335465"/>
                  </a:lnTo>
                  <a:lnTo>
                    <a:pt x="1775142" y="360163"/>
                  </a:lnTo>
                  <a:lnTo>
                    <a:pt x="1766398" y="385248"/>
                  </a:lnTo>
                  <a:lnTo>
                    <a:pt x="1757653" y="410642"/>
                  </a:lnTo>
                  <a:lnTo>
                    <a:pt x="1748909" y="436267"/>
                  </a:lnTo>
                  <a:lnTo>
                    <a:pt x="1740164" y="462037"/>
                  </a:lnTo>
                  <a:lnTo>
                    <a:pt x="1731420" y="487867"/>
                  </a:lnTo>
                  <a:lnTo>
                    <a:pt x="1722675" y="513671"/>
                  </a:lnTo>
                  <a:lnTo>
                    <a:pt x="1713931" y="539363"/>
                  </a:lnTo>
                  <a:lnTo>
                    <a:pt x="1705186" y="564858"/>
                  </a:lnTo>
                  <a:lnTo>
                    <a:pt x="1696442" y="590073"/>
                  </a:lnTo>
                  <a:lnTo>
                    <a:pt x="1687697" y="614930"/>
                  </a:lnTo>
                  <a:lnTo>
                    <a:pt x="1678952" y="639354"/>
                  </a:lnTo>
                  <a:lnTo>
                    <a:pt x="1670208" y="663278"/>
                  </a:lnTo>
                  <a:lnTo>
                    <a:pt x="1661463" y="686638"/>
                  </a:lnTo>
                  <a:lnTo>
                    <a:pt x="1652719" y="709378"/>
                  </a:lnTo>
                  <a:lnTo>
                    <a:pt x="1643974" y="731449"/>
                  </a:lnTo>
                  <a:lnTo>
                    <a:pt x="1635230" y="752808"/>
                  </a:lnTo>
                  <a:lnTo>
                    <a:pt x="1626485" y="773421"/>
                  </a:lnTo>
                  <a:lnTo>
                    <a:pt x="1617741" y="793261"/>
                  </a:lnTo>
                  <a:lnTo>
                    <a:pt x="1608996" y="812305"/>
                  </a:lnTo>
                  <a:lnTo>
                    <a:pt x="1600252" y="830542"/>
                  </a:lnTo>
                  <a:lnTo>
                    <a:pt x="1591507" y="847962"/>
                  </a:lnTo>
                  <a:lnTo>
                    <a:pt x="1582762" y="864565"/>
                  </a:lnTo>
                  <a:lnTo>
                    <a:pt x="1574018" y="880353"/>
                  </a:lnTo>
                  <a:lnTo>
                    <a:pt x="1565273" y="895336"/>
                  </a:lnTo>
                  <a:lnTo>
                    <a:pt x="1556529" y="909527"/>
                  </a:lnTo>
                  <a:lnTo>
                    <a:pt x="1547784" y="922942"/>
                  </a:lnTo>
                  <a:lnTo>
                    <a:pt x="1539040" y="935600"/>
                  </a:lnTo>
                  <a:lnTo>
                    <a:pt x="1530295" y="947525"/>
                  </a:lnTo>
                  <a:lnTo>
                    <a:pt x="1521551" y="958741"/>
                  </a:lnTo>
                  <a:lnTo>
                    <a:pt x="1512806" y="969274"/>
                  </a:lnTo>
                  <a:lnTo>
                    <a:pt x="1504061" y="979152"/>
                  </a:lnTo>
                  <a:lnTo>
                    <a:pt x="1495317" y="988403"/>
                  </a:lnTo>
                  <a:lnTo>
                    <a:pt x="1486572" y="997057"/>
                  </a:lnTo>
                  <a:lnTo>
                    <a:pt x="1477828" y="1005141"/>
                  </a:lnTo>
                  <a:lnTo>
                    <a:pt x="1469083" y="1012686"/>
                  </a:lnTo>
                  <a:lnTo>
                    <a:pt x="1460339" y="1019721"/>
                  </a:lnTo>
                  <a:lnTo>
                    <a:pt x="1451594" y="1026272"/>
                  </a:lnTo>
                  <a:lnTo>
                    <a:pt x="1442850" y="1032368"/>
                  </a:lnTo>
                  <a:lnTo>
                    <a:pt x="1434105" y="1038037"/>
                  </a:lnTo>
                  <a:lnTo>
                    <a:pt x="1425361" y="1043303"/>
                  </a:lnTo>
                  <a:lnTo>
                    <a:pt x="1416616" y="1048191"/>
                  </a:lnTo>
                  <a:lnTo>
                    <a:pt x="1407871" y="1052726"/>
                  </a:lnTo>
                  <a:lnTo>
                    <a:pt x="1399127" y="1056931"/>
                  </a:lnTo>
                  <a:lnTo>
                    <a:pt x="1390382" y="1060826"/>
                  </a:lnTo>
                  <a:lnTo>
                    <a:pt x="1381638" y="1064433"/>
                  </a:lnTo>
                  <a:lnTo>
                    <a:pt x="1372893" y="1067772"/>
                  </a:lnTo>
                  <a:lnTo>
                    <a:pt x="1364149" y="1070860"/>
                  </a:lnTo>
                  <a:lnTo>
                    <a:pt x="1355404" y="1073716"/>
                  </a:lnTo>
                  <a:lnTo>
                    <a:pt x="1346660" y="1076355"/>
                  </a:lnTo>
                  <a:lnTo>
                    <a:pt x="1337915" y="1078794"/>
                  </a:lnTo>
                  <a:lnTo>
                    <a:pt x="1329171" y="1081046"/>
                  </a:lnTo>
                  <a:lnTo>
                    <a:pt x="1320426" y="1083125"/>
                  </a:lnTo>
                  <a:lnTo>
                    <a:pt x="1311681" y="1085043"/>
                  </a:lnTo>
                  <a:lnTo>
                    <a:pt x="1302937" y="1086813"/>
                  </a:lnTo>
                  <a:lnTo>
                    <a:pt x="1294192" y="1088446"/>
                  </a:lnTo>
                  <a:lnTo>
                    <a:pt x="1285448" y="1089951"/>
                  </a:lnTo>
                  <a:lnTo>
                    <a:pt x="1276703" y="1091339"/>
                  </a:lnTo>
                  <a:lnTo>
                    <a:pt x="1267959" y="1092618"/>
                  </a:lnTo>
                  <a:lnTo>
                    <a:pt x="1259214" y="1093796"/>
                  </a:lnTo>
                  <a:lnTo>
                    <a:pt x="1250470" y="1094882"/>
                  </a:lnTo>
                  <a:lnTo>
                    <a:pt x="1241725" y="1095881"/>
                  </a:lnTo>
                  <a:lnTo>
                    <a:pt x="1232981" y="1096802"/>
                  </a:lnTo>
                  <a:lnTo>
                    <a:pt x="1224236" y="1097649"/>
                  </a:lnTo>
                  <a:lnTo>
                    <a:pt x="1215491" y="1098429"/>
                  </a:lnTo>
                  <a:lnTo>
                    <a:pt x="1206747" y="1099147"/>
                  </a:lnTo>
                  <a:lnTo>
                    <a:pt x="1198002" y="1099808"/>
                  </a:lnTo>
                  <a:lnTo>
                    <a:pt x="1189258" y="1100415"/>
                  </a:lnTo>
                  <a:lnTo>
                    <a:pt x="1180513" y="1100974"/>
                  </a:lnTo>
                  <a:lnTo>
                    <a:pt x="1171769" y="1101489"/>
                  </a:lnTo>
                  <a:lnTo>
                    <a:pt x="1163024" y="1101962"/>
                  </a:lnTo>
                  <a:lnTo>
                    <a:pt x="1154280" y="1102396"/>
                  </a:lnTo>
                  <a:lnTo>
                    <a:pt x="1145535" y="1102796"/>
                  </a:lnTo>
                  <a:lnTo>
                    <a:pt x="1136791" y="1103164"/>
                  </a:lnTo>
                  <a:lnTo>
                    <a:pt x="1128046" y="1103501"/>
                  </a:lnTo>
                  <a:lnTo>
                    <a:pt x="1119301" y="1103812"/>
                  </a:lnTo>
                  <a:lnTo>
                    <a:pt x="1110557" y="1104097"/>
                  </a:lnTo>
                  <a:lnTo>
                    <a:pt x="1101812" y="1104359"/>
                  </a:lnTo>
                  <a:lnTo>
                    <a:pt x="1093068" y="1104600"/>
                  </a:lnTo>
                  <a:lnTo>
                    <a:pt x="1084323" y="1104821"/>
                  </a:lnTo>
                  <a:lnTo>
                    <a:pt x="1075579" y="1105024"/>
                  </a:lnTo>
                  <a:lnTo>
                    <a:pt x="1066834" y="1105211"/>
                  </a:lnTo>
                  <a:lnTo>
                    <a:pt x="1058090" y="1105382"/>
                  </a:lnTo>
                  <a:lnTo>
                    <a:pt x="1049345" y="1105540"/>
                  </a:lnTo>
                  <a:lnTo>
                    <a:pt x="1040601" y="1105684"/>
                  </a:lnTo>
                  <a:lnTo>
                    <a:pt x="1031856" y="1105817"/>
                  </a:lnTo>
                  <a:lnTo>
                    <a:pt x="1023111" y="1105939"/>
                  </a:lnTo>
                  <a:lnTo>
                    <a:pt x="1014367" y="1106051"/>
                  </a:lnTo>
                  <a:lnTo>
                    <a:pt x="1005622" y="1106153"/>
                  </a:lnTo>
                  <a:lnTo>
                    <a:pt x="996878" y="1106247"/>
                  </a:lnTo>
                  <a:lnTo>
                    <a:pt x="988133" y="1106334"/>
                  </a:lnTo>
                  <a:lnTo>
                    <a:pt x="979389" y="1106413"/>
                  </a:lnTo>
                  <a:lnTo>
                    <a:pt x="970644" y="1106486"/>
                  </a:lnTo>
                  <a:lnTo>
                    <a:pt x="961900" y="1106553"/>
                  </a:lnTo>
                  <a:lnTo>
                    <a:pt x="953155" y="1106614"/>
                  </a:lnTo>
                  <a:lnTo>
                    <a:pt x="944411" y="1106670"/>
                  </a:lnTo>
                  <a:lnTo>
                    <a:pt x="935666" y="1106722"/>
                  </a:lnTo>
                  <a:lnTo>
                    <a:pt x="926921" y="1106769"/>
                  </a:lnTo>
                  <a:lnTo>
                    <a:pt x="918177" y="1106812"/>
                  </a:lnTo>
                  <a:lnTo>
                    <a:pt x="909432" y="1106852"/>
                  </a:lnTo>
                  <a:lnTo>
                    <a:pt x="900688" y="1106889"/>
                  </a:lnTo>
                  <a:lnTo>
                    <a:pt x="891943" y="1106922"/>
                  </a:lnTo>
                  <a:lnTo>
                    <a:pt x="883199" y="1106953"/>
                  </a:lnTo>
                  <a:lnTo>
                    <a:pt x="874454" y="1106981"/>
                  </a:lnTo>
                  <a:lnTo>
                    <a:pt x="865710" y="1107007"/>
                  </a:lnTo>
                  <a:lnTo>
                    <a:pt x="856965" y="1107030"/>
                  </a:lnTo>
                  <a:lnTo>
                    <a:pt x="848221" y="1107052"/>
                  </a:lnTo>
                  <a:lnTo>
                    <a:pt x="839476" y="1107072"/>
                  </a:lnTo>
                  <a:lnTo>
                    <a:pt x="830731" y="1107090"/>
                  </a:lnTo>
                  <a:lnTo>
                    <a:pt x="821987" y="1107107"/>
                  </a:lnTo>
                  <a:lnTo>
                    <a:pt x="813242" y="1107122"/>
                  </a:lnTo>
                  <a:lnTo>
                    <a:pt x="804498" y="1107136"/>
                  </a:lnTo>
                  <a:lnTo>
                    <a:pt x="795753" y="1107149"/>
                  </a:lnTo>
                  <a:lnTo>
                    <a:pt x="787009" y="1107161"/>
                  </a:lnTo>
                  <a:lnTo>
                    <a:pt x="778264" y="1107171"/>
                  </a:lnTo>
                  <a:lnTo>
                    <a:pt x="769520" y="1107181"/>
                  </a:lnTo>
                  <a:lnTo>
                    <a:pt x="760775" y="1107190"/>
                  </a:lnTo>
                  <a:lnTo>
                    <a:pt x="752030" y="1107199"/>
                  </a:lnTo>
                  <a:lnTo>
                    <a:pt x="743286" y="1107206"/>
                  </a:lnTo>
                  <a:lnTo>
                    <a:pt x="734541" y="1107213"/>
                  </a:lnTo>
                  <a:lnTo>
                    <a:pt x="725797" y="1107219"/>
                  </a:lnTo>
                  <a:lnTo>
                    <a:pt x="717052" y="1107225"/>
                  </a:lnTo>
                  <a:lnTo>
                    <a:pt x="708308" y="1107231"/>
                  </a:lnTo>
                  <a:lnTo>
                    <a:pt x="699563" y="1107236"/>
                  </a:lnTo>
                  <a:lnTo>
                    <a:pt x="690819" y="1107240"/>
                  </a:lnTo>
                  <a:lnTo>
                    <a:pt x="682074" y="1107244"/>
                  </a:lnTo>
                  <a:lnTo>
                    <a:pt x="673330" y="1107248"/>
                  </a:lnTo>
                  <a:lnTo>
                    <a:pt x="664585" y="1107251"/>
                  </a:lnTo>
                  <a:lnTo>
                    <a:pt x="655840" y="1107254"/>
                  </a:lnTo>
                  <a:lnTo>
                    <a:pt x="647096" y="1107257"/>
                  </a:lnTo>
                  <a:lnTo>
                    <a:pt x="638351" y="1107260"/>
                  </a:lnTo>
                  <a:lnTo>
                    <a:pt x="629607" y="1107262"/>
                  </a:lnTo>
                  <a:lnTo>
                    <a:pt x="620862" y="1107265"/>
                  </a:lnTo>
                  <a:lnTo>
                    <a:pt x="612118" y="1107267"/>
                  </a:lnTo>
                  <a:lnTo>
                    <a:pt x="603373" y="1107268"/>
                  </a:lnTo>
                  <a:lnTo>
                    <a:pt x="594629" y="1107270"/>
                  </a:lnTo>
                  <a:lnTo>
                    <a:pt x="585884" y="1107272"/>
                  </a:lnTo>
                  <a:lnTo>
                    <a:pt x="577140" y="1107273"/>
                  </a:lnTo>
                  <a:lnTo>
                    <a:pt x="568395" y="1107274"/>
                  </a:lnTo>
                  <a:lnTo>
                    <a:pt x="559650" y="1107276"/>
                  </a:lnTo>
                  <a:lnTo>
                    <a:pt x="550906" y="1107277"/>
                  </a:lnTo>
                  <a:lnTo>
                    <a:pt x="542161" y="1107278"/>
                  </a:lnTo>
                  <a:lnTo>
                    <a:pt x="533417" y="1107279"/>
                  </a:lnTo>
                  <a:lnTo>
                    <a:pt x="524672" y="1107279"/>
                  </a:lnTo>
                  <a:lnTo>
                    <a:pt x="515928" y="1107280"/>
                  </a:lnTo>
                  <a:lnTo>
                    <a:pt x="507183" y="1107281"/>
                  </a:lnTo>
                  <a:lnTo>
                    <a:pt x="498439" y="1107282"/>
                  </a:lnTo>
                  <a:lnTo>
                    <a:pt x="489694" y="1107282"/>
                  </a:lnTo>
                  <a:lnTo>
                    <a:pt x="480950" y="1107283"/>
                  </a:lnTo>
                  <a:lnTo>
                    <a:pt x="472205" y="1107283"/>
                  </a:lnTo>
                  <a:lnTo>
                    <a:pt x="463460" y="1107284"/>
                  </a:lnTo>
                  <a:lnTo>
                    <a:pt x="454716" y="1107284"/>
                  </a:lnTo>
                  <a:lnTo>
                    <a:pt x="445971" y="1107284"/>
                  </a:lnTo>
                  <a:lnTo>
                    <a:pt x="437227" y="1107285"/>
                  </a:lnTo>
                  <a:lnTo>
                    <a:pt x="428482" y="1107285"/>
                  </a:lnTo>
                  <a:lnTo>
                    <a:pt x="419738" y="1107285"/>
                  </a:lnTo>
                  <a:lnTo>
                    <a:pt x="410993" y="1107286"/>
                  </a:lnTo>
                  <a:lnTo>
                    <a:pt x="402249" y="1107286"/>
                  </a:lnTo>
                  <a:lnTo>
                    <a:pt x="393504" y="1107286"/>
                  </a:lnTo>
                  <a:lnTo>
                    <a:pt x="384760" y="1107286"/>
                  </a:lnTo>
                  <a:lnTo>
                    <a:pt x="376015" y="1107286"/>
                  </a:lnTo>
                  <a:lnTo>
                    <a:pt x="367270" y="1107287"/>
                  </a:lnTo>
                  <a:lnTo>
                    <a:pt x="358526" y="1107287"/>
                  </a:lnTo>
                  <a:lnTo>
                    <a:pt x="349781" y="1107287"/>
                  </a:lnTo>
                  <a:lnTo>
                    <a:pt x="341037" y="1107287"/>
                  </a:lnTo>
                  <a:lnTo>
                    <a:pt x="332292" y="1107287"/>
                  </a:lnTo>
                  <a:lnTo>
                    <a:pt x="323548" y="1107287"/>
                  </a:lnTo>
                  <a:lnTo>
                    <a:pt x="314803" y="1107287"/>
                  </a:lnTo>
                  <a:lnTo>
                    <a:pt x="306059" y="1107287"/>
                  </a:lnTo>
                  <a:lnTo>
                    <a:pt x="297314" y="1107287"/>
                  </a:lnTo>
                  <a:lnTo>
                    <a:pt x="288570" y="1107288"/>
                  </a:lnTo>
                  <a:lnTo>
                    <a:pt x="279825" y="1107288"/>
                  </a:lnTo>
                  <a:lnTo>
                    <a:pt x="271080" y="1107288"/>
                  </a:lnTo>
                  <a:lnTo>
                    <a:pt x="262336" y="1107288"/>
                  </a:lnTo>
                  <a:lnTo>
                    <a:pt x="253591" y="1107288"/>
                  </a:lnTo>
                  <a:lnTo>
                    <a:pt x="244847" y="1107288"/>
                  </a:lnTo>
                  <a:lnTo>
                    <a:pt x="236102" y="1107288"/>
                  </a:lnTo>
                  <a:lnTo>
                    <a:pt x="227358" y="1107288"/>
                  </a:lnTo>
                  <a:lnTo>
                    <a:pt x="218613" y="1107288"/>
                  </a:lnTo>
                  <a:lnTo>
                    <a:pt x="209869" y="1107288"/>
                  </a:lnTo>
                  <a:lnTo>
                    <a:pt x="201124" y="1107288"/>
                  </a:lnTo>
                  <a:lnTo>
                    <a:pt x="192380" y="1107288"/>
                  </a:lnTo>
                  <a:lnTo>
                    <a:pt x="183635" y="1107288"/>
                  </a:lnTo>
                  <a:lnTo>
                    <a:pt x="174890" y="1107288"/>
                  </a:lnTo>
                  <a:lnTo>
                    <a:pt x="166146" y="1107288"/>
                  </a:lnTo>
                  <a:lnTo>
                    <a:pt x="157401" y="1107288"/>
                  </a:lnTo>
                  <a:lnTo>
                    <a:pt x="148657" y="1107288"/>
                  </a:lnTo>
                  <a:lnTo>
                    <a:pt x="139912" y="1107288"/>
                  </a:lnTo>
                  <a:lnTo>
                    <a:pt x="131168" y="1107288"/>
                  </a:lnTo>
                  <a:lnTo>
                    <a:pt x="122423" y="1107288"/>
                  </a:lnTo>
                  <a:lnTo>
                    <a:pt x="113679" y="1107288"/>
                  </a:lnTo>
                  <a:lnTo>
                    <a:pt x="104934" y="1107288"/>
                  </a:lnTo>
                  <a:lnTo>
                    <a:pt x="96190" y="1107288"/>
                  </a:lnTo>
                  <a:lnTo>
                    <a:pt x="87445" y="1107288"/>
                  </a:lnTo>
                  <a:lnTo>
                    <a:pt x="78700" y="1107288"/>
                  </a:lnTo>
                  <a:lnTo>
                    <a:pt x="69956" y="1107288"/>
                  </a:lnTo>
                  <a:lnTo>
                    <a:pt x="61211" y="1107288"/>
                  </a:lnTo>
                  <a:lnTo>
                    <a:pt x="52467" y="1107288"/>
                  </a:lnTo>
                  <a:lnTo>
                    <a:pt x="43722" y="1107288"/>
                  </a:lnTo>
                  <a:lnTo>
                    <a:pt x="34978" y="1107288"/>
                  </a:lnTo>
                  <a:lnTo>
                    <a:pt x="26233" y="1107288"/>
                  </a:lnTo>
                  <a:lnTo>
                    <a:pt x="17489" y="1107288"/>
                  </a:lnTo>
                  <a:lnTo>
                    <a:pt x="8744" y="1107288"/>
                  </a:lnTo>
                  <a:close/>
                </a:path>
              </a:pathLst>
            </a:cu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7" name="pl807"/>
            <p:cNvSpPr/>
            <p:nvPr/>
          </p:nvSpPr>
          <p:spPr>
            <a:xfrm>
              <a:off x="5973095" y="1744216"/>
              <a:ext cx="1818865" cy="1107288"/>
            </a:xfrm>
            <a:custGeom>
              <a:avLst/>
              <a:pathLst>
                <a:path w="1818865" h="1107288">
                  <a:moveTo>
                    <a:pt x="0" y="1107288"/>
                  </a:moveTo>
                  <a:lnTo>
                    <a:pt x="0" y="1107288"/>
                  </a:lnTo>
                  <a:lnTo>
                    <a:pt x="8744" y="1107288"/>
                  </a:lnTo>
                  <a:lnTo>
                    <a:pt x="17489" y="1107288"/>
                  </a:lnTo>
                  <a:lnTo>
                    <a:pt x="26233" y="1107288"/>
                  </a:lnTo>
                  <a:lnTo>
                    <a:pt x="34978" y="1107288"/>
                  </a:lnTo>
                  <a:lnTo>
                    <a:pt x="43722" y="1107288"/>
                  </a:lnTo>
                  <a:lnTo>
                    <a:pt x="52467" y="1107288"/>
                  </a:lnTo>
                  <a:lnTo>
                    <a:pt x="61211" y="1107288"/>
                  </a:lnTo>
                  <a:lnTo>
                    <a:pt x="69956" y="1107288"/>
                  </a:lnTo>
                  <a:lnTo>
                    <a:pt x="78700" y="1107288"/>
                  </a:lnTo>
                  <a:lnTo>
                    <a:pt x="87445" y="1107288"/>
                  </a:lnTo>
                  <a:lnTo>
                    <a:pt x="96190" y="1107288"/>
                  </a:lnTo>
                  <a:lnTo>
                    <a:pt x="104934" y="1107288"/>
                  </a:lnTo>
                  <a:lnTo>
                    <a:pt x="113679" y="1107288"/>
                  </a:lnTo>
                  <a:lnTo>
                    <a:pt x="122423" y="1107288"/>
                  </a:lnTo>
                  <a:lnTo>
                    <a:pt x="131168" y="1107288"/>
                  </a:lnTo>
                  <a:lnTo>
                    <a:pt x="139912" y="1107288"/>
                  </a:lnTo>
                  <a:lnTo>
                    <a:pt x="148657" y="1107287"/>
                  </a:lnTo>
                  <a:lnTo>
                    <a:pt x="157401" y="1107287"/>
                  </a:lnTo>
                  <a:lnTo>
                    <a:pt x="166146" y="1107287"/>
                  </a:lnTo>
                  <a:lnTo>
                    <a:pt x="174890" y="1107287"/>
                  </a:lnTo>
                  <a:lnTo>
                    <a:pt x="183635" y="1107287"/>
                  </a:lnTo>
                  <a:lnTo>
                    <a:pt x="192380" y="1107287"/>
                  </a:lnTo>
                  <a:lnTo>
                    <a:pt x="201124" y="1107287"/>
                  </a:lnTo>
                  <a:lnTo>
                    <a:pt x="209869" y="1107287"/>
                  </a:lnTo>
                  <a:lnTo>
                    <a:pt x="218613" y="1107287"/>
                  </a:lnTo>
                  <a:lnTo>
                    <a:pt x="227358" y="1107287"/>
                  </a:lnTo>
                  <a:lnTo>
                    <a:pt x="236102" y="1107286"/>
                  </a:lnTo>
                  <a:lnTo>
                    <a:pt x="244847" y="1107286"/>
                  </a:lnTo>
                  <a:lnTo>
                    <a:pt x="253591" y="1107286"/>
                  </a:lnTo>
                  <a:lnTo>
                    <a:pt x="262336" y="1107286"/>
                  </a:lnTo>
                  <a:lnTo>
                    <a:pt x="271080" y="1107286"/>
                  </a:lnTo>
                  <a:lnTo>
                    <a:pt x="279825" y="1107285"/>
                  </a:lnTo>
                  <a:lnTo>
                    <a:pt x="288570" y="1107285"/>
                  </a:lnTo>
                  <a:lnTo>
                    <a:pt x="297314" y="1107285"/>
                  </a:lnTo>
                  <a:lnTo>
                    <a:pt x="306059" y="1107285"/>
                  </a:lnTo>
                  <a:lnTo>
                    <a:pt x="314803" y="1107284"/>
                  </a:lnTo>
                  <a:lnTo>
                    <a:pt x="323548" y="1107284"/>
                  </a:lnTo>
                  <a:lnTo>
                    <a:pt x="332292" y="1107284"/>
                  </a:lnTo>
                  <a:lnTo>
                    <a:pt x="341037" y="1107283"/>
                  </a:lnTo>
                  <a:lnTo>
                    <a:pt x="349781" y="1107283"/>
                  </a:lnTo>
                  <a:lnTo>
                    <a:pt x="358526" y="1107282"/>
                  </a:lnTo>
                  <a:lnTo>
                    <a:pt x="367270" y="1107282"/>
                  </a:lnTo>
                  <a:lnTo>
                    <a:pt x="376015" y="1107281"/>
                  </a:lnTo>
                  <a:lnTo>
                    <a:pt x="384760" y="1107281"/>
                  </a:lnTo>
                  <a:lnTo>
                    <a:pt x="393504" y="1107280"/>
                  </a:lnTo>
                  <a:lnTo>
                    <a:pt x="402249" y="1107279"/>
                  </a:lnTo>
                  <a:lnTo>
                    <a:pt x="410993" y="1107278"/>
                  </a:lnTo>
                  <a:lnTo>
                    <a:pt x="419738" y="1107278"/>
                  </a:lnTo>
                  <a:lnTo>
                    <a:pt x="428482" y="1107277"/>
                  </a:lnTo>
                  <a:lnTo>
                    <a:pt x="437227" y="1107276"/>
                  </a:lnTo>
                  <a:lnTo>
                    <a:pt x="445971" y="1107275"/>
                  </a:lnTo>
                  <a:lnTo>
                    <a:pt x="454716" y="1107273"/>
                  </a:lnTo>
                  <a:lnTo>
                    <a:pt x="463460" y="1107272"/>
                  </a:lnTo>
                  <a:lnTo>
                    <a:pt x="472205" y="1107271"/>
                  </a:lnTo>
                  <a:lnTo>
                    <a:pt x="480950" y="1107269"/>
                  </a:lnTo>
                  <a:lnTo>
                    <a:pt x="489694" y="1107268"/>
                  </a:lnTo>
                  <a:lnTo>
                    <a:pt x="498439" y="1107266"/>
                  </a:lnTo>
                  <a:lnTo>
                    <a:pt x="507183" y="1107264"/>
                  </a:lnTo>
                  <a:lnTo>
                    <a:pt x="515928" y="1107262"/>
                  </a:lnTo>
                  <a:lnTo>
                    <a:pt x="524672" y="1107259"/>
                  </a:lnTo>
                  <a:lnTo>
                    <a:pt x="533417" y="1107257"/>
                  </a:lnTo>
                  <a:lnTo>
                    <a:pt x="542161" y="1107254"/>
                  </a:lnTo>
                  <a:lnTo>
                    <a:pt x="550906" y="1107251"/>
                  </a:lnTo>
                  <a:lnTo>
                    <a:pt x="559650" y="1107248"/>
                  </a:lnTo>
                  <a:lnTo>
                    <a:pt x="568395" y="1107245"/>
                  </a:lnTo>
                  <a:lnTo>
                    <a:pt x="577140" y="1107241"/>
                  </a:lnTo>
                  <a:lnTo>
                    <a:pt x="585884" y="1107237"/>
                  </a:lnTo>
                  <a:lnTo>
                    <a:pt x="594629" y="1107233"/>
                  </a:lnTo>
                  <a:lnTo>
                    <a:pt x="603373" y="1107228"/>
                  </a:lnTo>
                  <a:lnTo>
                    <a:pt x="612118" y="1107223"/>
                  </a:lnTo>
                  <a:lnTo>
                    <a:pt x="620862" y="1107217"/>
                  </a:lnTo>
                  <a:lnTo>
                    <a:pt x="629607" y="1107211"/>
                  </a:lnTo>
                  <a:lnTo>
                    <a:pt x="638351" y="1107205"/>
                  </a:lnTo>
                  <a:lnTo>
                    <a:pt x="647096" y="1107197"/>
                  </a:lnTo>
                  <a:lnTo>
                    <a:pt x="655840" y="1107190"/>
                  </a:lnTo>
                  <a:lnTo>
                    <a:pt x="664585" y="1107181"/>
                  </a:lnTo>
                  <a:lnTo>
                    <a:pt x="673330" y="1107172"/>
                  </a:lnTo>
                  <a:lnTo>
                    <a:pt x="682074" y="1107162"/>
                  </a:lnTo>
                  <a:lnTo>
                    <a:pt x="690819" y="1107151"/>
                  </a:lnTo>
                  <a:lnTo>
                    <a:pt x="699563" y="1107139"/>
                  </a:lnTo>
                  <a:lnTo>
                    <a:pt x="708308" y="1107126"/>
                  </a:lnTo>
                  <a:lnTo>
                    <a:pt x="717052" y="1107112"/>
                  </a:lnTo>
                  <a:lnTo>
                    <a:pt x="725797" y="1107097"/>
                  </a:lnTo>
                  <a:lnTo>
                    <a:pt x="734541" y="1107081"/>
                  </a:lnTo>
                  <a:lnTo>
                    <a:pt x="743286" y="1107063"/>
                  </a:lnTo>
                  <a:lnTo>
                    <a:pt x="752030" y="1107044"/>
                  </a:lnTo>
                  <a:lnTo>
                    <a:pt x="760775" y="1107022"/>
                  </a:lnTo>
                  <a:lnTo>
                    <a:pt x="769520" y="1106999"/>
                  </a:lnTo>
                  <a:lnTo>
                    <a:pt x="778264" y="1106975"/>
                  </a:lnTo>
                  <a:lnTo>
                    <a:pt x="787009" y="1106947"/>
                  </a:lnTo>
                  <a:lnTo>
                    <a:pt x="795753" y="1106918"/>
                  </a:lnTo>
                  <a:lnTo>
                    <a:pt x="804498" y="1106886"/>
                  </a:lnTo>
                  <a:lnTo>
                    <a:pt x="813242" y="1106851"/>
                  </a:lnTo>
                  <a:lnTo>
                    <a:pt x="821987" y="1106813"/>
                  </a:lnTo>
                  <a:lnTo>
                    <a:pt x="830731" y="1106772"/>
                  </a:lnTo>
                  <a:lnTo>
                    <a:pt x="839476" y="1106727"/>
                  </a:lnTo>
                  <a:lnTo>
                    <a:pt x="848221" y="1106679"/>
                  </a:lnTo>
                  <a:lnTo>
                    <a:pt x="856965" y="1106626"/>
                  </a:lnTo>
                  <a:lnTo>
                    <a:pt x="865710" y="1106568"/>
                  </a:lnTo>
                  <a:lnTo>
                    <a:pt x="874454" y="1106506"/>
                  </a:lnTo>
                  <a:lnTo>
                    <a:pt x="883199" y="1106438"/>
                  </a:lnTo>
                  <a:lnTo>
                    <a:pt x="891943" y="1106364"/>
                  </a:lnTo>
                  <a:lnTo>
                    <a:pt x="900688" y="1106283"/>
                  </a:lnTo>
                  <a:lnTo>
                    <a:pt x="909432" y="1106195"/>
                  </a:lnTo>
                  <a:lnTo>
                    <a:pt x="918177" y="1106100"/>
                  </a:lnTo>
                  <a:lnTo>
                    <a:pt x="926921" y="1105996"/>
                  </a:lnTo>
                  <a:lnTo>
                    <a:pt x="935666" y="1105884"/>
                  </a:lnTo>
                  <a:lnTo>
                    <a:pt x="944411" y="1105761"/>
                  </a:lnTo>
                  <a:lnTo>
                    <a:pt x="953155" y="1105628"/>
                  </a:lnTo>
                  <a:lnTo>
                    <a:pt x="961900" y="1105482"/>
                  </a:lnTo>
                  <a:lnTo>
                    <a:pt x="970644" y="1105324"/>
                  </a:lnTo>
                  <a:lnTo>
                    <a:pt x="979389" y="1105152"/>
                  </a:lnTo>
                  <a:lnTo>
                    <a:pt x="988133" y="1104965"/>
                  </a:lnTo>
                  <a:lnTo>
                    <a:pt x="996878" y="1104761"/>
                  </a:lnTo>
                  <a:lnTo>
                    <a:pt x="1005622" y="1104540"/>
                  </a:lnTo>
                  <a:lnTo>
                    <a:pt x="1014367" y="1104299"/>
                  </a:lnTo>
                  <a:lnTo>
                    <a:pt x="1023111" y="1104036"/>
                  </a:lnTo>
                  <a:lnTo>
                    <a:pt x="1031856" y="1103750"/>
                  </a:lnTo>
                  <a:lnTo>
                    <a:pt x="1040601" y="1103439"/>
                  </a:lnTo>
                  <a:lnTo>
                    <a:pt x="1049345" y="1103100"/>
                  </a:lnTo>
                  <a:lnTo>
                    <a:pt x="1058090" y="1102732"/>
                  </a:lnTo>
                  <a:lnTo>
                    <a:pt x="1066834" y="1102330"/>
                  </a:lnTo>
                  <a:lnTo>
                    <a:pt x="1075579" y="1101894"/>
                  </a:lnTo>
                  <a:lnTo>
                    <a:pt x="1084323" y="1101418"/>
                  </a:lnTo>
                  <a:lnTo>
                    <a:pt x="1093068" y="1100900"/>
                  </a:lnTo>
                  <a:lnTo>
                    <a:pt x="1101812" y="1100337"/>
                  </a:lnTo>
                  <a:lnTo>
                    <a:pt x="1110557" y="1099723"/>
                  </a:lnTo>
                  <a:lnTo>
                    <a:pt x="1119301" y="1099055"/>
                  </a:lnTo>
                  <a:lnTo>
                    <a:pt x="1128046" y="1098328"/>
                  </a:lnTo>
                  <a:lnTo>
                    <a:pt x="1136791" y="1097537"/>
                  </a:lnTo>
                  <a:lnTo>
                    <a:pt x="1145535" y="1096675"/>
                  </a:lnTo>
                  <a:lnTo>
                    <a:pt x="1154280" y="1095738"/>
                  </a:lnTo>
                  <a:lnTo>
                    <a:pt x="1163024" y="1094717"/>
                  </a:lnTo>
                  <a:lnTo>
                    <a:pt x="1171769" y="1093607"/>
                  </a:lnTo>
                  <a:lnTo>
                    <a:pt x="1180513" y="1092398"/>
                  </a:lnTo>
                  <a:lnTo>
                    <a:pt x="1189258" y="1091083"/>
                  </a:lnTo>
                  <a:lnTo>
                    <a:pt x="1198002" y="1089653"/>
                  </a:lnTo>
                  <a:lnTo>
                    <a:pt x="1206747" y="1088096"/>
                  </a:lnTo>
                  <a:lnTo>
                    <a:pt x="1215491" y="1086404"/>
                  </a:lnTo>
                  <a:lnTo>
                    <a:pt x="1224236" y="1084563"/>
                  </a:lnTo>
                  <a:lnTo>
                    <a:pt x="1232981" y="1082561"/>
                  </a:lnTo>
                  <a:lnTo>
                    <a:pt x="1241725" y="1080386"/>
                  </a:lnTo>
                  <a:lnTo>
                    <a:pt x="1250470" y="1078021"/>
                  </a:lnTo>
                  <a:lnTo>
                    <a:pt x="1259214" y="1075452"/>
                  </a:lnTo>
                  <a:lnTo>
                    <a:pt x="1267959" y="1072661"/>
                  </a:lnTo>
                  <a:lnTo>
                    <a:pt x="1276703" y="1069631"/>
                  </a:lnTo>
                  <a:lnTo>
                    <a:pt x="1285448" y="1066342"/>
                  </a:lnTo>
                  <a:lnTo>
                    <a:pt x="1294192" y="1062773"/>
                  </a:lnTo>
                  <a:lnTo>
                    <a:pt x="1302937" y="1058903"/>
                  </a:lnTo>
                  <a:lnTo>
                    <a:pt x="1311681" y="1054707"/>
                  </a:lnTo>
                  <a:lnTo>
                    <a:pt x="1320426" y="1050161"/>
                  </a:lnTo>
                  <a:lnTo>
                    <a:pt x="1329171" y="1045239"/>
                  </a:lnTo>
                  <a:lnTo>
                    <a:pt x="1337915" y="1039912"/>
                  </a:lnTo>
                  <a:lnTo>
                    <a:pt x="1346660" y="1034151"/>
                  </a:lnTo>
                  <a:lnTo>
                    <a:pt x="1355404" y="1027926"/>
                  </a:lnTo>
                  <a:lnTo>
                    <a:pt x="1364149" y="1021205"/>
                  </a:lnTo>
                  <a:lnTo>
                    <a:pt x="1372893" y="1013954"/>
                  </a:lnTo>
                  <a:lnTo>
                    <a:pt x="1381638" y="1006139"/>
                  </a:lnTo>
                  <a:lnTo>
                    <a:pt x="1390382" y="997726"/>
                  </a:lnTo>
                  <a:lnTo>
                    <a:pt x="1399127" y="988677"/>
                  </a:lnTo>
                  <a:lnTo>
                    <a:pt x="1407871" y="978959"/>
                  </a:lnTo>
                  <a:lnTo>
                    <a:pt x="1416616" y="968533"/>
                  </a:lnTo>
                  <a:lnTo>
                    <a:pt x="1425361" y="957365"/>
                  </a:lnTo>
                  <a:lnTo>
                    <a:pt x="1434105" y="945421"/>
                  </a:lnTo>
                  <a:lnTo>
                    <a:pt x="1442850" y="932665"/>
                  </a:lnTo>
                  <a:lnTo>
                    <a:pt x="1451594" y="919068"/>
                  </a:lnTo>
                  <a:lnTo>
                    <a:pt x="1460339" y="904601"/>
                  </a:lnTo>
                  <a:lnTo>
                    <a:pt x="1469083" y="889239"/>
                  </a:lnTo>
                  <a:lnTo>
                    <a:pt x="1477828" y="872960"/>
                  </a:lnTo>
                  <a:lnTo>
                    <a:pt x="1486572" y="855748"/>
                  </a:lnTo>
                  <a:lnTo>
                    <a:pt x="1495317" y="837594"/>
                  </a:lnTo>
                  <a:lnTo>
                    <a:pt x="1504061" y="818493"/>
                  </a:lnTo>
                  <a:lnTo>
                    <a:pt x="1512806" y="798449"/>
                  </a:lnTo>
                  <a:lnTo>
                    <a:pt x="1521551" y="777475"/>
                  </a:lnTo>
                  <a:lnTo>
                    <a:pt x="1530295" y="755591"/>
                  </a:lnTo>
                  <a:lnTo>
                    <a:pt x="1539040" y="732826"/>
                  </a:lnTo>
                  <a:lnTo>
                    <a:pt x="1547784" y="709221"/>
                  </a:lnTo>
                  <a:lnTo>
                    <a:pt x="1556529" y="684824"/>
                  </a:lnTo>
                  <a:lnTo>
                    <a:pt x="1565273" y="659695"/>
                  </a:lnTo>
                  <a:lnTo>
                    <a:pt x="1574018" y="633903"/>
                  </a:lnTo>
                  <a:lnTo>
                    <a:pt x="1582762" y="607525"/>
                  </a:lnTo>
                  <a:lnTo>
                    <a:pt x="1591507" y="580647"/>
                  </a:lnTo>
                  <a:lnTo>
                    <a:pt x="1600252" y="553364"/>
                  </a:lnTo>
                  <a:lnTo>
                    <a:pt x="1608996" y="525775"/>
                  </a:lnTo>
                  <a:lnTo>
                    <a:pt x="1617741" y="497983"/>
                  </a:lnTo>
                  <a:lnTo>
                    <a:pt x="1626485" y="470098"/>
                  </a:lnTo>
                  <a:lnTo>
                    <a:pt x="1635230" y="442227"/>
                  </a:lnTo>
                  <a:lnTo>
                    <a:pt x="1643974" y="414480"/>
                  </a:lnTo>
                  <a:lnTo>
                    <a:pt x="1652719" y="386965"/>
                  </a:lnTo>
                  <a:lnTo>
                    <a:pt x="1661463" y="359785"/>
                  </a:lnTo>
                  <a:lnTo>
                    <a:pt x="1670208" y="333038"/>
                  </a:lnTo>
                  <a:lnTo>
                    <a:pt x="1678952" y="306818"/>
                  </a:lnTo>
                  <a:lnTo>
                    <a:pt x="1687697" y="281208"/>
                  </a:lnTo>
                  <a:lnTo>
                    <a:pt x="1696442" y="256285"/>
                  </a:lnTo>
                  <a:lnTo>
                    <a:pt x="1705186" y="232117"/>
                  </a:lnTo>
                  <a:lnTo>
                    <a:pt x="1713931" y="208760"/>
                  </a:lnTo>
                  <a:lnTo>
                    <a:pt x="1722675" y="186261"/>
                  </a:lnTo>
                  <a:lnTo>
                    <a:pt x="1731420" y="164659"/>
                  </a:lnTo>
                  <a:lnTo>
                    <a:pt x="1740164" y="143982"/>
                  </a:lnTo>
                  <a:lnTo>
                    <a:pt x="1748909" y="124247"/>
                  </a:lnTo>
                  <a:lnTo>
                    <a:pt x="1757653" y="105465"/>
                  </a:lnTo>
                  <a:lnTo>
                    <a:pt x="1766398" y="87638"/>
                  </a:lnTo>
                  <a:lnTo>
                    <a:pt x="1775142" y="70759"/>
                  </a:lnTo>
                  <a:lnTo>
                    <a:pt x="1783887" y="54818"/>
                  </a:lnTo>
                  <a:lnTo>
                    <a:pt x="1792632" y="39796"/>
                  </a:lnTo>
                  <a:lnTo>
                    <a:pt x="1801376" y="25670"/>
                  </a:lnTo>
                  <a:lnTo>
                    <a:pt x="1810121" y="12415"/>
                  </a:ln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08" name="pl808"/>
            <p:cNvSpPr/>
            <p:nvPr/>
          </p:nvSpPr>
          <p:spPr>
            <a:xfrm>
              <a:off x="5973095" y="1986097"/>
              <a:ext cx="1818865" cy="865407"/>
            </a:xfrm>
            <a:custGeom>
              <a:avLst/>
              <a:pathLst>
                <a:path w="1818865" h="865407">
                  <a:moveTo>
                    <a:pt x="1818865" y="0"/>
                  </a:moveTo>
                  <a:lnTo>
                    <a:pt x="1818865" y="0"/>
                  </a:lnTo>
                  <a:lnTo>
                    <a:pt x="1810121" y="22495"/>
                  </a:lnTo>
                  <a:lnTo>
                    <a:pt x="1801376" y="45628"/>
                  </a:lnTo>
                  <a:lnTo>
                    <a:pt x="1792632" y="69344"/>
                  </a:lnTo>
                  <a:lnTo>
                    <a:pt x="1783887" y="93584"/>
                  </a:lnTo>
                  <a:lnTo>
                    <a:pt x="1775142" y="118282"/>
                  </a:lnTo>
                  <a:lnTo>
                    <a:pt x="1766398" y="143367"/>
                  </a:lnTo>
                  <a:lnTo>
                    <a:pt x="1757653" y="168762"/>
                  </a:lnTo>
                  <a:lnTo>
                    <a:pt x="1748909" y="194386"/>
                  </a:lnTo>
                  <a:lnTo>
                    <a:pt x="1740164" y="220156"/>
                  </a:lnTo>
                  <a:lnTo>
                    <a:pt x="1731420" y="245986"/>
                  </a:lnTo>
                  <a:lnTo>
                    <a:pt x="1722675" y="271791"/>
                  </a:lnTo>
                  <a:lnTo>
                    <a:pt x="1713931" y="297482"/>
                  </a:lnTo>
                  <a:lnTo>
                    <a:pt x="1705186" y="322977"/>
                  </a:lnTo>
                  <a:lnTo>
                    <a:pt x="1696442" y="348192"/>
                  </a:lnTo>
                  <a:lnTo>
                    <a:pt x="1687697" y="373049"/>
                  </a:lnTo>
                  <a:lnTo>
                    <a:pt x="1678952" y="397474"/>
                  </a:lnTo>
                  <a:lnTo>
                    <a:pt x="1670208" y="421397"/>
                  </a:lnTo>
                  <a:lnTo>
                    <a:pt x="1661463" y="444757"/>
                  </a:lnTo>
                  <a:lnTo>
                    <a:pt x="1652719" y="467497"/>
                  </a:lnTo>
                  <a:lnTo>
                    <a:pt x="1643974" y="489568"/>
                  </a:lnTo>
                  <a:lnTo>
                    <a:pt x="1635230" y="510927"/>
                  </a:lnTo>
                  <a:lnTo>
                    <a:pt x="1626485" y="531540"/>
                  </a:lnTo>
                  <a:lnTo>
                    <a:pt x="1617741" y="551380"/>
                  </a:lnTo>
                  <a:lnTo>
                    <a:pt x="1608996" y="570424"/>
                  </a:lnTo>
                  <a:lnTo>
                    <a:pt x="1600252" y="588661"/>
                  </a:lnTo>
                  <a:lnTo>
                    <a:pt x="1591507" y="606081"/>
                  </a:lnTo>
                  <a:lnTo>
                    <a:pt x="1582762" y="622684"/>
                  </a:lnTo>
                  <a:lnTo>
                    <a:pt x="1574018" y="638472"/>
                  </a:lnTo>
                  <a:lnTo>
                    <a:pt x="1565273" y="653456"/>
                  </a:lnTo>
                  <a:lnTo>
                    <a:pt x="1556529" y="667646"/>
                  </a:lnTo>
                  <a:lnTo>
                    <a:pt x="1547784" y="681061"/>
                  </a:lnTo>
                  <a:lnTo>
                    <a:pt x="1539040" y="693720"/>
                  </a:lnTo>
                  <a:lnTo>
                    <a:pt x="1530295" y="705644"/>
                  </a:lnTo>
                  <a:lnTo>
                    <a:pt x="1521551" y="716860"/>
                  </a:lnTo>
                  <a:lnTo>
                    <a:pt x="1512806" y="727393"/>
                  </a:lnTo>
                  <a:lnTo>
                    <a:pt x="1504061" y="737271"/>
                  </a:lnTo>
                  <a:lnTo>
                    <a:pt x="1495317" y="746523"/>
                  </a:lnTo>
                  <a:lnTo>
                    <a:pt x="1486572" y="755176"/>
                  </a:lnTo>
                  <a:lnTo>
                    <a:pt x="1477828" y="763261"/>
                  </a:lnTo>
                  <a:lnTo>
                    <a:pt x="1469083" y="770806"/>
                  </a:lnTo>
                  <a:lnTo>
                    <a:pt x="1460339" y="777840"/>
                  </a:lnTo>
                  <a:lnTo>
                    <a:pt x="1451594" y="784391"/>
                  </a:lnTo>
                  <a:lnTo>
                    <a:pt x="1442850" y="790488"/>
                  </a:lnTo>
                  <a:lnTo>
                    <a:pt x="1434105" y="796156"/>
                  </a:lnTo>
                  <a:lnTo>
                    <a:pt x="1425361" y="801422"/>
                  </a:lnTo>
                  <a:lnTo>
                    <a:pt x="1416616" y="806310"/>
                  </a:lnTo>
                  <a:lnTo>
                    <a:pt x="1407871" y="810845"/>
                  </a:lnTo>
                  <a:lnTo>
                    <a:pt x="1399127" y="815050"/>
                  </a:lnTo>
                  <a:lnTo>
                    <a:pt x="1390382" y="818945"/>
                  </a:lnTo>
                  <a:lnTo>
                    <a:pt x="1381638" y="822552"/>
                  </a:lnTo>
                  <a:lnTo>
                    <a:pt x="1372893" y="825891"/>
                  </a:lnTo>
                  <a:lnTo>
                    <a:pt x="1364149" y="828979"/>
                  </a:lnTo>
                  <a:lnTo>
                    <a:pt x="1355404" y="831835"/>
                  </a:lnTo>
                  <a:lnTo>
                    <a:pt x="1346660" y="834475"/>
                  </a:lnTo>
                  <a:lnTo>
                    <a:pt x="1337915" y="836913"/>
                  </a:lnTo>
                  <a:lnTo>
                    <a:pt x="1329171" y="839165"/>
                  </a:lnTo>
                  <a:lnTo>
                    <a:pt x="1320426" y="841244"/>
                  </a:lnTo>
                  <a:lnTo>
                    <a:pt x="1311681" y="843162"/>
                  </a:lnTo>
                  <a:lnTo>
                    <a:pt x="1302937" y="844932"/>
                  </a:lnTo>
                  <a:lnTo>
                    <a:pt x="1294192" y="846565"/>
                  </a:lnTo>
                  <a:lnTo>
                    <a:pt x="1285448" y="848070"/>
                  </a:lnTo>
                  <a:lnTo>
                    <a:pt x="1276703" y="849458"/>
                  </a:lnTo>
                  <a:lnTo>
                    <a:pt x="1267959" y="850737"/>
                  </a:lnTo>
                  <a:lnTo>
                    <a:pt x="1259214" y="851915"/>
                  </a:lnTo>
                  <a:lnTo>
                    <a:pt x="1250470" y="853001"/>
                  </a:lnTo>
                  <a:lnTo>
                    <a:pt x="1241725" y="854000"/>
                  </a:lnTo>
                  <a:lnTo>
                    <a:pt x="1232981" y="854921"/>
                  </a:lnTo>
                  <a:lnTo>
                    <a:pt x="1224236" y="855768"/>
                  </a:lnTo>
                  <a:lnTo>
                    <a:pt x="1215491" y="856548"/>
                  </a:lnTo>
                  <a:lnTo>
                    <a:pt x="1206747" y="857266"/>
                  </a:lnTo>
                  <a:lnTo>
                    <a:pt x="1198002" y="857927"/>
                  </a:lnTo>
                  <a:lnTo>
                    <a:pt x="1189258" y="858535"/>
                  </a:lnTo>
                  <a:lnTo>
                    <a:pt x="1180513" y="859094"/>
                  </a:lnTo>
                  <a:lnTo>
                    <a:pt x="1171769" y="859608"/>
                  </a:lnTo>
                  <a:lnTo>
                    <a:pt x="1163024" y="860081"/>
                  </a:lnTo>
                  <a:lnTo>
                    <a:pt x="1154280" y="860515"/>
                  </a:lnTo>
                  <a:lnTo>
                    <a:pt x="1145535" y="860915"/>
                  </a:lnTo>
                  <a:lnTo>
                    <a:pt x="1136791" y="861283"/>
                  </a:lnTo>
                  <a:lnTo>
                    <a:pt x="1128046" y="861620"/>
                  </a:lnTo>
                  <a:lnTo>
                    <a:pt x="1119301" y="861931"/>
                  </a:lnTo>
                  <a:lnTo>
                    <a:pt x="1110557" y="862216"/>
                  </a:lnTo>
                  <a:lnTo>
                    <a:pt x="1101812" y="862478"/>
                  </a:lnTo>
                  <a:lnTo>
                    <a:pt x="1093068" y="862719"/>
                  </a:lnTo>
                  <a:lnTo>
                    <a:pt x="1084323" y="862940"/>
                  </a:lnTo>
                  <a:lnTo>
                    <a:pt x="1075579" y="863143"/>
                  </a:lnTo>
                  <a:lnTo>
                    <a:pt x="1066834" y="863330"/>
                  </a:lnTo>
                  <a:lnTo>
                    <a:pt x="1058090" y="863501"/>
                  </a:lnTo>
                  <a:lnTo>
                    <a:pt x="1049345" y="863659"/>
                  </a:lnTo>
                  <a:lnTo>
                    <a:pt x="1040601" y="863803"/>
                  </a:lnTo>
                  <a:lnTo>
                    <a:pt x="1031856" y="863936"/>
                  </a:lnTo>
                  <a:lnTo>
                    <a:pt x="1023111" y="864058"/>
                  </a:lnTo>
                  <a:lnTo>
                    <a:pt x="1014367" y="864170"/>
                  </a:lnTo>
                  <a:lnTo>
                    <a:pt x="1005622" y="864272"/>
                  </a:lnTo>
                  <a:lnTo>
                    <a:pt x="996878" y="864367"/>
                  </a:lnTo>
                  <a:lnTo>
                    <a:pt x="988133" y="864453"/>
                  </a:lnTo>
                  <a:lnTo>
                    <a:pt x="979389" y="864532"/>
                  </a:lnTo>
                  <a:lnTo>
                    <a:pt x="970644" y="864605"/>
                  </a:lnTo>
                  <a:lnTo>
                    <a:pt x="961900" y="864672"/>
                  </a:lnTo>
                  <a:lnTo>
                    <a:pt x="953155" y="864733"/>
                  </a:lnTo>
                  <a:lnTo>
                    <a:pt x="944411" y="864789"/>
                  </a:lnTo>
                  <a:lnTo>
                    <a:pt x="935666" y="864841"/>
                  </a:lnTo>
                  <a:lnTo>
                    <a:pt x="926921" y="864888"/>
                  </a:lnTo>
                  <a:lnTo>
                    <a:pt x="918177" y="864932"/>
                  </a:lnTo>
                  <a:lnTo>
                    <a:pt x="909432" y="864971"/>
                  </a:lnTo>
                  <a:lnTo>
                    <a:pt x="900688" y="865008"/>
                  </a:lnTo>
                  <a:lnTo>
                    <a:pt x="891943" y="865041"/>
                  </a:lnTo>
                  <a:lnTo>
                    <a:pt x="883199" y="865072"/>
                  </a:lnTo>
                  <a:lnTo>
                    <a:pt x="874454" y="865100"/>
                  </a:lnTo>
                  <a:lnTo>
                    <a:pt x="865710" y="865126"/>
                  </a:lnTo>
                  <a:lnTo>
                    <a:pt x="856965" y="865149"/>
                  </a:lnTo>
                  <a:lnTo>
                    <a:pt x="848221" y="865171"/>
                  </a:lnTo>
                  <a:lnTo>
                    <a:pt x="839476" y="865191"/>
                  </a:lnTo>
                  <a:lnTo>
                    <a:pt x="830731" y="865209"/>
                  </a:lnTo>
                  <a:lnTo>
                    <a:pt x="821987" y="865226"/>
                  </a:lnTo>
                  <a:lnTo>
                    <a:pt x="813242" y="865241"/>
                  </a:lnTo>
                  <a:lnTo>
                    <a:pt x="804498" y="865255"/>
                  </a:lnTo>
                  <a:lnTo>
                    <a:pt x="795753" y="865268"/>
                  </a:lnTo>
                  <a:lnTo>
                    <a:pt x="787009" y="865280"/>
                  </a:lnTo>
                  <a:lnTo>
                    <a:pt x="778264" y="865291"/>
                  </a:lnTo>
                  <a:lnTo>
                    <a:pt x="769520" y="865300"/>
                  </a:lnTo>
                  <a:lnTo>
                    <a:pt x="760775" y="865309"/>
                  </a:lnTo>
                  <a:lnTo>
                    <a:pt x="752030" y="865318"/>
                  </a:lnTo>
                  <a:lnTo>
                    <a:pt x="743286" y="865325"/>
                  </a:lnTo>
                  <a:lnTo>
                    <a:pt x="734541" y="865332"/>
                  </a:lnTo>
                  <a:lnTo>
                    <a:pt x="725797" y="865339"/>
                  </a:lnTo>
                  <a:lnTo>
                    <a:pt x="717052" y="865344"/>
                  </a:lnTo>
                  <a:lnTo>
                    <a:pt x="708308" y="865350"/>
                  </a:lnTo>
                  <a:lnTo>
                    <a:pt x="699563" y="865355"/>
                  </a:lnTo>
                  <a:lnTo>
                    <a:pt x="690819" y="865359"/>
                  </a:lnTo>
                  <a:lnTo>
                    <a:pt x="682074" y="865363"/>
                  </a:lnTo>
                  <a:lnTo>
                    <a:pt x="673330" y="865367"/>
                  </a:lnTo>
                  <a:lnTo>
                    <a:pt x="664585" y="865370"/>
                  </a:lnTo>
                  <a:lnTo>
                    <a:pt x="655840" y="865374"/>
                  </a:lnTo>
                  <a:lnTo>
                    <a:pt x="647096" y="865376"/>
                  </a:lnTo>
                  <a:lnTo>
                    <a:pt x="638351" y="865379"/>
                  </a:lnTo>
                  <a:lnTo>
                    <a:pt x="629607" y="865381"/>
                  </a:lnTo>
                  <a:lnTo>
                    <a:pt x="620862" y="865384"/>
                  </a:lnTo>
                  <a:lnTo>
                    <a:pt x="612118" y="865386"/>
                  </a:lnTo>
                  <a:lnTo>
                    <a:pt x="603373" y="865388"/>
                  </a:lnTo>
                  <a:lnTo>
                    <a:pt x="594629" y="865389"/>
                  </a:lnTo>
                  <a:lnTo>
                    <a:pt x="585884" y="865391"/>
                  </a:lnTo>
                  <a:lnTo>
                    <a:pt x="577140" y="865392"/>
                  </a:lnTo>
                  <a:lnTo>
                    <a:pt x="568395" y="865394"/>
                  </a:lnTo>
                  <a:lnTo>
                    <a:pt x="559650" y="865395"/>
                  </a:lnTo>
                  <a:lnTo>
                    <a:pt x="550906" y="865396"/>
                  </a:lnTo>
                  <a:lnTo>
                    <a:pt x="542161" y="865397"/>
                  </a:lnTo>
                  <a:lnTo>
                    <a:pt x="533417" y="865398"/>
                  </a:lnTo>
                  <a:lnTo>
                    <a:pt x="524672" y="865399"/>
                  </a:lnTo>
                  <a:lnTo>
                    <a:pt x="515928" y="865399"/>
                  </a:lnTo>
                  <a:lnTo>
                    <a:pt x="507183" y="865400"/>
                  </a:lnTo>
                  <a:lnTo>
                    <a:pt x="498439" y="865401"/>
                  </a:lnTo>
                  <a:lnTo>
                    <a:pt x="489694" y="865401"/>
                  </a:lnTo>
                  <a:lnTo>
                    <a:pt x="480950" y="865402"/>
                  </a:lnTo>
                  <a:lnTo>
                    <a:pt x="472205" y="865402"/>
                  </a:lnTo>
                  <a:lnTo>
                    <a:pt x="463460" y="865403"/>
                  </a:lnTo>
                  <a:lnTo>
                    <a:pt x="454716" y="865403"/>
                  </a:lnTo>
                  <a:lnTo>
                    <a:pt x="445971" y="865403"/>
                  </a:lnTo>
                  <a:lnTo>
                    <a:pt x="437227" y="865404"/>
                  </a:lnTo>
                  <a:lnTo>
                    <a:pt x="428482" y="865404"/>
                  </a:lnTo>
                  <a:lnTo>
                    <a:pt x="419738" y="865404"/>
                  </a:lnTo>
                  <a:lnTo>
                    <a:pt x="410993" y="865405"/>
                  </a:lnTo>
                  <a:lnTo>
                    <a:pt x="402249" y="865405"/>
                  </a:lnTo>
                  <a:lnTo>
                    <a:pt x="393504" y="865405"/>
                  </a:lnTo>
                  <a:lnTo>
                    <a:pt x="384760" y="865405"/>
                  </a:lnTo>
                  <a:lnTo>
                    <a:pt x="376015" y="865406"/>
                  </a:lnTo>
                  <a:lnTo>
                    <a:pt x="367270" y="865406"/>
                  </a:lnTo>
                  <a:lnTo>
                    <a:pt x="358526" y="865406"/>
                  </a:lnTo>
                  <a:lnTo>
                    <a:pt x="349781" y="865406"/>
                  </a:lnTo>
                  <a:lnTo>
                    <a:pt x="341037" y="865406"/>
                  </a:lnTo>
                  <a:lnTo>
                    <a:pt x="332292" y="865406"/>
                  </a:lnTo>
                  <a:lnTo>
                    <a:pt x="323548" y="865406"/>
                  </a:lnTo>
                  <a:lnTo>
                    <a:pt x="314803" y="865406"/>
                  </a:lnTo>
                  <a:lnTo>
                    <a:pt x="306059" y="865407"/>
                  </a:lnTo>
                  <a:lnTo>
                    <a:pt x="297314" y="865407"/>
                  </a:lnTo>
                  <a:lnTo>
                    <a:pt x="288570" y="865407"/>
                  </a:lnTo>
                  <a:lnTo>
                    <a:pt x="279825" y="865407"/>
                  </a:lnTo>
                  <a:lnTo>
                    <a:pt x="271080" y="865407"/>
                  </a:lnTo>
                  <a:lnTo>
                    <a:pt x="262336" y="865407"/>
                  </a:lnTo>
                  <a:lnTo>
                    <a:pt x="253591" y="865407"/>
                  </a:lnTo>
                  <a:lnTo>
                    <a:pt x="244847" y="865407"/>
                  </a:lnTo>
                  <a:lnTo>
                    <a:pt x="236102" y="865407"/>
                  </a:lnTo>
                  <a:lnTo>
                    <a:pt x="227358" y="865407"/>
                  </a:lnTo>
                  <a:lnTo>
                    <a:pt x="218613" y="865407"/>
                  </a:lnTo>
                  <a:lnTo>
                    <a:pt x="209869" y="865407"/>
                  </a:lnTo>
                  <a:lnTo>
                    <a:pt x="201124" y="865407"/>
                  </a:lnTo>
                  <a:lnTo>
                    <a:pt x="192380" y="865407"/>
                  </a:lnTo>
                  <a:lnTo>
                    <a:pt x="183635" y="865407"/>
                  </a:lnTo>
                  <a:lnTo>
                    <a:pt x="174890" y="865407"/>
                  </a:lnTo>
                  <a:lnTo>
                    <a:pt x="166146" y="865407"/>
                  </a:lnTo>
                  <a:lnTo>
                    <a:pt x="157401" y="865407"/>
                  </a:lnTo>
                  <a:lnTo>
                    <a:pt x="148657" y="865407"/>
                  </a:lnTo>
                  <a:lnTo>
                    <a:pt x="139912" y="865407"/>
                  </a:lnTo>
                  <a:lnTo>
                    <a:pt x="131168" y="865407"/>
                  </a:lnTo>
                  <a:lnTo>
                    <a:pt x="122423" y="865407"/>
                  </a:lnTo>
                  <a:lnTo>
                    <a:pt x="113679" y="865407"/>
                  </a:lnTo>
                  <a:lnTo>
                    <a:pt x="104934" y="865407"/>
                  </a:lnTo>
                  <a:lnTo>
                    <a:pt x="96190" y="865407"/>
                  </a:lnTo>
                  <a:lnTo>
                    <a:pt x="87445" y="865407"/>
                  </a:lnTo>
                  <a:lnTo>
                    <a:pt x="78700" y="865407"/>
                  </a:lnTo>
                  <a:lnTo>
                    <a:pt x="69956" y="865407"/>
                  </a:lnTo>
                  <a:lnTo>
                    <a:pt x="61211" y="865407"/>
                  </a:lnTo>
                  <a:lnTo>
                    <a:pt x="52467" y="865407"/>
                  </a:lnTo>
                  <a:lnTo>
                    <a:pt x="43722" y="865407"/>
                  </a:lnTo>
                  <a:lnTo>
                    <a:pt x="34978" y="865407"/>
                  </a:lnTo>
                  <a:lnTo>
                    <a:pt x="26233" y="865407"/>
                  </a:lnTo>
                  <a:lnTo>
                    <a:pt x="17489" y="865407"/>
                  </a:lnTo>
                  <a:lnTo>
                    <a:pt x="8744" y="865407"/>
                  </a:lnTo>
                  <a:lnTo>
                    <a:pt x="0" y="865407"/>
                  </a:lnTo>
                  <a:lnTo>
                    <a:pt x="0" y="86540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09" name="pl809"/>
            <p:cNvSpPr/>
            <p:nvPr/>
          </p:nvSpPr>
          <p:spPr>
            <a:xfrm>
              <a:off x="5973095" y="1844169"/>
              <a:ext cx="1818865" cy="1007335"/>
            </a:xfrm>
            <a:custGeom>
              <a:avLst/>
              <a:pathLst>
                <a:path w="1818865" h="1007335">
                  <a:moveTo>
                    <a:pt x="0" y="1007335"/>
                  </a:moveTo>
                  <a:lnTo>
                    <a:pt x="0" y="1007335"/>
                  </a:lnTo>
                  <a:lnTo>
                    <a:pt x="8744" y="1007335"/>
                  </a:lnTo>
                  <a:lnTo>
                    <a:pt x="17489" y="1007335"/>
                  </a:lnTo>
                  <a:lnTo>
                    <a:pt x="26233" y="1007335"/>
                  </a:lnTo>
                  <a:lnTo>
                    <a:pt x="34978" y="1007335"/>
                  </a:lnTo>
                  <a:lnTo>
                    <a:pt x="43722" y="1007335"/>
                  </a:lnTo>
                  <a:lnTo>
                    <a:pt x="52467" y="1007335"/>
                  </a:lnTo>
                  <a:lnTo>
                    <a:pt x="61211" y="1007335"/>
                  </a:lnTo>
                  <a:lnTo>
                    <a:pt x="69956" y="1007335"/>
                  </a:lnTo>
                  <a:lnTo>
                    <a:pt x="78700" y="1007335"/>
                  </a:lnTo>
                  <a:lnTo>
                    <a:pt x="87445" y="1007335"/>
                  </a:lnTo>
                  <a:lnTo>
                    <a:pt x="96190" y="1007335"/>
                  </a:lnTo>
                  <a:lnTo>
                    <a:pt x="104934" y="1007335"/>
                  </a:lnTo>
                  <a:lnTo>
                    <a:pt x="113679" y="1007335"/>
                  </a:lnTo>
                  <a:lnTo>
                    <a:pt x="122423" y="1007335"/>
                  </a:lnTo>
                  <a:lnTo>
                    <a:pt x="131168" y="1007335"/>
                  </a:lnTo>
                  <a:lnTo>
                    <a:pt x="139912" y="1007335"/>
                  </a:lnTo>
                  <a:lnTo>
                    <a:pt x="148657" y="1007335"/>
                  </a:lnTo>
                  <a:lnTo>
                    <a:pt x="157401" y="1007335"/>
                  </a:lnTo>
                  <a:lnTo>
                    <a:pt x="166146" y="1007335"/>
                  </a:lnTo>
                  <a:lnTo>
                    <a:pt x="174890" y="1007335"/>
                  </a:lnTo>
                  <a:lnTo>
                    <a:pt x="183635" y="1007335"/>
                  </a:lnTo>
                  <a:lnTo>
                    <a:pt x="192380" y="1007334"/>
                  </a:lnTo>
                  <a:lnTo>
                    <a:pt x="201124" y="1007334"/>
                  </a:lnTo>
                  <a:lnTo>
                    <a:pt x="209869" y="1007334"/>
                  </a:lnTo>
                  <a:lnTo>
                    <a:pt x="218613" y="1007334"/>
                  </a:lnTo>
                  <a:lnTo>
                    <a:pt x="227358" y="1007334"/>
                  </a:lnTo>
                  <a:lnTo>
                    <a:pt x="236102" y="1007334"/>
                  </a:lnTo>
                  <a:lnTo>
                    <a:pt x="244847" y="1007334"/>
                  </a:lnTo>
                  <a:lnTo>
                    <a:pt x="253591" y="1007334"/>
                  </a:lnTo>
                  <a:lnTo>
                    <a:pt x="262336" y="1007334"/>
                  </a:lnTo>
                  <a:lnTo>
                    <a:pt x="271080" y="1007334"/>
                  </a:lnTo>
                  <a:lnTo>
                    <a:pt x="279825" y="1007334"/>
                  </a:lnTo>
                  <a:lnTo>
                    <a:pt x="288570" y="1007334"/>
                  </a:lnTo>
                  <a:lnTo>
                    <a:pt x="297314" y="1007333"/>
                  </a:lnTo>
                  <a:lnTo>
                    <a:pt x="306059" y="1007333"/>
                  </a:lnTo>
                  <a:lnTo>
                    <a:pt x="314803" y="1007333"/>
                  </a:lnTo>
                  <a:lnTo>
                    <a:pt x="323548" y="1007333"/>
                  </a:lnTo>
                  <a:lnTo>
                    <a:pt x="332292" y="1007333"/>
                  </a:lnTo>
                  <a:lnTo>
                    <a:pt x="341037" y="1007332"/>
                  </a:lnTo>
                  <a:lnTo>
                    <a:pt x="349781" y="1007332"/>
                  </a:lnTo>
                  <a:lnTo>
                    <a:pt x="358526" y="1007332"/>
                  </a:lnTo>
                  <a:lnTo>
                    <a:pt x="367270" y="1007332"/>
                  </a:lnTo>
                  <a:lnTo>
                    <a:pt x="376015" y="1007331"/>
                  </a:lnTo>
                  <a:lnTo>
                    <a:pt x="384760" y="1007331"/>
                  </a:lnTo>
                  <a:lnTo>
                    <a:pt x="393504" y="1007331"/>
                  </a:lnTo>
                  <a:lnTo>
                    <a:pt x="402249" y="1007330"/>
                  </a:lnTo>
                  <a:lnTo>
                    <a:pt x="410993" y="1007330"/>
                  </a:lnTo>
                  <a:lnTo>
                    <a:pt x="419738" y="1007329"/>
                  </a:lnTo>
                  <a:lnTo>
                    <a:pt x="428482" y="1007329"/>
                  </a:lnTo>
                  <a:lnTo>
                    <a:pt x="437227" y="1007328"/>
                  </a:lnTo>
                  <a:lnTo>
                    <a:pt x="445971" y="1007328"/>
                  </a:lnTo>
                  <a:lnTo>
                    <a:pt x="454716" y="1007327"/>
                  </a:lnTo>
                  <a:lnTo>
                    <a:pt x="463460" y="1007326"/>
                  </a:lnTo>
                  <a:lnTo>
                    <a:pt x="472205" y="1007325"/>
                  </a:lnTo>
                  <a:lnTo>
                    <a:pt x="480950" y="1007325"/>
                  </a:lnTo>
                  <a:lnTo>
                    <a:pt x="489694" y="1007324"/>
                  </a:lnTo>
                  <a:lnTo>
                    <a:pt x="498439" y="1007323"/>
                  </a:lnTo>
                  <a:lnTo>
                    <a:pt x="507183" y="1007322"/>
                  </a:lnTo>
                  <a:lnTo>
                    <a:pt x="515928" y="1007320"/>
                  </a:lnTo>
                  <a:lnTo>
                    <a:pt x="524672" y="1007319"/>
                  </a:lnTo>
                  <a:lnTo>
                    <a:pt x="533417" y="1007318"/>
                  </a:lnTo>
                  <a:lnTo>
                    <a:pt x="542161" y="1007316"/>
                  </a:lnTo>
                  <a:lnTo>
                    <a:pt x="550906" y="1007314"/>
                  </a:lnTo>
                  <a:lnTo>
                    <a:pt x="559650" y="1007312"/>
                  </a:lnTo>
                  <a:lnTo>
                    <a:pt x="568395" y="1007310"/>
                  </a:lnTo>
                  <a:lnTo>
                    <a:pt x="577140" y="1007308"/>
                  </a:lnTo>
                  <a:lnTo>
                    <a:pt x="585884" y="1007306"/>
                  </a:lnTo>
                  <a:lnTo>
                    <a:pt x="594629" y="1007303"/>
                  </a:lnTo>
                  <a:lnTo>
                    <a:pt x="603373" y="1007300"/>
                  </a:lnTo>
                  <a:lnTo>
                    <a:pt x="612118" y="1007297"/>
                  </a:lnTo>
                  <a:lnTo>
                    <a:pt x="620862" y="1007294"/>
                  </a:lnTo>
                  <a:lnTo>
                    <a:pt x="629607" y="1007290"/>
                  </a:lnTo>
                  <a:lnTo>
                    <a:pt x="638351" y="1007286"/>
                  </a:lnTo>
                  <a:lnTo>
                    <a:pt x="647096" y="1007282"/>
                  </a:lnTo>
                  <a:lnTo>
                    <a:pt x="655840" y="1007277"/>
                  </a:lnTo>
                  <a:lnTo>
                    <a:pt x="664585" y="1007272"/>
                  </a:lnTo>
                  <a:lnTo>
                    <a:pt x="673330" y="1007266"/>
                  </a:lnTo>
                  <a:lnTo>
                    <a:pt x="682074" y="1007260"/>
                  </a:lnTo>
                  <a:lnTo>
                    <a:pt x="690819" y="1007254"/>
                  </a:lnTo>
                  <a:lnTo>
                    <a:pt x="699563" y="1007246"/>
                  </a:lnTo>
                  <a:lnTo>
                    <a:pt x="708308" y="1007238"/>
                  </a:lnTo>
                  <a:lnTo>
                    <a:pt x="717052" y="1007230"/>
                  </a:lnTo>
                  <a:lnTo>
                    <a:pt x="725797" y="1007220"/>
                  </a:lnTo>
                  <a:lnTo>
                    <a:pt x="734541" y="1007210"/>
                  </a:lnTo>
                  <a:lnTo>
                    <a:pt x="743286" y="1007199"/>
                  </a:lnTo>
                  <a:lnTo>
                    <a:pt x="752030" y="1007187"/>
                  </a:lnTo>
                  <a:lnTo>
                    <a:pt x="760775" y="1007174"/>
                  </a:lnTo>
                  <a:lnTo>
                    <a:pt x="769520" y="1007159"/>
                  </a:lnTo>
                  <a:lnTo>
                    <a:pt x="778264" y="1007144"/>
                  </a:lnTo>
                  <a:lnTo>
                    <a:pt x="787009" y="1007126"/>
                  </a:lnTo>
                  <a:lnTo>
                    <a:pt x="795753" y="1007108"/>
                  </a:lnTo>
                  <a:lnTo>
                    <a:pt x="804498" y="1007087"/>
                  </a:lnTo>
                  <a:lnTo>
                    <a:pt x="813242" y="1007065"/>
                  </a:lnTo>
                  <a:lnTo>
                    <a:pt x="821987" y="1007041"/>
                  </a:lnTo>
                  <a:lnTo>
                    <a:pt x="830731" y="1007015"/>
                  </a:lnTo>
                  <a:lnTo>
                    <a:pt x="839476" y="1006987"/>
                  </a:lnTo>
                  <a:lnTo>
                    <a:pt x="848221" y="1006955"/>
                  </a:lnTo>
                  <a:lnTo>
                    <a:pt x="856965" y="1006922"/>
                  </a:lnTo>
                  <a:lnTo>
                    <a:pt x="865710" y="1006885"/>
                  </a:lnTo>
                  <a:lnTo>
                    <a:pt x="874454" y="1006845"/>
                  </a:lnTo>
                  <a:lnTo>
                    <a:pt x="883199" y="1006801"/>
                  </a:lnTo>
                  <a:lnTo>
                    <a:pt x="891943" y="1006753"/>
                  </a:lnTo>
                  <a:lnTo>
                    <a:pt x="900688" y="1006701"/>
                  </a:lnTo>
                  <a:lnTo>
                    <a:pt x="909432" y="1006645"/>
                  </a:lnTo>
                  <a:lnTo>
                    <a:pt x="918177" y="1006583"/>
                  </a:lnTo>
                  <a:lnTo>
                    <a:pt x="926921" y="1006516"/>
                  </a:lnTo>
                  <a:lnTo>
                    <a:pt x="935666" y="1006443"/>
                  </a:lnTo>
                  <a:lnTo>
                    <a:pt x="944411" y="1006363"/>
                  </a:lnTo>
                  <a:lnTo>
                    <a:pt x="953155" y="1006277"/>
                  </a:lnTo>
                  <a:lnTo>
                    <a:pt x="961900" y="1006182"/>
                  </a:lnTo>
                  <a:lnTo>
                    <a:pt x="970644" y="1006080"/>
                  </a:lnTo>
                  <a:lnTo>
                    <a:pt x="979389" y="1005968"/>
                  </a:lnTo>
                  <a:lnTo>
                    <a:pt x="988133" y="1005846"/>
                  </a:lnTo>
                  <a:lnTo>
                    <a:pt x="996878" y="1005713"/>
                  </a:lnTo>
                  <a:lnTo>
                    <a:pt x="1005622" y="1005569"/>
                  </a:lnTo>
                  <a:lnTo>
                    <a:pt x="1014367" y="1005411"/>
                  </a:lnTo>
                  <a:lnTo>
                    <a:pt x="1023111" y="1005240"/>
                  </a:lnTo>
                  <a:lnTo>
                    <a:pt x="1031856" y="1005053"/>
                  </a:lnTo>
                  <a:lnTo>
                    <a:pt x="1040601" y="1004850"/>
                  </a:lnTo>
                  <a:lnTo>
                    <a:pt x="1049345" y="1004628"/>
                  </a:lnTo>
                  <a:lnTo>
                    <a:pt x="1058090" y="1004387"/>
                  </a:lnTo>
                  <a:lnTo>
                    <a:pt x="1066834" y="1004125"/>
                  </a:lnTo>
                  <a:lnTo>
                    <a:pt x="1075579" y="1003839"/>
                  </a:lnTo>
                  <a:lnTo>
                    <a:pt x="1084323" y="1003528"/>
                  </a:lnTo>
                  <a:lnTo>
                    <a:pt x="1093068" y="1003190"/>
                  </a:lnTo>
                  <a:lnTo>
                    <a:pt x="1101812" y="1002821"/>
                  </a:lnTo>
                  <a:lnTo>
                    <a:pt x="1110557" y="1002420"/>
                  </a:lnTo>
                  <a:lnTo>
                    <a:pt x="1119301" y="1001983"/>
                  </a:lnTo>
                  <a:lnTo>
                    <a:pt x="1128046" y="1001507"/>
                  </a:lnTo>
                  <a:lnTo>
                    <a:pt x="1136791" y="1000990"/>
                  </a:lnTo>
                  <a:lnTo>
                    <a:pt x="1145535" y="1000427"/>
                  </a:lnTo>
                  <a:lnTo>
                    <a:pt x="1154280" y="999814"/>
                  </a:lnTo>
                  <a:lnTo>
                    <a:pt x="1163024" y="999147"/>
                  </a:lnTo>
                  <a:lnTo>
                    <a:pt x="1171769" y="998421"/>
                  </a:lnTo>
                  <a:lnTo>
                    <a:pt x="1180513" y="997632"/>
                  </a:lnTo>
                  <a:lnTo>
                    <a:pt x="1189258" y="996773"/>
                  </a:lnTo>
                  <a:lnTo>
                    <a:pt x="1198002" y="995839"/>
                  </a:lnTo>
                  <a:lnTo>
                    <a:pt x="1206747" y="994824"/>
                  </a:lnTo>
                  <a:lnTo>
                    <a:pt x="1215491" y="993719"/>
                  </a:lnTo>
                  <a:lnTo>
                    <a:pt x="1224236" y="992518"/>
                  </a:lnTo>
                  <a:lnTo>
                    <a:pt x="1232981" y="991213"/>
                  </a:lnTo>
                  <a:lnTo>
                    <a:pt x="1241725" y="989794"/>
                  </a:lnTo>
                  <a:lnTo>
                    <a:pt x="1250470" y="988252"/>
                  </a:lnTo>
                  <a:lnTo>
                    <a:pt x="1259214" y="986577"/>
                  </a:lnTo>
                  <a:lnTo>
                    <a:pt x="1267959" y="984758"/>
                  </a:lnTo>
                  <a:lnTo>
                    <a:pt x="1276703" y="982782"/>
                  </a:lnTo>
                  <a:lnTo>
                    <a:pt x="1285448" y="980637"/>
                  </a:lnTo>
                  <a:lnTo>
                    <a:pt x="1294192" y="978309"/>
                  </a:lnTo>
                  <a:lnTo>
                    <a:pt x="1302937" y="975784"/>
                  </a:lnTo>
                  <a:lnTo>
                    <a:pt x="1311681" y="973045"/>
                  </a:lnTo>
                  <a:lnTo>
                    <a:pt x="1320426" y="970075"/>
                  </a:lnTo>
                  <a:lnTo>
                    <a:pt x="1329171" y="966856"/>
                  </a:lnTo>
                  <a:lnTo>
                    <a:pt x="1337915" y="963370"/>
                  </a:lnTo>
                  <a:lnTo>
                    <a:pt x="1346660" y="959595"/>
                  </a:lnTo>
                  <a:lnTo>
                    <a:pt x="1355404" y="955509"/>
                  </a:lnTo>
                  <a:lnTo>
                    <a:pt x="1364149" y="951090"/>
                  </a:lnTo>
                  <a:lnTo>
                    <a:pt x="1372893" y="946314"/>
                  </a:lnTo>
                  <a:lnTo>
                    <a:pt x="1381638" y="941154"/>
                  </a:lnTo>
                  <a:lnTo>
                    <a:pt x="1390382" y="935584"/>
                  </a:lnTo>
                  <a:lnTo>
                    <a:pt x="1399127" y="929575"/>
                  </a:lnTo>
                  <a:lnTo>
                    <a:pt x="1407871" y="923099"/>
                  </a:lnTo>
                  <a:lnTo>
                    <a:pt x="1416616" y="916126"/>
                  </a:lnTo>
                  <a:lnTo>
                    <a:pt x="1425361" y="908623"/>
                  </a:lnTo>
                  <a:lnTo>
                    <a:pt x="1434105" y="900560"/>
                  </a:lnTo>
                  <a:lnTo>
                    <a:pt x="1442850" y="891903"/>
                  </a:lnTo>
                  <a:lnTo>
                    <a:pt x="1451594" y="882621"/>
                  </a:lnTo>
                  <a:lnTo>
                    <a:pt x="1460339" y="872680"/>
                  </a:lnTo>
                  <a:lnTo>
                    <a:pt x="1469083" y="862048"/>
                  </a:lnTo>
                  <a:lnTo>
                    <a:pt x="1477828" y="850693"/>
                  </a:lnTo>
                  <a:lnTo>
                    <a:pt x="1486572" y="838585"/>
                  </a:lnTo>
                  <a:lnTo>
                    <a:pt x="1495317" y="825695"/>
                  </a:lnTo>
                  <a:lnTo>
                    <a:pt x="1504061" y="811997"/>
                  </a:lnTo>
                  <a:lnTo>
                    <a:pt x="1512806" y="797467"/>
                  </a:lnTo>
                  <a:lnTo>
                    <a:pt x="1521551" y="782084"/>
                  </a:lnTo>
                  <a:lnTo>
                    <a:pt x="1530295" y="765833"/>
                  </a:lnTo>
                  <a:lnTo>
                    <a:pt x="1539040" y="748703"/>
                  </a:lnTo>
                  <a:lnTo>
                    <a:pt x="1547784" y="730687"/>
                  </a:lnTo>
                  <a:lnTo>
                    <a:pt x="1556529" y="711787"/>
                  </a:lnTo>
                  <a:lnTo>
                    <a:pt x="1565273" y="692009"/>
                  </a:lnTo>
                  <a:lnTo>
                    <a:pt x="1574018" y="671369"/>
                  </a:lnTo>
                  <a:lnTo>
                    <a:pt x="1582762" y="649889"/>
                  </a:lnTo>
                  <a:lnTo>
                    <a:pt x="1591507" y="627600"/>
                  </a:lnTo>
                  <a:lnTo>
                    <a:pt x="1600252" y="604540"/>
                  </a:lnTo>
                  <a:lnTo>
                    <a:pt x="1608996" y="580759"/>
                  </a:lnTo>
                  <a:lnTo>
                    <a:pt x="1617741" y="556312"/>
                  </a:lnTo>
                  <a:lnTo>
                    <a:pt x="1626485" y="531264"/>
                  </a:lnTo>
                  <a:lnTo>
                    <a:pt x="1635230" y="505687"/>
                  </a:lnTo>
                  <a:lnTo>
                    <a:pt x="1643974" y="479660"/>
                  </a:lnTo>
                  <a:lnTo>
                    <a:pt x="1652719" y="453269"/>
                  </a:lnTo>
                  <a:lnTo>
                    <a:pt x="1661463" y="426604"/>
                  </a:lnTo>
                  <a:lnTo>
                    <a:pt x="1670208" y="399760"/>
                  </a:lnTo>
                  <a:lnTo>
                    <a:pt x="1678952" y="372833"/>
                  </a:lnTo>
                  <a:lnTo>
                    <a:pt x="1687697" y="345922"/>
                  </a:lnTo>
                  <a:lnTo>
                    <a:pt x="1696442" y="319125"/>
                  </a:lnTo>
                  <a:lnTo>
                    <a:pt x="1705186" y="292538"/>
                  </a:lnTo>
                  <a:lnTo>
                    <a:pt x="1713931" y="266253"/>
                  </a:lnTo>
                  <a:lnTo>
                    <a:pt x="1722675" y="240361"/>
                  </a:lnTo>
                  <a:lnTo>
                    <a:pt x="1731420" y="214945"/>
                  </a:lnTo>
                  <a:lnTo>
                    <a:pt x="1740164" y="190081"/>
                  </a:lnTo>
                  <a:lnTo>
                    <a:pt x="1748909" y="165840"/>
                  </a:lnTo>
                  <a:lnTo>
                    <a:pt x="1757653" y="142284"/>
                  </a:lnTo>
                  <a:lnTo>
                    <a:pt x="1766398" y="119465"/>
                  </a:lnTo>
                  <a:lnTo>
                    <a:pt x="1775142" y="97430"/>
                  </a:lnTo>
                  <a:lnTo>
                    <a:pt x="1783887" y="76216"/>
                  </a:lnTo>
                  <a:lnTo>
                    <a:pt x="1792632" y="55849"/>
                  </a:lnTo>
                  <a:lnTo>
                    <a:pt x="1801376" y="36350"/>
                  </a:lnTo>
                  <a:lnTo>
                    <a:pt x="1810121" y="17732"/>
                  </a:ln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A86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6068724" y="2833454"/>
              <a:ext cx="36101" cy="3610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6062662" y="2818649"/>
              <a:ext cx="65712" cy="6571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6073335" y="2820577"/>
              <a:ext cx="61855" cy="6185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6082566" y="2821063"/>
              <a:ext cx="60884" cy="6088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6088007" y="2817760"/>
              <a:ext cx="67490" cy="6749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6100055" y="2821063"/>
              <a:ext cx="60884" cy="6088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6106385" y="2818649"/>
              <a:ext cx="65712" cy="6571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6118668" y="2822188"/>
              <a:ext cx="58635" cy="5863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6122720" y="2817495"/>
              <a:ext cx="68020" cy="6802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6139502" y="2825532"/>
              <a:ext cx="51946" cy="5194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6139269" y="2816554"/>
              <a:ext cx="69902" cy="6990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6148462" y="2817002"/>
              <a:ext cx="69005" cy="6900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6158852" y="2818649"/>
              <a:ext cx="65712" cy="6571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6167283" y="2818335"/>
              <a:ext cx="66339" cy="6633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6176342" y="2818649"/>
              <a:ext cx="65712" cy="6571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6185776" y="2819339"/>
              <a:ext cx="64333" cy="6433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6194520" y="2819339"/>
              <a:ext cx="64333" cy="6433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6201169" y="2817243"/>
              <a:ext cx="68525" cy="6852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6212391" y="2819720"/>
              <a:ext cx="63569" cy="6356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6224266" y="2822851"/>
              <a:ext cx="57308" cy="5730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6238839" y="2828679"/>
              <a:ext cx="45651" cy="4565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6234148" y="2815243"/>
              <a:ext cx="72523" cy="7252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6241732" y="2814083"/>
              <a:ext cx="74844" cy="7484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6252343" y="2815949"/>
              <a:ext cx="71112" cy="7111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6261482" y="2816344"/>
              <a:ext cx="70322" cy="7032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6266005" y="2812123"/>
              <a:ext cx="78765" cy="7876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6277255" y="2814628"/>
              <a:ext cx="73755" cy="7375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6283579" y="2812207"/>
              <a:ext cx="78596" cy="7859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6293828" y="2813712"/>
              <a:ext cx="75586" cy="7558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6300819" y="2811958"/>
              <a:ext cx="79093" cy="7909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6311953" y="2814347"/>
              <a:ext cx="74315" cy="7431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6318821" y="2812471"/>
              <a:ext cx="78069" cy="7806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6328927" y="2813832"/>
              <a:ext cx="75345" cy="7534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6335266" y="2811427"/>
              <a:ext cx="80155" cy="8015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6345334" y="2812751"/>
              <a:ext cx="77509" cy="7750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6352094" y="2810766"/>
              <a:ext cx="81478" cy="8147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6360718" y="2810645"/>
              <a:ext cx="81720" cy="8172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6370390" y="2811572"/>
              <a:ext cx="79865" cy="7986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6377702" y="2810140"/>
              <a:ext cx="82730" cy="8273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6385589" y="2809282"/>
              <a:ext cx="84445" cy="8444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6395408" y="2810357"/>
              <a:ext cx="82296" cy="8229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6403437" y="2809642"/>
              <a:ext cx="83726" cy="8372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6412524" y="2809984"/>
              <a:ext cx="83041" cy="8304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6421119" y="2809834"/>
              <a:ext cx="83342" cy="8334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6430615" y="2810586"/>
              <a:ext cx="81838" cy="8183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6437725" y="2808952"/>
              <a:ext cx="85106" cy="8510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6447402" y="2809883"/>
              <a:ext cx="83243" cy="8324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6455377" y="2809114"/>
              <a:ext cx="84782" cy="8478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6463690" y="2808625"/>
              <a:ext cx="85644" cy="8564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6473301" y="2809549"/>
              <a:ext cx="83912" cy="8391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6480467" y="2807970"/>
              <a:ext cx="87069" cy="8706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6489603" y="2808362"/>
              <a:ext cx="86286" cy="8628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6496207" y="2806221"/>
              <a:ext cx="90567" cy="9056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6505620" y="2806890"/>
              <a:ext cx="89230" cy="8923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6515204" y="2807729"/>
              <a:ext cx="87552" cy="8755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6523454" y="2807235"/>
              <a:ext cx="88540" cy="8854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6532072" y="2807108"/>
              <a:ext cx="88793" cy="8879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6540918" y="2807209"/>
              <a:ext cx="88591" cy="8859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6549487" y="2807034"/>
              <a:ext cx="88941" cy="8894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6558407" y="2806984"/>
              <a:ext cx="88591" cy="8859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6568136" y="2808194"/>
              <a:ext cx="86622" cy="8662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6576534" y="2807848"/>
              <a:ext cx="87314" cy="8731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6585793" y="2808174"/>
              <a:ext cx="86286" cy="8628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6594208" y="2808033"/>
              <a:ext cx="86944" cy="8694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6605113" y="2809869"/>
              <a:ext cx="82624" cy="8262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6614192" y="2810527"/>
              <a:ext cx="81955" cy="8195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6620538" y="2808129"/>
              <a:ext cx="86752" cy="8675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6629062" y="2807908"/>
              <a:ext cx="87193" cy="8719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6637264" y="2807366"/>
              <a:ext cx="88277" cy="8827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6652973" y="2805382"/>
              <a:ext cx="91838" cy="9183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6662333" y="2806201"/>
              <a:ext cx="90607" cy="9060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6671322" y="2806445"/>
              <a:ext cx="90119" cy="9011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6679207" y="2805322"/>
              <a:ext cx="91838" cy="9183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6688301" y="2805624"/>
              <a:ext cx="91139" cy="9113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6697391" y="2806281"/>
              <a:ext cx="90448" cy="9044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6705864" y="2805634"/>
              <a:ext cx="90990" cy="9099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6715442" y="2806843"/>
              <a:ext cx="89323" cy="8932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6723467" y="2806124"/>
              <a:ext cx="90763" cy="9076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6732640" y="2806552"/>
              <a:ext cx="89906" cy="8990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6740555" y="2805722"/>
              <a:ext cx="91566" cy="9156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6749759" y="2806182"/>
              <a:ext cx="90646" cy="9064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758705" y="2806383"/>
              <a:ext cx="90244" cy="9024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6766929" y="2805863"/>
              <a:ext cx="91284" cy="9128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6775397" y="2805586"/>
              <a:ext cx="91838" cy="9183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6784401" y="2805845"/>
              <a:ext cx="91320" cy="9132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793704" y="2805487"/>
              <a:ext cx="90202" cy="9020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6801016" y="2803554"/>
              <a:ext cx="93067" cy="9306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6809920" y="2805130"/>
              <a:ext cx="92749" cy="9274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6819815" y="2806281"/>
              <a:ext cx="90448" cy="9044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6828214" y="2804829"/>
              <a:ext cx="91139" cy="9113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6837284" y="2803703"/>
              <a:ext cx="90488" cy="9048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6845872" y="2806104"/>
              <a:ext cx="90801" cy="9080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6855379" y="2806867"/>
              <a:ext cx="89277" cy="8927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6862158" y="2802618"/>
              <a:ext cx="93207" cy="9320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871191" y="2803886"/>
              <a:ext cx="92630" cy="9263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6879419" y="2804673"/>
              <a:ext cx="93664" cy="9366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6887769" y="2804278"/>
              <a:ext cx="94453" cy="9445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6904757" y="2803778"/>
              <a:ext cx="95454" cy="9545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6914384" y="2804660"/>
              <a:ext cx="93690" cy="9369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6921954" y="2803486"/>
              <a:ext cx="96039" cy="9603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6930588" y="2802123"/>
              <a:ext cx="96259" cy="9625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6939725" y="2803768"/>
              <a:ext cx="95474" cy="9547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6948340" y="2803638"/>
              <a:ext cx="95733" cy="9573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6965557" y="2801860"/>
              <a:ext cx="96277" cy="9627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6974754" y="2798545"/>
              <a:ext cx="95372" cy="9537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6982719" y="2798527"/>
              <a:ext cx="96933" cy="9693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6991615" y="2801567"/>
              <a:ext cx="96630" cy="9663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7000937" y="2797937"/>
              <a:ext cx="95474" cy="9547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7009999" y="2801911"/>
              <a:ext cx="94840" cy="9484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7019254" y="2796970"/>
              <a:ext cx="93818" cy="9381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7028825" y="2802234"/>
              <a:ext cx="92165" cy="9216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7038388" y="2806241"/>
              <a:ext cx="90528" cy="9052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7045101" y="2799170"/>
              <a:ext cx="94592" cy="9459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7053892" y="2796418"/>
              <a:ext cx="94500" cy="9450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7063756" y="2801878"/>
              <a:ext cx="92260" cy="9226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7071904" y="2783062"/>
              <a:ext cx="93452" cy="9345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7081075" y="2801701"/>
              <a:ext cx="92600" cy="9260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7090167" y="2797803"/>
              <a:ext cx="91905" cy="9190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7099350" y="2801626"/>
              <a:ext cx="91028" cy="9102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7106950" y="2798059"/>
              <a:ext cx="93317" cy="9331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7116038" y="2786494"/>
              <a:ext cx="92630" cy="9263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7124738" y="2790135"/>
              <a:ext cx="92719" cy="9271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7133558" y="2785870"/>
              <a:ext cx="92569" cy="9256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7142504" y="2776666"/>
              <a:ext cx="92165" cy="9216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7151969" y="2796327"/>
              <a:ext cx="90724" cy="9072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7160599" y="2781873"/>
              <a:ext cx="90953" cy="9095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7168330" y="2781921"/>
              <a:ext cx="92981" cy="9298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7177388" y="2805328"/>
              <a:ext cx="92355" cy="9235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7186686" y="2791494"/>
              <a:ext cx="91248" cy="9124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7194800" y="2788565"/>
              <a:ext cx="92509" cy="9250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0" name="pl940"/>
            <p:cNvSpPr/>
            <p:nvPr/>
          </p:nvSpPr>
          <p:spPr>
            <a:xfrm>
              <a:off x="5973095" y="4426187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1"/>
            <p:cNvSpPr/>
            <p:nvPr/>
          </p:nvSpPr>
          <p:spPr>
            <a:xfrm>
              <a:off x="5973095" y="4111087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2"/>
            <p:cNvSpPr/>
            <p:nvPr/>
          </p:nvSpPr>
          <p:spPr>
            <a:xfrm>
              <a:off x="5973095" y="3795987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3"/>
            <p:cNvSpPr/>
            <p:nvPr/>
          </p:nvSpPr>
          <p:spPr>
            <a:xfrm>
              <a:off x="5973095" y="3480887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4"/>
            <p:cNvSpPr/>
            <p:nvPr/>
          </p:nvSpPr>
          <p:spPr>
            <a:xfrm>
              <a:off x="5973095" y="3165787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g945"/>
            <p:cNvSpPr/>
            <p:nvPr/>
          </p:nvSpPr>
          <p:spPr>
            <a:xfrm>
              <a:off x="5973095" y="3428539"/>
              <a:ext cx="1818865" cy="997648"/>
            </a:xfrm>
            <a:custGeom>
              <a:avLst/>
              <a:pathLst>
                <a:path w="1818865" h="997648">
                  <a:moveTo>
                    <a:pt x="0" y="997648"/>
                  </a:moveTo>
                  <a:lnTo>
                    <a:pt x="8744" y="997648"/>
                  </a:lnTo>
                  <a:lnTo>
                    <a:pt x="17489" y="997648"/>
                  </a:lnTo>
                  <a:lnTo>
                    <a:pt x="26233" y="997648"/>
                  </a:lnTo>
                  <a:lnTo>
                    <a:pt x="34978" y="997648"/>
                  </a:lnTo>
                  <a:lnTo>
                    <a:pt x="43722" y="997648"/>
                  </a:lnTo>
                  <a:lnTo>
                    <a:pt x="52467" y="997648"/>
                  </a:lnTo>
                  <a:lnTo>
                    <a:pt x="61211" y="997648"/>
                  </a:lnTo>
                  <a:lnTo>
                    <a:pt x="69956" y="997648"/>
                  </a:lnTo>
                  <a:lnTo>
                    <a:pt x="78700" y="997648"/>
                  </a:lnTo>
                  <a:lnTo>
                    <a:pt x="87445" y="997648"/>
                  </a:lnTo>
                  <a:lnTo>
                    <a:pt x="96190" y="997648"/>
                  </a:lnTo>
                  <a:lnTo>
                    <a:pt x="104934" y="997648"/>
                  </a:lnTo>
                  <a:lnTo>
                    <a:pt x="113679" y="997648"/>
                  </a:lnTo>
                  <a:lnTo>
                    <a:pt x="122423" y="997648"/>
                  </a:lnTo>
                  <a:lnTo>
                    <a:pt x="131168" y="997648"/>
                  </a:lnTo>
                  <a:lnTo>
                    <a:pt x="139912" y="997648"/>
                  </a:lnTo>
                  <a:lnTo>
                    <a:pt x="148657" y="997648"/>
                  </a:lnTo>
                  <a:lnTo>
                    <a:pt x="157401" y="997648"/>
                  </a:lnTo>
                  <a:lnTo>
                    <a:pt x="166146" y="997648"/>
                  </a:lnTo>
                  <a:lnTo>
                    <a:pt x="174890" y="997648"/>
                  </a:lnTo>
                  <a:lnTo>
                    <a:pt x="183635" y="997648"/>
                  </a:lnTo>
                  <a:lnTo>
                    <a:pt x="192380" y="997648"/>
                  </a:lnTo>
                  <a:lnTo>
                    <a:pt x="201124" y="997648"/>
                  </a:lnTo>
                  <a:lnTo>
                    <a:pt x="209869" y="997647"/>
                  </a:lnTo>
                  <a:lnTo>
                    <a:pt x="218613" y="997647"/>
                  </a:lnTo>
                  <a:lnTo>
                    <a:pt x="227358" y="997647"/>
                  </a:lnTo>
                  <a:lnTo>
                    <a:pt x="236102" y="997647"/>
                  </a:lnTo>
                  <a:lnTo>
                    <a:pt x="244847" y="997647"/>
                  </a:lnTo>
                  <a:lnTo>
                    <a:pt x="253591" y="997647"/>
                  </a:lnTo>
                  <a:lnTo>
                    <a:pt x="262336" y="997647"/>
                  </a:lnTo>
                  <a:lnTo>
                    <a:pt x="271080" y="997647"/>
                  </a:lnTo>
                  <a:lnTo>
                    <a:pt x="279825" y="997647"/>
                  </a:lnTo>
                  <a:lnTo>
                    <a:pt x="288570" y="997647"/>
                  </a:lnTo>
                  <a:lnTo>
                    <a:pt x="297314" y="997646"/>
                  </a:lnTo>
                  <a:lnTo>
                    <a:pt x="306059" y="997646"/>
                  </a:lnTo>
                  <a:lnTo>
                    <a:pt x="314803" y="997646"/>
                  </a:lnTo>
                  <a:lnTo>
                    <a:pt x="323548" y="997646"/>
                  </a:lnTo>
                  <a:lnTo>
                    <a:pt x="332292" y="997646"/>
                  </a:lnTo>
                  <a:lnTo>
                    <a:pt x="341037" y="997646"/>
                  </a:lnTo>
                  <a:lnTo>
                    <a:pt x="349781" y="997645"/>
                  </a:lnTo>
                  <a:lnTo>
                    <a:pt x="358526" y="997645"/>
                  </a:lnTo>
                  <a:lnTo>
                    <a:pt x="367270" y="997645"/>
                  </a:lnTo>
                  <a:lnTo>
                    <a:pt x="376015" y="997645"/>
                  </a:lnTo>
                  <a:lnTo>
                    <a:pt x="384760" y="997644"/>
                  </a:lnTo>
                  <a:lnTo>
                    <a:pt x="393504" y="997644"/>
                  </a:lnTo>
                  <a:lnTo>
                    <a:pt x="402249" y="997643"/>
                  </a:lnTo>
                  <a:lnTo>
                    <a:pt x="410993" y="997643"/>
                  </a:lnTo>
                  <a:lnTo>
                    <a:pt x="419738" y="997643"/>
                  </a:lnTo>
                  <a:lnTo>
                    <a:pt x="428482" y="997642"/>
                  </a:lnTo>
                  <a:lnTo>
                    <a:pt x="437227" y="997642"/>
                  </a:lnTo>
                  <a:lnTo>
                    <a:pt x="445971" y="997641"/>
                  </a:lnTo>
                  <a:lnTo>
                    <a:pt x="454716" y="997640"/>
                  </a:lnTo>
                  <a:lnTo>
                    <a:pt x="463460" y="997640"/>
                  </a:lnTo>
                  <a:lnTo>
                    <a:pt x="472205" y="997639"/>
                  </a:lnTo>
                  <a:lnTo>
                    <a:pt x="480950" y="997638"/>
                  </a:lnTo>
                  <a:lnTo>
                    <a:pt x="489694" y="997637"/>
                  </a:lnTo>
                  <a:lnTo>
                    <a:pt x="498439" y="997636"/>
                  </a:lnTo>
                  <a:lnTo>
                    <a:pt x="507183" y="997635"/>
                  </a:lnTo>
                  <a:lnTo>
                    <a:pt x="515928" y="997634"/>
                  </a:lnTo>
                  <a:lnTo>
                    <a:pt x="524672" y="997633"/>
                  </a:lnTo>
                  <a:lnTo>
                    <a:pt x="533417" y="997632"/>
                  </a:lnTo>
                  <a:lnTo>
                    <a:pt x="542161" y="997630"/>
                  </a:lnTo>
                  <a:lnTo>
                    <a:pt x="550906" y="997629"/>
                  </a:lnTo>
                  <a:lnTo>
                    <a:pt x="559650" y="997627"/>
                  </a:lnTo>
                  <a:lnTo>
                    <a:pt x="568395" y="997625"/>
                  </a:lnTo>
                  <a:lnTo>
                    <a:pt x="577140" y="997624"/>
                  </a:lnTo>
                  <a:lnTo>
                    <a:pt x="585884" y="997621"/>
                  </a:lnTo>
                  <a:lnTo>
                    <a:pt x="594629" y="997619"/>
                  </a:lnTo>
                  <a:lnTo>
                    <a:pt x="603373" y="997617"/>
                  </a:lnTo>
                  <a:lnTo>
                    <a:pt x="612118" y="997614"/>
                  </a:lnTo>
                  <a:lnTo>
                    <a:pt x="620862" y="997611"/>
                  </a:lnTo>
                  <a:lnTo>
                    <a:pt x="629607" y="997608"/>
                  </a:lnTo>
                  <a:lnTo>
                    <a:pt x="638351" y="997604"/>
                  </a:lnTo>
                  <a:lnTo>
                    <a:pt x="647096" y="997601"/>
                  </a:lnTo>
                  <a:lnTo>
                    <a:pt x="655840" y="997596"/>
                  </a:lnTo>
                  <a:lnTo>
                    <a:pt x="664585" y="997592"/>
                  </a:lnTo>
                  <a:lnTo>
                    <a:pt x="673330" y="997587"/>
                  </a:lnTo>
                  <a:lnTo>
                    <a:pt x="682074" y="997582"/>
                  </a:lnTo>
                  <a:lnTo>
                    <a:pt x="690819" y="997576"/>
                  </a:lnTo>
                  <a:lnTo>
                    <a:pt x="699563" y="997570"/>
                  </a:lnTo>
                  <a:lnTo>
                    <a:pt x="708308" y="997563"/>
                  </a:lnTo>
                  <a:lnTo>
                    <a:pt x="717052" y="997556"/>
                  </a:lnTo>
                  <a:lnTo>
                    <a:pt x="725797" y="997548"/>
                  </a:lnTo>
                  <a:lnTo>
                    <a:pt x="734541" y="997539"/>
                  </a:lnTo>
                  <a:lnTo>
                    <a:pt x="743286" y="997530"/>
                  </a:lnTo>
                  <a:lnTo>
                    <a:pt x="752030" y="997520"/>
                  </a:lnTo>
                  <a:lnTo>
                    <a:pt x="760775" y="997509"/>
                  </a:lnTo>
                  <a:lnTo>
                    <a:pt x="769520" y="997497"/>
                  </a:lnTo>
                  <a:lnTo>
                    <a:pt x="778264" y="997483"/>
                  </a:lnTo>
                  <a:lnTo>
                    <a:pt x="787009" y="997469"/>
                  </a:lnTo>
                  <a:lnTo>
                    <a:pt x="795753" y="997454"/>
                  </a:lnTo>
                  <a:lnTo>
                    <a:pt x="804498" y="997437"/>
                  </a:lnTo>
                  <a:lnTo>
                    <a:pt x="813242" y="997419"/>
                  </a:lnTo>
                  <a:lnTo>
                    <a:pt x="821987" y="997399"/>
                  </a:lnTo>
                  <a:lnTo>
                    <a:pt x="830731" y="997377"/>
                  </a:lnTo>
                  <a:lnTo>
                    <a:pt x="839476" y="997354"/>
                  </a:lnTo>
                  <a:lnTo>
                    <a:pt x="848221" y="997328"/>
                  </a:lnTo>
                  <a:lnTo>
                    <a:pt x="856965" y="997300"/>
                  </a:lnTo>
                  <a:lnTo>
                    <a:pt x="865710" y="997270"/>
                  </a:lnTo>
                  <a:lnTo>
                    <a:pt x="874454" y="997237"/>
                  </a:lnTo>
                  <a:lnTo>
                    <a:pt x="883199" y="997201"/>
                  </a:lnTo>
                  <a:lnTo>
                    <a:pt x="891943" y="997163"/>
                  </a:lnTo>
                  <a:lnTo>
                    <a:pt x="900688" y="997120"/>
                  </a:lnTo>
                  <a:lnTo>
                    <a:pt x="909432" y="997074"/>
                  </a:lnTo>
                  <a:lnTo>
                    <a:pt x="918177" y="997024"/>
                  </a:lnTo>
                  <a:lnTo>
                    <a:pt x="926921" y="996970"/>
                  </a:lnTo>
                  <a:lnTo>
                    <a:pt x="935666" y="996910"/>
                  </a:lnTo>
                  <a:lnTo>
                    <a:pt x="944411" y="996846"/>
                  </a:lnTo>
                  <a:lnTo>
                    <a:pt x="953155" y="996776"/>
                  </a:lnTo>
                  <a:lnTo>
                    <a:pt x="961900" y="996699"/>
                  </a:lnTo>
                  <a:lnTo>
                    <a:pt x="970644" y="996616"/>
                  </a:lnTo>
                  <a:lnTo>
                    <a:pt x="979389" y="996526"/>
                  </a:lnTo>
                  <a:lnTo>
                    <a:pt x="988133" y="996427"/>
                  </a:lnTo>
                  <a:lnTo>
                    <a:pt x="996878" y="996320"/>
                  </a:lnTo>
                  <a:lnTo>
                    <a:pt x="1005622" y="996204"/>
                  </a:lnTo>
                  <a:lnTo>
                    <a:pt x="1014367" y="996077"/>
                  </a:lnTo>
                  <a:lnTo>
                    <a:pt x="1023111" y="995939"/>
                  </a:lnTo>
                  <a:lnTo>
                    <a:pt x="1031856" y="995788"/>
                  </a:lnTo>
                  <a:lnTo>
                    <a:pt x="1040601" y="995624"/>
                  </a:lnTo>
                  <a:lnTo>
                    <a:pt x="1049345" y="995446"/>
                  </a:lnTo>
                  <a:lnTo>
                    <a:pt x="1058090" y="995252"/>
                  </a:lnTo>
                  <a:lnTo>
                    <a:pt x="1066834" y="995040"/>
                  </a:lnTo>
                  <a:lnTo>
                    <a:pt x="1075579" y="994810"/>
                  </a:lnTo>
                  <a:lnTo>
                    <a:pt x="1084323" y="994559"/>
                  </a:lnTo>
                  <a:lnTo>
                    <a:pt x="1093068" y="994286"/>
                  </a:lnTo>
                  <a:lnTo>
                    <a:pt x="1101812" y="993989"/>
                  </a:lnTo>
                  <a:lnTo>
                    <a:pt x="1110557" y="993665"/>
                  </a:lnTo>
                  <a:lnTo>
                    <a:pt x="1119301" y="993312"/>
                  </a:lnTo>
                  <a:lnTo>
                    <a:pt x="1128046" y="992928"/>
                  </a:lnTo>
                  <a:lnTo>
                    <a:pt x="1136791" y="992510"/>
                  </a:lnTo>
                  <a:lnTo>
                    <a:pt x="1145535" y="992054"/>
                  </a:lnTo>
                  <a:lnTo>
                    <a:pt x="1154280" y="991558"/>
                  </a:lnTo>
                  <a:lnTo>
                    <a:pt x="1163024" y="991017"/>
                  </a:lnTo>
                  <a:lnTo>
                    <a:pt x="1171769" y="990428"/>
                  </a:lnTo>
                  <a:lnTo>
                    <a:pt x="1180513" y="989787"/>
                  </a:lnTo>
                  <a:lnTo>
                    <a:pt x="1189258" y="989088"/>
                  </a:lnTo>
                  <a:lnTo>
                    <a:pt x="1198002" y="988327"/>
                  </a:lnTo>
                  <a:lnTo>
                    <a:pt x="1206747" y="987499"/>
                  </a:lnTo>
                  <a:lnTo>
                    <a:pt x="1215491" y="986596"/>
                  </a:lnTo>
                  <a:lnTo>
                    <a:pt x="1224236" y="985614"/>
                  </a:lnTo>
                  <a:lnTo>
                    <a:pt x="1232981" y="984544"/>
                  </a:lnTo>
                  <a:lnTo>
                    <a:pt x="1241725" y="983379"/>
                  </a:lnTo>
                  <a:lnTo>
                    <a:pt x="1250470" y="982111"/>
                  </a:lnTo>
                  <a:lnTo>
                    <a:pt x="1259214" y="980730"/>
                  </a:lnTo>
                  <a:lnTo>
                    <a:pt x="1267959" y="979228"/>
                  </a:lnTo>
                  <a:lnTo>
                    <a:pt x="1276703" y="977593"/>
                  </a:lnTo>
                  <a:lnTo>
                    <a:pt x="1285448" y="975814"/>
                  </a:lnTo>
                  <a:lnTo>
                    <a:pt x="1294192" y="973878"/>
                  </a:lnTo>
                  <a:lnTo>
                    <a:pt x="1302937" y="971773"/>
                  </a:lnTo>
                  <a:lnTo>
                    <a:pt x="1311681" y="969484"/>
                  </a:lnTo>
                  <a:lnTo>
                    <a:pt x="1320426" y="966995"/>
                  </a:lnTo>
                  <a:lnTo>
                    <a:pt x="1329171" y="964291"/>
                  </a:lnTo>
                  <a:lnTo>
                    <a:pt x="1337915" y="961352"/>
                  </a:lnTo>
                  <a:lnTo>
                    <a:pt x="1346660" y="958161"/>
                  </a:lnTo>
                  <a:lnTo>
                    <a:pt x="1355404" y="954697"/>
                  </a:lnTo>
                  <a:lnTo>
                    <a:pt x="1364149" y="950937"/>
                  </a:lnTo>
                  <a:lnTo>
                    <a:pt x="1372893" y="946859"/>
                  </a:lnTo>
                  <a:lnTo>
                    <a:pt x="1381638" y="942438"/>
                  </a:lnTo>
                  <a:lnTo>
                    <a:pt x="1390382" y="937648"/>
                  </a:lnTo>
                  <a:lnTo>
                    <a:pt x="1399127" y="932461"/>
                  </a:lnTo>
                  <a:lnTo>
                    <a:pt x="1407871" y="926848"/>
                  </a:lnTo>
                  <a:lnTo>
                    <a:pt x="1416616" y="920779"/>
                  </a:lnTo>
                  <a:lnTo>
                    <a:pt x="1425361" y="914222"/>
                  </a:lnTo>
                  <a:lnTo>
                    <a:pt x="1434105" y="907143"/>
                  </a:lnTo>
                  <a:lnTo>
                    <a:pt x="1442850" y="899509"/>
                  </a:lnTo>
                  <a:lnTo>
                    <a:pt x="1451594" y="891284"/>
                  </a:lnTo>
                  <a:lnTo>
                    <a:pt x="1460339" y="882432"/>
                  </a:lnTo>
                  <a:lnTo>
                    <a:pt x="1469083" y="872918"/>
                  </a:lnTo>
                  <a:lnTo>
                    <a:pt x="1477828" y="862703"/>
                  </a:lnTo>
                  <a:lnTo>
                    <a:pt x="1486572" y="851754"/>
                  </a:lnTo>
                  <a:lnTo>
                    <a:pt x="1495317" y="840033"/>
                  </a:lnTo>
                  <a:lnTo>
                    <a:pt x="1504061" y="827507"/>
                  </a:lnTo>
                  <a:lnTo>
                    <a:pt x="1512806" y="814143"/>
                  </a:lnTo>
                  <a:lnTo>
                    <a:pt x="1521551" y="799912"/>
                  </a:lnTo>
                  <a:lnTo>
                    <a:pt x="1530295" y="784787"/>
                  </a:lnTo>
                  <a:lnTo>
                    <a:pt x="1539040" y="768745"/>
                  </a:lnTo>
                  <a:lnTo>
                    <a:pt x="1547784" y="751769"/>
                  </a:lnTo>
                  <a:lnTo>
                    <a:pt x="1556529" y="733846"/>
                  </a:lnTo>
                  <a:lnTo>
                    <a:pt x="1565273" y="714971"/>
                  </a:lnTo>
                  <a:lnTo>
                    <a:pt x="1574018" y="695145"/>
                  </a:lnTo>
                  <a:lnTo>
                    <a:pt x="1582762" y="674377"/>
                  </a:lnTo>
                  <a:lnTo>
                    <a:pt x="1591507" y="652687"/>
                  </a:lnTo>
                  <a:lnTo>
                    <a:pt x="1600252" y="630101"/>
                  </a:lnTo>
                  <a:lnTo>
                    <a:pt x="1608996" y="606657"/>
                  </a:lnTo>
                  <a:lnTo>
                    <a:pt x="1617741" y="582402"/>
                  </a:lnTo>
                  <a:lnTo>
                    <a:pt x="1626485" y="557392"/>
                  </a:lnTo>
                  <a:lnTo>
                    <a:pt x="1635230" y="531695"/>
                  </a:lnTo>
                  <a:lnTo>
                    <a:pt x="1643974" y="505387"/>
                  </a:lnTo>
                  <a:lnTo>
                    <a:pt x="1652719" y="478552"/>
                  </a:lnTo>
                  <a:lnTo>
                    <a:pt x="1661463" y="451283"/>
                  </a:lnTo>
                  <a:lnTo>
                    <a:pt x="1670208" y="423680"/>
                  </a:lnTo>
                  <a:lnTo>
                    <a:pt x="1678952" y="395846"/>
                  </a:lnTo>
                  <a:lnTo>
                    <a:pt x="1687697" y="367889"/>
                  </a:lnTo>
                  <a:lnTo>
                    <a:pt x="1696442" y="339920"/>
                  </a:lnTo>
                  <a:lnTo>
                    <a:pt x="1705186" y="312048"/>
                  </a:lnTo>
                  <a:lnTo>
                    <a:pt x="1713931" y="284382"/>
                  </a:lnTo>
                  <a:lnTo>
                    <a:pt x="1722675" y="257029"/>
                  </a:lnTo>
                  <a:lnTo>
                    <a:pt x="1731420" y="230089"/>
                  </a:lnTo>
                  <a:lnTo>
                    <a:pt x="1740164" y="203656"/>
                  </a:lnTo>
                  <a:lnTo>
                    <a:pt x="1748909" y="177818"/>
                  </a:lnTo>
                  <a:lnTo>
                    <a:pt x="1757653" y="152654"/>
                  </a:lnTo>
                  <a:lnTo>
                    <a:pt x="1766398" y="128234"/>
                  </a:lnTo>
                  <a:lnTo>
                    <a:pt x="1775142" y="104618"/>
                  </a:lnTo>
                  <a:lnTo>
                    <a:pt x="1783887" y="81856"/>
                  </a:lnTo>
                  <a:lnTo>
                    <a:pt x="1792632" y="59987"/>
                  </a:lnTo>
                  <a:lnTo>
                    <a:pt x="1801376" y="39042"/>
                  </a:lnTo>
                  <a:lnTo>
                    <a:pt x="1810121" y="19043"/>
                  </a:lnTo>
                  <a:lnTo>
                    <a:pt x="1818865" y="0"/>
                  </a:lnTo>
                  <a:lnTo>
                    <a:pt x="1818865" y="323398"/>
                  </a:lnTo>
                  <a:lnTo>
                    <a:pt x="1810121" y="349084"/>
                  </a:lnTo>
                  <a:lnTo>
                    <a:pt x="1801376" y="374840"/>
                  </a:lnTo>
                  <a:lnTo>
                    <a:pt x="1792632" y="400579"/>
                  </a:lnTo>
                  <a:lnTo>
                    <a:pt x="1783887" y="426216"/>
                  </a:lnTo>
                  <a:lnTo>
                    <a:pt x="1775142" y="451668"/>
                  </a:lnTo>
                  <a:lnTo>
                    <a:pt x="1766398" y="476852"/>
                  </a:lnTo>
                  <a:lnTo>
                    <a:pt x="1757653" y="501689"/>
                  </a:lnTo>
                  <a:lnTo>
                    <a:pt x="1748909" y="526106"/>
                  </a:lnTo>
                  <a:lnTo>
                    <a:pt x="1740164" y="550033"/>
                  </a:lnTo>
                  <a:lnTo>
                    <a:pt x="1731420" y="573408"/>
                  </a:lnTo>
                  <a:lnTo>
                    <a:pt x="1722675" y="596174"/>
                  </a:lnTo>
                  <a:lnTo>
                    <a:pt x="1713931" y="618282"/>
                  </a:lnTo>
                  <a:lnTo>
                    <a:pt x="1705186" y="639687"/>
                  </a:lnTo>
                  <a:lnTo>
                    <a:pt x="1696442" y="660356"/>
                  </a:lnTo>
                  <a:lnTo>
                    <a:pt x="1687697" y="680258"/>
                  </a:lnTo>
                  <a:lnTo>
                    <a:pt x="1678952" y="699374"/>
                  </a:lnTo>
                  <a:lnTo>
                    <a:pt x="1670208" y="717688"/>
                  </a:lnTo>
                  <a:lnTo>
                    <a:pt x="1661463" y="735192"/>
                  </a:lnTo>
                  <a:lnTo>
                    <a:pt x="1652719" y="751883"/>
                  </a:lnTo>
                  <a:lnTo>
                    <a:pt x="1643974" y="767764"/>
                  </a:lnTo>
                  <a:lnTo>
                    <a:pt x="1635230" y="782843"/>
                  </a:lnTo>
                  <a:lnTo>
                    <a:pt x="1626485" y="797132"/>
                  </a:lnTo>
                  <a:lnTo>
                    <a:pt x="1617741" y="810646"/>
                  </a:lnTo>
                  <a:lnTo>
                    <a:pt x="1608996" y="823406"/>
                  </a:lnTo>
                  <a:lnTo>
                    <a:pt x="1600252" y="835432"/>
                  </a:lnTo>
                  <a:lnTo>
                    <a:pt x="1591507" y="846749"/>
                  </a:lnTo>
                  <a:lnTo>
                    <a:pt x="1582762" y="857382"/>
                  </a:lnTo>
                  <a:lnTo>
                    <a:pt x="1574018" y="867360"/>
                  </a:lnTo>
                  <a:lnTo>
                    <a:pt x="1565273" y="876708"/>
                  </a:lnTo>
                  <a:lnTo>
                    <a:pt x="1556529" y="885458"/>
                  </a:lnTo>
                  <a:lnTo>
                    <a:pt x="1547784" y="893636"/>
                  </a:lnTo>
                  <a:lnTo>
                    <a:pt x="1539040" y="901272"/>
                  </a:lnTo>
                  <a:lnTo>
                    <a:pt x="1530295" y="908395"/>
                  </a:lnTo>
                  <a:lnTo>
                    <a:pt x="1521551" y="915033"/>
                  </a:lnTo>
                  <a:lnTo>
                    <a:pt x="1512806" y="921212"/>
                  </a:lnTo>
                  <a:lnTo>
                    <a:pt x="1504061" y="926960"/>
                  </a:lnTo>
                  <a:lnTo>
                    <a:pt x="1495317" y="932303"/>
                  </a:lnTo>
                  <a:lnTo>
                    <a:pt x="1486572" y="937266"/>
                  </a:lnTo>
                  <a:lnTo>
                    <a:pt x="1477828" y="941872"/>
                  </a:lnTo>
                  <a:lnTo>
                    <a:pt x="1469083" y="946144"/>
                  </a:lnTo>
                  <a:lnTo>
                    <a:pt x="1460339" y="950104"/>
                  </a:lnTo>
                  <a:lnTo>
                    <a:pt x="1451594" y="953773"/>
                  </a:lnTo>
                  <a:lnTo>
                    <a:pt x="1442850" y="957171"/>
                  </a:lnTo>
                  <a:lnTo>
                    <a:pt x="1434105" y="960315"/>
                  </a:lnTo>
                  <a:lnTo>
                    <a:pt x="1425361" y="963224"/>
                  </a:lnTo>
                  <a:lnTo>
                    <a:pt x="1416616" y="965914"/>
                  </a:lnTo>
                  <a:lnTo>
                    <a:pt x="1407871" y="968400"/>
                  </a:lnTo>
                  <a:lnTo>
                    <a:pt x="1399127" y="970698"/>
                  </a:lnTo>
                  <a:lnTo>
                    <a:pt x="1390382" y="972820"/>
                  </a:lnTo>
                  <a:lnTo>
                    <a:pt x="1381638" y="974779"/>
                  </a:lnTo>
                  <a:lnTo>
                    <a:pt x="1372893" y="976588"/>
                  </a:lnTo>
                  <a:lnTo>
                    <a:pt x="1364149" y="978256"/>
                  </a:lnTo>
                  <a:lnTo>
                    <a:pt x="1355404" y="979796"/>
                  </a:lnTo>
                  <a:lnTo>
                    <a:pt x="1346660" y="981216"/>
                  </a:lnTo>
                  <a:lnTo>
                    <a:pt x="1337915" y="982526"/>
                  </a:lnTo>
                  <a:lnTo>
                    <a:pt x="1329171" y="983733"/>
                  </a:lnTo>
                  <a:lnTo>
                    <a:pt x="1320426" y="984845"/>
                  </a:lnTo>
                  <a:lnTo>
                    <a:pt x="1311681" y="985870"/>
                  </a:lnTo>
                  <a:lnTo>
                    <a:pt x="1302937" y="986815"/>
                  </a:lnTo>
                  <a:lnTo>
                    <a:pt x="1294192" y="987685"/>
                  </a:lnTo>
                  <a:lnTo>
                    <a:pt x="1285448" y="988486"/>
                  </a:lnTo>
                  <a:lnTo>
                    <a:pt x="1276703" y="989224"/>
                  </a:lnTo>
                  <a:lnTo>
                    <a:pt x="1267959" y="989903"/>
                  </a:lnTo>
                  <a:lnTo>
                    <a:pt x="1259214" y="990528"/>
                  </a:lnTo>
                  <a:lnTo>
                    <a:pt x="1250470" y="991104"/>
                  </a:lnTo>
                  <a:lnTo>
                    <a:pt x="1241725" y="991633"/>
                  </a:lnTo>
                  <a:lnTo>
                    <a:pt x="1232981" y="992121"/>
                  </a:lnTo>
                  <a:lnTo>
                    <a:pt x="1224236" y="992569"/>
                  </a:lnTo>
                  <a:lnTo>
                    <a:pt x="1215491" y="992981"/>
                  </a:lnTo>
                  <a:lnTo>
                    <a:pt x="1206747" y="993361"/>
                  </a:lnTo>
                  <a:lnTo>
                    <a:pt x="1198002" y="993710"/>
                  </a:lnTo>
                  <a:lnTo>
                    <a:pt x="1189258" y="994030"/>
                  </a:lnTo>
                  <a:lnTo>
                    <a:pt x="1180513" y="994325"/>
                  </a:lnTo>
                  <a:lnTo>
                    <a:pt x="1171769" y="994597"/>
                  </a:lnTo>
                  <a:lnTo>
                    <a:pt x="1163024" y="994846"/>
                  </a:lnTo>
                  <a:lnTo>
                    <a:pt x="1154280" y="995075"/>
                  </a:lnTo>
                  <a:lnTo>
                    <a:pt x="1145535" y="995286"/>
                  </a:lnTo>
                  <a:lnTo>
                    <a:pt x="1136791" y="995479"/>
                  </a:lnTo>
                  <a:lnTo>
                    <a:pt x="1128046" y="995657"/>
                  </a:lnTo>
                  <a:lnTo>
                    <a:pt x="1119301" y="995821"/>
                  </a:lnTo>
                  <a:lnTo>
                    <a:pt x="1110557" y="995971"/>
                  </a:lnTo>
                  <a:lnTo>
                    <a:pt x="1101812" y="996109"/>
                  </a:lnTo>
                  <a:lnTo>
                    <a:pt x="1093068" y="996235"/>
                  </a:lnTo>
                  <a:lnTo>
                    <a:pt x="1084323" y="996352"/>
                  </a:lnTo>
                  <a:lnTo>
                    <a:pt x="1075579" y="996459"/>
                  </a:lnTo>
                  <a:lnTo>
                    <a:pt x="1066834" y="996557"/>
                  </a:lnTo>
                  <a:lnTo>
                    <a:pt x="1058090" y="996647"/>
                  </a:lnTo>
                  <a:lnTo>
                    <a:pt x="1049345" y="996730"/>
                  </a:lnTo>
                  <a:lnTo>
                    <a:pt x="1040601" y="996806"/>
                  </a:lnTo>
                  <a:lnTo>
                    <a:pt x="1031856" y="996875"/>
                  </a:lnTo>
                  <a:lnTo>
                    <a:pt x="1023111" y="996939"/>
                  </a:lnTo>
                  <a:lnTo>
                    <a:pt x="1014367" y="996998"/>
                  </a:lnTo>
                  <a:lnTo>
                    <a:pt x="1005622" y="997052"/>
                  </a:lnTo>
                  <a:lnTo>
                    <a:pt x="996878" y="997102"/>
                  </a:lnTo>
                  <a:lnTo>
                    <a:pt x="988133" y="997147"/>
                  </a:lnTo>
                  <a:lnTo>
                    <a:pt x="979389" y="997189"/>
                  </a:lnTo>
                  <a:lnTo>
                    <a:pt x="970644" y="997227"/>
                  </a:lnTo>
                  <a:lnTo>
                    <a:pt x="961900" y="997262"/>
                  </a:lnTo>
                  <a:lnTo>
                    <a:pt x="953155" y="997294"/>
                  </a:lnTo>
                  <a:lnTo>
                    <a:pt x="944411" y="997324"/>
                  </a:lnTo>
                  <a:lnTo>
                    <a:pt x="935666" y="997351"/>
                  </a:lnTo>
                  <a:lnTo>
                    <a:pt x="926921" y="997376"/>
                  </a:lnTo>
                  <a:lnTo>
                    <a:pt x="918177" y="997398"/>
                  </a:lnTo>
                  <a:lnTo>
                    <a:pt x="909432" y="997419"/>
                  </a:lnTo>
                  <a:lnTo>
                    <a:pt x="900688" y="997438"/>
                  </a:lnTo>
                  <a:lnTo>
                    <a:pt x="891943" y="997456"/>
                  </a:lnTo>
                  <a:lnTo>
                    <a:pt x="883199" y="997472"/>
                  </a:lnTo>
                  <a:lnTo>
                    <a:pt x="874454" y="997487"/>
                  </a:lnTo>
                  <a:lnTo>
                    <a:pt x="865710" y="997500"/>
                  </a:lnTo>
                  <a:lnTo>
                    <a:pt x="856965" y="997513"/>
                  </a:lnTo>
                  <a:lnTo>
                    <a:pt x="848221" y="997524"/>
                  </a:lnTo>
                  <a:lnTo>
                    <a:pt x="839476" y="997535"/>
                  </a:lnTo>
                  <a:lnTo>
                    <a:pt x="830731" y="997544"/>
                  </a:lnTo>
                  <a:lnTo>
                    <a:pt x="821987" y="997553"/>
                  </a:lnTo>
                  <a:lnTo>
                    <a:pt x="813242" y="997561"/>
                  </a:lnTo>
                  <a:lnTo>
                    <a:pt x="804498" y="997568"/>
                  </a:lnTo>
                  <a:lnTo>
                    <a:pt x="795753" y="997575"/>
                  </a:lnTo>
                  <a:lnTo>
                    <a:pt x="787009" y="997581"/>
                  </a:lnTo>
                  <a:lnTo>
                    <a:pt x="778264" y="997587"/>
                  </a:lnTo>
                  <a:lnTo>
                    <a:pt x="769520" y="997592"/>
                  </a:lnTo>
                  <a:lnTo>
                    <a:pt x="760775" y="997597"/>
                  </a:lnTo>
                  <a:lnTo>
                    <a:pt x="752030" y="997601"/>
                  </a:lnTo>
                  <a:lnTo>
                    <a:pt x="743286" y="997605"/>
                  </a:lnTo>
                  <a:lnTo>
                    <a:pt x="734541" y="997609"/>
                  </a:lnTo>
                  <a:lnTo>
                    <a:pt x="725797" y="997612"/>
                  </a:lnTo>
                  <a:lnTo>
                    <a:pt x="717052" y="997615"/>
                  </a:lnTo>
                  <a:lnTo>
                    <a:pt x="708308" y="997618"/>
                  </a:lnTo>
                  <a:lnTo>
                    <a:pt x="699563" y="997621"/>
                  </a:lnTo>
                  <a:lnTo>
                    <a:pt x="690819" y="997623"/>
                  </a:lnTo>
                  <a:lnTo>
                    <a:pt x="682074" y="997625"/>
                  </a:lnTo>
                  <a:lnTo>
                    <a:pt x="673330" y="997627"/>
                  </a:lnTo>
                  <a:lnTo>
                    <a:pt x="664585" y="997629"/>
                  </a:lnTo>
                  <a:lnTo>
                    <a:pt x="655840" y="997630"/>
                  </a:lnTo>
                  <a:lnTo>
                    <a:pt x="647096" y="997632"/>
                  </a:lnTo>
                  <a:lnTo>
                    <a:pt x="638351" y="997633"/>
                  </a:lnTo>
                  <a:lnTo>
                    <a:pt x="629607" y="997635"/>
                  </a:lnTo>
                  <a:lnTo>
                    <a:pt x="620862" y="997636"/>
                  </a:lnTo>
                  <a:lnTo>
                    <a:pt x="612118" y="997637"/>
                  </a:lnTo>
                  <a:lnTo>
                    <a:pt x="603373" y="997638"/>
                  </a:lnTo>
                  <a:lnTo>
                    <a:pt x="594629" y="997639"/>
                  </a:lnTo>
                  <a:lnTo>
                    <a:pt x="585884" y="997640"/>
                  </a:lnTo>
                  <a:lnTo>
                    <a:pt x="577140" y="997640"/>
                  </a:lnTo>
                  <a:lnTo>
                    <a:pt x="568395" y="997641"/>
                  </a:lnTo>
                  <a:lnTo>
                    <a:pt x="559650" y="997642"/>
                  </a:lnTo>
                  <a:lnTo>
                    <a:pt x="550906" y="997642"/>
                  </a:lnTo>
                  <a:lnTo>
                    <a:pt x="542161" y="997643"/>
                  </a:lnTo>
                  <a:lnTo>
                    <a:pt x="533417" y="997643"/>
                  </a:lnTo>
                  <a:lnTo>
                    <a:pt x="524672" y="997644"/>
                  </a:lnTo>
                  <a:lnTo>
                    <a:pt x="515928" y="997644"/>
                  </a:lnTo>
                  <a:lnTo>
                    <a:pt x="507183" y="997644"/>
                  </a:lnTo>
                  <a:lnTo>
                    <a:pt x="498439" y="997645"/>
                  </a:lnTo>
                  <a:lnTo>
                    <a:pt x="489694" y="997645"/>
                  </a:lnTo>
                  <a:lnTo>
                    <a:pt x="480950" y="997645"/>
                  </a:lnTo>
                  <a:lnTo>
                    <a:pt x="472205" y="997646"/>
                  </a:lnTo>
                  <a:lnTo>
                    <a:pt x="463460" y="997646"/>
                  </a:lnTo>
                  <a:lnTo>
                    <a:pt x="454716" y="997646"/>
                  </a:lnTo>
                  <a:lnTo>
                    <a:pt x="445971" y="997646"/>
                  </a:lnTo>
                  <a:lnTo>
                    <a:pt x="437227" y="997646"/>
                  </a:lnTo>
                  <a:lnTo>
                    <a:pt x="428482" y="997647"/>
                  </a:lnTo>
                  <a:lnTo>
                    <a:pt x="419738" y="997647"/>
                  </a:lnTo>
                  <a:lnTo>
                    <a:pt x="410993" y="997647"/>
                  </a:lnTo>
                  <a:lnTo>
                    <a:pt x="402249" y="997647"/>
                  </a:lnTo>
                  <a:lnTo>
                    <a:pt x="393504" y="997647"/>
                  </a:lnTo>
                  <a:lnTo>
                    <a:pt x="384760" y="997647"/>
                  </a:lnTo>
                  <a:lnTo>
                    <a:pt x="376015" y="997647"/>
                  </a:lnTo>
                  <a:lnTo>
                    <a:pt x="367270" y="997647"/>
                  </a:lnTo>
                  <a:lnTo>
                    <a:pt x="358526" y="997647"/>
                  </a:lnTo>
                  <a:lnTo>
                    <a:pt x="349781" y="997648"/>
                  </a:lnTo>
                  <a:lnTo>
                    <a:pt x="341037" y="997648"/>
                  </a:lnTo>
                  <a:lnTo>
                    <a:pt x="332292" y="997648"/>
                  </a:lnTo>
                  <a:lnTo>
                    <a:pt x="323548" y="997648"/>
                  </a:lnTo>
                  <a:lnTo>
                    <a:pt x="314803" y="997648"/>
                  </a:lnTo>
                  <a:lnTo>
                    <a:pt x="306059" y="997648"/>
                  </a:lnTo>
                  <a:lnTo>
                    <a:pt x="297314" y="997648"/>
                  </a:lnTo>
                  <a:lnTo>
                    <a:pt x="288570" y="997648"/>
                  </a:lnTo>
                  <a:lnTo>
                    <a:pt x="279825" y="997648"/>
                  </a:lnTo>
                  <a:lnTo>
                    <a:pt x="271080" y="997648"/>
                  </a:lnTo>
                  <a:lnTo>
                    <a:pt x="262336" y="997648"/>
                  </a:lnTo>
                  <a:lnTo>
                    <a:pt x="253591" y="997648"/>
                  </a:lnTo>
                  <a:lnTo>
                    <a:pt x="244847" y="997648"/>
                  </a:lnTo>
                  <a:lnTo>
                    <a:pt x="236102" y="997648"/>
                  </a:lnTo>
                  <a:lnTo>
                    <a:pt x="227358" y="997648"/>
                  </a:lnTo>
                  <a:lnTo>
                    <a:pt x="218613" y="997648"/>
                  </a:lnTo>
                  <a:lnTo>
                    <a:pt x="209869" y="997648"/>
                  </a:lnTo>
                  <a:lnTo>
                    <a:pt x="201124" y="997648"/>
                  </a:lnTo>
                  <a:lnTo>
                    <a:pt x="192380" y="997648"/>
                  </a:lnTo>
                  <a:lnTo>
                    <a:pt x="183635" y="997648"/>
                  </a:lnTo>
                  <a:lnTo>
                    <a:pt x="174890" y="997648"/>
                  </a:lnTo>
                  <a:lnTo>
                    <a:pt x="166146" y="997648"/>
                  </a:lnTo>
                  <a:lnTo>
                    <a:pt x="157401" y="997648"/>
                  </a:lnTo>
                  <a:lnTo>
                    <a:pt x="148657" y="997648"/>
                  </a:lnTo>
                  <a:lnTo>
                    <a:pt x="139912" y="997648"/>
                  </a:lnTo>
                  <a:lnTo>
                    <a:pt x="131168" y="997648"/>
                  </a:lnTo>
                  <a:lnTo>
                    <a:pt x="122423" y="997648"/>
                  </a:lnTo>
                  <a:lnTo>
                    <a:pt x="113679" y="997648"/>
                  </a:lnTo>
                  <a:lnTo>
                    <a:pt x="104934" y="997648"/>
                  </a:lnTo>
                  <a:lnTo>
                    <a:pt x="96190" y="997648"/>
                  </a:lnTo>
                  <a:lnTo>
                    <a:pt x="87445" y="997648"/>
                  </a:lnTo>
                  <a:lnTo>
                    <a:pt x="78700" y="997648"/>
                  </a:lnTo>
                  <a:lnTo>
                    <a:pt x="69956" y="997648"/>
                  </a:lnTo>
                  <a:lnTo>
                    <a:pt x="61211" y="997648"/>
                  </a:lnTo>
                  <a:lnTo>
                    <a:pt x="52467" y="997648"/>
                  </a:lnTo>
                  <a:lnTo>
                    <a:pt x="43722" y="997648"/>
                  </a:lnTo>
                  <a:lnTo>
                    <a:pt x="34978" y="997648"/>
                  </a:lnTo>
                  <a:lnTo>
                    <a:pt x="26233" y="997648"/>
                  </a:lnTo>
                  <a:lnTo>
                    <a:pt x="17489" y="997648"/>
                  </a:lnTo>
                  <a:lnTo>
                    <a:pt x="8744" y="997648"/>
                  </a:lnTo>
                  <a:close/>
                </a:path>
              </a:pathLst>
            </a:cu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6" name="pl946"/>
            <p:cNvSpPr/>
            <p:nvPr/>
          </p:nvSpPr>
          <p:spPr>
            <a:xfrm>
              <a:off x="5973095" y="3428539"/>
              <a:ext cx="1818865" cy="997648"/>
            </a:xfrm>
            <a:custGeom>
              <a:avLst/>
              <a:pathLst>
                <a:path w="1818865" h="997648">
                  <a:moveTo>
                    <a:pt x="0" y="997648"/>
                  </a:moveTo>
                  <a:lnTo>
                    <a:pt x="0" y="997648"/>
                  </a:lnTo>
                  <a:lnTo>
                    <a:pt x="8744" y="997648"/>
                  </a:lnTo>
                  <a:lnTo>
                    <a:pt x="17489" y="997648"/>
                  </a:lnTo>
                  <a:lnTo>
                    <a:pt x="26233" y="997648"/>
                  </a:lnTo>
                  <a:lnTo>
                    <a:pt x="34978" y="997648"/>
                  </a:lnTo>
                  <a:lnTo>
                    <a:pt x="43722" y="997648"/>
                  </a:lnTo>
                  <a:lnTo>
                    <a:pt x="52467" y="997648"/>
                  </a:lnTo>
                  <a:lnTo>
                    <a:pt x="61211" y="997648"/>
                  </a:lnTo>
                  <a:lnTo>
                    <a:pt x="69956" y="997648"/>
                  </a:lnTo>
                  <a:lnTo>
                    <a:pt x="78700" y="997648"/>
                  </a:lnTo>
                  <a:lnTo>
                    <a:pt x="87445" y="997648"/>
                  </a:lnTo>
                  <a:lnTo>
                    <a:pt x="96190" y="997648"/>
                  </a:lnTo>
                  <a:lnTo>
                    <a:pt x="104934" y="997648"/>
                  </a:lnTo>
                  <a:lnTo>
                    <a:pt x="113679" y="997648"/>
                  </a:lnTo>
                  <a:lnTo>
                    <a:pt x="122423" y="997648"/>
                  </a:lnTo>
                  <a:lnTo>
                    <a:pt x="131168" y="997648"/>
                  </a:lnTo>
                  <a:lnTo>
                    <a:pt x="139912" y="997648"/>
                  </a:lnTo>
                  <a:lnTo>
                    <a:pt x="148657" y="997648"/>
                  </a:lnTo>
                  <a:lnTo>
                    <a:pt x="157401" y="997648"/>
                  </a:lnTo>
                  <a:lnTo>
                    <a:pt x="166146" y="997648"/>
                  </a:lnTo>
                  <a:lnTo>
                    <a:pt x="174890" y="997648"/>
                  </a:lnTo>
                  <a:lnTo>
                    <a:pt x="183635" y="997648"/>
                  </a:lnTo>
                  <a:lnTo>
                    <a:pt x="192380" y="997648"/>
                  </a:lnTo>
                  <a:lnTo>
                    <a:pt x="201124" y="997648"/>
                  </a:lnTo>
                  <a:lnTo>
                    <a:pt x="209869" y="997647"/>
                  </a:lnTo>
                  <a:lnTo>
                    <a:pt x="218613" y="997647"/>
                  </a:lnTo>
                  <a:lnTo>
                    <a:pt x="227358" y="997647"/>
                  </a:lnTo>
                  <a:lnTo>
                    <a:pt x="236102" y="997647"/>
                  </a:lnTo>
                  <a:lnTo>
                    <a:pt x="244847" y="997647"/>
                  </a:lnTo>
                  <a:lnTo>
                    <a:pt x="253591" y="997647"/>
                  </a:lnTo>
                  <a:lnTo>
                    <a:pt x="262336" y="997647"/>
                  </a:lnTo>
                  <a:lnTo>
                    <a:pt x="271080" y="997647"/>
                  </a:lnTo>
                  <a:lnTo>
                    <a:pt x="279825" y="997647"/>
                  </a:lnTo>
                  <a:lnTo>
                    <a:pt x="288570" y="997647"/>
                  </a:lnTo>
                  <a:lnTo>
                    <a:pt x="297314" y="997646"/>
                  </a:lnTo>
                  <a:lnTo>
                    <a:pt x="306059" y="997646"/>
                  </a:lnTo>
                  <a:lnTo>
                    <a:pt x="314803" y="997646"/>
                  </a:lnTo>
                  <a:lnTo>
                    <a:pt x="323548" y="997646"/>
                  </a:lnTo>
                  <a:lnTo>
                    <a:pt x="332292" y="997646"/>
                  </a:lnTo>
                  <a:lnTo>
                    <a:pt x="341037" y="997646"/>
                  </a:lnTo>
                  <a:lnTo>
                    <a:pt x="349781" y="997645"/>
                  </a:lnTo>
                  <a:lnTo>
                    <a:pt x="358526" y="997645"/>
                  </a:lnTo>
                  <a:lnTo>
                    <a:pt x="367270" y="997645"/>
                  </a:lnTo>
                  <a:lnTo>
                    <a:pt x="376015" y="997645"/>
                  </a:lnTo>
                  <a:lnTo>
                    <a:pt x="384760" y="997644"/>
                  </a:lnTo>
                  <a:lnTo>
                    <a:pt x="393504" y="997644"/>
                  </a:lnTo>
                  <a:lnTo>
                    <a:pt x="402249" y="997643"/>
                  </a:lnTo>
                  <a:lnTo>
                    <a:pt x="410993" y="997643"/>
                  </a:lnTo>
                  <a:lnTo>
                    <a:pt x="419738" y="997643"/>
                  </a:lnTo>
                  <a:lnTo>
                    <a:pt x="428482" y="997642"/>
                  </a:lnTo>
                  <a:lnTo>
                    <a:pt x="437227" y="997642"/>
                  </a:lnTo>
                  <a:lnTo>
                    <a:pt x="445971" y="997641"/>
                  </a:lnTo>
                  <a:lnTo>
                    <a:pt x="454716" y="997640"/>
                  </a:lnTo>
                  <a:lnTo>
                    <a:pt x="463460" y="997640"/>
                  </a:lnTo>
                  <a:lnTo>
                    <a:pt x="472205" y="997639"/>
                  </a:lnTo>
                  <a:lnTo>
                    <a:pt x="480950" y="997638"/>
                  </a:lnTo>
                  <a:lnTo>
                    <a:pt x="489694" y="997637"/>
                  </a:lnTo>
                  <a:lnTo>
                    <a:pt x="498439" y="997636"/>
                  </a:lnTo>
                  <a:lnTo>
                    <a:pt x="507183" y="997635"/>
                  </a:lnTo>
                  <a:lnTo>
                    <a:pt x="515928" y="997634"/>
                  </a:lnTo>
                  <a:lnTo>
                    <a:pt x="524672" y="997633"/>
                  </a:lnTo>
                  <a:lnTo>
                    <a:pt x="533417" y="997632"/>
                  </a:lnTo>
                  <a:lnTo>
                    <a:pt x="542161" y="997630"/>
                  </a:lnTo>
                  <a:lnTo>
                    <a:pt x="550906" y="997629"/>
                  </a:lnTo>
                  <a:lnTo>
                    <a:pt x="559650" y="997627"/>
                  </a:lnTo>
                  <a:lnTo>
                    <a:pt x="568395" y="997625"/>
                  </a:lnTo>
                  <a:lnTo>
                    <a:pt x="577140" y="997624"/>
                  </a:lnTo>
                  <a:lnTo>
                    <a:pt x="585884" y="997621"/>
                  </a:lnTo>
                  <a:lnTo>
                    <a:pt x="594629" y="997619"/>
                  </a:lnTo>
                  <a:lnTo>
                    <a:pt x="603373" y="997617"/>
                  </a:lnTo>
                  <a:lnTo>
                    <a:pt x="612118" y="997614"/>
                  </a:lnTo>
                  <a:lnTo>
                    <a:pt x="620862" y="997611"/>
                  </a:lnTo>
                  <a:lnTo>
                    <a:pt x="629607" y="997608"/>
                  </a:lnTo>
                  <a:lnTo>
                    <a:pt x="638351" y="997604"/>
                  </a:lnTo>
                  <a:lnTo>
                    <a:pt x="647096" y="997601"/>
                  </a:lnTo>
                  <a:lnTo>
                    <a:pt x="655840" y="997596"/>
                  </a:lnTo>
                  <a:lnTo>
                    <a:pt x="664585" y="997592"/>
                  </a:lnTo>
                  <a:lnTo>
                    <a:pt x="673330" y="997587"/>
                  </a:lnTo>
                  <a:lnTo>
                    <a:pt x="682074" y="997582"/>
                  </a:lnTo>
                  <a:lnTo>
                    <a:pt x="690819" y="997576"/>
                  </a:lnTo>
                  <a:lnTo>
                    <a:pt x="699563" y="997570"/>
                  </a:lnTo>
                  <a:lnTo>
                    <a:pt x="708308" y="997563"/>
                  </a:lnTo>
                  <a:lnTo>
                    <a:pt x="717052" y="997556"/>
                  </a:lnTo>
                  <a:lnTo>
                    <a:pt x="725797" y="997548"/>
                  </a:lnTo>
                  <a:lnTo>
                    <a:pt x="734541" y="997539"/>
                  </a:lnTo>
                  <a:lnTo>
                    <a:pt x="743286" y="997530"/>
                  </a:lnTo>
                  <a:lnTo>
                    <a:pt x="752030" y="997520"/>
                  </a:lnTo>
                  <a:lnTo>
                    <a:pt x="760775" y="997509"/>
                  </a:lnTo>
                  <a:lnTo>
                    <a:pt x="769520" y="997497"/>
                  </a:lnTo>
                  <a:lnTo>
                    <a:pt x="778264" y="997483"/>
                  </a:lnTo>
                  <a:lnTo>
                    <a:pt x="787009" y="997469"/>
                  </a:lnTo>
                  <a:lnTo>
                    <a:pt x="795753" y="997454"/>
                  </a:lnTo>
                  <a:lnTo>
                    <a:pt x="804498" y="997437"/>
                  </a:lnTo>
                  <a:lnTo>
                    <a:pt x="813242" y="997419"/>
                  </a:lnTo>
                  <a:lnTo>
                    <a:pt x="821987" y="997399"/>
                  </a:lnTo>
                  <a:lnTo>
                    <a:pt x="830731" y="997377"/>
                  </a:lnTo>
                  <a:lnTo>
                    <a:pt x="839476" y="997354"/>
                  </a:lnTo>
                  <a:lnTo>
                    <a:pt x="848221" y="997328"/>
                  </a:lnTo>
                  <a:lnTo>
                    <a:pt x="856965" y="997300"/>
                  </a:lnTo>
                  <a:lnTo>
                    <a:pt x="865710" y="997270"/>
                  </a:lnTo>
                  <a:lnTo>
                    <a:pt x="874454" y="997237"/>
                  </a:lnTo>
                  <a:lnTo>
                    <a:pt x="883199" y="997201"/>
                  </a:lnTo>
                  <a:lnTo>
                    <a:pt x="891943" y="997163"/>
                  </a:lnTo>
                  <a:lnTo>
                    <a:pt x="900688" y="997120"/>
                  </a:lnTo>
                  <a:lnTo>
                    <a:pt x="909432" y="997074"/>
                  </a:lnTo>
                  <a:lnTo>
                    <a:pt x="918177" y="997024"/>
                  </a:lnTo>
                  <a:lnTo>
                    <a:pt x="926921" y="996970"/>
                  </a:lnTo>
                  <a:lnTo>
                    <a:pt x="935666" y="996910"/>
                  </a:lnTo>
                  <a:lnTo>
                    <a:pt x="944411" y="996846"/>
                  </a:lnTo>
                  <a:lnTo>
                    <a:pt x="953155" y="996776"/>
                  </a:lnTo>
                  <a:lnTo>
                    <a:pt x="961900" y="996699"/>
                  </a:lnTo>
                  <a:lnTo>
                    <a:pt x="970644" y="996616"/>
                  </a:lnTo>
                  <a:lnTo>
                    <a:pt x="979389" y="996526"/>
                  </a:lnTo>
                  <a:lnTo>
                    <a:pt x="988133" y="996427"/>
                  </a:lnTo>
                  <a:lnTo>
                    <a:pt x="996878" y="996320"/>
                  </a:lnTo>
                  <a:lnTo>
                    <a:pt x="1005622" y="996204"/>
                  </a:lnTo>
                  <a:lnTo>
                    <a:pt x="1014367" y="996077"/>
                  </a:lnTo>
                  <a:lnTo>
                    <a:pt x="1023111" y="995939"/>
                  </a:lnTo>
                  <a:lnTo>
                    <a:pt x="1031856" y="995788"/>
                  </a:lnTo>
                  <a:lnTo>
                    <a:pt x="1040601" y="995624"/>
                  </a:lnTo>
                  <a:lnTo>
                    <a:pt x="1049345" y="995446"/>
                  </a:lnTo>
                  <a:lnTo>
                    <a:pt x="1058090" y="995252"/>
                  </a:lnTo>
                  <a:lnTo>
                    <a:pt x="1066834" y="995040"/>
                  </a:lnTo>
                  <a:lnTo>
                    <a:pt x="1075579" y="994810"/>
                  </a:lnTo>
                  <a:lnTo>
                    <a:pt x="1084323" y="994559"/>
                  </a:lnTo>
                  <a:lnTo>
                    <a:pt x="1093068" y="994286"/>
                  </a:lnTo>
                  <a:lnTo>
                    <a:pt x="1101812" y="993989"/>
                  </a:lnTo>
                  <a:lnTo>
                    <a:pt x="1110557" y="993665"/>
                  </a:lnTo>
                  <a:lnTo>
                    <a:pt x="1119301" y="993312"/>
                  </a:lnTo>
                  <a:lnTo>
                    <a:pt x="1128046" y="992928"/>
                  </a:lnTo>
                  <a:lnTo>
                    <a:pt x="1136791" y="992510"/>
                  </a:lnTo>
                  <a:lnTo>
                    <a:pt x="1145535" y="992054"/>
                  </a:lnTo>
                  <a:lnTo>
                    <a:pt x="1154280" y="991558"/>
                  </a:lnTo>
                  <a:lnTo>
                    <a:pt x="1163024" y="991017"/>
                  </a:lnTo>
                  <a:lnTo>
                    <a:pt x="1171769" y="990428"/>
                  </a:lnTo>
                  <a:lnTo>
                    <a:pt x="1180513" y="989787"/>
                  </a:lnTo>
                  <a:lnTo>
                    <a:pt x="1189258" y="989088"/>
                  </a:lnTo>
                  <a:lnTo>
                    <a:pt x="1198002" y="988327"/>
                  </a:lnTo>
                  <a:lnTo>
                    <a:pt x="1206747" y="987499"/>
                  </a:lnTo>
                  <a:lnTo>
                    <a:pt x="1215491" y="986596"/>
                  </a:lnTo>
                  <a:lnTo>
                    <a:pt x="1224236" y="985614"/>
                  </a:lnTo>
                  <a:lnTo>
                    <a:pt x="1232981" y="984544"/>
                  </a:lnTo>
                  <a:lnTo>
                    <a:pt x="1241725" y="983379"/>
                  </a:lnTo>
                  <a:lnTo>
                    <a:pt x="1250470" y="982111"/>
                  </a:lnTo>
                  <a:lnTo>
                    <a:pt x="1259214" y="980730"/>
                  </a:lnTo>
                  <a:lnTo>
                    <a:pt x="1267959" y="979228"/>
                  </a:lnTo>
                  <a:lnTo>
                    <a:pt x="1276703" y="977593"/>
                  </a:lnTo>
                  <a:lnTo>
                    <a:pt x="1285448" y="975814"/>
                  </a:lnTo>
                  <a:lnTo>
                    <a:pt x="1294192" y="973878"/>
                  </a:lnTo>
                  <a:lnTo>
                    <a:pt x="1302937" y="971773"/>
                  </a:lnTo>
                  <a:lnTo>
                    <a:pt x="1311681" y="969484"/>
                  </a:lnTo>
                  <a:lnTo>
                    <a:pt x="1320426" y="966995"/>
                  </a:lnTo>
                  <a:lnTo>
                    <a:pt x="1329171" y="964291"/>
                  </a:lnTo>
                  <a:lnTo>
                    <a:pt x="1337915" y="961352"/>
                  </a:lnTo>
                  <a:lnTo>
                    <a:pt x="1346660" y="958161"/>
                  </a:lnTo>
                  <a:lnTo>
                    <a:pt x="1355404" y="954697"/>
                  </a:lnTo>
                  <a:lnTo>
                    <a:pt x="1364149" y="950937"/>
                  </a:lnTo>
                  <a:lnTo>
                    <a:pt x="1372893" y="946859"/>
                  </a:lnTo>
                  <a:lnTo>
                    <a:pt x="1381638" y="942438"/>
                  </a:lnTo>
                  <a:lnTo>
                    <a:pt x="1390382" y="937648"/>
                  </a:lnTo>
                  <a:lnTo>
                    <a:pt x="1399127" y="932461"/>
                  </a:lnTo>
                  <a:lnTo>
                    <a:pt x="1407871" y="926848"/>
                  </a:lnTo>
                  <a:lnTo>
                    <a:pt x="1416616" y="920779"/>
                  </a:lnTo>
                  <a:lnTo>
                    <a:pt x="1425361" y="914222"/>
                  </a:lnTo>
                  <a:lnTo>
                    <a:pt x="1434105" y="907143"/>
                  </a:lnTo>
                  <a:lnTo>
                    <a:pt x="1442850" y="899509"/>
                  </a:lnTo>
                  <a:lnTo>
                    <a:pt x="1451594" y="891284"/>
                  </a:lnTo>
                  <a:lnTo>
                    <a:pt x="1460339" y="882432"/>
                  </a:lnTo>
                  <a:lnTo>
                    <a:pt x="1469083" y="872918"/>
                  </a:lnTo>
                  <a:lnTo>
                    <a:pt x="1477828" y="862703"/>
                  </a:lnTo>
                  <a:lnTo>
                    <a:pt x="1486572" y="851754"/>
                  </a:lnTo>
                  <a:lnTo>
                    <a:pt x="1495317" y="840033"/>
                  </a:lnTo>
                  <a:lnTo>
                    <a:pt x="1504061" y="827507"/>
                  </a:lnTo>
                  <a:lnTo>
                    <a:pt x="1512806" y="814143"/>
                  </a:lnTo>
                  <a:lnTo>
                    <a:pt x="1521551" y="799912"/>
                  </a:lnTo>
                  <a:lnTo>
                    <a:pt x="1530295" y="784787"/>
                  </a:lnTo>
                  <a:lnTo>
                    <a:pt x="1539040" y="768745"/>
                  </a:lnTo>
                  <a:lnTo>
                    <a:pt x="1547784" y="751769"/>
                  </a:lnTo>
                  <a:lnTo>
                    <a:pt x="1556529" y="733846"/>
                  </a:lnTo>
                  <a:lnTo>
                    <a:pt x="1565273" y="714971"/>
                  </a:lnTo>
                  <a:lnTo>
                    <a:pt x="1574018" y="695145"/>
                  </a:lnTo>
                  <a:lnTo>
                    <a:pt x="1582762" y="674377"/>
                  </a:lnTo>
                  <a:lnTo>
                    <a:pt x="1591507" y="652687"/>
                  </a:lnTo>
                  <a:lnTo>
                    <a:pt x="1600252" y="630101"/>
                  </a:lnTo>
                  <a:lnTo>
                    <a:pt x="1608996" y="606657"/>
                  </a:lnTo>
                  <a:lnTo>
                    <a:pt x="1617741" y="582402"/>
                  </a:lnTo>
                  <a:lnTo>
                    <a:pt x="1626485" y="557392"/>
                  </a:lnTo>
                  <a:lnTo>
                    <a:pt x="1635230" y="531695"/>
                  </a:lnTo>
                  <a:lnTo>
                    <a:pt x="1643974" y="505387"/>
                  </a:lnTo>
                  <a:lnTo>
                    <a:pt x="1652719" y="478552"/>
                  </a:lnTo>
                  <a:lnTo>
                    <a:pt x="1661463" y="451283"/>
                  </a:lnTo>
                  <a:lnTo>
                    <a:pt x="1670208" y="423680"/>
                  </a:lnTo>
                  <a:lnTo>
                    <a:pt x="1678952" y="395846"/>
                  </a:lnTo>
                  <a:lnTo>
                    <a:pt x="1687697" y="367889"/>
                  </a:lnTo>
                  <a:lnTo>
                    <a:pt x="1696442" y="339920"/>
                  </a:lnTo>
                  <a:lnTo>
                    <a:pt x="1705186" y="312048"/>
                  </a:lnTo>
                  <a:lnTo>
                    <a:pt x="1713931" y="284382"/>
                  </a:lnTo>
                  <a:lnTo>
                    <a:pt x="1722675" y="257029"/>
                  </a:lnTo>
                  <a:lnTo>
                    <a:pt x="1731420" y="230089"/>
                  </a:lnTo>
                  <a:lnTo>
                    <a:pt x="1740164" y="203656"/>
                  </a:lnTo>
                  <a:lnTo>
                    <a:pt x="1748909" y="177818"/>
                  </a:lnTo>
                  <a:lnTo>
                    <a:pt x="1757653" y="152654"/>
                  </a:lnTo>
                  <a:lnTo>
                    <a:pt x="1766398" y="128234"/>
                  </a:lnTo>
                  <a:lnTo>
                    <a:pt x="1775142" y="104618"/>
                  </a:lnTo>
                  <a:lnTo>
                    <a:pt x="1783887" y="81856"/>
                  </a:lnTo>
                  <a:lnTo>
                    <a:pt x="1792632" y="59987"/>
                  </a:lnTo>
                  <a:lnTo>
                    <a:pt x="1801376" y="39042"/>
                  </a:lnTo>
                  <a:lnTo>
                    <a:pt x="1810121" y="19043"/>
                  </a:ln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47" name="pl947"/>
            <p:cNvSpPr/>
            <p:nvPr/>
          </p:nvSpPr>
          <p:spPr>
            <a:xfrm>
              <a:off x="5973095" y="3751938"/>
              <a:ext cx="1818865" cy="674249"/>
            </a:xfrm>
            <a:custGeom>
              <a:avLst/>
              <a:pathLst>
                <a:path w="1818865" h="674249">
                  <a:moveTo>
                    <a:pt x="1818865" y="0"/>
                  </a:moveTo>
                  <a:lnTo>
                    <a:pt x="1818865" y="0"/>
                  </a:lnTo>
                  <a:lnTo>
                    <a:pt x="1810121" y="25685"/>
                  </a:lnTo>
                  <a:lnTo>
                    <a:pt x="1801376" y="51441"/>
                  </a:lnTo>
                  <a:lnTo>
                    <a:pt x="1792632" y="77180"/>
                  </a:lnTo>
                  <a:lnTo>
                    <a:pt x="1783887" y="102818"/>
                  </a:lnTo>
                  <a:lnTo>
                    <a:pt x="1775142" y="128269"/>
                  </a:lnTo>
                  <a:lnTo>
                    <a:pt x="1766398" y="153453"/>
                  </a:lnTo>
                  <a:lnTo>
                    <a:pt x="1757653" y="178290"/>
                  </a:lnTo>
                  <a:lnTo>
                    <a:pt x="1748909" y="202707"/>
                  </a:lnTo>
                  <a:lnTo>
                    <a:pt x="1740164" y="226635"/>
                  </a:lnTo>
                  <a:lnTo>
                    <a:pt x="1731420" y="250010"/>
                  </a:lnTo>
                  <a:lnTo>
                    <a:pt x="1722675" y="272776"/>
                  </a:lnTo>
                  <a:lnTo>
                    <a:pt x="1713931" y="294883"/>
                  </a:lnTo>
                  <a:lnTo>
                    <a:pt x="1705186" y="316288"/>
                  </a:lnTo>
                  <a:lnTo>
                    <a:pt x="1696442" y="336957"/>
                  </a:lnTo>
                  <a:lnTo>
                    <a:pt x="1687697" y="356860"/>
                  </a:lnTo>
                  <a:lnTo>
                    <a:pt x="1678952" y="375975"/>
                  </a:lnTo>
                  <a:lnTo>
                    <a:pt x="1670208" y="394289"/>
                  </a:lnTo>
                  <a:lnTo>
                    <a:pt x="1661463" y="411793"/>
                  </a:lnTo>
                  <a:lnTo>
                    <a:pt x="1652719" y="428484"/>
                  </a:lnTo>
                  <a:lnTo>
                    <a:pt x="1643974" y="444365"/>
                  </a:lnTo>
                  <a:lnTo>
                    <a:pt x="1635230" y="459444"/>
                  </a:lnTo>
                  <a:lnTo>
                    <a:pt x="1626485" y="473733"/>
                  </a:lnTo>
                  <a:lnTo>
                    <a:pt x="1617741" y="487247"/>
                  </a:lnTo>
                  <a:lnTo>
                    <a:pt x="1608996" y="500007"/>
                  </a:lnTo>
                  <a:lnTo>
                    <a:pt x="1600252" y="512033"/>
                  </a:lnTo>
                  <a:lnTo>
                    <a:pt x="1591507" y="523350"/>
                  </a:lnTo>
                  <a:lnTo>
                    <a:pt x="1582762" y="533983"/>
                  </a:lnTo>
                  <a:lnTo>
                    <a:pt x="1574018" y="543961"/>
                  </a:lnTo>
                  <a:lnTo>
                    <a:pt x="1565273" y="553310"/>
                  </a:lnTo>
                  <a:lnTo>
                    <a:pt x="1556529" y="562059"/>
                  </a:lnTo>
                  <a:lnTo>
                    <a:pt x="1547784" y="570237"/>
                  </a:lnTo>
                  <a:lnTo>
                    <a:pt x="1539040" y="577873"/>
                  </a:lnTo>
                  <a:lnTo>
                    <a:pt x="1530295" y="584996"/>
                  </a:lnTo>
                  <a:lnTo>
                    <a:pt x="1521551" y="591634"/>
                  </a:lnTo>
                  <a:lnTo>
                    <a:pt x="1512806" y="597813"/>
                  </a:lnTo>
                  <a:lnTo>
                    <a:pt x="1504061" y="603561"/>
                  </a:lnTo>
                  <a:lnTo>
                    <a:pt x="1495317" y="608904"/>
                  </a:lnTo>
                  <a:lnTo>
                    <a:pt x="1486572" y="613867"/>
                  </a:lnTo>
                  <a:lnTo>
                    <a:pt x="1477828" y="618473"/>
                  </a:lnTo>
                  <a:lnTo>
                    <a:pt x="1469083" y="622745"/>
                  </a:lnTo>
                  <a:lnTo>
                    <a:pt x="1460339" y="626705"/>
                  </a:lnTo>
                  <a:lnTo>
                    <a:pt x="1451594" y="630374"/>
                  </a:lnTo>
                  <a:lnTo>
                    <a:pt x="1442850" y="633772"/>
                  </a:lnTo>
                  <a:lnTo>
                    <a:pt x="1434105" y="636916"/>
                  </a:lnTo>
                  <a:lnTo>
                    <a:pt x="1425361" y="639825"/>
                  </a:lnTo>
                  <a:lnTo>
                    <a:pt x="1416616" y="642515"/>
                  </a:lnTo>
                  <a:lnTo>
                    <a:pt x="1407871" y="645002"/>
                  </a:lnTo>
                  <a:lnTo>
                    <a:pt x="1399127" y="647299"/>
                  </a:lnTo>
                  <a:lnTo>
                    <a:pt x="1390382" y="649421"/>
                  </a:lnTo>
                  <a:lnTo>
                    <a:pt x="1381638" y="651380"/>
                  </a:lnTo>
                  <a:lnTo>
                    <a:pt x="1372893" y="653189"/>
                  </a:lnTo>
                  <a:lnTo>
                    <a:pt x="1364149" y="654858"/>
                  </a:lnTo>
                  <a:lnTo>
                    <a:pt x="1355404" y="656397"/>
                  </a:lnTo>
                  <a:lnTo>
                    <a:pt x="1346660" y="657817"/>
                  </a:lnTo>
                  <a:lnTo>
                    <a:pt x="1337915" y="659127"/>
                  </a:lnTo>
                  <a:lnTo>
                    <a:pt x="1329171" y="660334"/>
                  </a:lnTo>
                  <a:lnTo>
                    <a:pt x="1320426" y="661446"/>
                  </a:lnTo>
                  <a:lnTo>
                    <a:pt x="1311681" y="662471"/>
                  </a:lnTo>
                  <a:lnTo>
                    <a:pt x="1302937" y="663416"/>
                  </a:lnTo>
                  <a:lnTo>
                    <a:pt x="1294192" y="664286"/>
                  </a:lnTo>
                  <a:lnTo>
                    <a:pt x="1285448" y="665087"/>
                  </a:lnTo>
                  <a:lnTo>
                    <a:pt x="1276703" y="665825"/>
                  </a:lnTo>
                  <a:lnTo>
                    <a:pt x="1267959" y="666504"/>
                  </a:lnTo>
                  <a:lnTo>
                    <a:pt x="1259214" y="667129"/>
                  </a:lnTo>
                  <a:lnTo>
                    <a:pt x="1250470" y="667705"/>
                  </a:lnTo>
                  <a:lnTo>
                    <a:pt x="1241725" y="668235"/>
                  </a:lnTo>
                  <a:lnTo>
                    <a:pt x="1232981" y="668722"/>
                  </a:lnTo>
                  <a:lnTo>
                    <a:pt x="1224236" y="669170"/>
                  </a:lnTo>
                  <a:lnTo>
                    <a:pt x="1215491" y="669583"/>
                  </a:lnTo>
                  <a:lnTo>
                    <a:pt x="1206747" y="669962"/>
                  </a:lnTo>
                  <a:lnTo>
                    <a:pt x="1198002" y="670311"/>
                  </a:lnTo>
                  <a:lnTo>
                    <a:pt x="1189258" y="670632"/>
                  </a:lnTo>
                  <a:lnTo>
                    <a:pt x="1180513" y="670927"/>
                  </a:lnTo>
                  <a:lnTo>
                    <a:pt x="1171769" y="671198"/>
                  </a:lnTo>
                  <a:lnTo>
                    <a:pt x="1163024" y="671447"/>
                  </a:lnTo>
                  <a:lnTo>
                    <a:pt x="1154280" y="671676"/>
                  </a:lnTo>
                  <a:lnTo>
                    <a:pt x="1145535" y="671887"/>
                  </a:lnTo>
                  <a:lnTo>
                    <a:pt x="1136791" y="672080"/>
                  </a:lnTo>
                  <a:lnTo>
                    <a:pt x="1128046" y="672258"/>
                  </a:lnTo>
                  <a:lnTo>
                    <a:pt x="1119301" y="672422"/>
                  </a:lnTo>
                  <a:lnTo>
                    <a:pt x="1110557" y="672572"/>
                  </a:lnTo>
                  <a:lnTo>
                    <a:pt x="1101812" y="672710"/>
                  </a:lnTo>
                  <a:lnTo>
                    <a:pt x="1093068" y="672836"/>
                  </a:lnTo>
                  <a:lnTo>
                    <a:pt x="1084323" y="672953"/>
                  </a:lnTo>
                  <a:lnTo>
                    <a:pt x="1075579" y="673060"/>
                  </a:lnTo>
                  <a:lnTo>
                    <a:pt x="1066834" y="673158"/>
                  </a:lnTo>
                  <a:lnTo>
                    <a:pt x="1058090" y="673248"/>
                  </a:lnTo>
                  <a:lnTo>
                    <a:pt x="1049345" y="673331"/>
                  </a:lnTo>
                  <a:lnTo>
                    <a:pt x="1040601" y="673407"/>
                  </a:lnTo>
                  <a:lnTo>
                    <a:pt x="1031856" y="673476"/>
                  </a:lnTo>
                  <a:lnTo>
                    <a:pt x="1023111" y="673540"/>
                  </a:lnTo>
                  <a:lnTo>
                    <a:pt x="1014367" y="673599"/>
                  </a:lnTo>
                  <a:lnTo>
                    <a:pt x="1005622" y="673653"/>
                  </a:lnTo>
                  <a:lnTo>
                    <a:pt x="996878" y="673703"/>
                  </a:lnTo>
                  <a:lnTo>
                    <a:pt x="988133" y="673748"/>
                  </a:lnTo>
                  <a:lnTo>
                    <a:pt x="979389" y="673790"/>
                  </a:lnTo>
                  <a:lnTo>
                    <a:pt x="970644" y="673828"/>
                  </a:lnTo>
                  <a:lnTo>
                    <a:pt x="961900" y="673863"/>
                  </a:lnTo>
                  <a:lnTo>
                    <a:pt x="953155" y="673895"/>
                  </a:lnTo>
                  <a:lnTo>
                    <a:pt x="944411" y="673925"/>
                  </a:lnTo>
                  <a:lnTo>
                    <a:pt x="935666" y="673952"/>
                  </a:lnTo>
                  <a:lnTo>
                    <a:pt x="926921" y="673977"/>
                  </a:lnTo>
                  <a:lnTo>
                    <a:pt x="918177" y="674000"/>
                  </a:lnTo>
                  <a:lnTo>
                    <a:pt x="909432" y="674020"/>
                  </a:lnTo>
                  <a:lnTo>
                    <a:pt x="900688" y="674040"/>
                  </a:lnTo>
                  <a:lnTo>
                    <a:pt x="891943" y="674057"/>
                  </a:lnTo>
                  <a:lnTo>
                    <a:pt x="883199" y="674073"/>
                  </a:lnTo>
                  <a:lnTo>
                    <a:pt x="874454" y="674088"/>
                  </a:lnTo>
                  <a:lnTo>
                    <a:pt x="865710" y="674102"/>
                  </a:lnTo>
                  <a:lnTo>
                    <a:pt x="856965" y="674114"/>
                  </a:lnTo>
                  <a:lnTo>
                    <a:pt x="848221" y="674125"/>
                  </a:lnTo>
                  <a:lnTo>
                    <a:pt x="839476" y="674136"/>
                  </a:lnTo>
                  <a:lnTo>
                    <a:pt x="830731" y="674145"/>
                  </a:lnTo>
                  <a:lnTo>
                    <a:pt x="821987" y="674154"/>
                  </a:lnTo>
                  <a:lnTo>
                    <a:pt x="813242" y="674162"/>
                  </a:lnTo>
                  <a:lnTo>
                    <a:pt x="804498" y="674169"/>
                  </a:lnTo>
                  <a:lnTo>
                    <a:pt x="795753" y="674176"/>
                  </a:lnTo>
                  <a:lnTo>
                    <a:pt x="787009" y="674182"/>
                  </a:lnTo>
                  <a:lnTo>
                    <a:pt x="778264" y="674188"/>
                  </a:lnTo>
                  <a:lnTo>
                    <a:pt x="769520" y="674193"/>
                  </a:lnTo>
                  <a:lnTo>
                    <a:pt x="760775" y="674198"/>
                  </a:lnTo>
                  <a:lnTo>
                    <a:pt x="752030" y="674202"/>
                  </a:lnTo>
                  <a:lnTo>
                    <a:pt x="743286" y="674206"/>
                  </a:lnTo>
                  <a:lnTo>
                    <a:pt x="734541" y="674210"/>
                  </a:lnTo>
                  <a:lnTo>
                    <a:pt x="725797" y="674213"/>
                  </a:lnTo>
                  <a:lnTo>
                    <a:pt x="717052" y="674216"/>
                  </a:lnTo>
                  <a:lnTo>
                    <a:pt x="708308" y="674219"/>
                  </a:lnTo>
                  <a:lnTo>
                    <a:pt x="699563" y="674222"/>
                  </a:lnTo>
                  <a:lnTo>
                    <a:pt x="690819" y="674224"/>
                  </a:lnTo>
                  <a:lnTo>
                    <a:pt x="682074" y="674226"/>
                  </a:lnTo>
                  <a:lnTo>
                    <a:pt x="673330" y="674228"/>
                  </a:lnTo>
                  <a:lnTo>
                    <a:pt x="664585" y="674230"/>
                  </a:lnTo>
                  <a:lnTo>
                    <a:pt x="655840" y="674232"/>
                  </a:lnTo>
                  <a:lnTo>
                    <a:pt x="647096" y="674233"/>
                  </a:lnTo>
                  <a:lnTo>
                    <a:pt x="638351" y="674235"/>
                  </a:lnTo>
                  <a:lnTo>
                    <a:pt x="629607" y="674236"/>
                  </a:lnTo>
                  <a:lnTo>
                    <a:pt x="620862" y="674237"/>
                  </a:lnTo>
                  <a:lnTo>
                    <a:pt x="612118" y="674238"/>
                  </a:lnTo>
                  <a:lnTo>
                    <a:pt x="603373" y="674239"/>
                  </a:lnTo>
                  <a:lnTo>
                    <a:pt x="594629" y="674240"/>
                  </a:lnTo>
                  <a:lnTo>
                    <a:pt x="585884" y="674241"/>
                  </a:lnTo>
                  <a:lnTo>
                    <a:pt x="577140" y="674241"/>
                  </a:lnTo>
                  <a:lnTo>
                    <a:pt x="568395" y="674242"/>
                  </a:lnTo>
                  <a:lnTo>
                    <a:pt x="559650" y="674243"/>
                  </a:lnTo>
                  <a:lnTo>
                    <a:pt x="550906" y="674243"/>
                  </a:lnTo>
                  <a:lnTo>
                    <a:pt x="542161" y="674244"/>
                  </a:lnTo>
                  <a:lnTo>
                    <a:pt x="533417" y="674244"/>
                  </a:lnTo>
                  <a:lnTo>
                    <a:pt x="524672" y="674245"/>
                  </a:lnTo>
                  <a:lnTo>
                    <a:pt x="515928" y="674245"/>
                  </a:lnTo>
                  <a:lnTo>
                    <a:pt x="507183" y="674246"/>
                  </a:lnTo>
                  <a:lnTo>
                    <a:pt x="498439" y="674246"/>
                  </a:lnTo>
                  <a:lnTo>
                    <a:pt x="489694" y="674246"/>
                  </a:lnTo>
                  <a:lnTo>
                    <a:pt x="480950" y="674246"/>
                  </a:lnTo>
                  <a:lnTo>
                    <a:pt x="472205" y="674247"/>
                  </a:lnTo>
                  <a:lnTo>
                    <a:pt x="463460" y="674247"/>
                  </a:lnTo>
                  <a:lnTo>
                    <a:pt x="454716" y="674247"/>
                  </a:lnTo>
                  <a:lnTo>
                    <a:pt x="445971" y="674247"/>
                  </a:lnTo>
                  <a:lnTo>
                    <a:pt x="437227" y="674248"/>
                  </a:lnTo>
                  <a:lnTo>
                    <a:pt x="428482" y="674248"/>
                  </a:lnTo>
                  <a:lnTo>
                    <a:pt x="419738" y="674248"/>
                  </a:lnTo>
                  <a:lnTo>
                    <a:pt x="410993" y="674248"/>
                  </a:lnTo>
                  <a:lnTo>
                    <a:pt x="402249" y="674248"/>
                  </a:lnTo>
                  <a:lnTo>
                    <a:pt x="393504" y="674248"/>
                  </a:lnTo>
                  <a:lnTo>
                    <a:pt x="384760" y="674248"/>
                  </a:lnTo>
                  <a:lnTo>
                    <a:pt x="376015" y="674248"/>
                  </a:lnTo>
                  <a:lnTo>
                    <a:pt x="367270" y="674248"/>
                  </a:lnTo>
                  <a:lnTo>
                    <a:pt x="358526" y="674249"/>
                  </a:lnTo>
                  <a:lnTo>
                    <a:pt x="349781" y="674249"/>
                  </a:lnTo>
                  <a:lnTo>
                    <a:pt x="341037" y="674249"/>
                  </a:lnTo>
                  <a:lnTo>
                    <a:pt x="332292" y="674249"/>
                  </a:lnTo>
                  <a:lnTo>
                    <a:pt x="323548" y="674249"/>
                  </a:lnTo>
                  <a:lnTo>
                    <a:pt x="314803" y="674249"/>
                  </a:lnTo>
                  <a:lnTo>
                    <a:pt x="306059" y="674249"/>
                  </a:lnTo>
                  <a:lnTo>
                    <a:pt x="297314" y="674249"/>
                  </a:lnTo>
                  <a:lnTo>
                    <a:pt x="288570" y="674249"/>
                  </a:lnTo>
                  <a:lnTo>
                    <a:pt x="279825" y="674249"/>
                  </a:lnTo>
                  <a:lnTo>
                    <a:pt x="271080" y="674249"/>
                  </a:lnTo>
                  <a:lnTo>
                    <a:pt x="262336" y="674249"/>
                  </a:lnTo>
                  <a:lnTo>
                    <a:pt x="253591" y="674249"/>
                  </a:lnTo>
                  <a:lnTo>
                    <a:pt x="244847" y="674249"/>
                  </a:lnTo>
                  <a:lnTo>
                    <a:pt x="236102" y="674249"/>
                  </a:lnTo>
                  <a:lnTo>
                    <a:pt x="227358" y="674249"/>
                  </a:lnTo>
                  <a:lnTo>
                    <a:pt x="218613" y="674249"/>
                  </a:lnTo>
                  <a:lnTo>
                    <a:pt x="209869" y="674249"/>
                  </a:lnTo>
                  <a:lnTo>
                    <a:pt x="201124" y="674249"/>
                  </a:lnTo>
                  <a:lnTo>
                    <a:pt x="192380" y="674249"/>
                  </a:lnTo>
                  <a:lnTo>
                    <a:pt x="183635" y="674249"/>
                  </a:lnTo>
                  <a:lnTo>
                    <a:pt x="174890" y="674249"/>
                  </a:lnTo>
                  <a:lnTo>
                    <a:pt x="166146" y="674249"/>
                  </a:lnTo>
                  <a:lnTo>
                    <a:pt x="157401" y="674249"/>
                  </a:lnTo>
                  <a:lnTo>
                    <a:pt x="148657" y="674249"/>
                  </a:lnTo>
                  <a:lnTo>
                    <a:pt x="139912" y="674249"/>
                  </a:lnTo>
                  <a:lnTo>
                    <a:pt x="131168" y="674249"/>
                  </a:lnTo>
                  <a:lnTo>
                    <a:pt x="122423" y="674249"/>
                  </a:lnTo>
                  <a:lnTo>
                    <a:pt x="113679" y="674249"/>
                  </a:lnTo>
                  <a:lnTo>
                    <a:pt x="104934" y="674249"/>
                  </a:lnTo>
                  <a:lnTo>
                    <a:pt x="96190" y="674249"/>
                  </a:lnTo>
                  <a:lnTo>
                    <a:pt x="87445" y="674249"/>
                  </a:lnTo>
                  <a:lnTo>
                    <a:pt x="78700" y="674249"/>
                  </a:lnTo>
                  <a:lnTo>
                    <a:pt x="69956" y="674249"/>
                  </a:lnTo>
                  <a:lnTo>
                    <a:pt x="61211" y="674249"/>
                  </a:lnTo>
                  <a:lnTo>
                    <a:pt x="52467" y="674249"/>
                  </a:lnTo>
                  <a:lnTo>
                    <a:pt x="43722" y="674249"/>
                  </a:lnTo>
                  <a:lnTo>
                    <a:pt x="34978" y="674249"/>
                  </a:lnTo>
                  <a:lnTo>
                    <a:pt x="26233" y="674249"/>
                  </a:lnTo>
                  <a:lnTo>
                    <a:pt x="17489" y="674249"/>
                  </a:lnTo>
                  <a:lnTo>
                    <a:pt x="8744" y="674249"/>
                  </a:lnTo>
                  <a:lnTo>
                    <a:pt x="0" y="674249"/>
                  </a:lnTo>
                  <a:lnTo>
                    <a:pt x="0" y="67424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48" name="pl948"/>
            <p:cNvSpPr/>
            <p:nvPr/>
          </p:nvSpPr>
          <p:spPr>
            <a:xfrm>
              <a:off x="5973095" y="3573699"/>
              <a:ext cx="1818865" cy="852488"/>
            </a:xfrm>
            <a:custGeom>
              <a:avLst/>
              <a:pathLst>
                <a:path w="1818865" h="852488">
                  <a:moveTo>
                    <a:pt x="0" y="852488"/>
                  </a:moveTo>
                  <a:lnTo>
                    <a:pt x="0" y="852488"/>
                  </a:lnTo>
                  <a:lnTo>
                    <a:pt x="8744" y="852488"/>
                  </a:lnTo>
                  <a:lnTo>
                    <a:pt x="17489" y="852488"/>
                  </a:lnTo>
                  <a:lnTo>
                    <a:pt x="26233" y="852488"/>
                  </a:lnTo>
                  <a:lnTo>
                    <a:pt x="34978" y="852488"/>
                  </a:lnTo>
                  <a:lnTo>
                    <a:pt x="43722" y="852488"/>
                  </a:lnTo>
                  <a:lnTo>
                    <a:pt x="52467" y="852488"/>
                  </a:lnTo>
                  <a:lnTo>
                    <a:pt x="61211" y="852488"/>
                  </a:lnTo>
                  <a:lnTo>
                    <a:pt x="69956" y="852488"/>
                  </a:lnTo>
                  <a:lnTo>
                    <a:pt x="78700" y="852488"/>
                  </a:lnTo>
                  <a:lnTo>
                    <a:pt x="87445" y="852488"/>
                  </a:lnTo>
                  <a:lnTo>
                    <a:pt x="96190" y="852488"/>
                  </a:lnTo>
                  <a:lnTo>
                    <a:pt x="104934" y="852488"/>
                  </a:lnTo>
                  <a:lnTo>
                    <a:pt x="113679" y="852488"/>
                  </a:lnTo>
                  <a:lnTo>
                    <a:pt x="122423" y="852488"/>
                  </a:lnTo>
                  <a:lnTo>
                    <a:pt x="131168" y="852488"/>
                  </a:lnTo>
                  <a:lnTo>
                    <a:pt x="139912" y="852488"/>
                  </a:lnTo>
                  <a:lnTo>
                    <a:pt x="148657" y="852488"/>
                  </a:lnTo>
                  <a:lnTo>
                    <a:pt x="157401" y="852488"/>
                  </a:lnTo>
                  <a:lnTo>
                    <a:pt x="166146" y="852488"/>
                  </a:lnTo>
                  <a:lnTo>
                    <a:pt x="174890" y="852488"/>
                  </a:lnTo>
                  <a:lnTo>
                    <a:pt x="183635" y="852488"/>
                  </a:lnTo>
                  <a:lnTo>
                    <a:pt x="192380" y="852488"/>
                  </a:lnTo>
                  <a:lnTo>
                    <a:pt x="201124" y="852488"/>
                  </a:lnTo>
                  <a:lnTo>
                    <a:pt x="209869" y="852488"/>
                  </a:lnTo>
                  <a:lnTo>
                    <a:pt x="218613" y="852487"/>
                  </a:lnTo>
                  <a:lnTo>
                    <a:pt x="227358" y="852487"/>
                  </a:lnTo>
                  <a:lnTo>
                    <a:pt x="236102" y="852487"/>
                  </a:lnTo>
                  <a:lnTo>
                    <a:pt x="244847" y="852487"/>
                  </a:lnTo>
                  <a:lnTo>
                    <a:pt x="253591" y="852487"/>
                  </a:lnTo>
                  <a:lnTo>
                    <a:pt x="262336" y="852487"/>
                  </a:lnTo>
                  <a:lnTo>
                    <a:pt x="271080" y="852487"/>
                  </a:lnTo>
                  <a:lnTo>
                    <a:pt x="279825" y="852487"/>
                  </a:lnTo>
                  <a:lnTo>
                    <a:pt x="288570" y="852487"/>
                  </a:lnTo>
                  <a:lnTo>
                    <a:pt x="297314" y="852487"/>
                  </a:lnTo>
                  <a:lnTo>
                    <a:pt x="306059" y="852487"/>
                  </a:lnTo>
                  <a:lnTo>
                    <a:pt x="314803" y="852487"/>
                  </a:lnTo>
                  <a:lnTo>
                    <a:pt x="323548" y="852487"/>
                  </a:lnTo>
                  <a:lnTo>
                    <a:pt x="332292" y="852487"/>
                  </a:lnTo>
                  <a:lnTo>
                    <a:pt x="341037" y="852486"/>
                  </a:lnTo>
                  <a:lnTo>
                    <a:pt x="349781" y="852486"/>
                  </a:lnTo>
                  <a:lnTo>
                    <a:pt x="358526" y="852486"/>
                  </a:lnTo>
                  <a:lnTo>
                    <a:pt x="367270" y="852486"/>
                  </a:lnTo>
                  <a:lnTo>
                    <a:pt x="376015" y="852486"/>
                  </a:lnTo>
                  <a:lnTo>
                    <a:pt x="384760" y="852486"/>
                  </a:lnTo>
                  <a:lnTo>
                    <a:pt x="393504" y="852486"/>
                  </a:lnTo>
                  <a:lnTo>
                    <a:pt x="402249" y="852485"/>
                  </a:lnTo>
                  <a:lnTo>
                    <a:pt x="410993" y="852485"/>
                  </a:lnTo>
                  <a:lnTo>
                    <a:pt x="419738" y="852485"/>
                  </a:lnTo>
                  <a:lnTo>
                    <a:pt x="428482" y="852485"/>
                  </a:lnTo>
                  <a:lnTo>
                    <a:pt x="437227" y="852484"/>
                  </a:lnTo>
                  <a:lnTo>
                    <a:pt x="445971" y="852484"/>
                  </a:lnTo>
                  <a:lnTo>
                    <a:pt x="454716" y="852484"/>
                  </a:lnTo>
                  <a:lnTo>
                    <a:pt x="463460" y="852483"/>
                  </a:lnTo>
                  <a:lnTo>
                    <a:pt x="472205" y="852483"/>
                  </a:lnTo>
                  <a:lnTo>
                    <a:pt x="480950" y="852482"/>
                  </a:lnTo>
                  <a:lnTo>
                    <a:pt x="489694" y="852482"/>
                  </a:lnTo>
                  <a:lnTo>
                    <a:pt x="498439" y="852481"/>
                  </a:lnTo>
                  <a:lnTo>
                    <a:pt x="507183" y="852481"/>
                  </a:lnTo>
                  <a:lnTo>
                    <a:pt x="515928" y="852480"/>
                  </a:lnTo>
                  <a:lnTo>
                    <a:pt x="524672" y="852479"/>
                  </a:lnTo>
                  <a:lnTo>
                    <a:pt x="533417" y="852479"/>
                  </a:lnTo>
                  <a:lnTo>
                    <a:pt x="542161" y="852478"/>
                  </a:lnTo>
                  <a:lnTo>
                    <a:pt x="550906" y="852477"/>
                  </a:lnTo>
                  <a:lnTo>
                    <a:pt x="559650" y="852476"/>
                  </a:lnTo>
                  <a:lnTo>
                    <a:pt x="568395" y="852475"/>
                  </a:lnTo>
                  <a:lnTo>
                    <a:pt x="577140" y="852474"/>
                  </a:lnTo>
                  <a:lnTo>
                    <a:pt x="585884" y="852473"/>
                  </a:lnTo>
                  <a:lnTo>
                    <a:pt x="594629" y="852471"/>
                  </a:lnTo>
                  <a:lnTo>
                    <a:pt x="603373" y="852470"/>
                  </a:lnTo>
                  <a:lnTo>
                    <a:pt x="612118" y="852468"/>
                  </a:lnTo>
                  <a:lnTo>
                    <a:pt x="620862" y="852466"/>
                  </a:lnTo>
                  <a:lnTo>
                    <a:pt x="629607" y="852464"/>
                  </a:lnTo>
                  <a:lnTo>
                    <a:pt x="638351" y="852462"/>
                  </a:lnTo>
                  <a:lnTo>
                    <a:pt x="647096" y="852460"/>
                  </a:lnTo>
                  <a:lnTo>
                    <a:pt x="655840" y="852457"/>
                  </a:lnTo>
                  <a:lnTo>
                    <a:pt x="664585" y="852455"/>
                  </a:lnTo>
                  <a:lnTo>
                    <a:pt x="673330" y="852452"/>
                  </a:lnTo>
                  <a:lnTo>
                    <a:pt x="682074" y="852449"/>
                  </a:lnTo>
                  <a:lnTo>
                    <a:pt x="690819" y="852445"/>
                  </a:lnTo>
                  <a:lnTo>
                    <a:pt x="699563" y="852441"/>
                  </a:lnTo>
                  <a:lnTo>
                    <a:pt x="708308" y="852437"/>
                  </a:lnTo>
                  <a:lnTo>
                    <a:pt x="717052" y="852433"/>
                  </a:lnTo>
                  <a:lnTo>
                    <a:pt x="725797" y="852428"/>
                  </a:lnTo>
                  <a:lnTo>
                    <a:pt x="734541" y="852422"/>
                  </a:lnTo>
                  <a:lnTo>
                    <a:pt x="743286" y="852416"/>
                  </a:lnTo>
                  <a:lnTo>
                    <a:pt x="752030" y="852410"/>
                  </a:lnTo>
                  <a:lnTo>
                    <a:pt x="760775" y="852403"/>
                  </a:lnTo>
                  <a:lnTo>
                    <a:pt x="769520" y="852396"/>
                  </a:lnTo>
                  <a:lnTo>
                    <a:pt x="778264" y="852387"/>
                  </a:lnTo>
                  <a:lnTo>
                    <a:pt x="787009" y="852378"/>
                  </a:lnTo>
                  <a:lnTo>
                    <a:pt x="795753" y="852369"/>
                  </a:lnTo>
                  <a:lnTo>
                    <a:pt x="804498" y="852358"/>
                  </a:lnTo>
                  <a:lnTo>
                    <a:pt x="813242" y="852346"/>
                  </a:lnTo>
                  <a:lnTo>
                    <a:pt x="821987" y="852334"/>
                  </a:lnTo>
                  <a:lnTo>
                    <a:pt x="830731" y="852320"/>
                  </a:lnTo>
                  <a:lnTo>
                    <a:pt x="839476" y="852305"/>
                  </a:lnTo>
                  <a:lnTo>
                    <a:pt x="848221" y="852289"/>
                  </a:lnTo>
                  <a:lnTo>
                    <a:pt x="856965" y="852271"/>
                  </a:lnTo>
                  <a:lnTo>
                    <a:pt x="865710" y="852251"/>
                  </a:lnTo>
                  <a:lnTo>
                    <a:pt x="874454" y="852230"/>
                  </a:lnTo>
                  <a:lnTo>
                    <a:pt x="883199" y="852207"/>
                  </a:lnTo>
                  <a:lnTo>
                    <a:pt x="891943" y="852182"/>
                  </a:lnTo>
                  <a:lnTo>
                    <a:pt x="900688" y="852155"/>
                  </a:lnTo>
                  <a:lnTo>
                    <a:pt x="909432" y="852125"/>
                  </a:lnTo>
                  <a:lnTo>
                    <a:pt x="918177" y="852093"/>
                  </a:lnTo>
                  <a:lnTo>
                    <a:pt x="926921" y="852058"/>
                  </a:lnTo>
                  <a:lnTo>
                    <a:pt x="935666" y="852019"/>
                  </a:lnTo>
                  <a:lnTo>
                    <a:pt x="944411" y="851978"/>
                  </a:lnTo>
                  <a:lnTo>
                    <a:pt x="953155" y="851932"/>
                  </a:lnTo>
                  <a:lnTo>
                    <a:pt x="961900" y="851882"/>
                  </a:lnTo>
                  <a:lnTo>
                    <a:pt x="970644" y="851828"/>
                  </a:lnTo>
                  <a:lnTo>
                    <a:pt x="979389" y="851770"/>
                  </a:lnTo>
                  <a:lnTo>
                    <a:pt x="988133" y="851706"/>
                  </a:lnTo>
                  <a:lnTo>
                    <a:pt x="996878" y="851636"/>
                  </a:lnTo>
                  <a:lnTo>
                    <a:pt x="1005622" y="851560"/>
                  </a:lnTo>
                  <a:lnTo>
                    <a:pt x="1014367" y="851477"/>
                  </a:lnTo>
                  <a:lnTo>
                    <a:pt x="1023111" y="851387"/>
                  </a:lnTo>
                  <a:lnTo>
                    <a:pt x="1031856" y="851289"/>
                  </a:lnTo>
                  <a:lnTo>
                    <a:pt x="1040601" y="851182"/>
                  </a:lnTo>
                  <a:lnTo>
                    <a:pt x="1049345" y="851065"/>
                  </a:lnTo>
                  <a:lnTo>
                    <a:pt x="1058090" y="850939"/>
                  </a:lnTo>
                  <a:lnTo>
                    <a:pt x="1066834" y="850800"/>
                  </a:lnTo>
                  <a:lnTo>
                    <a:pt x="1075579" y="850650"/>
                  </a:lnTo>
                  <a:lnTo>
                    <a:pt x="1084323" y="850486"/>
                  </a:lnTo>
                  <a:lnTo>
                    <a:pt x="1093068" y="850308"/>
                  </a:lnTo>
                  <a:lnTo>
                    <a:pt x="1101812" y="850114"/>
                  </a:lnTo>
                  <a:lnTo>
                    <a:pt x="1110557" y="849902"/>
                  </a:lnTo>
                  <a:lnTo>
                    <a:pt x="1119301" y="849672"/>
                  </a:lnTo>
                  <a:lnTo>
                    <a:pt x="1128046" y="849421"/>
                  </a:lnTo>
                  <a:lnTo>
                    <a:pt x="1136791" y="849149"/>
                  </a:lnTo>
                  <a:lnTo>
                    <a:pt x="1145535" y="848851"/>
                  </a:lnTo>
                  <a:lnTo>
                    <a:pt x="1154280" y="848528"/>
                  </a:lnTo>
                  <a:lnTo>
                    <a:pt x="1163024" y="848176"/>
                  </a:lnTo>
                  <a:lnTo>
                    <a:pt x="1171769" y="847792"/>
                  </a:lnTo>
                  <a:lnTo>
                    <a:pt x="1180513" y="847375"/>
                  </a:lnTo>
                  <a:lnTo>
                    <a:pt x="1189258" y="846921"/>
                  </a:lnTo>
                  <a:lnTo>
                    <a:pt x="1198002" y="846426"/>
                  </a:lnTo>
                  <a:lnTo>
                    <a:pt x="1206747" y="845888"/>
                  </a:lnTo>
                  <a:lnTo>
                    <a:pt x="1215491" y="845302"/>
                  </a:lnTo>
                  <a:lnTo>
                    <a:pt x="1224236" y="844665"/>
                  </a:lnTo>
                  <a:lnTo>
                    <a:pt x="1232981" y="843972"/>
                  </a:lnTo>
                  <a:lnTo>
                    <a:pt x="1241725" y="843217"/>
                  </a:lnTo>
                  <a:lnTo>
                    <a:pt x="1250470" y="842396"/>
                  </a:lnTo>
                  <a:lnTo>
                    <a:pt x="1259214" y="841503"/>
                  </a:lnTo>
                  <a:lnTo>
                    <a:pt x="1267959" y="840532"/>
                  </a:lnTo>
                  <a:lnTo>
                    <a:pt x="1276703" y="839477"/>
                  </a:lnTo>
                  <a:lnTo>
                    <a:pt x="1285448" y="838328"/>
                  </a:lnTo>
                  <a:lnTo>
                    <a:pt x="1294192" y="837080"/>
                  </a:lnTo>
                  <a:lnTo>
                    <a:pt x="1302937" y="835723"/>
                  </a:lnTo>
                  <a:lnTo>
                    <a:pt x="1311681" y="834249"/>
                  </a:lnTo>
                  <a:lnTo>
                    <a:pt x="1320426" y="832647"/>
                  </a:lnTo>
                  <a:lnTo>
                    <a:pt x="1329171" y="830906"/>
                  </a:lnTo>
                  <a:lnTo>
                    <a:pt x="1337915" y="829016"/>
                  </a:lnTo>
                  <a:lnTo>
                    <a:pt x="1346660" y="826964"/>
                  </a:lnTo>
                  <a:lnTo>
                    <a:pt x="1355404" y="824736"/>
                  </a:lnTo>
                  <a:lnTo>
                    <a:pt x="1364149" y="822319"/>
                  </a:lnTo>
                  <a:lnTo>
                    <a:pt x="1372893" y="819696"/>
                  </a:lnTo>
                  <a:lnTo>
                    <a:pt x="1381638" y="816852"/>
                  </a:lnTo>
                  <a:lnTo>
                    <a:pt x="1390382" y="813770"/>
                  </a:lnTo>
                  <a:lnTo>
                    <a:pt x="1399127" y="810430"/>
                  </a:lnTo>
                  <a:lnTo>
                    <a:pt x="1407871" y="806812"/>
                  </a:lnTo>
                  <a:lnTo>
                    <a:pt x="1416616" y="802896"/>
                  </a:lnTo>
                  <a:lnTo>
                    <a:pt x="1425361" y="798659"/>
                  </a:lnTo>
                  <a:lnTo>
                    <a:pt x="1434105" y="794078"/>
                  </a:lnTo>
                  <a:lnTo>
                    <a:pt x="1442850" y="789127"/>
                  </a:lnTo>
                  <a:lnTo>
                    <a:pt x="1451594" y="783781"/>
                  </a:lnTo>
                  <a:lnTo>
                    <a:pt x="1460339" y="778011"/>
                  </a:lnTo>
                  <a:lnTo>
                    <a:pt x="1469083" y="771790"/>
                  </a:lnTo>
                  <a:lnTo>
                    <a:pt x="1477828" y="765088"/>
                  </a:lnTo>
                  <a:lnTo>
                    <a:pt x="1486572" y="757873"/>
                  </a:lnTo>
                  <a:lnTo>
                    <a:pt x="1495317" y="750115"/>
                  </a:lnTo>
                  <a:lnTo>
                    <a:pt x="1504061" y="741781"/>
                  </a:lnTo>
                  <a:lnTo>
                    <a:pt x="1512806" y="732839"/>
                  </a:lnTo>
                  <a:lnTo>
                    <a:pt x="1521551" y="723256"/>
                  </a:lnTo>
                  <a:lnTo>
                    <a:pt x="1530295" y="712999"/>
                  </a:lnTo>
                  <a:lnTo>
                    <a:pt x="1539040" y="702036"/>
                  </a:lnTo>
                  <a:lnTo>
                    <a:pt x="1547784" y="690336"/>
                  </a:lnTo>
                  <a:lnTo>
                    <a:pt x="1556529" y="677870"/>
                  </a:lnTo>
                  <a:lnTo>
                    <a:pt x="1565273" y="664609"/>
                  </a:lnTo>
                  <a:lnTo>
                    <a:pt x="1574018" y="650528"/>
                  </a:lnTo>
                  <a:lnTo>
                    <a:pt x="1582762" y="635605"/>
                  </a:lnTo>
                  <a:lnTo>
                    <a:pt x="1591507" y="619823"/>
                  </a:lnTo>
                  <a:lnTo>
                    <a:pt x="1600252" y="603166"/>
                  </a:lnTo>
                  <a:lnTo>
                    <a:pt x="1608996" y="585626"/>
                  </a:lnTo>
                  <a:lnTo>
                    <a:pt x="1617741" y="567200"/>
                  </a:lnTo>
                  <a:lnTo>
                    <a:pt x="1626485" y="547893"/>
                  </a:lnTo>
                  <a:lnTo>
                    <a:pt x="1635230" y="527713"/>
                  </a:lnTo>
                  <a:lnTo>
                    <a:pt x="1643974" y="506681"/>
                  </a:lnTo>
                  <a:lnTo>
                    <a:pt x="1652719" y="484822"/>
                  </a:lnTo>
                  <a:lnTo>
                    <a:pt x="1661463" y="462171"/>
                  </a:lnTo>
                  <a:lnTo>
                    <a:pt x="1670208" y="438771"/>
                  </a:lnTo>
                  <a:lnTo>
                    <a:pt x="1678952" y="414674"/>
                  </a:lnTo>
                  <a:lnTo>
                    <a:pt x="1687697" y="389940"/>
                  </a:lnTo>
                  <a:lnTo>
                    <a:pt x="1696442" y="364637"/>
                  </a:lnTo>
                  <a:lnTo>
                    <a:pt x="1705186" y="338842"/>
                  </a:lnTo>
                  <a:lnTo>
                    <a:pt x="1713931" y="312636"/>
                  </a:lnTo>
                  <a:lnTo>
                    <a:pt x="1722675" y="286106"/>
                  </a:lnTo>
                  <a:lnTo>
                    <a:pt x="1731420" y="259347"/>
                  </a:lnTo>
                  <a:lnTo>
                    <a:pt x="1740164" y="232452"/>
                  </a:lnTo>
                  <a:lnTo>
                    <a:pt x="1748909" y="205520"/>
                  </a:lnTo>
                  <a:lnTo>
                    <a:pt x="1757653" y="178650"/>
                  </a:lnTo>
                  <a:lnTo>
                    <a:pt x="1766398" y="151938"/>
                  </a:lnTo>
                  <a:lnTo>
                    <a:pt x="1775142" y="125480"/>
                  </a:lnTo>
                  <a:lnTo>
                    <a:pt x="1783887" y="99366"/>
                  </a:lnTo>
                  <a:lnTo>
                    <a:pt x="1792632" y="73684"/>
                  </a:lnTo>
                  <a:lnTo>
                    <a:pt x="1801376" y="48515"/>
                  </a:lnTo>
                  <a:lnTo>
                    <a:pt x="1810121" y="23931"/>
                  </a:ln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00992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6287337" y="4408137"/>
              <a:ext cx="36101" cy="3610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6370008" y="4403362"/>
              <a:ext cx="45651" cy="4565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6376923" y="4401532"/>
              <a:ext cx="49309" cy="4930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6462228" y="4408137"/>
              <a:ext cx="36101" cy="3610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6466198" y="4403362"/>
              <a:ext cx="45651" cy="4565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6476604" y="4396279"/>
              <a:ext cx="59817" cy="5981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6489284" y="4400214"/>
              <a:ext cx="51946" cy="5194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6499347" y="4401532"/>
              <a:ext cx="49309" cy="4930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6514695" y="4408137"/>
              <a:ext cx="36101" cy="3610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6518665" y="4403362"/>
              <a:ext cx="45651" cy="4565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6515503" y="4391456"/>
              <a:ext cx="69463" cy="6946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6533007" y="4400214"/>
              <a:ext cx="51946" cy="5194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6533714" y="4392177"/>
              <a:ext cx="68020" cy="6802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6545095" y="4394814"/>
              <a:ext cx="62746" cy="6274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6554771" y="4395745"/>
              <a:ext cx="60884" cy="6088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6563030" y="4395260"/>
              <a:ext cx="61855" cy="6185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6570536" y="4394021"/>
              <a:ext cx="64333" cy="6433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6579662" y="4394403"/>
              <a:ext cx="63569" cy="6356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6586726" y="4392722"/>
              <a:ext cx="66931" cy="6693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6591387" y="4388638"/>
              <a:ext cx="75098" cy="7509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6605514" y="4394021"/>
              <a:ext cx="64333" cy="6433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6612680" y="4392442"/>
              <a:ext cx="67490" cy="6749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6622313" y="4393331"/>
              <a:ext cx="65712" cy="6571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6627819" y="4390093"/>
              <a:ext cx="72189" cy="7218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6645636" y="4399165"/>
              <a:ext cx="54045" cy="5404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6644824" y="4389608"/>
              <a:ext cx="73159" cy="7315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6662971" y="4390266"/>
              <a:ext cx="71843" cy="7184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6672274" y="4390825"/>
              <a:ext cx="70725" cy="7072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6687727" y="4397533"/>
              <a:ext cx="57308" cy="5730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6687216" y="4388277"/>
              <a:ext cx="75821" cy="7582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6698920" y="4391236"/>
              <a:ext cx="69902" cy="6990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6710092" y="4393665"/>
              <a:ext cx="65045" cy="6504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6717097" y="4391925"/>
              <a:ext cx="68525" cy="6852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6725842" y="4391925"/>
              <a:ext cx="68525" cy="6852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6738940" y="4396279"/>
              <a:ext cx="59817" cy="5981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6744737" y="4391770"/>
              <a:ext cx="65712" cy="6571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6752328" y="4392177"/>
              <a:ext cx="68020" cy="6802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6758503" y="4389608"/>
              <a:ext cx="73159" cy="7315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6767905" y="4390266"/>
              <a:ext cx="71843" cy="7184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6777015" y="4390631"/>
              <a:ext cx="71112" cy="7111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6786155" y="4391026"/>
              <a:ext cx="70322" cy="7032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6794318" y="4390445"/>
              <a:ext cx="71484" cy="7148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6807020" y="4394403"/>
              <a:ext cx="63569" cy="6356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6812389" y="4391026"/>
              <a:ext cx="70322" cy="7032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6819563" y="4389457"/>
              <a:ext cx="73461" cy="7346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6830536" y="4391685"/>
              <a:ext cx="69005" cy="6900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6838832" y="4391236"/>
              <a:ext cx="69902" cy="6990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6846786" y="4390445"/>
              <a:ext cx="71484" cy="7148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6857262" y="4392177"/>
              <a:ext cx="68020" cy="6802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6866007" y="4392177"/>
              <a:ext cx="68020" cy="6802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6871884" y="4389310"/>
              <a:ext cx="73755" cy="7375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6884336" y="4393018"/>
              <a:ext cx="66339" cy="6633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6889231" y="4389168"/>
              <a:ext cx="74039" cy="7403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6900733" y="4391925"/>
              <a:ext cx="68525" cy="6852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6913450" y="4387153"/>
              <a:ext cx="78069" cy="7806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6924967" y="4389926"/>
              <a:ext cx="72523" cy="7252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6930591" y="4383270"/>
              <a:ext cx="78765" cy="7876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6938231" y="4385701"/>
              <a:ext cx="80973" cy="8097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6947314" y="4386039"/>
              <a:ext cx="80297" cy="8029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6957357" y="4387338"/>
              <a:ext cx="77699" cy="7769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6972438" y="4381397"/>
              <a:ext cx="82516" cy="8251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6983883" y="4387630"/>
              <a:ext cx="77115" cy="7711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6991403" y="4381104"/>
              <a:ext cx="79564" cy="7956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7001080" y="4387338"/>
              <a:ext cx="77699" cy="7769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7009550" y="4387063"/>
              <a:ext cx="78248" cy="7824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7019626" y="4388394"/>
              <a:ext cx="75586" cy="7558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7027606" y="4387630"/>
              <a:ext cx="77115" cy="7711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7039747" y="4376006"/>
              <a:ext cx="70322" cy="7032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7048096" y="4390631"/>
              <a:ext cx="71112" cy="7111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7055974" y="4375955"/>
              <a:ext cx="72846" cy="7284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7064122" y="4389168"/>
              <a:ext cx="74039" cy="7403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7075876" y="4392177"/>
              <a:ext cx="68020" cy="6802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7083470" y="4391026"/>
              <a:ext cx="70322" cy="7032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7094205" y="4393018"/>
              <a:ext cx="66339" cy="6633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7100959" y="4391026"/>
              <a:ext cx="70322" cy="7032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7113936" y="4395260"/>
              <a:ext cx="61855" cy="6185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7118658" y="4391236"/>
              <a:ext cx="69902" cy="6990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7130187" y="4394021"/>
              <a:ext cx="64333" cy="6433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7135542" y="4390631"/>
              <a:ext cx="71112" cy="7111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7145580" y="4391925"/>
              <a:ext cx="68525" cy="6852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7155417" y="4359715"/>
              <a:ext cx="66339" cy="6633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7164809" y="4393665"/>
              <a:ext cx="65045" cy="6504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7170520" y="4390631"/>
              <a:ext cx="71112" cy="7111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7178899" y="4365657"/>
              <a:ext cx="71843" cy="7184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7188404" y="4391026"/>
              <a:ext cx="70322" cy="7032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7197149" y="4391026"/>
              <a:ext cx="70322" cy="7032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7209270" y="4349133"/>
              <a:ext cx="63569" cy="6356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l1036"/>
            <p:cNvSpPr/>
            <p:nvPr/>
          </p:nvSpPr>
          <p:spPr>
            <a:xfrm>
              <a:off x="5973095" y="6000870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7"/>
            <p:cNvSpPr/>
            <p:nvPr/>
          </p:nvSpPr>
          <p:spPr>
            <a:xfrm>
              <a:off x="5973095" y="5685770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8"/>
            <p:cNvSpPr/>
            <p:nvPr/>
          </p:nvSpPr>
          <p:spPr>
            <a:xfrm>
              <a:off x="5973095" y="5370669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9"/>
            <p:cNvSpPr/>
            <p:nvPr/>
          </p:nvSpPr>
          <p:spPr>
            <a:xfrm>
              <a:off x="5973095" y="5055569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40"/>
            <p:cNvSpPr/>
            <p:nvPr/>
          </p:nvSpPr>
          <p:spPr>
            <a:xfrm>
              <a:off x="5973095" y="4740469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g1041"/>
            <p:cNvSpPr/>
            <p:nvPr/>
          </p:nvSpPr>
          <p:spPr>
            <a:xfrm>
              <a:off x="5973095" y="5154621"/>
              <a:ext cx="1818865" cy="846248"/>
            </a:xfrm>
            <a:custGeom>
              <a:avLst/>
              <a:pathLst>
                <a:path w="1818865" h="846248">
                  <a:moveTo>
                    <a:pt x="0" y="846248"/>
                  </a:moveTo>
                  <a:lnTo>
                    <a:pt x="8744" y="846248"/>
                  </a:lnTo>
                  <a:lnTo>
                    <a:pt x="17489" y="846248"/>
                  </a:lnTo>
                  <a:lnTo>
                    <a:pt x="26233" y="846248"/>
                  </a:lnTo>
                  <a:lnTo>
                    <a:pt x="34978" y="846248"/>
                  </a:lnTo>
                  <a:lnTo>
                    <a:pt x="43722" y="846248"/>
                  </a:lnTo>
                  <a:lnTo>
                    <a:pt x="52467" y="846248"/>
                  </a:lnTo>
                  <a:lnTo>
                    <a:pt x="61211" y="846248"/>
                  </a:lnTo>
                  <a:lnTo>
                    <a:pt x="69956" y="846248"/>
                  </a:lnTo>
                  <a:lnTo>
                    <a:pt x="78700" y="846248"/>
                  </a:lnTo>
                  <a:lnTo>
                    <a:pt x="87445" y="846248"/>
                  </a:lnTo>
                  <a:lnTo>
                    <a:pt x="96190" y="846248"/>
                  </a:lnTo>
                  <a:lnTo>
                    <a:pt x="104934" y="846248"/>
                  </a:lnTo>
                  <a:lnTo>
                    <a:pt x="113679" y="846248"/>
                  </a:lnTo>
                  <a:lnTo>
                    <a:pt x="122423" y="846248"/>
                  </a:lnTo>
                  <a:lnTo>
                    <a:pt x="131168" y="846248"/>
                  </a:lnTo>
                  <a:lnTo>
                    <a:pt x="139912" y="846248"/>
                  </a:lnTo>
                  <a:lnTo>
                    <a:pt x="148657" y="846248"/>
                  </a:lnTo>
                  <a:lnTo>
                    <a:pt x="157401" y="846248"/>
                  </a:lnTo>
                  <a:lnTo>
                    <a:pt x="166146" y="846248"/>
                  </a:lnTo>
                  <a:lnTo>
                    <a:pt x="174890" y="846248"/>
                  </a:lnTo>
                  <a:lnTo>
                    <a:pt x="183635" y="846248"/>
                  </a:lnTo>
                  <a:lnTo>
                    <a:pt x="192380" y="846248"/>
                  </a:lnTo>
                  <a:lnTo>
                    <a:pt x="201124" y="846248"/>
                  </a:lnTo>
                  <a:lnTo>
                    <a:pt x="209869" y="846248"/>
                  </a:lnTo>
                  <a:lnTo>
                    <a:pt x="218613" y="846248"/>
                  </a:lnTo>
                  <a:lnTo>
                    <a:pt x="227358" y="846248"/>
                  </a:lnTo>
                  <a:lnTo>
                    <a:pt x="236102" y="846247"/>
                  </a:lnTo>
                  <a:lnTo>
                    <a:pt x="244847" y="846247"/>
                  </a:lnTo>
                  <a:lnTo>
                    <a:pt x="253591" y="846247"/>
                  </a:lnTo>
                  <a:lnTo>
                    <a:pt x="262336" y="846247"/>
                  </a:lnTo>
                  <a:lnTo>
                    <a:pt x="271080" y="846247"/>
                  </a:lnTo>
                  <a:lnTo>
                    <a:pt x="279825" y="846247"/>
                  </a:lnTo>
                  <a:lnTo>
                    <a:pt x="288570" y="846247"/>
                  </a:lnTo>
                  <a:lnTo>
                    <a:pt x="297314" y="846247"/>
                  </a:lnTo>
                  <a:lnTo>
                    <a:pt x="306059" y="846247"/>
                  </a:lnTo>
                  <a:lnTo>
                    <a:pt x="314803" y="846247"/>
                  </a:lnTo>
                  <a:lnTo>
                    <a:pt x="323548" y="846247"/>
                  </a:lnTo>
                  <a:lnTo>
                    <a:pt x="332292" y="846247"/>
                  </a:lnTo>
                  <a:lnTo>
                    <a:pt x="341037" y="846247"/>
                  </a:lnTo>
                  <a:lnTo>
                    <a:pt x="349781" y="846246"/>
                  </a:lnTo>
                  <a:lnTo>
                    <a:pt x="358526" y="846246"/>
                  </a:lnTo>
                  <a:lnTo>
                    <a:pt x="367270" y="846246"/>
                  </a:lnTo>
                  <a:lnTo>
                    <a:pt x="376015" y="846246"/>
                  </a:lnTo>
                  <a:lnTo>
                    <a:pt x="384760" y="846246"/>
                  </a:lnTo>
                  <a:lnTo>
                    <a:pt x="393504" y="846246"/>
                  </a:lnTo>
                  <a:lnTo>
                    <a:pt x="402249" y="846245"/>
                  </a:lnTo>
                  <a:lnTo>
                    <a:pt x="410993" y="846245"/>
                  </a:lnTo>
                  <a:lnTo>
                    <a:pt x="419738" y="846245"/>
                  </a:lnTo>
                  <a:lnTo>
                    <a:pt x="428482" y="846245"/>
                  </a:lnTo>
                  <a:lnTo>
                    <a:pt x="437227" y="846244"/>
                  </a:lnTo>
                  <a:lnTo>
                    <a:pt x="445971" y="846244"/>
                  </a:lnTo>
                  <a:lnTo>
                    <a:pt x="454716" y="846244"/>
                  </a:lnTo>
                  <a:lnTo>
                    <a:pt x="463460" y="846243"/>
                  </a:lnTo>
                  <a:lnTo>
                    <a:pt x="472205" y="846243"/>
                  </a:lnTo>
                  <a:lnTo>
                    <a:pt x="480950" y="846243"/>
                  </a:lnTo>
                  <a:lnTo>
                    <a:pt x="489694" y="846242"/>
                  </a:lnTo>
                  <a:lnTo>
                    <a:pt x="498439" y="846242"/>
                  </a:lnTo>
                  <a:lnTo>
                    <a:pt x="507183" y="846241"/>
                  </a:lnTo>
                  <a:lnTo>
                    <a:pt x="515928" y="846240"/>
                  </a:lnTo>
                  <a:lnTo>
                    <a:pt x="524672" y="846240"/>
                  </a:lnTo>
                  <a:lnTo>
                    <a:pt x="533417" y="846239"/>
                  </a:lnTo>
                  <a:lnTo>
                    <a:pt x="542161" y="846238"/>
                  </a:lnTo>
                  <a:lnTo>
                    <a:pt x="550906" y="846238"/>
                  </a:lnTo>
                  <a:lnTo>
                    <a:pt x="559650" y="846237"/>
                  </a:lnTo>
                  <a:lnTo>
                    <a:pt x="568395" y="846236"/>
                  </a:lnTo>
                  <a:lnTo>
                    <a:pt x="577140" y="846235"/>
                  </a:lnTo>
                  <a:lnTo>
                    <a:pt x="585884" y="846234"/>
                  </a:lnTo>
                  <a:lnTo>
                    <a:pt x="594629" y="846232"/>
                  </a:lnTo>
                  <a:lnTo>
                    <a:pt x="603373" y="846231"/>
                  </a:lnTo>
                  <a:lnTo>
                    <a:pt x="612118" y="846230"/>
                  </a:lnTo>
                  <a:lnTo>
                    <a:pt x="620862" y="846228"/>
                  </a:lnTo>
                  <a:lnTo>
                    <a:pt x="629607" y="846226"/>
                  </a:lnTo>
                  <a:lnTo>
                    <a:pt x="638351" y="846224"/>
                  </a:lnTo>
                  <a:lnTo>
                    <a:pt x="647096" y="846222"/>
                  </a:lnTo>
                  <a:lnTo>
                    <a:pt x="655840" y="846220"/>
                  </a:lnTo>
                  <a:lnTo>
                    <a:pt x="664585" y="846218"/>
                  </a:lnTo>
                  <a:lnTo>
                    <a:pt x="673330" y="846215"/>
                  </a:lnTo>
                  <a:lnTo>
                    <a:pt x="682074" y="846212"/>
                  </a:lnTo>
                  <a:lnTo>
                    <a:pt x="690819" y="846209"/>
                  </a:lnTo>
                  <a:lnTo>
                    <a:pt x="699563" y="846206"/>
                  </a:lnTo>
                  <a:lnTo>
                    <a:pt x="708308" y="846202"/>
                  </a:lnTo>
                  <a:lnTo>
                    <a:pt x="717052" y="846198"/>
                  </a:lnTo>
                  <a:lnTo>
                    <a:pt x="725797" y="846194"/>
                  </a:lnTo>
                  <a:lnTo>
                    <a:pt x="734541" y="846189"/>
                  </a:lnTo>
                  <a:lnTo>
                    <a:pt x="743286" y="846184"/>
                  </a:lnTo>
                  <a:lnTo>
                    <a:pt x="752030" y="846179"/>
                  </a:lnTo>
                  <a:lnTo>
                    <a:pt x="760775" y="846173"/>
                  </a:lnTo>
                  <a:lnTo>
                    <a:pt x="769520" y="846166"/>
                  </a:lnTo>
                  <a:lnTo>
                    <a:pt x="778264" y="846159"/>
                  </a:lnTo>
                  <a:lnTo>
                    <a:pt x="787009" y="846152"/>
                  </a:lnTo>
                  <a:lnTo>
                    <a:pt x="795753" y="846143"/>
                  </a:lnTo>
                  <a:lnTo>
                    <a:pt x="804498" y="846134"/>
                  </a:lnTo>
                  <a:lnTo>
                    <a:pt x="813242" y="846124"/>
                  </a:lnTo>
                  <a:lnTo>
                    <a:pt x="821987" y="846114"/>
                  </a:lnTo>
                  <a:lnTo>
                    <a:pt x="830731" y="846102"/>
                  </a:lnTo>
                  <a:lnTo>
                    <a:pt x="839476" y="846089"/>
                  </a:lnTo>
                  <a:lnTo>
                    <a:pt x="848221" y="846076"/>
                  </a:lnTo>
                  <a:lnTo>
                    <a:pt x="856965" y="846061"/>
                  </a:lnTo>
                  <a:lnTo>
                    <a:pt x="865710" y="846044"/>
                  </a:lnTo>
                  <a:lnTo>
                    <a:pt x="874454" y="846027"/>
                  </a:lnTo>
                  <a:lnTo>
                    <a:pt x="883199" y="846008"/>
                  </a:lnTo>
                  <a:lnTo>
                    <a:pt x="891943" y="845987"/>
                  </a:lnTo>
                  <a:lnTo>
                    <a:pt x="900688" y="845964"/>
                  </a:lnTo>
                  <a:lnTo>
                    <a:pt x="909432" y="845939"/>
                  </a:lnTo>
                  <a:lnTo>
                    <a:pt x="918177" y="845912"/>
                  </a:lnTo>
                  <a:lnTo>
                    <a:pt x="926921" y="845883"/>
                  </a:lnTo>
                  <a:lnTo>
                    <a:pt x="935666" y="845851"/>
                  </a:lnTo>
                  <a:lnTo>
                    <a:pt x="944411" y="845816"/>
                  </a:lnTo>
                  <a:lnTo>
                    <a:pt x="953155" y="845778"/>
                  </a:lnTo>
                  <a:lnTo>
                    <a:pt x="961900" y="845737"/>
                  </a:lnTo>
                  <a:lnTo>
                    <a:pt x="970644" y="845692"/>
                  </a:lnTo>
                  <a:lnTo>
                    <a:pt x="979389" y="845644"/>
                  </a:lnTo>
                  <a:lnTo>
                    <a:pt x="988133" y="845591"/>
                  </a:lnTo>
                  <a:lnTo>
                    <a:pt x="996878" y="845533"/>
                  </a:lnTo>
                  <a:lnTo>
                    <a:pt x="1005622" y="845470"/>
                  </a:lnTo>
                  <a:lnTo>
                    <a:pt x="1014367" y="845402"/>
                  </a:lnTo>
                  <a:lnTo>
                    <a:pt x="1023111" y="845327"/>
                  </a:lnTo>
                  <a:lnTo>
                    <a:pt x="1031856" y="845246"/>
                  </a:lnTo>
                  <a:lnTo>
                    <a:pt x="1040601" y="845158"/>
                  </a:lnTo>
                  <a:lnTo>
                    <a:pt x="1049345" y="845062"/>
                  </a:lnTo>
                  <a:lnTo>
                    <a:pt x="1058090" y="844957"/>
                  </a:lnTo>
                  <a:lnTo>
                    <a:pt x="1066834" y="844843"/>
                  </a:lnTo>
                  <a:lnTo>
                    <a:pt x="1075579" y="844719"/>
                  </a:lnTo>
                  <a:lnTo>
                    <a:pt x="1084323" y="844584"/>
                  </a:lnTo>
                  <a:lnTo>
                    <a:pt x="1093068" y="844437"/>
                  </a:lnTo>
                  <a:lnTo>
                    <a:pt x="1101812" y="844276"/>
                  </a:lnTo>
                  <a:lnTo>
                    <a:pt x="1110557" y="844101"/>
                  </a:lnTo>
                  <a:lnTo>
                    <a:pt x="1119301" y="843911"/>
                  </a:lnTo>
                  <a:lnTo>
                    <a:pt x="1128046" y="843703"/>
                  </a:lnTo>
                  <a:lnTo>
                    <a:pt x="1136791" y="843477"/>
                  </a:lnTo>
                  <a:lnTo>
                    <a:pt x="1145535" y="843231"/>
                  </a:lnTo>
                  <a:lnTo>
                    <a:pt x="1154280" y="842963"/>
                  </a:lnTo>
                  <a:lnTo>
                    <a:pt x="1163024" y="842671"/>
                  </a:lnTo>
                  <a:lnTo>
                    <a:pt x="1171769" y="842352"/>
                  </a:lnTo>
                  <a:lnTo>
                    <a:pt x="1180513" y="842005"/>
                  </a:lnTo>
                  <a:lnTo>
                    <a:pt x="1189258" y="841627"/>
                  </a:lnTo>
                  <a:lnTo>
                    <a:pt x="1198002" y="841215"/>
                  </a:lnTo>
                  <a:lnTo>
                    <a:pt x="1206747" y="840766"/>
                  </a:lnTo>
                  <a:lnTo>
                    <a:pt x="1215491" y="840276"/>
                  </a:lnTo>
                  <a:lnTo>
                    <a:pt x="1224236" y="839743"/>
                  </a:lnTo>
                  <a:lnTo>
                    <a:pt x="1232981" y="839162"/>
                  </a:lnTo>
                  <a:lnTo>
                    <a:pt x="1241725" y="838529"/>
                  </a:lnTo>
                  <a:lnTo>
                    <a:pt x="1250470" y="837839"/>
                  </a:lnTo>
                  <a:lnTo>
                    <a:pt x="1259214" y="837087"/>
                  </a:lnTo>
                  <a:lnTo>
                    <a:pt x="1267959" y="836268"/>
                  </a:lnTo>
                  <a:lnTo>
                    <a:pt x="1276703" y="835375"/>
                  </a:lnTo>
                  <a:lnTo>
                    <a:pt x="1285448" y="834403"/>
                  </a:lnTo>
                  <a:lnTo>
                    <a:pt x="1294192" y="833344"/>
                  </a:lnTo>
                  <a:lnTo>
                    <a:pt x="1302937" y="832190"/>
                  </a:lnTo>
                  <a:lnTo>
                    <a:pt x="1311681" y="830933"/>
                  </a:lnTo>
                  <a:lnTo>
                    <a:pt x="1320426" y="829565"/>
                  </a:lnTo>
                  <a:lnTo>
                    <a:pt x="1329171" y="828074"/>
                  </a:lnTo>
                  <a:lnTo>
                    <a:pt x="1337915" y="826452"/>
                  </a:lnTo>
                  <a:lnTo>
                    <a:pt x="1346660" y="824686"/>
                  </a:lnTo>
                  <a:lnTo>
                    <a:pt x="1355404" y="822764"/>
                  </a:lnTo>
                  <a:lnTo>
                    <a:pt x="1364149" y="820672"/>
                  </a:lnTo>
                  <a:lnTo>
                    <a:pt x="1372893" y="818397"/>
                  </a:lnTo>
                  <a:lnTo>
                    <a:pt x="1381638" y="815923"/>
                  </a:lnTo>
                  <a:lnTo>
                    <a:pt x="1390382" y="813233"/>
                  </a:lnTo>
                  <a:lnTo>
                    <a:pt x="1399127" y="810309"/>
                  </a:lnTo>
                  <a:lnTo>
                    <a:pt x="1407871" y="807132"/>
                  </a:lnTo>
                  <a:lnTo>
                    <a:pt x="1416616" y="803682"/>
                  </a:lnTo>
                  <a:lnTo>
                    <a:pt x="1425361" y="799936"/>
                  </a:lnTo>
                  <a:lnTo>
                    <a:pt x="1434105" y="795872"/>
                  </a:lnTo>
                  <a:lnTo>
                    <a:pt x="1442850" y="791464"/>
                  </a:lnTo>
                  <a:lnTo>
                    <a:pt x="1451594" y="786686"/>
                  </a:lnTo>
                  <a:lnTo>
                    <a:pt x="1460339" y="781511"/>
                  </a:lnTo>
                  <a:lnTo>
                    <a:pt x="1469083" y="775909"/>
                  </a:lnTo>
                  <a:lnTo>
                    <a:pt x="1477828" y="769849"/>
                  </a:lnTo>
                  <a:lnTo>
                    <a:pt x="1486572" y="763300"/>
                  </a:lnTo>
                  <a:lnTo>
                    <a:pt x="1495317" y="756228"/>
                  </a:lnTo>
                  <a:lnTo>
                    <a:pt x="1504061" y="748598"/>
                  </a:lnTo>
                  <a:lnTo>
                    <a:pt x="1512806" y="740375"/>
                  </a:lnTo>
                  <a:lnTo>
                    <a:pt x="1521551" y="731523"/>
                  </a:lnTo>
                  <a:lnTo>
                    <a:pt x="1530295" y="722005"/>
                  </a:lnTo>
                  <a:lnTo>
                    <a:pt x="1539040" y="711784"/>
                  </a:lnTo>
                  <a:lnTo>
                    <a:pt x="1547784" y="700825"/>
                  </a:lnTo>
                  <a:lnTo>
                    <a:pt x="1556529" y="689090"/>
                  </a:lnTo>
                  <a:lnTo>
                    <a:pt x="1565273" y="676546"/>
                  </a:lnTo>
                  <a:lnTo>
                    <a:pt x="1574018" y="663160"/>
                  </a:lnTo>
                  <a:lnTo>
                    <a:pt x="1582762" y="648902"/>
                  </a:lnTo>
                  <a:lnTo>
                    <a:pt x="1591507" y="633745"/>
                  </a:lnTo>
                  <a:lnTo>
                    <a:pt x="1600252" y="617666"/>
                  </a:lnTo>
                  <a:lnTo>
                    <a:pt x="1608996" y="600648"/>
                  </a:lnTo>
                  <a:lnTo>
                    <a:pt x="1617741" y="582677"/>
                  </a:lnTo>
                  <a:lnTo>
                    <a:pt x="1626485" y="563749"/>
                  </a:lnTo>
                  <a:lnTo>
                    <a:pt x="1635230" y="543865"/>
                  </a:lnTo>
                  <a:lnTo>
                    <a:pt x="1643974" y="523035"/>
                  </a:lnTo>
                  <a:lnTo>
                    <a:pt x="1652719" y="501277"/>
                  </a:lnTo>
                  <a:lnTo>
                    <a:pt x="1661463" y="478619"/>
                  </a:lnTo>
                  <a:lnTo>
                    <a:pt x="1670208" y="455099"/>
                  </a:lnTo>
                  <a:lnTo>
                    <a:pt x="1678952" y="430764"/>
                  </a:lnTo>
                  <a:lnTo>
                    <a:pt x="1687697" y="405673"/>
                  </a:lnTo>
                  <a:lnTo>
                    <a:pt x="1696442" y="379892"/>
                  </a:lnTo>
                  <a:lnTo>
                    <a:pt x="1705186" y="353500"/>
                  </a:lnTo>
                  <a:lnTo>
                    <a:pt x="1713931" y="326581"/>
                  </a:lnTo>
                  <a:lnTo>
                    <a:pt x="1722675" y="299229"/>
                  </a:lnTo>
                  <a:lnTo>
                    <a:pt x="1731420" y="271545"/>
                  </a:lnTo>
                  <a:lnTo>
                    <a:pt x="1740164" y="243632"/>
                  </a:lnTo>
                  <a:lnTo>
                    <a:pt x="1748909" y="215602"/>
                  </a:lnTo>
                  <a:lnTo>
                    <a:pt x="1757653" y="187563"/>
                  </a:lnTo>
                  <a:lnTo>
                    <a:pt x="1766398" y="159628"/>
                  </a:lnTo>
                  <a:lnTo>
                    <a:pt x="1775142" y="131905"/>
                  </a:lnTo>
                  <a:lnTo>
                    <a:pt x="1783887" y="104501"/>
                  </a:lnTo>
                  <a:lnTo>
                    <a:pt x="1792632" y="77518"/>
                  </a:lnTo>
                  <a:lnTo>
                    <a:pt x="1801376" y="51049"/>
                  </a:lnTo>
                  <a:lnTo>
                    <a:pt x="1810121" y="25183"/>
                  </a:lnTo>
                  <a:lnTo>
                    <a:pt x="1818865" y="0"/>
                  </a:lnTo>
                  <a:lnTo>
                    <a:pt x="1818865" y="364334"/>
                  </a:lnTo>
                  <a:lnTo>
                    <a:pt x="1810121" y="388416"/>
                  </a:lnTo>
                  <a:lnTo>
                    <a:pt x="1801376" y="411973"/>
                  </a:lnTo>
                  <a:lnTo>
                    <a:pt x="1792632" y="434947"/>
                  </a:lnTo>
                  <a:lnTo>
                    <a:pt x="1783887" y="457286"/>
                  </a:lnTo>
                  <a:lnTo>
                    <a:pt x="1775142" y="478943"/>
                  </a:lnTo>
                  <a:lnTo>
                    <a:pt x="1766398" y="499881"/>
                  </a:lnTo>
                  <a:lnTo>
                    <a:pt x="1757653" y="520068"/>
                  </a:lnTo>
                  <a:lnTo>
                    <a:pt x="1748909" y="539481"/>
                  </a:lnTo>
                  <a:lnTo>
                    <a:pt x="1740164" y="558101"/>
                  </a:lnTo>
                  <a:lnTo>
                    <a:pt x="1731420" y="575918"/>
                  </a:lnTo>
                  <a:lnTo>
                    <a:pt x="1722675" y="592927"/>
                  </a:lnTo>
                  <a:lnTo>
                    <a:pt x="1713931" y="609128"/>
                  </a:lnTo>
                  <a:lnTo>
                    <a:pt x="1705186" y="624527"/>
                  </a:lnTo>
                  <a:lnTo>
                    <a:pt x="1696442" y="639135"/>
                  </a:lnTo>
                  <a:lnTo>
                    <a:pt x="1687697" y="652965"/>
                  </a:lnTo>
                  <a:lnTo>
                    <a:pt x="1678952" y="666034"/>
                  </a:lnTo>
                  <a:lnTo>
                    <a:pt x="1670208" y="678364"/>
                  </a:lnTo>
                  <a:lnTo>
                    <a:pt x="1661463" y="689977"/>
                  </a:lnTo>
                  <a:lnTo>
                    <a:pt x="1652719" y="700899"/>
                  </a:lnTo>
                  <a:lnTo>
                    <a:pt x="1643974" y="711155"/>
                  </a:lnTo>
                  <a:lnTo>
                    <a:pt x="1635230" y="720773"/>
                  </a:lnTo>
                  <a:lnTo>
                    <a:pt x="1626485" y="729782"/>
                  </a:lnTo>
                  <a:lnTo>
                    <a:pt x="1617741" y="738209"/>
                  </a:lnTo>
                  <a:lnTo>
                    <a:pt x="1608996" y="746083"/>
                  </a:lnTo>
                  <a:lnTo>
                    <a:pt x="1600252" y="753434"/>
                  </a:lnTo>
                  <a:lnTo>
                    <a:pt x="1591507" y="760288"/>
                  </a:lnTo>
                  <a:lnTo>
                    <a:pt x="1582762" y="766673"/>
                  </a:lnTo>
                  <a:lnTo>
                    <a:pt x="1574018" y="772617"/>
                  </a:lnTo>
                  <a:lnTo>
                    <a:pt x="1565273" y="778146"/>
                  </a:lnTo>
                  <a:lnTo>
                    <a:pt x="1556529" y="783284"/>
                  </a:lnTo>
                  <a:lnTo>
                    <a:pt x="1547784" y="788056"/>
                  </a:lnTo>
                  <a:lnTo>
                    <a:pt x="1539040" y="792484"/>
                  </a:lnTo>
                  <a:lnTo>
                    <a:pt x="1530295" y="796592"/>
                  </a:lnTo>
                  <a:lnTo>
                    <a:pt x="1521551" y="800400"/>
                  </a:lnTo>
                  <a:lnTo>
                    <a:pt x="1512806" y="803928"/>
                  </a:lnTo>
                  <a:lnTo>
                    <a:pt x="1504061" y="807195"/>
                  </a:lnTo>
                  <a:lnTo>
                    <a:pt x="1495317" y="810220"/>
                  </a:lnTo>
                  <a:lnTo>
                    <a:pt x="1486572" y="813018"/>
                  </a:lnTo>
                  <a:lnTo>
                    <a:pt x="1477828" y="815605"/>
                  </a:lnTo>
                  <a:lnTo>
                    <a:pt x="1469083" y="817998"/>
                  </a:lnTo>
                  <a:lnTo>
                    <a:pt x="1460339" y="820208"/>
                  </a:lnTo>
                  <a:lnTo>
                    <a:pt x="1451594" y="822251"/>
                  </a:lnTo>
                  <a:lnTo>
                    <a:pt x="1442850" y="824137"/>
                  </a:lnTo>
                  <a:lnTo>
                    <a:pt x="1434105" y="825878"/>
                  </a:lnTo>
                  <a:lnTo>
                    <a:pt x="1425361" y="827486"/>
                  </a:lnTo>
                  <a:lnTo>
                    <a:pt x="1416616" y="828969"/>
                  </a:lnTo>
                  <a:lnTo>
                    <a:pt x="1407871" y="830338"/>
                  </a:lnTo>
                  <a:lnTo>
                    <a:pt x="1399127" y="831600"/>
                  </a:lnTo>
                  <a:lnTo>
                    <a:pt x="1390382" y="832764"/>
                  </a:lnTo>
                  <a:lnTo>
                    <a:pt x="1381638" y="833837"/>
                  </a:lnTo>
                  <a:lnTo>
                    <a:pt x="1372893" y="834826"/>
                  </a:lnTo>
                  <a:lnTo>
                    <a:pt x="1364149" y="835738"/>
                  </a:lnTo>
                  <a:lnTo>
                    <a:pt x="1355404" y="836578"/>
                  </a:lnTo>
                  <a:lnTo>
                    <a:pt x="1346660" y="837351"/>
                  </a:lnTo>
                  <a:lnTo>
                    <a:pt x="1337915" y="838064"/>
                  </a:lnTo>
                  <a:lnTo>
                    <a:pt x="1329171" y="838721"/>
                  </a:lnTo>
                  <a:lnTo>
                    <a:pt x="1320426" y="839325"/>
                  </a:lnTo>
                  <a:lnTo>
                    <a:pt x="1311681" y="839882"/>
                  </a:lnTo>
                  <a:lnTo>
                    <a:pt x="1302937" y="840395"/>
                  </a:lnTo>
                  <a:lnTo>
                    <a:pt x="1294192" y="840866"/>
                  </a:lnTo>
                  <a:lnTo>
                    <a:pt x="1285448" y="841301"/>
                  </a:lnTo>
                  <a:lnTo>
                    <a:pt x="1276703" y="841700"/>
                  </a:lnTo>
                  <a:lnTo>
                    <a:pt x="1267959" y="842068"/>
                  </a:lnTo>
                  <a:lnTo>
                    <a:pt x="1259214" y="842406"/>
                  </a:lnTo>
                  <a:lnTo>
                    <a:pt x="1250470" y="842718"/>
                  </a:lnTo>
                  <a:lnTo>
                    <a:pt x="1241725" y="843004"/>
                  </a:lnTo>
                  <a:lnTo>
                    <a:pt x="1232981" y="843267"/>
                  </a:lnTo>
                  <a:lnTo>
                    <a:pt x="1224236" y="843509"/>
                  </a:lnTo>
                  <a:lnTo>
                    <a:pt x="1215491" y="843732"/>
                  </a:lnTo>
                  <a:lnTo>
                    <a:pt x="1206747" y="843937"/>
                  </a:lnTo>
                  <a:lnTo>
                    <a:pt x="1198002" y="844125"/>
                  </a:lnTo>
                  <a:lnTo>
                    <a:pt x="1189258" y="844298"/>
                  </a:lnTo>
                  <a:lnTo>
                    <a:pt x="1180513" y="844458"/>
                  </a:lnTo>
                  <a:lnTo>
                    <a:pt x="1171769" y="844604"/>
                  </a:lnTo>
                  <a:lnTo>
                    <a:pt x="1163024" y="844738"/>
                  </a:lnTo>
                  <a:lnTo>
                    <a:pt x="1154280" y="844862"/>
                  </a:lnTo>
                  <a:lnTo>
                    <a:pt x="1145535" y="844975"/>
                  </a:lnTo>
                  <a:lnTo>
                    <a:pt x="1136791" y="845080"/>
                  </a:lnTo>
                  <a:lnTo>
                    <a:pt x="1128046" y="845176"/>
                  </a:lnTo>
                  <a:lnTo>
                    <a:pt x="1119301" y="845264"/>
                  </a:lnTo>
                  <a:lnTo>
                    <a:pt x="1110557" y="845345"/>
                  </a:lnTo>
                  <a:lnTo>
                    <a:pt x="1101812" y="845419"/>
                  </a:lnTo>
                  <a:lnTo>
                    <a:pt x="1093068" y="845487"/>
                  </a:lnTo>
                  <a:lnTo>
                    <a:pt x="1084323" y="845550"/>
                  </a:lnTo>
                  <a:lnTo>
                    <a:pt x="1075579" y="845607"/>
                  </a:lnTo>
                  <a:lnTo>
                    <a:pt x="1066834" y="845660"/>
                  </a:lnTo>
                  <a:lnTo>
                    <a:pt x="1058090" y="845709"/>
                  </a:lnTo>
                  <a:lnTo>
                    <a:pt x="1049345" y="845753"/>
                  </a:lnTo>
                  <a:lnTo>
                    <a:pt x="1040601" y="845794"/>
                  </a:lnTo>
                  <a:lnTo>
                    <a:pt x="1031856" y="845832"/>
                  </a:lnTo>
                  <a:lnTo>
                    <a:pt x="1023111" y="845866"/>
                  </a:lnTo>
                  <a:lnTo>
                    <a:pt x="1014367" y="845898"/>
                  </a:lnTo>
                  <a:lnTo>
                    <a:pt x="1005622" y="845927"/>
                  </a:lnTo>
                  <a:lnTo>
                    <a:pt x="996878" y="845954"/>
                  </a:lnTo>
                  <a:lnTo>
                    <a:pt x="988133" y="845978"/>
                  </a:lnTo>
                  <a:lnTo>
                    <a:pt x="979389" y="846001"/>
                  </a:lnTo>
                  <a:lnTo>
                    <a:pt x="970644" y="846021"/>
                  </a:lnTo>
                  <a:lnTo>
                    <a:pt x="961900" y="846040"/>
                  </a:lnTo>
                  <a:lnTo>
                    <a:pt x="953155" y="846057"/>
                  </a:lnTo>
                  <a:lnTo>
                    <a:pt x="944411" y="846073"/>
                  </a:lnTo>
                  <a:lnTo>
                    <a:pt x="935666" y="846088"/>
                  </a:lnTo>
                  <a:lnTo>
                    <a:pt x="926921" y="846101"/>
                  </a:lnTo>
                  <a:lnTo>
                    <a:pt x="918177" y="846114"/>
                  </a:lnTo>
                  <a:lnTo>
                    <a:pt x="909432" y="846125"/>
                  </a:lnTo>
                  <a:lnTo>
                    <a:pt x="900688" y="846135"/>
                  </a:lnTo>
                  <a:lnTo>
                    <a:pt x="891943" y="846145"/>
                  </a:lnTo>
                  <a:lnTo>
                    <a:pt x="883199" y="846153"/>
                  </a:lnTo>
                  <a:lnTo>
                    <a:pt x="874454" y="846161"/>
                  </a:lnTo>
                  <a:lnTo>
                    <a:pt x="865710" y="846168"/>
                  </a:lnTo>
                  <a:lnTo>
                    <a:pt x="856965" y="846175"/>
                  </a:lnTo>
                  <a:lnTo>
                    <a:pt x="848221" y="846181"/>
                  </a:lnTo>
                  <a:lnTo>
                    <a:pt x="839476" y="846187"/>
                  </a:lnTo>
                  <a:lnTo>
                    <a:pt x="830731" y="846192"/>
                  </a:lnTo>
                  <a:lnTo>
                    <a:pt x="821987" y="846197"/>
                  </a:lnTo>
                  <a:lnTo>
                    <a:pt x="813242" y="846201"/>
                  </a:lnTo>
                  <a:lnTo>
                    <a:pt x="804498" y="846205"/>
                  </a:lnTo>
                  <a:lnTo>
                    <a:pt x="795753" y="846209"/>
                  </a:lnTo>
                  <a:lnTo>
                    <a:pt x="787009" y="846212"/>
                  </a:lnTo>
                  <a:lnTo>
                    <a:pt x="778264" y="846215"/>
                  </a:lnTo>
                  <a:lnTo>
                    <a:pt x="769520" y="846218"/>
                  </a:lnTo>
                  <a:lnTo>
                    <a:pt x="760775" y="846220"/>
                  </a:lnTo>
                  <a:lnTo>
                    <a:pt x="752030" y="846223"/>
                  </a:lnTo>
                  <a:lnTo>
                    <a:pt x="743286" y="846225"/>
                  </a:lnTo>
                  <a:lnTo>
                    <a:pt x="734541" y="846227"/>
                  </a:lnTo>
                  <a:lnTo>
                    <a:pt x="725797" y="846229"/>
                  </a:lnTo>
                  <a:lnTo>
                    <a:pt x="717052" y="846230"/>
                  </a:lnTo>
                  <a:lnTo>
                    <a:pt x="708308" y="846232"/>
                  </a:lnTo>
                  <a:lnTo>
                    <a:pt x="699563" y="846233"/>
                  </a:lnTo>
                  <a:lnTo>
                    <a:pt x="690819" y="846234"/>
                  </a:lnTo>
                  <a:lnTo>
                    <a:pt x="682074" y="846236"/>
                  </a:lnTo>
                  <a:lnTo>
                    <a:pt x="673330" y="846237"/>
                  </a:lnTo>
                  <a:lnTo>
                    <a:pt x="664585" y="846238"/>
                  </a:lnTo>
                  <a:lnTo>
                    <a:pt x="655840" y="846238"/>
                  </a:lnTo>
                  <a:lnTo>
                    <a:pt x="647096" y="846239"/>
                  </a:lnTo>
                  <a:lnTo>
                    <a:pt x="638351" y="846240"/>
                  </a:lnTo>
                  <a:lnTo>
                    <a:pt x="629607" y="846241"/>
                  </a:lnTo>
                  <a:lnTo>
                    <a:pt x="620862" y="846241"/>
                  </a:lnTo>
                  <a:lnTo>
                    <a:pt x="612118" y="846242"/>
                  </a:lnTo>
                  <a:lnTo>
                    <a:pt x="603373" y="846242"/>
                  </a:lnTo>
                  <a:lnTo>
                    <a:pt x="594629" y="846243"/>
                  </a:lnTo>
                  <a:lnTo>
                    <a:pt x="585884" y="846243"/>
                  </a:lnTo>
                  <a:lnTo>
                    <a:pt x="577140" y="846244"/>
                  </a:lnTo>
                  <a:lnTo>
                    <a:pt x="568395" y="846244"/>
                  </a:lnTo>
                  <a:lnTo>
                    <a:pt x="559650" y="846244"/>
                  </a:lnTo>
                  <a:lnTo>
                    <a:pt x="550906" y="846245"/>
                  </a:lnTo>
                  <a:lnTo>
                    <a:pt x="542161" y="846245"/>
                  </a:lnTo>
                  <a:lnTo>
                    <a:pt x="533417" y="846245"/>
                  </a:lnTo>
                  <a:lnTo>
                    <a:pt x="524672" y="846245"/>
                  </a:lnTo>
                  <a:lnTo>
                    <a:pt x="515928" y="846246"/>
                  </a:lnTo>
                  <a:lnTo>
                    <a:pt x="507183" y="846246"/>
                  </a:lnTo>
                  <a:lnTo>
                    <a:pt x="498439" y="846246"/>
                  </a:lnTo>
                  <a:lnTo>
                    <a:pt x="489694" y="846246"/>
                  </a:lnTo>
                  <a:lnTo>
                    <a:pt x="480950" y="846246"/>
                  </a:lnTo>
                  <a:lnTo>
                    <a:pt x="472205" y="846247"/>
                  </a:lnTo>
                  <a:lnTo>
                    <a:pt x="463460" y="846247"/>
                  </a:lnTo>
                  <a:lnTo>
                    <a:pt x="454716" y="846247"/>
                  </a:lnTo>
                  <a:lnTo>
                    <a:pt x="445971" y="846247"/>
                  </a:lnTo>
                  <a:lnTo>
                    <a:pt x="437227" y="846247"/>
                  </a:lnTo>
                  <a:lnTo>
                    <a:pt x="428482" y="846247"/>
                  </a:lnTo>
                  <a:lnTo>
                    <a:pt x="419738" y="846247"/>
                  </a:lnTo>
                  <a:lnTo>
                    <a:pt x="410993" y="846247"/>
                  </a:lnTo>
                  <a:lnTo>
                    <a:pt x="402249" y="846247"/>
                  </a:lnTo>
                  <a:lnTo>
                    <a:pt x="393504" y="846247"/>
                  </a:lnTo>
                  <a:lnTo>
                    <a:pt x="384760" y="846247"/>
                  </a:lnTo>
                  <a:lnTo>
                    <a:pt x="376015" y="846247"/>
                  </a:lnTo>
                  <a:lnTo>
                    <a:pt x="367270" y="846248"/>
                  </a:lnTo>
                  <a:lnTo>
                    <a:pt x="358526" y="846248"/>
                  </a:lnTo>
                  <a:lnTo>
                    <a:pt x="349781" y="846248"/>
                  </a:lnTo>
                  <a:lnTo>
                    <a:pt x="341037" y="846248"/>
                  </a:lnTo>
                  <a:lnTo>
                    <a:pt x="332292" y="846248"/>
                  </a:lnTo>
                  <a:lnTo>
                    <a:pt x="323548" y="846248"/>
                  </a:lnTo>
                  <a:lnTo>
                    <a:pt x="314803" y="846248"/>
                  </a:lnTo>
                  <a:lnTo>
                    <a:pt x="306059" y="846248"/>
                  </a:lnTo>
                  <a:lnTo>
                    <a:pt x="297314" y="846248"/>
                  </a:lnTo>
                  <a:lnTo>
                    <a:pt x="288570" y="846248"/>
                  </a:lnTo>
                  <a:lnTo>
                    <a:pt x="279825" y="846248"/>
                  </a:lnTo>
                  <a:lnTo>
                    <a:pt x="271080" y="846248"/>
                  </a:lnTo>
                  <a:lnTo>
                    <a:pt x="262336" y="846248"/>
                  </a:lnTo>
                  <a:lnTo>
                    <a:pt x="253591" y="846248"/>
                  </a:lnTo>
                  <a:lnTo>
                    <a:pt x="244847" y="846248"/>
                  </a:lnTo>
                  <a:lnTo>
                    <a:pt x="236102" y="846248"/>
                  </a:lnTo>
                  <a:lnTo>
                    <a:pt x="227358" y="846248"/>
                  </a:lnTo>
                  <a:lnTo>
                    <a:pt x="218613" y="846248"/>
                  </a:lnTo>
                  <a:lnTo>
                    <a:pt x="209869" y="846248"/>
                  </a:lnTo>
                  <a:lnTo>
                    <a:pt x="201124" y="846248"/>
                  </a:lnTo>
                  <a:lnTo>
                    <a:pt x="192380" y="846248"/>
                  </a:lnTo>
                  <a:lnTo>
                    <a:pt x="183635" y="846248"/>
                  </a:lnTo>
                  <a:lnTo>
                    <a:pt x="174890" y="846248"/>
                  </a:lnTo>
                  <a:lnTo>
                    <a:pt x="166146" y="846248"/>
                  </a:lnTo>
                  <a:lnTo>
                    <a:pt x="157401" y="846248"/>
                  </a:lnTo>
                  <a:lnTo>
                    <a:pt x="148657" y="846248"/>
                  </a:lnTo>
                  <a:lnTo>
                    <a:pt x="139912" y="846248"/>
                  </a:lnTo>
                  <a:lnTo>
                    <a:pt x="131168" y="846248"/>
                  </a:lnTo>
                  <a:lnTo>
                    <a:pt x="122423" y="846248"/>
                  </a:lnTo>
                  <a:lnTo>
                    <a:pt x="113679" y="846248"/>
                  </a:lnTo>
                  <a:lnTo>
                    <a:pt x="104934" y="846248"/>
                  </a:lnTo>
                  <a:lnTo>
                    <a:pt x="96190" y="846248"/>
                  </a:lnTo>
                  <a:lnTo>
                    <a:pt x="87445" y="846248"/>
                  </a:lnTo>
                  <a:lnTo>
                    <a:pt x="78700" y="846248"/>
                  </a:lnTo>
                  <a:lnTo>
                    <a:pt x="69956" y="846248"/>
                  </a:lnTo>
                  <a:lnTo>
                    <a:pt x="61211" y="846248"/>
                  </a:lnTo>
                  <a:lnTo>
                    <a:pt x="52467" y="846248"/>
                  </a:lnTo>
                  <a:lnTo>
                    <a:pt x="43722" y="846248"/>
                  </a:lnTo>
                  <a:lnTo>
                    <a:pt x="34978" y="846248"/>
                  </a:lnTo>
                  <a:lnTo>
                    <a:pt x="26233" y="846248"/>
                  </a:lnTo>
                  <a:lnTo>
                    <a:pt x="17489" y="846248"/>
                  </a:lnTo>
                  <a:lnTo>
                    <a:pt x="8744" y="846248"/>
                  </a:lnTo>
                  <a:close/>
                </a:path>
              </a:pathLst>
            </a:cu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l1042"/>
            <p:cNvSpPr/>
            <p:nvPr/>
          </p:nvSpPr>
          <p:spPr>
            <a:xfrm>
              <a:off x="5973095" y="5154621"/>
              <a:ext cx="1818865" cy="846248"/>
            </a:xfrm>
            <a:custGeom>
              <a:avLst/>
              <a:pathLst>
                <a:path w="1818865" h="846248">
                  <a:moveTo>
                    <a:pt x="0" y="846248"/>
                  </a:moveTo>
                  <a:lnTo>
                    <a:pt x="0" y="846248"/>
                  </a:lnTo>
                  <a:lnTo>
                    <a:pt x="8744" y="846248"/>
                  </a:lnTo>
                  <a:lnTo>
                    <a:pt x="17489" y="846248"/>
                  </a:lnTo>
                  <a:lnTo>
                    <a:pt x="26233" y="846248"/>
                  </a:lnTo>
                  <a:lnTo>
                    <a:pt x="34978" y="846248"/>
                  </a:lnTo>
                  <a:lnTo>
                    <a:pt x="43722" y="846248"/>
                  </a:lnTo>
                  <a:lnTo>
                    <a:pt x="52467" y="846248"/>
                  </a:lnTo>
                  <a:lnTo>
                    <a:pt x="61211" y="846248"/>
                  </a:lnTo>
                  <a:lnTo>
                    <a:pt x="69956" y="846248"/>
                  </a:lnTo>
                  <a:lnTo>
                    <a:pt x="78700" y="846248"/>
                  </a:lnTo>
                  <a:lnTo>
                    <a:pt x="87445" y="846248"/>
                  </a:lnTo>
                  <a:lnTo>
                    <a:pt x="96190" y="846248"/>
                  </a:lnTo>
                  <a:lnTo>
                    <a:pt x="104934" y="846248"/>
                  </a:lnTo>
                  <a:lnTo>
                    <a:pt x="113679" y="846248"/>
                  </a:lnTo>
                  <a:lnTo>
                    <a:pt x="122423" y="846248"/>
                  </a:lnTo>
                  <a:lnTo>
                    <a:pt x="131168" y="846248"/>
                  </a:lnTo>
                  <a:lnTo>
                    <a:pt x="139912" y="846248"/>
                  </a:lnTo>
                  <a:lnTo>
                    <a:pt x="148657" y="846248"/>
                  </a:lnTo>
                  <a:lnTo>
                    <a:pt x="157401" y="846248"/>
                  </a:lnTo>
                  <a:lnTo>
                    <a:pt x="166146" y="846248"/>
                  </a:lnTo>
                  <a:lnTo>
                    <a:pt x="174890" y="846248"/>
                  </a:lnTo>
                  <a:lnTo>
                    <a:pt x="183635" y="846248"/>
                  </a:lnTo>
                  <a:lnTo>
                    <a:pt x="192380" y="846248"/>
                  </a:lnTo>
                  <a:lnTo>
                    <a:pt x="201124" y="846248"/>
                  </a:lnTo>
                  <a:lnTo>
                    <a:pt x="209869" y="846248"/>
                  </a:lnTo>
                  <a:lnTo>
                    <a:pt x="218613" y="846248"/>
                  </a:lnTo>
                  <a:lnTo>
                    <a:pt x="227358" y="846248"/>
                  </a:lnTo>
                  <a:lnTo>
                    <a:pt x="236102" y="846247"/>
                  </a:lnTo>
                  <a:lnTo>
                    <a:pt x="244847" y="846247"/>
                  </a:lnTo>
                  <a:lnTo>
                    <a:pt x="253591" y="846247"/>
                  </a:lnTo>
                  <a:lnTo>
                    <a:pt x="262336" y="846247"/>
                  </a:lnTo>
                  <a:lnTo>
                    <a:pt x="271080" y="846247"/>
                  </a:lnTo>
                  <a:lnTo>
                    <a:pt x="279825" y="846247"/>
                  </a:lnTo>
                  <a:lnTo>
                    <a:pt x="288570" y="846247"/>
                  </a:lnTo>
                  <a:lnTo>
                    <a:pt x="297314" y="846247"/>
                  </a:lnTo>
                  <a:lnTo>
                    <a:pt x="306059" y="846247"/>
                  </a:lnTo>
                  <a:lnTo>
                    <a:pt x="314803" y="846247"/>
                  </a:lnTo>
                  <a:lnTo>
                    <a:pt x="323548" y="846247"/>
                  </a:lnTo>
                  <a:lnTo>
                    <a:pt x="332292" y="846247"/>
                  </a:lnTo>
                  <a:lnTo>
                    <a:pt x="341037" y="846247"/>
                  </a:lnTo>
                  <a:lnTo>
                    <a:pt x="349781" y="846246"/>
                  </a:lnTo>
                  <a:lnTo>
                    <a:pt x="358526" y="846246"/>
                  </a:lnTo>
                  <a:lnTo>
                    <a:pt x="367270" y="846246"/>
                  </a:lnTo>
                  <a:lnTo>
                    <a:pt x="376015" y="846246"/>
                  </a:lnTo>
                  <a:lnTo>
                    <a:pt x="384760" y="846246"/>
                  </a:lnTo>
                  <a:lnTo>
                    <a:pt x="393504" y="846246"/>
                  </a:lnTo>
                  <a:lnTo>
                    <a:pt x="402249" y="846245"/>
                  </a:lnTo>
                  <a:lnTo>
                    <a:pt x="410993" y="846245"/>
                  </a:lnTo>
                  <a:lnTo>
                    <a:pt x="419738" y="846245"/>
                  </a:lnTo>
                  <a:lnTo>
                    <a:pt x="428482" y="846245"/>
                  </a:lnTo>
                  <a:lnTo>
                    <a:pt x="437227" y="846244"/>
                  </a:lnTo>
                  <a:lnTo>
                    <a:pt x="445971" y="846244"/>
                  </a:lnTo>
                  <a:lnTo>
                    <a:pt x="454716" y="846244"/>
                  </a:lnTo>
                  <a:lnTo>
                    <a:pt x="463460" y="846243"/>
                  </a:lnTo>
                  <a:lnTo>
                    <a:pt x="472205" y="846243"/>
                  </a:lnTo>
                  <a:lnTo>
                    <a:pt x="480950" y="846243"/>
                  </a:lnTo>
                  <a:lnTo>
                    <a:pt x="489694" y="846242"/>
                  </a:lnTo>
                  <a:lnTo>
                    <a:pt x="498439" y="846242"/>
                  </a:lnTo>
                  <a:lnTo>
                    <a:pt x="507183" y="846241"/>
                  </a:lnTo>
                  <a:lnTo>
                    <a:pt x="515928" y="846240"/>
                  </a:lnTo>
                  <a:lnTo>
                    <a:pt x="524672" y="846240"/>
                  </a:lnTo>
                  <a:lnTo>
                    <a:pt x="533417" y="846239"/>
                  </a:lnTo>
                  <a:lnTo>
                    <a:pt x="542161" y="846238"/>
                  </a:lnTo>
                  <a:lnTo>
                    <a:pt x="550906" y="846238"/>
                  </a:lnTo>
                  <a:lnTo>
                    <a:pt x="559650" y="846237"/>
                  </a:lnTo>
                  <a:lnTo>
                    <a:pt x="568395" y="846236"/>
                  </a:lnTo>
                  <a:lnTo>
                    <a:pt x="577140" y="846235"/>
                  </a:lnTo>
                  <a:lnTo>
                    <a:pt x="585884" y="846234"/>
                  </a:lnTo>
                  <a:lnTo>
                    <a:pt x="594629" y="846232"/>
                  </a:lnTo>
                  <a:lnTo>
                    <a:pt x="603373" y="846231"/>
                  </a:lnTo>
                  <a:lnTo>
                    <a:pt x="612118" y="846230"/>
                  </a:lnTo>
                  <a:lnTo>
                    <a:pt x="620862" y="846228"/>
                  </a:lnTo>
                  <a:lnTo>
                    <a:pt x="629607" y="846226"/>
                  </a:lnTo>
                  <a:lnTo>
                    <a:pt x="638351" y="846224"/>
                  </a:lnTo>
                  <a:lnTo>
                    <a:pt x="647096" y="846222"/>
                  </a:lnTo>
                  <a:lnTo>
                    <a:pt x="655840" y="846220"/>
                  </a:lnTo>
                  <a:lnTo>
                    <a:pt x="664585" y="846218"/>
                  </a:lnTo>
                  <a:lnTo>
                    <a:pt x="673330" y="846215"/>
                  </a:lnTo>
                  <a:lnTo>
                    <a:pt x="682074" y="846212"/>
                  </a:lnTo>
                  <a:lnTo>
                    <a:pt x="690819" y="846209"/>
                  </a:lnTo>
                  <a:lnTo>
                    <a:pt x="699563" y="846206"/>
                  </a:lnTo>
                  <a:lnTo>
                    <a:pt x="708308" y="846202"/>
                  </a:lnTo>
                  <a:lnTo>
                    <a:pt x="717052" y="846198"/>
                  </a:lnTo>
                  <a:lnTo>
                    <a:pt x="725797" y="846194"/>
                  </a:lnTo>
                  <a:lnTo>
                    <a:pt x="734541" y="846189"/>
                  </a:lnTo>
                  <a:lnTo>
                    <a:pt x="743286" y="846184"/>
                  </a:lnTo>
                  <a:lnTo>
                    <a:pt x="752030" y="846179"/>
                  </a:lnTo>
                  <a:lnTo>
                    <a:pt x="760775" y="846173"/>
                  </a:lnTo>
                  <a:lnTo>
                    <a:pt x="769520" y="846166"/>
                  </a:lnTo>
                  <a:lnTo>
                    <a:pt x="778264" y="846159"/>
                  </a:lnTo>
                  <a:lnTo>
                    <a:pt x="787009" y="846152"/>
                  </a:lnTo>
                  <a:lnTo>
                    <a:pt x="795753" y="846143"/>
                  </a:lnTo>
                  <a:lnTo>
                    <a:pt x="804498" y="846134"/>
                  </a:lnTo>
                  <a:lnTo>
                    <a:pt x="813242" y="846124"/>
                  </a:lnTo>
                  <a:lnTo>
                    <a:pt x="821987" y="846114"/>
                  </a:lnTo>
                  <a:lnTo>
                    <a:pt x="830731" y="846102"/>
                  </a:lnTo>
                  <a:lnTo>
                    <a:pt x="839476" y="846089"/>
                  </a:lnTo>
                  <a:lnTo>
                    <a:pt x="848221" y="846076"/>
                  </a:lnTo>
                  <a:lnTo>
                    <a:pt x="856965" y="846061"/>
                  </a:lnTo>
                  <a:lnTo>
                    <a:pt x="865710" y="846044"/>
                  </a:lnTo>
                  <a:lnTo>
                    <a:pt x="874454" y="846027"/>
                  </a:lnTo>
                  <a:lnTo>
                    <a:pt x="883199" y="846008"/>
                  </a:lnTo>
                  <a:lnTo>
                    <a:pt x="891943" y="845987"/>
                  </a:lnTo>
                  <a:lnTo>
                    <a:pt x="900688" y="845964"/>
                  </a:lnTo>
                  <a:lnTo>
                    <a:pt x="909432" y="845939"/>
                  </a:lnTo>
                  <a:lnTo>
                    <a:pt x="918177" y="845912"/>
                  </a:lnTo>
                  <a:lnTo>
                    <a:pt x="926921" y="845883"/>
                  </a:lnTo>
                  <a:lnTo>
                    <a:pt x="935666" y="845851"/>
                  </a:lnTo>
                  <a:lnTo>
                    <a:pt x="944411" y="845816"/>
                  </a:lnTo>
                  <a:lnTo>
                    <a:pt x="953155" y="845778"/>
                  </a:lnTo>
                  <a:lnTo>
                    <a:pt x="961900" y="845737"/>
                  </a:lnTo>
                  <a:lnTo>
                    <a:pt x="970644" y="845692"/>
                  </a:lnTo>
                  <a:lnTo>
                    <a:pt x="979389" y="845644"/>
                  </a:lnTo>
                  <a:lnTo>
                    <a:pt x="988133" y="845591"/>
                  </a:lnTo>
                  <a:lnTo>
                    <a:pt x="996878" y="845533"/>
                  </a:lnTo>
                  <a:lnTo>
                    <a:pt x="1005622" y="845470"/>
                  </a:lnTo>
                  <a:lnTo>
                    <a:pt x="1014367" y="845402"/>
                  </a:lnTo>
                  <a:lnTo>
                    <a:pt x="1023111" y="845327"/>
                  </a:lnTo>
                  <a:lnTo>
                    <a:pt x="1031856" y="845246"/>
                  </a:lnTo>
                  <a:lnTo>
                    <a:pt x="1040601" y="845158"/>
                  </a:lnTo>
                  <a:lnTo>
                    <a:pt x="1049345" y="845062"/>
                  </a:lnTo>
                  <a:lnTo>
                    <a:pt x="1058090" y="844957"/>
                  </a:lnTo>
                  <a:lnTo>
                    <a:pt x="1066834" y="844843"/>
                  </a:lnTo>
                  <a:lnTo>
                    <a:pt x="1075579" y="844719"/>
                  </a:lnTo>
                  <a:lnTo>
                    <a:pt x="1084323" y="844584"/>
                  </a:lnTo>
                  <a:lnTo>
                    <a:pt x="1093068" y="844437"/>
                  </a:lnTo>
                  <a:lnTo>
                    <a:pt x="1101812" y="844276"/>
                  </a:lnTo>
                  <a:lnTo>
                    <a:pt x="1110557" y="844101"/>
                  </a:lnTo>
                  <a:lnTo>
                    <a:pt x="1119301" y="843911"/>
                  </a:lnTo>
                  <a:lnTo>
                    <a:pt x="1128046" y="843703"/>
                  </a:lnTo>
                  <a:lnTo>
                    <a:pt x="1136791" y="843477"/>
                  </a:lnTo>
                  <a:lnTo>
                    <a:pt x="1145535" y="843231"/>
                  </a:lnTo>
                  <a:lnTo>
                    <a:pt x="1154280" y="842963"/>
                  </a:lnTo>
                  <a:lnTo>
                    <a:pt x="1163024" y="842671"/>
                  </a:lnTo>
                  <a:lnTo>
                    <a:pt x="1171769" y="842352"/>
                  </a:lnTo>
                  <a:lnTo>
                    <a:pt x="1180513" y="842005"/>
                  </a:lnTo>
                  <a:lnTo>
                    <a:pt x="1189258" y="841627"/>
                  </a:lnTo>
                  <a:lnTo>
                    <a:pt x="1198002" y="841215"/>
                  </a:lnTo>
                  <a:lnTo>
                    <a:pt x="1206747" y="840766"/>
                  </a:lnTo>
                  <a:lnTo>
                    <a:pt x="1215491" y="840276"/>
                  </a:lnTo>
                  <a:lnTo>
                    <a:pt x="1224236" y="839743"/>
                  </a:lnTo>
                  <a:lnTo>
                    <a:pt x="1232981" y="839162"/>
                  </a:lnTo>
                  <a:lnTo>
                    <a:pt x="1241725" y="838529"/>
                  </a:lnTo>
                  <a:lnTo>
                    <a:pt x="1250470" y="837839"/>
                  </a:lnTo>
                  <a:lnTo>
                    <a:pt x="1259214" y="837087"/>
                  </a:lnTo>
                  <a:lnTo>
                    <a:pt x="1267959" y="836268"/>
                  </a:lnTo>
                  <a:lnTo>
                    <a:pt x="1276703" y="835375"/>
                  </a:lnTo>
                  <a:lnTo>
                    <a:pt x="1285448" y="834403"/>
                  </a:lnTo>
                  <a:lnTo>
                    <a:pt x="1294192" y="833344"/>
                  </a:lnTo>
                  <a:lnTo>
                    <a:pt x="1302937" y="832190"/>
                  </a:lnTo>
                  <a:lnTo>
                    <a:pt x="1311681" y="830933"/>
                  </a:lnTo>
                  <a:lnTo>
                    <a:pt x="1320426" y="829565"/>
                  </a:lnTo>
                  <a:lnTo>
                    <a:pt x="1329171" y="828074"/>
                  </a:lnTo>
                  <a:lnTo>
                    <a:pt x="1337915" y="826452"/>
                  </a:lnTo>
                  <a:lnTo>
                    <a:pt x="1346660" y="824686"/>
                  </a:lnTo>
                  <a:lnTo>
                    <a:pt x="1355404" y="822764"/>
                  </a:lnTo>
                  <a:lnTo>
                    <a:pt x="1364149" y="820672"/>
                  </a:lnTo>
                  <a:lnTo>
                    <a:pt x="1372893" y="818397"/>
                  </a:lnTo>
                  <a:lnTo>
                    <a:pt x="1381638" y="815923"/>
                  </a:lnTo>
                  <a:lnTo>
                    <a:pt x="1390382" y="813233"/>
                  </a:lnTo>
                  <a:lnTo>
                    <a:pt x="1399127" y="810309"/>
                  </a:lnTo>
                  <a:lnTo>
                    <a:pt x="1407871" y="807132"/>
                  </a:lnTo>
                  <a:lnTo>
                    <a:pt x="1416616" y="803682"/>
                  </a:lnTo>
                  <a:lnTo>
                    <a:pt x="1425361" y="799936"/>
                  </a:lnTo>
                  <a:lnTo>
                    <a:pt x="1434105" y="795872"/>
                  </a:lnTo>
                  <a:lnTo>
                    <a:pt x="1442850" y="791464"/>
                  </a:lnTo>
                  <a:lnTo>
                    <a:pt x="1451594" y="786686"/>
                  </a:lnTo>
                  <a:lnTo>
                    <a:pt x="1460339" y="781511"/>
                  </a:lnTo>
                  <a:lnTo>
                    <a:pt x="1469083" y="775909"/>
                  </a:lnTo>
                  <a:lnTo>
                    <a:pt x="1477828" y="769849"/>
                  </a:lnTo>
                  <a:lnTo>
                    <a:pt x="1486572" y="763300"/>
                  </a:lnTo>
                  <a:lnTo>
                    <a:pt x="1495317" y="756228"/>
                  </a:lnTo>
                  <a:lnTo>
                    <a:pt x="1504061" y="748598"/>
                  </a:lnTo>
                  <a:lnTo>
                    <a:pt x="1512806" y="740375"/>
                  </a:lnTo>
                  <a:lnTo>
                    <a:pt x="1521551" y="731523"/>
                  </a:lnTo>
                  <a:lnTo>
                    <a:pt x="1530295" y="722005"/>
                  </a:lnTo>
                  <a:lnTo>
                    <a:pt x="1539040" y="711784"/>
                  </a:lnTo>
                  <a:lnTo>
                    <a:pt x="1547784" y="700825"/>
                  </a:lnTo>
                  <a:lnTo>
                    <a:pt x="1556529" y="689090"/>
                  </a:lnTo>
                  <a:lnTo>
                    <a:pt x="1565273" y="676546"/>
                  </a:lnTo>
                  <a:lnTo>
                    <a:pt x="1574018" y="663160"/>
                  </a:lnTo>
                  <a:lnTo>
                    <a:pt x="1582762" y="648902"/>
                  </a:lnTo>
                  <a:lnTo>
                    <a:pt x="1591507" y="633745"/>
                  </a:lnTo>
                  <a:lnTo>
                    <a:pt x="1600252" y="617666"/>
                  </a:lnTo>
                  <a:lnTo>
                    <a:pt x="1608996" y="600648"/>
                  </a:lnTo>
                  <a:lnTo>
                    <a:pt x="1617741" y="582677"/>
                  </a:lnTo>
                  <a:lnTo>
                    <a:pt x="1626485" y="563749"/>
                  </a:lnTo>
                  <a:lnTo>
                    <a:pt x="1635230" y="543865"/>
                  </a:lnTo>
                  <a:lnTo>
                    <a:pt x="1643974" y="523035"/>
                  </a:lnTo>
                  <a:lnTo>
                    <a:pt x="1652719" y="501277"/>
                  </a:lnTo>
                  <a:lnTo>
                    <a:pt x="1661463" y="478619"/>
                  </a:lnTo>
                  <a:lnTo>
                    <a:pt x="1670208" y="455099"/>
                  </a:lnTo>
                  <a:lnTo>
                    <a:pt x="1678952" y="430764"/>
                  </a:lnTo>
                  <a:lnTo>
                    <a:pt x="1687697" y="405673"/>
                  </a:lnTo>
                  <a:lnTo>
                    <a:pt x="1696442" y="379892"/>
                  </a:lnTo>
                  <a:lnTo>
                    <a:pt x="1705186" y="353500"/>
                  </a:lnTo>
                  <a:lnTo>
                    <a:pt x="1713931" y="326581"/>
                  </a:lnTo>
                  <a:lnTo>
                    <a:pt x="1722675" y="299229"/>
                  </a:lnTo>
                  <a:lnTo>
                    <a:pt x="1731420" y="271545"/>
                  </a:lnTo>
                  <a:lnTo>
                    <a:pt x="1740164" y="243632"/>
                  </a:lnTo>
                  <a:lnTo>
                    <a:pt x="1748909" y="215602"/>
                  </a:lnTo>
                  <a:lnTo>
                    <a:pt x="1757653" y="187563"/>
                  </a:lnTo>
                  <a:lnTo>
                    <a:pt x="1766398" y="159628"/>
                  </a:lnTo>
                  <a:lnTo>
                    <a:pt x="1775142" y="131905"/>
                  </a:lnTo>
                  <a:lnTo>
                    <a:pt x="1783887" y="104501"/>
                  </a:lnTo>
                  <a:lnTo>
                    <a:pt x="1792632" y="77518"/>
                  </a:lnTo>
                  <a:lnTo>
                    <a:pt x="1801376" y="51049"/>
                  </a:lnTo>
                  <a:lnTo>
                    <a:pt x="1810121" y="25183"/>
                  </a:ln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43" name="pl1043"/>
            <p:cNvSpPr/>
            <p:nvPr/>
          </p:nvSpPr>
          <p:spPr>
            <a:xfrm>
              <a:off x="5973095" y="5518956"/>
              <a:ext cx="1818865" cy="481913"/>
            </a:xfrm>
            <a:custGeom>
              <a:avLst/>
              <a:pathLst>
                <a:path w="1818865" h="481913">
                  <a:moveTo>
                    <a:pt x="1818865" y="0"/>
                  </a:moveTo>
                  <a:lnTo>
                    <a:pt x="1818865" y="0"/>
                  </a:lnTo>
                  <a:lnTo>
                    <a:pt x="1810121" y="24081"/>
                  </a:lnTo>
                  <a:lnTo>
                    <a:pt x="1801376" y="47639"/>
                  </a:lnTo>
                  <a:lnTo>
                    <a:pt x="1792632" y="70612"/>
                  </a:lnTo>
                  <a:lnTo>
                    <a:pt x="1783887" y="92951"/>
                  </a:lnTo>
                  <a:lnTo>
                    <a:pt x="1775142" y="114608"/>
                  </a:lnTo>
                  <a:lnTo>
                    <a:pt x="1766398" y="135546"/>
                  </a:lnTo>
                  <a:lnTo>
                    <a:pt x="1757653" y="155733"/>
                  </a:lnTo>
                  <a:lnTo>
                    <a:pt x="1748909" y="175146"/>
                  </a:lnTo>
                  <a:lnTo>
                    <a:pt x="1740164" y="193766"/>
                  </a:lnTo>
                  <a:lnTo>
                    <a:pt x="1731420" y="211583"/>
                  </a:lnTo>
                  <a:lnTo>
                    <a:pt x="1722675" y="228592"/>
                  </a:lnTo>
                  <a:lnTo>
                    <a:pt x="1713931" y="244793"/>
                  </a:lnTo>
                  <a:lnTo>
                    <a:pt x="1705186" y="260193"/>
                  </a:lnTo>
                  <a:lnTo>
                    <a:pt x="1696442" y="274800"/>
                  </a:lnTo>
                  <a:lnTo>
                    <a:pt x="1687697" y="288630"/>
                  </a:lnTo>
                  <a:lnTo>
                    <a:pt x="1678952" y="301699"/>
                  </a:lnTo>
                  <a:lnTo>
                    <a:pt x="1670208" y="314029"/>
                  </a:lnTo>
                  <a:lnTo>
                    <a:pt x="1661463" y="325643"/>
                  </a:lnTo>
                  <a:lnTo>
                    <a:pt x="1652719" y="336564"/>
                  </a:lnTo>
                  <a:lnTo>
                    <a:pt x="1643974" y="346820"/>
                  </a:lnTo>
                  <a:lnTo>
                    <a:pt x="1635230" y="356439"/>
                  </a:lnTo>
                  <a:lnTo>
                    <a:pt x="1626485" y="365447"/>
                  </a:lnTo>
                  <a:lnTo>
                    <a:pt x="1617741" y="373874"/>
                  </a:lnTo>
                  <a:lnTo>
                    <a:pt x="1608996" y="381749"/>
                  </a:lnTo>
                  <a:lnTo>
                    <a:pt x="1600252" y="389099"/>
                  </a:lnTo>
                  <a:lnTo>
                    <a:pt x="1591507" y="395953"/>
                  </a:lnTo>
                  <a:lnTo>
                    <a:pt x="1582762" y="402339"/>
                  </a:lnTo>
                  <a:lnTo>
                    <a:pt x="1574018" y="408283"/>
                  </a:lnTo>
                  <a:lnTo>
                    <a:pt x="1565273" y="413811"/>
                  </a:lnTo>
                  <a:lnTo>
                    <a:pt x="1556529" y="418949"/>
                  </a:lnTo>
                  <a:lnTo>
                    <a:pt x="1547784" y="423721"/>
                  </a:lnTo>
                  <a:lnTo>
                    <a:pt x="1539040" y="428149"/>
                  </a:lnTo>
                  <a:lnTo>
                    <a:pt x="1530295" y="432257"/>
                  </a:lnTo>
                  <a:lnTo>
                    <a:pt x="1521551" y="436065"/>
                  </a:lnTo>
                  <a:lnTo>
                    <a:pt x="1512806" y="439593"/>
                  </a:lnTo>
                  <a:lnTo>
                    <a:pt x="1504061" y="442861"/>
                  </a:lnTo>
                  <a:lnTo>
                    <a:pt x="1495317" y="445885"/>
                  </a:lnTo>
                  <a:lnTo>
                    <a:pt x="1486572" y="448683"/>
                  </a:lnTo>
                  <a:lnTo>
                    <a:pt x="1477828" y="451270"/>
                  </a:lnTo>
                  <a:lnTo>
                    <a:pt x="1469083" y="453663"/>
                  </a:lnTo>
                  <a:lnTo>
                    <a:pt x="1460339" y="455873"/>
                  </a:lnTo>
                  <a:lnTo>
                    <a:pt x="1451594" y="457916"/>
                  </a:lnTo>
                  <a:lnTo>
                    <a:pt x="1442850" y="459802"/>
                  </a:lnTo>
                  <a:lnTo>
                    <a:pt x="1434105" y="461543"/>
                  </a:lnTo>
                  <a:lnTo>
                    <a:pt x="1425361" y="463151"/>
                  </a:lnTo>
                  <a:lnTo>
                    <a:pt x="1416616" y="464634"/>
                  </a:lnTo>
                  <a:lnTo>
                    <a:pt x="1407871" y="466003"/>
                  </a:lnTo>
                  <a:lnTo>
                    <a:pt x="1399127" y="467265"/>
                  </a:lnTo>
                  <a:lnTo>
                    <a:pt x="1390382" y="468429"/>
                  </a:lnTo>
                  <a:lnTo>
                    <a:pt x="1381638" y="469502"/>
                  </a:lnTo>
                  <a:lnTo>
                    <a:pt x="1372893" y="470491"/>
                  </a:lnTo>
                  <a:lnTo>
                    <a:pt x="1364149" y="471403"/>
                  </a:lnTo>
                  <a:lnTo>
                    <a:pt x="1355404" y="472243"/>
                  </a:lnTo>
                  <a:lnTo>
                    <a:pt x="1346660" y="473017"/>
                  </a:lnTo>
                  <a:lnTo>
                    <a:pt x="1337915" y="473729"/>
                  </a:lnTo>
                  <a:lnTo>
                    <a:pt x="1329171" y="474386"/>
                  </a:lnTo>
                  <a:lnTo>
                    <a:pt x="1320426" y="474991"/>
                  </a:lnTo>
                  <a:lnTo>
                    <a:pt x="1311681" y="475547"/>
                  </a:lnTo>
                  <a:lnTo>
                    <a:pt x="1302937" y="476060"/>
                  </a:lnTo>
                  <a:lnTo>
                    <a:pt x="1294192" y="476532"/>
                  </a:lnTo>
                  <a:lnTo>
                    <a:pt x="1285448" y="476966"/>
                  </a:lnTo>
                  <a:lnTo>
                    <a:pt x="1276703" y="477365"/>
                  </a:lnTo>
                  <a:lnTo>
                    <a:pt x="1267959" y="477733"/>
                  </a:lnTo>
                  <a:lnTo>
                    <a:pt x="1259214" y="478071"/>
                  </a:lnTo>
                  <a:lnTo>
                    <a:pt x="1250470" y="478383"/>
                  </a:lnTo>
                  <a:lnTo>
                    <a:pt x="1241725" y="478669"/>
                  </a:lnTo>
                  <a:lnTo>
                    <a:pt x="1232981" y="478932"/>
                  </a:lnTo>
                  <a:lnTo>
                    <a:pt x="1224236" y="479175"/>
                  </a:lnTo>
                  <a:lnTo>
                    <a:pt x="1215491" y="479397"/>
                  </a:lnTo>
                  <a:lnTo>
                    <a:pt x="1206747" y="479602"/>
                  </a:lnTo>
                  <a:lnTo>
                    <a:pt x="1198002" y="479790"/>
                  </a:lnTo>
                  <a:lnTo>
                    <a:pt x="1189258" y="479964"/>
                  </a:lnTo>
                  <a:lnTo>
                    <a:pt x="1180513" y="480123"/>
                  </a:lnTo>
                  <a:lnTo>
                    <a:pt x="1171769" y="480269"/>
                  </a:lnTo>
                  <a:lnTo>
                    <a:pt x="1163024" y="480403"/>
                  </a:lnTo>
                  <a:lnTo>
                    <a:pt x="1154280" y="480527"/>
                  </a:lnTo>
                  <a:lnTo>
                    <a:pt x="1145535" y="480641"/>
                  </a:lnTo>
                  <a:lnTo>
                    <a:pt x="1136791" y="480745"/>
                  </a:lnTo>
                  <a:lnTo>
                    <a:pt x="1128046" y="480841"/>
                  </a:lnTo>
                  <a:lnTo>
                    <a:pt x="1119301" y="480929"/>
                  </a:lnTo>
                  <a:lnTo>
                    <a:pt x="1110557" y="481010"/>
                  </a:lnTo>
                  <a:lnTo>
                    <a:pt x="1101812" y="481084"/>
                  </a:lnTo>
                  <a:lnTo>
                    <a:pt x="1093068" y="481152"/>
                  </a:lnTo>
                  <a:lnTo>
                    <a:pt x="1084323" y="481215"/>
                  </a:lnTo>
                  <a:lnTo>
                    <a:pt x="1075579" y="481273"/>
                  </a:lnTo>
                  <a:lnTo>
                    <a:pt x="1066834" y="481325"/>
                  </a:lnTo>
                  <a:lnTo>
                    <a:pt x="1058090" y="481374"/>
                  </a:lnTo>
                  <a:lnTo>
                    <a:pt x="1049345" y="481419"/>
                  </a:lnTo>
                  <a:lnTo>
                    <a:pt x="1040601" y="481459"/>
                  </a:lnTo>
                  <a:lnTo>
                    <a:pt x="1031856" y="481497"/>
                  </a:lnTo>
                  <a:lnTo>
                    <a:pt x="1023111" y="481531"/>
                  </a:lnTo>
                  <a:lnTo>
                    <a:pt x="1014367" y="481563"/>
                  </a:lnTo>
                  <a:lnTo>
                    <a:pt x="1005622" y="481592"/>
                  </a:lnTo>
                  <a:lnTo>
                    <a:pt x="996878" y="481619"/>
                  </a:lnTo>
                  <a:lnTo>
                    <a:pt x="988133" y="481643"/>
                  </a:lnTo>
                  <a:lnTo>
                    <a:pt x="979389" y="481666"/>
                  </a:lnTo>
                  <a:lnTo>
                    <a:pt x="970644" y="481686"/>
                  </a:lnTo>
                  <a:lnTo>
                    <a:pt x="961900" y="481705"/>
                  </a:lnTo>
                  <a:lnTo>
                    <a:pt x="953155" y="481723"/>
                  </a:lnTo>
                  <a:lnTo>
                    <a:pt x="944411" y="481738"/>
                  </a:lnTo>
                  <a:lnTo>
                    <a:pt x="935666" y="481753"/>
                  </a:lnTo>
                  <a:lnTo>
                    <a:pt x="926921" y="481766"/>
                  </a:lnTo>
                  <a:lnTo>
                    <a:pt x="918177" y="481779"/>
                  </a:lnTo>
                  <a:lnTo>
                    <a:pt x="909432" y="481790"/>
                  </a:lnTo>
                  <a:lnTo>
                    <a:pt x="900688" y="481800"/>
                  </a:lnTo>
                  <a:lnTo>
                    <a:pt x="891943" y="481810"/>
                  </a:lnTo>
                  <a:lnTo>
                    <a:pt x="883199" y="481818"/>
                  </a:lnTo>
                  <a:lnTo>
                    <a:pt x="874454" y="481826"/>
                  </a:lnTo>
                  <a:lnTo>
                    <a:pt x="865710" y="481834"/>
                  </a:lnTo>
                  <a:lnTo>
                    <a:pt x="856965" y="481840"/>
                  </a:lnTo>
                  <a:lnTo>
                    <a:pt x="848221" y="481846"/>
                  </a:lnTo>
                  <a:lnTo>
                    <a:pt x="839476" y="481852"/>
                  </a:lnTo>
                  <a:lnTo>
                    <a:pt x="830731" y="481857"/>
                  </a:lnTo>
                  <a:lnTo>
                    <a:pt x="821987" y="481862"/>
                  </a:lnTo>
                  <a:lnTo>
                    <a:pt x="813242" y="481866"/>
                  </a:lnTo>
                  <a:lnTo>
                    <a:pt x="804498" y="481870"/>
                  </a:lnTo>
                  <a:lnTo>
                    <a:pt x="795753" y="481874"/>
                  </a:lnTo>
                  <a:lnTo>
                    <a:pt x="787009" y="481877"/>
                  </a:lnTo>
                  <a:lnTo>
                    <a:pt x="778264" y="481880"/>
                  </a:lnTo>
                  <a:lnTo>
                    <a:pt x="769520" y="481883"/>
                  </a:lnTo>
                  <a:lnTo>
                    <a:pt x="760775" y="481885"/>
                  </a:lnTo>
                  <a:lnTo>
                    <a:pt x="752030" y="481888"/>
                  </a:lnTo>
                  <a:lnTo>
                    <a:pt x="743286" y="481890"/>
                  </a:lnTo>
                  <a:lnTo>
                    <a:pt x="734541" y="481892"/>
                  </a:lnTo>
                  <a:lnTo>
                    <a:pt x="725797" y="481894"/>
                  </a:lnTo>
                  <a:lnTo>
                    <a:pt x="717052" y="481895"/>
                  </a:lnTo>
                  <a:lnTo>
                    <a:pt x="708308" y="481897"/>
                  </a:lnTo>
                  <a:lnTo>
                    <a:pt x="699563" y="481898"/>
                  </a:lnTo>
                  <a:lnTo>
                    <a:pt x="690819" y="481899"/>
                  </a:lnTo>
                  <a:lnTo>
                    <a:pt x="682074" y="481901"/>
                  </a:lnTo>
                  <a:lnTo>
                    <a:pt x="673330" y="481902"/>
                  </a:lnTo>
                  <a:lnTo>
                    <a:pt x="664585" y="481903"/>
                  </a:lnTo>
                  <a:lnTo>
                    <a:pt x="655840" y="481904"/>
                  </a:lnTo>
                  <a:lnTo>
                    <a:pt x="647096" y="481904"/>
                  </a:lnTo>
                  <a:lnTo>
                    <a:pt x="638351" y="481905"/>
                  </a:lnTo>
                  <a:lnTo>
                    <a:pt x="629607" y="481906"/>
                  </a:lnTo>
                  <a:lnTo>
                    <a:pt x="620862" y="481906"/>
                  </a:lnTo>
                  <a:lnTo>
                    <a:pt x="612118" y="481907"/>
                  </a:lnTo>
                  <a:lnTo>
                    <a:pt x="603373" y="481907"/>
                  </a:lnTo>
                  <a:lnTo>
                    <a:pt x="594629" y="481908"/>
                  </a:lnTo>
                  <a:lnTo>
                    <a:pt x="585884" y="481908"/>
                  </a:lnTo>
                  <a:lnTo>
                    <a:pt x="577140" y="481909"/>
                  </a:lnTo>
                  <a:lnTo>
                    <a:pt x="568395" y="481909"/>
                  </a:lnTo>
                  <a:lnTo>
                    <a:pt x="559650" y="481910"/>
                  </a:lnTo>
                  <a:lnTo>
                    <a:pt x="550906" y="481910"/>
                  </a:lnTo>
                  <a:lnTo>
                    <a:pt x="542161" y="481910"/>
                  </a:lnTo>
                  <a:lnTo>
                    <a:pt x="533417" y="481910"/>
                  </a:lnTo>
                  <a:lnTo>
                    <a:pt x="524672" y="481911"/>
                  </a:lnTo>
                  <a:lnTo>
                    <a:pt x="515928" y="481911"/>
                  </a:lnTo>
                  <a:lnTo>
                    <a:pt x="507183" y="481911"/>
                  </a:lnTo>
                  <a:lnTo>
                    <a:pt x="498439" y="481911"/>
                  </a:lnTo>
                  <a:lnTo>
                    <a:pt x="489694" y="481911"/>
                  </a:lnTo>
                  <a:lnTo>
                    <a:pt x="480950" y="481911"/>
                  </a:lnTo>
                  <a:lnTo>
                    <a:pt x="472205" y="481912"/>
                  </a:lnTo>
                  <a:lnTo>
                    <a:pt x="463460" y="481912"/>
                  </a:lnTo>
                  <a:lnTo>
                    <a:pt x="454716" y="481912"/>
                  </a:lnTo>
                  <a:lnTo>
                    <a:pt x="445971" y="481912"/>
                  </a:lnTo>
                  <a:lnTo>
                    <a:pt x="437227" y="481912"/>
                  </a:lnTo>
                  <a:lnTo>
                    <a:pt x="428482" y="481912"/>
                  </a:lnTo>
                  <a:lnTo>
                    <a:pt x="419738" y="481912"/>
                  </a:lnTo>
                  <a:lnTo>
                    <a:pt x="410993" y="481912"/>
                  </a:lnTo>
                  <a:lnTo>
                    <a:pt x="402249" y="481912"/>
                  </a:lnTo>
                  <a:lnTo>
                    <a:pt x="393504" y="481912"/>
                  </a:lnTo>
                  <a:lnTo>
                    <a:pt x="384760" y="481913"/>
                  </a:lnTo>
                  <a:lnTo>
                    <a:pt x="376015" y="481913"/>
                  </a:lnTo>
                  <a:lnTo>
                    <a:pt x="367270" y="481913"/>
                  </a:lnTo>
                  <a:lnTo>
                    <a:pt x="358526" y="481913"/>
                  </a:lnTo>
                  <a:lnTo>
                    <a:pt x="349781" y="481913"/>
                  </a:lnTo>
                  <a:lnTo>
                    <a:pt x="341037" y="481913"/>
                  </a:lnTo>
                  <a:lnTo>
                    <a:pt x="332292" y="481913"/>
                  </a:lnTo>
                  <a:lnTo>
                    <a:pt x="323548" y="481913"/>
                  </a:lnTo>
                  <a:lnTo>
                    <a:pt x="314803" y="481913"/>
                  </a:lnTo>
                  <a:lnTo>
                    <a:pt x="306059" y="481913"/>
                  </a:lnTo>
                  <a:lnTo>
                    <a:pt x="297314" y="481913"/>
                  </a:lnTo>
                  <a:lnTo>
                    <a:pt x="288570" y="481913"/>
                  </a:lnTo>
                  <a:lnTo>
                    <a:pt x="279825" y="481913"/>
                  </a:lnTo>
                  <a:lnTo>
                    <a:pt x="271080" y="481913"/>
                  </a:lnTo>
                  <a:lnTo>
                    <a:pt x="262336" y="481913"/>
                  </a:lnTo>
                  <a:lnTo>
                    <a:pt x="253591" y="481913"/>
                  </a:lnTo>
                  <a:lnTo>
                    <a:pt x="244847" y="481913"/>
                  </a:lnTo>
                  <a:lnTo>
                    <a:pt x="236102" y="481913"/>
                  </a:lnTo>
                  <a:lnTo>
                    <a:pt x="227358" y="481913"/>
                  </a:lnTo>
                  <a:lnTo>
                    <a:pt x="218613" y="481913"/>
                  </a:lnTo>
                  <a:lnTo>
                    <a:pt x="209869" y="481913"/>
                  </a:lnTo>
                  <a:lnTo>
                    <a:pt x="201124" y="481913"/>
                  </a:lnTo>
                  <a:lnTo>
                    <a:pt x="192380" y="481913"/>
                  </a:lnTo>
                  <a:lnTo>
                    <a:pt x="183635" y="481913"/>
                  </a:lnTo>
                  <a:lnTo>
                    <a:pt x="174890" y="481913"/>
                  </a:lnTo>
                  <a:lnTo>
                    <a:pt x="166146" y="481913"/>
                  </a:lnTo>
                  <a:lnTo>
                    <a:pt x="157401" y="481913"/>
                  </a:lnTo>
                  <a:lnTo>
                    <a:pt x="148657" y="481913"/>
                  </a:lnTo>
                  <a:lnTo>
                    <a:pt x="139912" y="481913"/>
                  </a:lnTo>
                  <a:lnTo>
                    <a:pt x="131168" y="481913"/>
                  </a:lnTo>
                  <a:lnTo>
                    <a:pt x="122423" y="481913"/>
                  </a:lnTo>
                  <a:lnTo>
                    <a:pt x="113679" y="481913"/>
                  </a:lnTo>
                  <a:lnTo>
                    <a:pt x="104934" y="481913"/>
                  </a:lnTo>
                  <a:lnTo>
                    <a:pt x="96190" y="481913"/>
                  </a:lnTo>
                  <a:lnTo>
                    <a:pt x="87445" y="481913"/>
                  </a:lnTo>
                  <a:lnTo>
                    <a:pt x="78700" y="481913"/>
                  </a:lnTo>
                  <a:lnTo>
                    <a:pt x="69956" y="481913"/>
                  </a:lnTo>
                  <a:lnTo>
                    <a:pt x="61211" y="481913"/>
                  </a:lnTo>
                  <a:lnTo>
                    <a:pt x="52467" y="481913"/>
                  </a:lnTo>
                  <a:lnTo>
                    <a:pt x="43722" y="481913"/>
                  </a:lnTo>
                  <a:lnTo>
                    <a:pt x="34978" y="481913"/>
                  </a:lnTo>
                  <a:lnTo>
                    <a:pt x="26233" y="481913"/>
                  </a:lnTo>
                  <a:lnTo>
                    <a:pt x="17489" y="481913"/>
                  </a:lnTo>
                  <a:lnTo>
                    <a:pt x="8744" y="481913"/>
                  </a:lnTo>
                  <a:lnTo>
                    <a:pt x="0" y="481913"/>
                  </a:lnTo>
                  <a:lnTo>
                    <a:pt x="0" y="48191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44" name="pl1044"/>
            <p:cNvSpPr/>
            <p:nvPr/>
          </p:nvSpPr>
          <p:spPr>
            <a:xfrm>
              <a:off x="5973095" y="5333689"/>
              <a:ext cx="1818865" cy="667180"/>
            </a:xfrm>
            <a:custGeom>
              <a:avLst/>
              <a:pathLst>
                <a:path w="1818865" h="667180">
                  <a:moveTo>
                    <a:pt x="0" y="667180"/>
                  </a:moveTo>
                  <a:lnTo>
                    <a:pt x="0" y="667180"/>
                  </a:lnTo>
                  <a:lnTo>
                    <a:pt x="8744" y="667180"/>
                  </a:lnTo>
                  <a:lnTo>
                    <a:pt x="17489" y="667180"/>
                  </a:lnTo>
                  <a:lnTo>
                    <a:pt x="26233" y="667180"/>
                  </a:lnTo>
                  <a:lnTo>
                    <a:pt x="34978" y="667180"/>
                  </a:lnTo>
                  <a:lnTo>
                    <a:pt x="43722" y="667180"/>
                  </a:lnTo>
                  <a:lnTo>
                    <a:pt x="52467" y="667180"/>
                  </a:lnTo>
                  <a:lnTo>
                    <a:pt x="61211" y="667180"/>
                  </a:lnTo>
                  <a:lnTo>
                    <a:pt x="69956" y="667180"/>
                  </a:lnTo>
                  <a:lnTo>
                    <a:pt x="78700" y="667180"/>
                  </a:lnTo>
                  <a:lnTo>
                    <a:pt x="87445" y="667180"/>
                  </a:lnTo>
                  <a:lnTo>
                    <a:pt x="96190" y="667180"/>
                  </a:lnTo>
                  <a:lnTo>
                    <a:pt x="104934" y="667180"/>
                  </a:lnTo>
                  <a:lnTo>
                    <a:pt x="113679" y="667180"/>
                  </a:lnTo>
                  <a:lnTo>
                    <a:pt x="122423" y="667180"/>
                  </a:lnTo>
                  <a:lnTo>
                    <a:pt x="131168" y="667180"/>
                  </a:lnTo>
                  <a:lnTo>
                    <a:pt x="139912" y="667180"/>
                  </a:lnTo>
                  <a:lnTo>
                    <a:pt x="148657" y="667180"/>
                  </a:lnTo>
                  <a:lnTo>
                    <a:pt x="157401" y="667180"/>
                  </a:lnTo>
                  <a:lnTo>
                    <a:pt x="166146" y="667180"/>
                  </a:lnTo>
                  <a:lnTo>
                    <a:pt x="174890" y="667180"/>
                  </a:lnTo>
                  <a:lnTo>
                    <a:pt x="183635" y="667180"/>
                  </a:lnTo>
                  <a:lnTo>
                    <a:pt x="192380" y="667180"/>
                  </a:lnTo>
                  <a:lnTo>
                    <a:pt x="201124" y="667180"/>
                  </a:lnTo>
                  <a:lnTo>
                    <a:pt x="209869" y="667180"/>
                  </a:lnTo>
                  <a:lnTo>
                    <a:pt x="218613" y="667180"/>
                  </a:lnTo>
                  <a:lnTo>
                    <a:pt x="227358" y="667180"/>
                  </a:lnTo>
                  <a:lnTo>
                    <a:pt x="236102" y="667180"/>
                  </a:lnTo>
                  <a:lnTo>
                    <a:pt x="244847" y="667180"/>
                  </a:lnTo>
                  <a:lnTo>
                    <a:pt x="253591" y="667180"/>
                  </a:lnTo>
                  <a:lnTo>
                    <a:pt x="262336" y="667180"/>
                  </a:lnTo>
                  <a:lnTo>
                    <a:pt x="271080" y="667180"/>
                  </a:lnTo>
                  <a:lnTo>
                    <a:pt x="279825" y="667180"/>
                  </a:lnTo>
                  <a:lnTo>
                    <a:pt x="288570" y="667180"/>
                  </a:lnTo>
                  <a:lnTo>
                    <a:pt x="297314" y="667180"/>
                  </a:lnTo>
                  <a:lnTo>
                    <a:pt x="306059" y="667180"/>
                  </a:lnTo>
                  <a:lnTo>
                    <a:pt x="314803" y="667180"/>
                  </a:lnTo>
                  <a:lnTo>
                    <a:pt x="323548" y="667180"/>
                  </a:lnTo>
                  <a:lnTo>
                    <a:pt x="332292" y="667180"/>
                  </a:lnTo>
                  <a:lnTo>
                    <a:pt x="341037" y="667180"/>
                  </a:lnTo>
                  <a:lnTo>
                    <a:pt x="349781" y="667180"/>
                  </a:lnTo>
                  <a:lnTo>
                    <a:pt x="358526" y="667179"/>
                  </a:lnTo>
                  <a:lnTo>
                    <a:pt x="367270" y="667179"/>
                  </a:lnTo>
                  <a:lnTo>
                    <a:pt x="376015" y="667179"/>
                  </a:lnTo>
                  <a:lnTo>
                    <a:pt x="384760" y="667179"/>
                  </a:lnTo>
                  <a:lnTo>
                    <a:pt x="393504" y="667179"/>
                  </a:lnTo>
                  <a:lnTo>
                    <a:pt x="402249" y="667179"/>
                  </a:lnTo>
                  <a:lnTo>
                    <a:pt x="410993" y="667179"/>
                  </a:lnTo>
                  <a:lnTo>
                    <a:pt x="419738" y="667179"/>
                  </a:lnTo>
                  <a:lnTo>
                    <a:pt x="428482" y="667179"/>
                  </a:lnTo>
                  <a:lnTo>
                    <a:pt x="437227" y="667178"/>
                  </a:lnTo>
                  <a:lnTo>
                    <a:pt x="445971" y="667178"/>
                  </a:lnTo>
                  <a:lnTo>
                    <a:pt x="454716" y="667178"/>
                  </a:lnTo>
                  <a:lnTo>
                    <a:pt x="463460" y="667178"/>
                  </a:lnTo>
                  <a:lnTo>
                    <a:pt x="472205" y="667178"/>
                  </a:lnTo>
                  <a:lnTo>
                    <a:pt x="480950" y="667177"/>
                  </a:lnTo>
                  <a:lnTo>
                    <a:pt x="489694" y="667177"/>
                  </a:lnTo>
                  <a:lnTo>
                    <a:pt x="498439" y="667177"/>
                  </a:lnTo>
                  <a:lnTo>
                    <a:pt x="507183" y="667177"/>
                  </a:lnTo>
                  <a:lnTo>
                    <a:pt x="515928" y="667176"/>
                  </a:lnTo>
                  <a:lnTo>
                    <a:pt x="524672" y="667176"/>
                  </a:lnTo>
                  <a:lnTo>
                    <a:pt x="533417" y="667175"/>
                  </a:lnTo>
                  <a:lnTo>
                    <a:pt x="542161" y="667175"/>
                  </a:lnTo>
                  <a:lnTo>
                    <a:pt x="550906" y="667174"/>
                  </a:lnTo>
                  <a:lnTo>
                    <a:pt x="559650" y="667174"/>
                  </a:lnTo>
                  <a:lnTo>
                    <a:pt x="568395" y="667173"/>
                  </a:lnTo>
                  <a:lnTo>
                    <a:pt x="577140" y="667173"/>
                  </a:lnTo>
                  <a:lnTo>
                    <a:pt x="585884" y="667172"/>
                  </a:lnTo>
                  <a:lnTo>
                    <a:pt x="594629" y="667171"/>
                  </a:lnTo>
                  <a:lnTo>
                    <a:pt x="603373" y="667171"/>
                  </a:lnTo>
                  <a:lnTo>
                    <a:pt x="612118" y="667170"/>
                  </a:lnTo>
                  <a:lnTo>
                    <a:pt x="620862" y="667169"/>
                  </a:lnTo>
                  <a:lnTo>
                    <a:pt x="629607" y="667168"/>
                  </a:lnTo>
                  <a:lnTo>
                    <a:pt x="638351" y="667167"/>
                  </a:lnTo>
                  <a:lnTo>
                    <a:pt x="647096" y="667165"/>
                  </a:lnTo>
                  <a:lnTo>
                    <a:pt x="655840" y="667164"/>
                  </a:lnTo>
                  <a:lnTo>
                    <a:pt x="664585" y="667163"/>
                  </a:lnTo>
                  <a:lnTo>
                    <a:pt x="673330" y="667161"/>
                  </a:lnTo>
                  <a:lnTo>
                    <a:pt x="682074" y="667159"/>
                  </a:lnTo>
                  <a:lnTo>
                    <a:pt x="690819" y="667157"/>
                  </a:lnTo>
                  <a:lnTo>
                    <a:pt x="699563" y="667155"/>
                  </a:lnTo>
                  <a:lnTo>
                    <a:pt x="708308" y="667153"/>
                  </a:lnTo>
                  <a:lnTo>
                    <a:pt x="717052" y="667151"/>
                  </a:lnTo>
                  <a:lnTo>
                    <a:pt x="725797" y="667148"/>
                  </a:lnTo>
                  <a:lnTo>
                    <a:pt x="734541" y="667145"/>
                  </a:lnTo>
                  <a:lnTo>
                    <a:pt x="743286" y="667142"/>
                  </a:lnTo>
                  <a:lnTo>
                    <a:pt x="752030" y="667138"/>
                  </a:lnTo>
                  <a:lnTo>
                    <a:pt x="760775" y="667135"/>
                  </a:lnTo>
                  <a:lnTo>
                    <a:pt x="769520" y="667131"/>
                  </a:lnTo>
                  <a:lnTo>
                    <a:pt x="778264" y="667126"/>
                  </a:lnTo>
                  <a:lnTo>
                    <a:pt x="787009" y="667121"/>
                  </a:lnTo>
                  <a:lnTo>
                    <a:pt x="795753" y="667116"/>
                  </a:lnTo>
                  <a:lnTo>
                    <a:pt x="804498" y="667110"/>
                  </a:lnTo>
                  <a:lnTo>
                    <a:pt x="813242" y="667104"/>
                  </a:lnTo>
                  <a:lnTo>
                    <a:pt x="821987" y="667097"/>
                  </a:lnTo>
                  <a:lnTo>
                    <a:pt x="830731" y="667090"/>
                  </a:lnTo>
                  <a:lnTo>
                    <a:pt x="839476" y="667082"/>
                  </a:lnTo>
                  <a:lnTo>
                    <a:pt x="848221" y="667073"/>
                  </a:lnTo>
                  <a:lnTo>
                    <a:pt x="856965" y="667063"/>
                  </a:lnTo>
                  <a:lnTo>
                    <a:pt x="865710" y="667053"/>
                  </a:lnTo>
                  <a:lnTo>
                    <a:pt x="874454" y="667042"/>
                  </a:lnTo>
                  <a:lnTo>
                    <a:pt x="883199" y="667029"/>
                  </a:lnTo>
                  <a:lnTo>
                    <a:pt x="891943" y="667016"/>
                  </a:lnTo>
                  <a:lnTo>
                    <a:pt x="900688" y="667001"/>
                  </a:lnTo>
                  <a:lnTo>
                    <a:pt x="909432" y="666985"/>
                  </a:lnTo>
                  <a:lnTo>
                    <a:pt x="918177" y="666968"/>
                  </a:lnTo>
                  <a:lnTo>
                    <a:pt x="926921" y="666949"/>
                  </a:lnTo>
                  <a:lnTo>
                    <a:pt x="935666" y="666928"/>
                  </a:lnTo>
                  <a:lnTo>
                    <a:pt x="944411" y="666906"/>
                  </a:lnTo>
                  <a:lnTo>
                    <a:pt x="953155" y="666881"/>
                  </a:lnTo>
                  <a:lnTo>
                    <a:pt x="961900" y="666854"/>
                  </a:lnTo>
                  <a:lnTo>
                    <a:pt x="970644" y="666825"/>
                  </a:lnTo>
                  <a:lnTo>
                    <a:pt x="979389" y="666794"/>
                  </a:lnTo>
                  <a:lnTo>
                    <a:pt x="988133" y="666759"/>
                  </a:lnTo>
                  <a:lnTo>
                    <a:pt x="996878" y="666722"/>
                  </a:lnTo>
                  <a:lnTo>
                    <a:pt x="1005622" y="666681"/>
                  </a:lnTo>
                  <a:lnTo>
                    <a:pt x="1014367" y="666636"/>
                  </a:lnTo>
                  <a:lnTo>
                    <a:pt x="1023111" y="666588"/>
                  </a:lnTo>
                  <a:lnTo>
                    <a:pt x="1031856" y="666535"/>
                  </a:lnTo>
                  <a:lnTo>
                    <a:pt x="1040601" y="666477"/>
                  </a:lnTo>
                  <a:lnTo>
                    <a:pt x="1049345" y="666414"/>
                  </a:lnTo>
                  <a:lnTo>
                    <a:pt x="1058090" y="666346"/>
                  </a:lnTo>
                  <a:lnTo>
                    <a:pt x="1066834" y="666272"/>
                  </a:lnTo>
                  <a:lnTo>
                    <a:pt x="1075579" y="666191"/>
                  </a:lnTo>
                  <a:lnTo>
                    <a:pt x="1084323" y="666102"/>
                  </a:lnTo>
                  <a:lnTo>
                    <a:pt x="1093068" y="666006"/>
                  </a:lnTo>
                  <a:lnTo>
                    <a:pt x="1101812" y="665902"/>
                  </a:lnTo>
                  <a:lnTo>
                    <a:pt x="1110557" y="665788"/>
                  </a:lnTo>
                  <a:lnTo>
                    <a:pt x="1119301" y="665663"/>
                  </a:lnTo>
                  <a:lnTo>
                    <a:pt x="1128046" y="665528"/>
                  </a:lnTo>
                  <a:lnTo>
                    <a:pt x="1136791" y="665381"/>
                  </a:lnTo>
                  <a:lnTo>
                    <a:pt x="1145535" y="665221"/>
                  </a:lnTo>
                  <a:lnTo>
                    <a:pt x="1154280" y="665046"/>
                  </a:lnTo>
                  <a:lnTo>
                    <a:pt x="1163024" y="664856"/>
                  </a:lnTo>
                  <a:lnTo>
                    <a:pt x="1171769" y="664649"/>
                  </a:lnTo>
                  <a:lnTo>
                    <a:pt x="1180513" y="664424"/>
                  </a:lnTo>
                  <a:lnTo>
                    <a:pt x="1189258" y="664178"/>
                  </a:lnTo>
                  <a:lnTo>
                    <a:pt x="1198002" y="663911"/>
                  </a:lnTo>
                  <a:lnTo>
                    <a:pt x="1206747" y="663620"/>
                  </a:lnTo>
                  <a:lnTo>
                    <a:pt x="1215491" y="663303"/>
                  </a:lnTo>
                  <a:lnTo>
                    <a:pt x="1224236" y="662958"/>
                  </a:lnTo>
                  <a:lnTo>
                    <a:pt x="1232981" y="662583"/>
                  </a:lnTo>
                  <a:lnTo>
                    <a:pt x="1241725" y="662174"/>
                  </a:lnTo>
                  <a:lnTo>
                    <a:pt x="1250470" y="661729"/>
                  </a:lnTo>
                  <a:lnTo>
                    <a:pt x="1259214" y="661245"/>
                  </a:lnTo>
                  <a:lnTo>
                    <a:pt x="1267959" y="660718"/>
                  </a:lnTo>
                  <a:lnTo>
                    <a:pt x="1276703" y="660145"/>
                  </a:lnTo>
                  <a:lnTo>
                    <a:pt x="1285448" y="659521"/>
                  </a:lnTo>
                  <a:lnTo>
                    <a:pt x="1294192" y="658842"/>
                  </a:lnTo>
                  <a:lnTo>
                    <a:pt x="1302937" y="658103"/>
                  </a:lnTo>
                  <a:lnTo>
                    <a:pt x="1311681" y="657299"/>
                  </a:lnTo>
                  <a:lnTo>
                    <a:pt x="1320426" y="656425"/>
                  </a:lnTo>
                  <a:lnTo>
                    <a:pt x="1329171" y="655474"/>
                  </a:lnTo>
                  <a:lnTo>
                    <a:pt x="1337915" y="654439"/>
                  </a:lnTo>
                  <a:lnTo>
                    <a:pt x="1346660" y="653315"/>
                  </a:lnTo>
                  <a:lnTo>
                    <a:pt x="1355404" y="652092"/>
                  </a:lnTo>
                  <a:lnTo>
                    <a:pt x="1364149" y="650763"/>
                  </a:lnTo>
                  <a:lnTo>
                    <a:pt x="1372893" y="649319"/>
                  </a:lnTo>
                  <a:lnTo>
                    <a:pt x="1381638" y="647749"/>
                  </a:lnTo>
                  <a:lnTo>
                    <a:pt x="1390382" y="646044"/>
                  </a:lnTo>
                  <a:lnTo>
                    <a:pt x="1399127" y="644192"/>
                  </a:lnTo>
                  <a:lnTo>
                    <a:pt x="1407871" y="642181"/>
                  </a:lnTo>
                  <a:lnTo>
                    <a:pt x="1416616" y="639998"/>
                  </a:lnTo>
                  <a:lnTo>
                    <a:pt x="1425361" y="637629"/>
                  </a:lnTo>
                  <a:lnTo>
                    <a:pt x="1434105" y="635059"/>
                  </a:lnTo>
                  <a:lnTo>
                    <a:pt x="1442850" y="632272"/>
                  </a:lnTo>
                  <a:lnTo>
                    <a:pt x="1451594" y="629250"/>
                  </a:lnTo>
                  <a:lnTo>
                    <a:pt x="1460339" y="625976"/>
                  </a:lnTo>
                  <a:lnTo>
                    <a:pt x="1469083" y="622429"/>
                  </a:lnTo>
                  <a:lnTo>
                    <a:pt x="1477828" y="618589"/>
                  </a:lnTo>
                  <a:lnTo>
                    <a:pt x="1486572" y="614434"/>
                  </a:lnTo>
                  <a:lnTo>
                    <a:pt x="1495317" y="609941"/>
                  </a:lnTo>
                  <a:lnTo>
                    <a:pt x="1504061" y="605084"/>
                  </a:lnTo>
                  <a:lnTo>
                    <a:pt x="1512806" y="599838"/>
                  </a:lnTo>
                  <a:lnTo>
                    <a:pt x="1521551" y="594176"/>
                  </a:lnTo>
                  <a:lnTo>
                    <a:pt x="1530295" y="588070"/>
                  </a:lnTo>
                  <a:lnTo>
                    <a:pt x="1539040" y="581490"/>
                  </a:lnTo>
                  <a:lnTo>
                    <a:pt x="1547784" y="574405"/>
                  </a:lnTo>
                  <a:lnTo>
                    <a:pt x="1556529" y="566785"/>
                  </a:lnTo>
                  <a:lnTo>
                    <a:pt x="1565273" y="558597"/>
                  </a:lnTo>
                  <a:lnTo>
                    <a:pt x="1574018" y="549809"/>
                  </a:lnTo>
                  <a:lnTo>
                    <a:pt x="1582762" y="540388"/>
                  </a:lnTo>
                  <a:lnTo>
                    <a:pt x="1591507" y="530301"/>
                  </a:lnTo>
                  <a:lnTo>
                    <a:pt x="1600252" y="519516"/>
                  </a:lnTo>
                  <a:lnTo>
                    <a:pt x="1608996" y="508002"/>
                  </a:lnTo>
                  <a:lnTo>
                    <a:pt x="1617741" y="495729"/>
                  </a:lnTo>
                  <a:lnTo>
                    <a:pt x="1626485" y="482667"/>
                  </a:lnTo>
                  <a:lnTo>
                    <a:pt x="1635230" y="468792"/>
                  </a:lnTo>
                  <a:lnTo>
                    <a:pt x="1643974" y="454081"/>
                  </a:lnTo>
                  <a:lnTo>
                    <a:pt x="1652719" y="438513"/>
                  </a:lnTo>
                  <a:lnTo>
                    <a:pt x="1661463" y="422074"/>
                  </a:lnTo>
                  <a:lnTo>
                    <a:pt x="1670208" y="404754"/>
                  </a:lnTo>
                  <a:lnTo>
                    <a:pt x="1678952" y="386548"/>
                  </a:lnTo>
                  <a:lnTo>
                    <a:pt x="1687697" y="367458"/>
                  </a:lnTo>
                  <a:lnTo>
                    <a:pt x="1696442" y="347494"/>
                  </a:lnTo>
                  <a:lnTo>
                    <a:pt x="1705186" y="326671"/>
                  </a:lnTo>
                  <a:lnTo>
                    <a:pt x="1713931" y="305014"/>
                  </a:lnTo>
                  <a:lnTo>
                    <a:pt x="1722675" y="282556"/>
                  </a:lnTo>
                  <a:lnTo>
                    <a:pt x="1731420" y="259337"/>
                  </a:lnTo>
                  <a:lnTo>
                    <a:pt x="1740164" y="235408"/>
                  </a:lnTo>
                  <a:lnTo>
                    <a:pt x="1748909" y="210826"/>
                  </a:lnTo>
                  <a:lnTo>
                    <a:pt x="1757653" y="185658"/>
                  </a:lnTo>
                  <a:lnTo>
                    <a:pt x="1766398" y="159977"/>
                  </a:lnTo>
                  <a:lnTo>
                    <a:pt x="1775142" y="133865"/>
                  </a:lnTo>
                  <a:lnTo>
                    <a:pt x="1783887" y="107407"/>
                  </a:lnTo>
                  <a:lnTo>
                    <a:pt x="1792632" y="80696"/>
                  </a:lnTo>
                  <a:lnTo>
                    <a:pt x="1801376" y="53826"/>
                  </a:lnTo>
                  <a:lnTo>
                    <a:pt x="1810121" y="26894"/>
                  </a:ln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0087E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6353890" y="5961927"/>
              <a:ext cx="77886" cy="7788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6359186" y="5958478"/>
              <a:ext cx="84782" cy="8478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6368100" y="5958647"/>
              <a:ext cx="84445" cy="8444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6375380" y="5957182"/>
              <a:ext cx="87374" cy="8737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6385298" y="5958356"/>
              <a:ext cx="85026" cy="8502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6393084" y="5957398"/>
              <a:ext cx="86944" cy="8694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6400524" y="5956093"/>
              <a:ext cx="89553" cy="8955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6409987" y="5956812"/>
              <a:ext cx="88116" cy="8811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6417991" y="5956071"/>
              <a:ext cx="89598" cy="8959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6427422" y="5956758"/>
              <a:ext cx="88224" cy="8822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6434133" y="5954724"/>
              <a:ext cx="92292" cy="9229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6443137" y="5954969"/>
              <a:ext cx="91771" cy="9177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6450648" y="5953750"/>
              <a:ext cx="94240" cy="9424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6458973" y="5953330"/>
              <a:ext cx="95079" cy="9507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6467870" y="5953483"/>
              <a:ext cx="94773" cy="9477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6477016" y="5953885"/>
              <a:ext cx="93970" cy="9397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6486115" y="5954239"/>
              <a:ext cx="93262" cy="9326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6493141" y="5952520"/>
              <a:ext cx="96698" cy="9669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6501946" y="5952580"/>
              <a:ext cx="96578" cy="9657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6512267" y="5954157"/>
              <a:ext cx="93425" cy="9342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6520326" y="5953472"/>
              <a:ext cx="94795" cy="9479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6528803" y="5953204"/>
              <a:ext cx="95331" cy="9533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6537894" y="5953551"/>
              <a:ext cx="94637" cy="9463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6547734" y="5954646"/>
              <a:ext cx="92447" cy="9244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6555499" y="5953666"/>
              <a:ext cx="94406" cy="9440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6564388" y="5953770"/>
              <a:ext cx="94118" cy="9411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6574141" y="5954819"/>
              <a:ext cx="92101" cy="92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6583223" y="5955090"/>
              <a:ext cx="91426" cy="9142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6591147" y="5954336"/>
              <a:ext cx="93067" cy="9306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6600694" y="5955060"/>
              <a:ext cx="91462" cy="9146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6609439" y="5955139"/>
              <a:ext cx="91462" cy="9146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6616332" y="5953288"/>
              <a:ext cx="95164" cy="9516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6626329" y="5954540"/>
              <a:ext cx="92660" cy="9266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6634772" y="5954239"/>
              <a:ext cx="93262" cy="9326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6651506" y="5953393"/>
              <a:ext cx="94773" cy="9477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6659790" y="5952848"/>
              <a:ext cx="95694" cy="9569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6668885" y="5953061"/>
              <a:ext cx="94993" cy="9499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6676468" y="5952042"/>
              <a:ext cx="97317" cy="9731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6686014" y="5952786"/>
              <a:ext cx="95713" cy="9571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6695054" y="5953176"/>
              <a:ext cx="95122" cy="9512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6704052" y="5953562"/>
              <a:ext cx="94615" cy="9461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6713195" y="5953960"/>
              <a:ext cx="93818" cy="9381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6722287" y="5954089"/>
              <a:ext cx="93123" cy="9312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6731175" y="5954451"/>
              <a:ext cx="92837" cy="9283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6738550" y="5953082"/>
              <a:ext cx="95575" cy="9557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6747741" y="5953528"/>
              <a:ext cx="94683" cy="9468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6756719" y="5953762"/>
              <a:ext cx="94215" cy="9421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6765264" y="5953562"/>
              <a:ext cx="94615" cy="9461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6774941" y="5954495"/>
              <a:ext cx="92749" cy="9274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6782765" y="5953244"/>
              <a:ext cx="94592" cy="9459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6792039" y="5954103"/>
              <a:ext cx="93532" cy="9353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6799792" y="5952767"/>
              <a:ext cx="95515" cy="9551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6809705" y="5954280"/>
              <a:ext cx="93179" cy="9317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6818548" y="5954379"/>
              <a:ext cx="92981" cy="9298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6827575" y="5954661"/>
              <a:ext cx="92417" cy="9241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6835938" y="5954280"/>
              <a:ext cx="93179" cy="9317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6845142" y="5954739"/>
              <a:ext cx="92260" cy="9226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6854251" y="5954217"/>
              <a:ext cx="91532" cy="9153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6861642" y="5953750"/>
              <a:ext cx="94240" cy="9424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6871360" y="5952845"/>
              <a:ext cx="92292" cy="9229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6879265" y="5953059"/>
              <a:ext cx="93970" cy="9397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6887998" y="5952989"/>
              <a:ext cx="93995" cy="9399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6904788" y="5953173"/>
              <a:ext cx="95393" cy="9539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6914423" y="5954064"/>
              <a:ext cx="93611" cy="9361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6922444" y="5953341"/>
              <a:ext cx="95057" cy="9505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6931104" y="5953256"/>
              <a:ext cx="95227" cy="9522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6939870" y="5953277"/>
              <a:ext cx="95185" cy="9518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6949285" y="5952546"/>
              <a:ext cx="93844" cy="9384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6965521" y="5952695"/>
              <a:ext cx="96349" cy="9634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6975309" y="5952169"/>
              <a:ext cx="94264" cy="9426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6983338" y="5950255"/>
              <a:ext cx="95694" cy="9569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6992455" y="5951802"/>
              <a:ext cx="94949" cy="9494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7002127" y="5952233"/>
              <a:ext cx="93095" cy="9309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7010347" y="5953798"/>
              <a:ext cx="94143" cy="9414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7020065" y="5954771"/>
              <a:ext cx="92197" cy="9219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7028746" y="5954708"/>
              <a:ext cx="92323" cy="9232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7037750" y="5954967"/>
              <a:ext cx="91805" cy="9180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7046362" y="5954835"/>
              <a:ext cx="92069" cy="9206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7055273" y="5955001"/>
              <a:ext cx="91738" cy="9173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7064806" y="5955789"/>
              <a:ext cx="90161" cy="9016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7073230" y="5955469"/>
              <a:ext cx="90801" cy="908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7082358" y="5951710"/>
              <a:ext cx="90035" cy="9003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7091366" y="5956116"/>
              <a:ext cx="89507" cy="8950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7099722" y="5955727"/>
              <a:ext cx="90285" cy="9028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7108743" y="5951375"/>
              <a:ext cx="89731" cy="8973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7117294" y="5955810"/>
              <a:ext cx="90119" cy="9011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7126603" y="5956374"/>
              <a:ext cx="88990" cy="8899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7135372" y="5945633"/>
              <a:ext cx="88941" cy="8894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7144753" y="5938138"/>
              <a:ext cx="87668" cy="8766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7154258" y="5957796"/>
              <a:ext cx="86148" cy="8614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7162604" y="5957398"/>
              <a:ext cx="86944" cy="8694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7172036" y="5958085"/>
              <a:ext cx="85569" cy="8556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7180597" y="5957902"/>
              <a:ext cx="85935" cy="8593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7190130" y="5949116"/>
              <a:ext cx="84359" cy="8435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7198963" y="5948919"/>
              <a:ext cx="84183" cy="8418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7212921" y="5963992"/>
              <a:ext cx="73755" cy="7375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1" name="rc1141"/>
            <p:cNvSpPr/>
            <p:nvPr/>
          </p:nvSpPr>
          <p:spPr>
            <a:xfrm>
              <a:off x="2196186" y="4495776"/>
              <a:ext cx="18188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2" name="tx1142"/>
            <p:cNvSpPr/>
            <p:nvPr/>
          </p:nvSpPr>
          <p:spPr>
            <a:xfrm>
              <a:off x="3024299" y="4574486"/>
              <a:ext cx="16263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PA</a:t>
              </a:r>
            </a:p>
          </p:txBody>
        </p:sp>
        <p:sp>
          <p:nvSpPr>
            <p:cNvPr id="1143" name="rc1143"/>
            <p:cNvSpPr/>
            <p:nvPr/>
          </p:nvSpPr>
          <p:spPr>
            <a:xfrm>
              <a:off x="4084640" y="4495776"/>
              <a:ext cx="18188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4" name="tx1144"/>
            <p:cNvSpPr/>
            <p:nvPr/>
          </p:nvSpPr>
          <p:spPr>
            <a:xfrm>
              <a:off x="4906027" y="4571510"/>
              <a:ext cx="17609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NC</a:t>
              </a:r>
            </a:p>
          </p:txBody>
        </p:sp>
        <p:sp>
          <p:nvSpPr>
            <p:cNvPr id="1145" name="rc1145"/>
            <p:cNvSpPr/>
            <p:nvPr/>
          </p:nvSpPr>
          <p:spPr>
            <a:xfrm>
              <a:off x="5973095" y="4495776"/>
              <a:ext cx="18188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6" name="tx1146"/>
            <p:cNvSpPr/>
            <p:nvPr/>
          </p:nvSpPr>
          <p:spPr>
            <a:xfrm>
              <a:off x="6821568" y="4574486"/>
              <a:ext cx="12192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IN</a:t>
              </a:r>
            </a:p>
          </p:txBody>
        </p:sp>
        <p:sp>
          <p:nvSpPr>
            <p:cNvPr id="1147" name="rc1147"/>
            <p:cNvSpPr/>
            <p:nvPr/>
          </p:nvSpPr>
          <p:spPr>
            <a:xfrm>
              <a:off x="2196186" y="2921094"/>
              <a:ext cx="18188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8" name="tx1148"/>
            <p:cNvSpPr/>
            <p:nvPr/>
          </p:nvSpPr>
          <p:spPr>
            <a:xfrm>
              <a:off x="3027722" y="2999804"/>
              <a:ext cx="1557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TX</a:t>
              </a:r>
            </a:p>
          </p:txBody>
        </p:sp>
        <p:sp>
          <p:nvSpPr>
            <p:cNvPr id="1149" name="rc1149"/>
            <p:cNvSpPr/>
            <p:nvPr/>
          </p:nvSpPr>
          <p:spPr>
            <a:xfrm>
              <a:off x="4084640" y="2921094"/>
              <a:ext cx="18188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0" name="tx1150"/>
            <p:cNvSpPr/>
            <p:nvPr/>
          </p:nvSpPr>
          <p:spPr>
            <a:xfrm>
              <a:off x="4902633" y="2999804"/>
              <a:ext cx="18288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MA</a:t>
              </a:r>
            </a:p>
          </p:txBody>
        </p:sp>
        <p:sp>
          <p:nvSpPr>
            <p:cNvPr id="1151" name="rc1151"/>
            <p:cNvSpPr/>
            <p:nvPr/>
          </p:nvSpPr>
          <p:spPr>
            <a:xfrm>
              <a:off x="5973095" y="2921094"/>
              <a:ext cx="18188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2" name="tx1152"/>
            <p:cNvSpPr/>
            <p:nvPr/>
          </p:nvSpPr>
          <p:spPr>
            <a:xfrm>
              <a:off x="6807965" y="299980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LA</a:t>
              </a:r>
            </a:p>
          </p:txBody>
        </p:sp>
        <p:sp>
          <p:nvSpPr>
            <p:cNvPr id="1153" name="rc1153"/>
            <p:cNvSpPr/>
            <p:nvPr/>
          </p:nvSpPr>
          <p:spPr>
            <a:xfrm>
              <a:off x="2196186" y="1346412"/>
              <a:ext cx="18188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4" name="tx1154"/>
            <p:cNvSpPr/>
            <p:nvPr/>
          </p:nvSpPr>
          <p:spPr>
            <a:xfrm>
              <a:off x="3034479" y="1425122"/>
              <a:ext cx="14227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FL</a:t>
              </a:r>
            </a:p>
          </p:txBody>
        </p:sp>
        <p:sp>
          <p:nvSpPr>
            <p:cNvPr id="1155" name="rc1155"/>
            <p:cNvSpPr/>
            <p:nvPr/>
          </p:nvSpPr>
          <p:spPr>
            <a:xfrm>
              <a:off x="4084640" y="1346412"/>
              <a:ext cx="18188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6" name="tx1156"/>
            <p:cNvSpPr/>
            <p:nvPr/>
          </p:nvSpPr>
          <p:spPr>
            <a:xfrm>
              <a:off x="4909390" y="1422145"/>
              <a:ext cx="16936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CA</a:t>
              </a:r>
            </a:p>
          </p:txBody>
        </p:sp>
        <p:sp>
          <p:nvSpPr>
            <p:cNvPr id="1157" name="rc1157"/>
            <p:cNvSpPr/>
            <p:nvPr/>
          </p:nvSpPr>
          <p:spPr>
            <a:xfrm>
              <a:off x="5973095" y="1346412"/>
              <a:ext cx="18188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8" name="tx1158"/>
            <p:cNvSpPr/>
            <p:nvPr/>
          </p:nvSpPr>
          <p:spPr>
            <a:xfrm>
              <a:off x="6794451" y="1422145"/>
              <a:ext cx="17615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GA</a:t>
              </a:r>
            </a:p>
          </p:txBody>
        </p:sp>
        <p:sp>
          <p:nvSpPr>
            <p:cNvPr id="1159" name="pl1159"/>
            <p:cNvSpPr/>
            <p:nvPr/>
          </p:nvSpPr>
          <p:spPr>
            <a:xfrm>
              <a:off x="2423544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60"/>
            <p:cNvSpPr/>
            <p:nvPr/>
          </p:nvSpPr>
          <p:spPr>
            <a:xfrm>
              <a:off x="2694625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1"/>
            <p:cNvSpPr/>
            <p:nvPr/>
          </p:nvSpPr>
          <p:spPr>
            <a:xfrm>
              <a:off x="2956961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2"/>
            <p:cNvSpPr/>
            <p:nvPr/>
          </p:nvSpPr>
          <p:spPr>
            <a:xfrm>
              <a:off x="3228042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3"/>
            <p:cNvSpPr/>
            <p:nvPr/>
          </p:nvSpPr>
          <p:spPr>
            <a:xfrm>
              <a:off x="3499123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4"/>
            <p:cNvSpPr/>
            <p:nvPr/>
          </p:nvSpPr>
          <p:spPr>
            <a:xfrm>
              <a:off x="3743970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5"/>
            <p:cNvSpPr/>
            <p:nvPr/>
          </p:nvSpPr>
          <p:spPr>
            <a:xfrm>
              <a:off x="4015051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tx1166"/>
            <p:cNvSpPr/>
            <p:nvPr/>
          </p:nvSpPr>
          <p:spPr>
            <a:xfrm rot="-5400000">
              <a:off x="2327193" y="6126752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1167" name="tx1167"/>
            <p:cNvSpPr/>
            <p:nvPr/>
          </p:nvSpPr>
          <p:spPr>
            <a:xfrm rot="-5400000">
              <a:off x="2585504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168" name="tx1168"/>
            <p:cNvSpPr/>
            <p:nvPr/>
          </p:nvSpPr>
          <p:spPr>
            <a:xfrm rot="-5400000">
              <a:off x="2847840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169" name="tx1169"/>
            <p:cNvSpPr/>
            <p:nvPr/>
          </p:nvSpPr>
          <p:spPr>
            <a:xfrm rot="-5400000">
              <a:off x="3129012" y="6127526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170" name="tx1170"/>
            <p:cNvSpPr/>
            <p:nvPr/>
          </p:nvSpPr>
          <p:spPr>
            <a:xfrm rot="-5400000">
              <a:off x="3393366" y="6127556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171" name="tx1171"/>
            <p:cNvSpPr/>
            <p:nvPr/>
          </p:nvSpPr>
          <p:spPr>
            <a:xfrm rot="-5400000">
              <a:off x="3638273" y="6127556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172" name="tx1172"/>
            <p:cNvSpPr/>
            <p:nvPr/>
          </p:nvSpPr>
          <p:spPr>
            <a:xfrm rot="-5400000">
              <a:off x="3908074" y="6116155"/>
              <a:ext cx="18972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1173" name="pl1173"/>
            <p:cNvSpPr/>
            <p:nvPr/>
          </p:nvSpPr>
          <p:spPr>
            <a:xfrm>
              <a:off x="4311999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l1174"/>
            <p:cNvSpPr/>
            <p:nvPr/>
          </p:nvSpPr>
          <p:spPr>
            <a:xfrm>
              <a:off x="4583080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5"/>
            <p:cNvSpPr/>
            <p:nvPr/>
          </p:nvSpPr>
          <p:spPr>
            <a:xfrm>
              <a:off x="4845416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6"/>
            <p:cNvSpPr/>
            <p:nvPr/>
          </p:nvSpPr>
          <p:spPr>
            <a:xfrm>
              <a:off x="5116497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7"/>
            <p:cNvSpPr/>
            <p:nvPr/>
          </p:nvSpPr>
          <p:spPr>
            <a:xfrm>
              <a:off x="5387578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8"/>
            <p:cNvSpPr/>
            <p:nvPr/>
          </p:nvSpPr>
          <p:spPr>
            <a:xfrm>
              <a:off x="5632425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9"/>
            <p:cNvSpPr/>
            <p:nvPr/>
          </p:nvSpPr>
          <p:spPr>
            <a:xfrm>
              <a:off x="5903506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tx1180"/>
            <p:cNvSpPr/>
            <p:nvPr/>
          </p:nvSpPr>
          <p:spPr>
            <a:xfrm rot="-5400000">
              <a:off x="4215647" y="6126752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1181" name="tx1181"/>
            <p:cNvSpPr/>
            <p:nvPr/>
          </p:nvSpPr>
          <p:spPr>
            <a:xfrm rot="-5400000">
              <a:off x="4473959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182" name="tx1182"/>
            <p:cNvSpPr/>
            <p:nvPr/>
          </p:nvSpPr>
          <p:spPr>
            <a:xfrm rot="-5400000">
              <a:off x="4736295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183" name="tx1183"/>
            <p:cNvSpPr/>
            <p:nvPr/>
          </p:nvSpPr>
          <p:spPr>
            <a:xfrm rot="-5400000">
              <a:off x="5017467" y="6127526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184" name="tx1184"/>
            <p:cNvSpPr/>
            <p:nvPr/>
          </p:nvSpPr>
          <p:spPr>
            <a:xfrm rot="-5400000">
              <a:off x="5281821" y="6127556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185" name="tx1185"/>
            <p:cNvSpPr/>
            <p:nvPr/>
          </p:nvSpPr>
          <p:spPr>
            <a:xfrm rot="-5400000">
              <a:off x="5526727" y="6127556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186" name="tx1186"/>
            <p:cNvSpPr/>
            <p:nvPr/>
          </p:nvSpPr>
          <p:spPr>
            <a:xfrm rot="-5400000">
              <a:off x="5796528" y="6116155"/>
              <a:ext cx="18972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1187" name="pl1187"/>
            <p:cNvSpPr/>
            <p:nvPr/>
          </p:nvSpPr>
          <p:spPr>
            <a:xfrm>
              <a:off x="6200453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l1188"/>
            <p:cNvSpPr/>
            <p:nvPr/>
          </p:nvSpPr>
          <p:spPr>
            <a:xfrm>
              <a:off x="6471534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l1189"/>
            <p:cNvSpPr/>
            <p:nvPr/>
          </p:nvSpPr>
          <p:spPr>
            <a:xfrm>
              <a:off x="6733871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90"/>
            <p:cNvSpPr/>
            <p:nvPr/>
          </p:nvSpPr>
          <p:spPr>
            <a:xfrm>
              <a:off x="7004952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91"/>
            <p:cNvSpPr/>
            <p:nvPr/>
          </p:nvSpPr>
          <p:spPr>
            <a:xfrm>
              <a:off x="7276033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2"/>
            <p:cNvSpPr/>
            <p:nvPr/>
          </p:nvSpPr>
          <p:spPr>
            <a:xfrm>
              <a:off x="7520880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3"/>
            <p:cNvSpPr/>
            <p:nvPr/>
          </p:nvSpPr>
          <p:spPr>
            <a:xfrm>
              <a:off x="7791961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tx1194"/>
            <p:cNvSpPr/>
            <p:nvPr/>
          </p:nvSpPr>
          <p:spPr>
            <a:xfrm rot="-5400000">
              <a:off x="6104102" y="6126752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1195" name="tx1195"/>
            <p:cNvSpPr/>
            <p:nvPr/>
          </p:nvSpPr>
          <p:spPr>
            <a:xfrm rot="-5400000">
              <a:off x="6362413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196" name="tx1196"/>
            <p:cNvSpPr/>
            <p:nvPr/>
          </p:nvSpPr>
          <p:spPr>
            <a:xfrm rot="-5400000">
              <a:off x="6624750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197" name="tx1197"/>
            <p:cNvSpPr/>
            <p:nvPr/>
          </p:nvSpPr>
          <p:spPr>
            <a:xfrm rot="-5400000">
              <a:off x="6905921" y="6127526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198" name="tx1198"/>
            <p:cNvSpPr/>
            <p:nvPr/>
          </p:nvSpPr>
          <p:spPr>
            <a:xfrm rot="-5400000">
              <a:off x="7170275" y="6127556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199" name="tx1199"/>
            <p:cNvSpPr/>
            <p:nvPr/>
          </p:nvSpPr>
          <p:spPr>
            <a:xfrm rot="-5400000">
              <a:off x="7415182" y="6127556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200" name="tx1200"/>
            <p:cNvSpPr/>
            <p:nvPr/>
          </p:nvSpPr>
          <p:spPr>
            <a:xfrm rot="-5400000">
              <a:off x="7684983" y="6116155"/>
              <a:ext cx="18972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1201" name="tx1201"/>
            <p:cNvSpPr/>
            <p:nvPr/>
          </p:nvSpPr>
          <p:spPr>
            <a:xfrm>
              <a:off x="2065749" y="2806023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02" name="tx1202"/>
            <p:cNvSpPr/>
            <p:nvPr/>
          </p:nvSpPr>
          <p:spPr>
            <a:xfrm>
              <a:off x="1997943" y="249092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203" name="tx1203"/>
            <p:cNvSpPr/>
            <p:nvPr/>
          </p:nvSpPr>
          <p:spPr>
            <a:xfrm>
              <a:off x="1997943" y="217582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204" name="tx1204"/>
            <p:cNvSpPr/>
            <p:nvPr/>
          </p:nvSpPr>
          <p:spPr>
            <a:xfrm>
              <a:off x="1997943" y="1862211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205" name="tx1205"/>
            <p:cNvSpPr/>
            <p:nvPr/>
          </p:nvSpPr>
          <p:spPr>
            <a:xfrm>
              <a:off x="1930137" y="154562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206" name="pl1206"/>
            <p:cNvSpPr/>
            <p:nvPr/>
          </p:nvSpPr>
          <p:spPr>
            <a:xfrm>
              <a:off x="2161391" y="28515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7"/>
            <p:cNvSpPr/>
            <p:nvPr/>
          </p:nvSpPr>
          <p:spPr>
            <a:xfrm>
              <a:off x="2161391" y="25364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8"/>
            <p:cNvSpPr/>
            <p:nvPr/>
          </p:nvSpPr>
          <p:spPr>
            <a:xfrm>
              <a:off x="2161391" y="22213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9"/>
            <p:cNvSpPr/>
            <p:nvPr/>
          </p:nvSpPr>
          <p:spPr>
            <a:xfrm>
              <a:off x="2161391" y="19062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10"/>
            <p:cNvSpPr/>
            <p:nvPr/>
          </p:nvSpPr>
          <p:spPr>
            <a:xfrm>
              <a:off x="2161391" y="15911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tx1211"/>
            <p:cNvSpPr/>
            <p:nvPr/>
          </p:nvSpPr>
          <p:spPr>
            <a:xfrm>
              <a:off x="2065749" y="4380706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12" name="tx1212"/>
            <p:cNvSpPr/>
            <p:nvPr/>
          </p:nvSpPr>
          <p:spPr>
            <a:xfrm>
              <a:off x="1997943" y="406560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213" name="tx1213"/>
            <p:cNvSpPr/>
            <p:nvPr/>
          </p:nvSpPr>
          <p:spPr>
            <a:xfrm>
              <a:off x="1997943" y="375050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214" name="tx1214"/>
            <p:cNvSpPr/>
            <p:nvPr/>
          </p:nvSpPr>
          <p:spPr>
            <a:xfrm>
              <a:off x="1997943" y="3436893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215" name="tx1215"/>
            <p:cNvSpPr/>
            <p:nvPr/>
          </p:nvSpPr>
          <p:spPr>
            <a:xfrm>
              <a:off x="1930137" y="3120305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216" name="pl1216"/>
            <p:cNvSpPr/>
            <p:nvPr/>
          </p:nvSpPr>
          <p:spPr>
            <a:xfrm>
              <a:off x="2161391" y="44261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l1217"/>
            <p:cNvSpPr/>
            <p:nvPr/>
          </p:nvSpPr>
          <p:spPr>
            <a:xfrm>
              <a:off x="2161391" y="4111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l1218"/>
            <p:cNvSpPr/>
            <p:nvPr/>
          </p:nvSpPr>
          <p:spPr>
            <a:xfrm>
              <a:off x="2161391" y="37959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l1219"/>
            <p:cNvSpPr/>
            <p:nvPr/>
          </p:nvSpPr>
          <p:spPr>
            <a:xfrm>
              <a:off x="2161391" y="34808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l1220"/>
            <p:cNvSpPr/>
            <p:nvPr/>
          </p:nvSpPr>
          <p:spPr>
            <a:xfrm>
              <a:off x="2161391" y="31657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tx1221"/>
            <p:cNvSpPr/>
            <p:nvPr/>
          </p:nvSpPr>
          <p:spPr>
            <a:xfrm>
              <a:off x="2065749" y="595538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22" name="tx1222"/>
            <p:cNvSpPr/>
            <p:nvPr/>
          </p:nvSpPr>
          <p:spPr>
            <a:xfrm>
              <a:off x="1997943" y="564028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223" name="tx1223"/>
            <p:cNvSpPr/>
            <p:nvPr/>
          </p:nvSpPr>
          <p:spPr>
            <a:xfrm>
              <a:off x="1997943" y="53251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224" name="tx1224"/>
            <p:cNvSpPr/>
            <p:nvPr/>
          </p:nvSpPr>
          <p:spPr>
            <a:xfrm>
              <a:off x="1997943" y="5011576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225" name="tx1225"/>
            <p:cNvSpPr/>
            <p:nvPr/>
          </p:nvSpPr>
          <p:spPr>
            <a:xfrm>
              <a:off x="1930137" y="4694987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226" name="pl1226"/>
            <p:cNvSpPr/>
            <p:nvPr/>
          </p:nvSpPr>
          <p:spPr>
            <a:xfrm>
              <a:off x="2161391" y="6000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7"/>
            <p:cNvSpPr/>
            <p:nvPr/>
          </p:nvSpPr>
          <p:spPr>
            <a:xfrm>
              <a:off x="2161391" y="56857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8"/>
            <p:cNvSpPr/>
            <p:nvPr/>
          </p:nvSpPr>
          <p:spPr>
            <a:xfrm>
              <a:off x="2161391" y="53706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9"/>
            <p:cNvSpPr/>
            <p:nvPr/>
          </p:nvSpPr>
          <p:spPr>
            <a:xfrm>
              <a:off x="2161391" y="5055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30"/>
            <p:cNvSpPr/>
            <p:nvPr/>
          </p:nvSpPr>
          <p:spPr>
            <a:xfrm>
              <a:off x="2161391" y="47404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tx1231"/>
            <p:cNvSpPr/>
            <p:nvPr/>
          </p:nvSpPr>
          <p:spPr>
            <a:xfrm>
              <a:off x="4506922" y="6283437"/>
              <a:ext cx="97430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Sampling date</a:t>
              </a:r>
            </a:p>
          </p:txBody>
        </p:sp>
        <p:sp>
          <p:nvSpPr>
            <p:cNvPr id="1232" name="tx1232"/>
            <p:cNvSpPr/>
            <p:nvPr/>
          </p:nvSpPr>
          <p:spPr>
            <a:xfrm rot="-5400000">
              <a:off x="638013" y="3724475"/>
              <a:ext cx="23212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B.1.1.7 (%)</a:t>
              </a:r>
            </a:p>
          </p:txBody>
        </p:sp>
        <p:sp>
          <p:nvSpPr>
            <p:cNvPr id="1233" name="rc1233"/>
            <p:cNvSpPr/>
            <p:nvPr/>
          </p:nvSpPr>
          <p:spPr>
            <a:xfrm>
              <a:off x="7931139" y="1850145"/>
              <a:ext cx="625049" cy="23425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4" name="tx1234"/>
            <p:cNvSpPr/>
            <p:nvPr/>
          </p:nvSpPr>
          <p:spPr>
            <a:xfrm>
              <a:off x="8000728" y="1942058"/>
              <a:ext cx="330398" cy="1084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state</a:t>
              </a:r>
            </a:p>
          </p:txBody>
        </p:sp>
        <p:sp>
          <p:nvSpPr>
            <p:cNvPr id="1235" name="rc1235"/>
            <p:cNvSpPr/>
            <p:nvPr/>
          </p:nvSpPr>
          <p:spPr>
            <a:xfrm>
              <a:off x="8000728" y="214804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36" name="rc1236"/>
            <p:cNvSpPr/>
            <p:nvPr/>
          </p:nvSpPr>
          <p:spPr>
            <a:xfrm>
              <a:off x="8009728" y="2157049"/>
              <a:ext cx="201455" cy="201455"/>
            </a:xfrm>
            <a:prstGeom prst="rect">
              <a:avLst/>
            </a:prstGeom>
            <a:solidFill>
              <a:srgbClr val="DF2A67">
                <a:alpha val="29803"/>
              </a:srgbClr>
            </a:solidFill>
            <a:ln w="13550" cap="sq">
              <a:solidFill>
                <a:srgbClr val="DF2A6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7" name="pl1237"/>
            <p:cNvSpPr/>
            <p:nvPr/>
          </p:nvSpPr>
          <p:spPr>
            <a:xfrm>
              <a:off x="8022674" y="225777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F2A6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8085630" y="2232951"/>
              <a:ext cx="49651" cy="4965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9" name="rc1239"/>
            <p:cNvSpPr/>
            <p:nvPr/>
          </p:nvSpPr>
          <p:spPr>
            <a:xfrm>
              <a:off x="8000728" y="236750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40" name="rc1240"/>
            <p:cNvSpPr/>
            <p:nvPr/>
          </p:nvSpPr>
          <p:spPr>
            <a:xfrm>
              <a:off x="8009728" y="2376505"/>
              <a:ext cx="201455" cy="201455"/>
            </a:xfrm>
            <a:prstGeom prst="rect">
              <a:avLst/>
            </a:prstGeom>
            <a:solidFill>
              <a:srgbClr val="C95400">
                <a:alpha val="29803"/>
              </a:srgbClr>
            </a:solidFill>
            <a:ln w="13550" cap="sq">
              <a:solidFill>
                <a:srgbClr val="C95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1" name="pl1241"/>
            <p:cNvSpPr/>
            <p:nvPr/>
          </p:nvSpPr>
          <p:spPr>
            <a:xfrm>
              <a:off x="8022674" y="24772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954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8085630" y="2452407"/>
              <a:ext cx="49651" cy="4965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3" name="rc1243"/>
            <p:cNvSpPr/>
            <p:nvPr/>
          </p:nvSpPr>
          <p:spPr>
            <a:xfrm>
              <a:off x="8000728" y="258696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44" name="rc1244"/>
            <p:cNvSpPr/>
            <p:nvPr/>
          </p:nvSpPr>
          <p:spPr>
            <a:xfrm>
              <a:off x="8009728" y="2595961"/>
              <a:ext cx="201455" cy="201455"/>
            </a:xfrm>
            <a:prstGeom prst="rect">
              <a:avLst/>
            </a:prstGeom>
            <a:solidFill>
              <a:srgbClr val="A86E00">
                <a:alpha val="29803"/>
              </a:srgbClr>
            </a:solidFill>
            <a:ln w="13550" cap="sq">
              <a:solidFill>
                <a:srgbClr val="A86E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5" name="pl1245"/>
            <p:cNvSpPr/>
            <p:nvPr/>
          </p:nvSpPr>
          <p:spPr>
            <a:xfrm>
              <a:off x="8022674" y="269668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A86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8085630" y="2671863"/>
              <a:ext cx="49651" cy="4965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7" name="rc1247"/>
            <p:cNvSpPr/>
            <p:nvPr/>
          </p:nvSpPr>
          <p:spPr>
            <a:xfrm>
              <a:off x="8000728" y="280641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48" name="rc1248"/>
            <p:cNvSpPr/>
            <p:nvPr/>
          </p:nvSpPr>
          <p:spPr>
            <a:xfrm>
              <a:off x="8009728" y="2815417"/>
              <a:ext cx="201455" cy="201456"/>
            </a:xfrm>
            <a:prstGeom prst="rect">
              <a:avLst/>
            </a:prstGeom>
            <a:solidFill>
              <a:srgbClr val="768100">
                <a:alpha val="29803"/>
              </a:srgbClr>
            </a:solidFill>
            <a:ln w="13550" cap="sq">
              <a:solidFill>
                <a:srgbClr val="768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9" name="pl1249"/>
            <p:cNvSpPr/>
            <p:nvPr/>
          </p:nvSpPr>
          <p:spPr>
            <a:xfrm>
              <a:off x="8022674" y="291614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68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8085630" y="2891319"/>
              <a:ext cx="49651" cy="4965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1" name="rc1251"/>
            <p:cNvSpPr/>
            <p:nvPr/>
          </p:nvSpPr>
          <p:spPr>
            <a:xfrm>
              <a:off x="8000728" y="302587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52" name="rc1252"/>
            <p:cNvSpPr/>
            <p:nvPr/>
          </p:nvSpPr>
          <p:spPr>
            <a:xfrm>
              <a:off x="8009728" y="3034873"/>
              <a:ext cx="201455" cy="201456"/>
            </a:xfrm>
            <a:prstGeom prst="rect">
              <a:avLst/>
            </a:prstGeom>
            <a:solidFill>
              <a:srgbClr val="008F00">
                <a:alpha val="29803"/>
              </a:srgbClr>
            </a:solidFill>
            <a:ln w="13550" cap="sq">
              <a:solidFill>
                <a:srgbClr val="008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3" name="pl1253"/>
            <p:cNvSpPr/>
            <p:nvPr/>
          </p:nvSpPr>
          <p:spPr>
            <a:xfrm>
              <a:off x="8022674" y="313560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8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8085630" y="3110775"/>
              <a:ext cx="49651" cy="4965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5" name="rc1255"/>
            <p:cNvSpPr/>
            <p:nvPr/>
          </p:nvSpPr>
          <p:spPr>
            <a:xfrm>
              <a:off x="8000728" y="324532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56" name="rc1256"/>
            <p:cNvSpPr/>
            <p:nvPr/>
          </p:nvSpPr>
          <p:spPr>
            <a:xfrm>
              <a:off x="8009728" y="3254329"/>
              <a:ext cx="201455" cy="201456"/>
            </a:xfrm>
            <a:prstGeom prst="rect">
              <a:avLst/>
            </a:prstGeom>
            <a:solidFill>
              <a:srgbClr val="009929">
                <a:alpha val="29803"/>
              </a:srgbClr>
            </a:solidFill>
            <a:ln w="13550" cap="sq">
              <a:solidFill>
                <a:srgbClr val="00992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7" name="pl1257"/>
            <p:cNvSpPr/>
            <p:nvPr/>
          </p:nvSpPr>
          <p:spPr>
            <a:xfrm>
              <a:off x="8022674" y="335505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92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8085630" y="3330231"/>
              <a:ext cx="49651" cy="4965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9" name="rc1259"/>
            <p:cNvSpPr/>
            <p:nvPr/>
          </p:nvSpPr>
          <p:spPr>
            <a:xfrm>
              <a:off x="8000728" y="346478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60" name="rc1260"/>
            <p:cNvSpPr/>
            <p:nvPr/>
          </p:nvSpPr>
          <p:spPr>
            <a:xfrm>
              <a:off x="8009728" y="3473785"/>
              <a:ext cx="201455" cy="201455"/>
            </a:xfrm>
            <a:prstGeom prst="rect">
              <a:avLst/>
            </a:prstGeom>
            <a:solidFill>
              <a:srgbClr val="009F85">
                <a:alpha val="29803"/>
              </a:srgbClr>
            </a:solidFill>
            <a:ln w="13550" cap="sq">
              <a:solidFill>
                <a:srgbClr val="009F8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1" name="pl1261"/>
            <p:cNvSpPr/>
            <p:nvPr/>
          </p:nvSpPr>
          <p:spPr>
            <a:xfrm>
              <a:off x="8022674" y="35745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F85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8085630" y="3549687"/>
              <a:ext cx="49651" cy="4965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3" name="rc1263"/>
            <p:cNvSpPr/>
            <p:nvPr/>
          </p:nvSpPr>
          <p:spPr>
            <a:xfrm>
              <a:off x="8000728" y="368424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64" name="rc1264"/>
            <p:cNvSpPr/>
            <p:nvPr/>
          </p:nvSpPr>
          <p:spPr>
            <a:xfrm>
              <a:off x="8009728" y="3693241"/>
              <a:ext cx="201455" cy="201455"/>
            </a:xfrm>
            <a:prstGeom prst="rect">
              <a:avLst/>
            </a:prstGeom>
            <a:solidFill>
              <a:srgbClr val="009BC0">
                <a:alpha val="29803"/>
              </a:srgbClr>
            </a:solidFill>
            <a:ln w="13550" cap="sq">
              <a:solidFill>
                <a:srgbClr val="009BC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5" name="pl1265"/>
            <p:cNvSpPr/>
            <p:nvPr/>
          </p:nvSpPr>
          <p:spPr>
            <a:xfrm>
              <a:off x="8022674" y="37939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BC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8085630" y="3769143"/>
              <a:ext cx="49651" cy="4965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7" name="rc1267"/>
            <p:cNvSpPr/>
            <p:nvPr/>
          </p:nvSpPr>
          <p:spPr>
            <a:xfrm>
              <a:off x="8000728" y="390369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68" name="rc1268"/>
            <p:cNvSpPr/>
            <p:nvPr/>
          </p:nvSpPr>
          <p:spPr>
            <a:xfrm>
              <a:off x="8009728" y="3912697"/>
              <a:ext cx="201455" cy="201456"/>
            </a:xfrm>
            <a:prstGeom prst="rect">
              <a:avLst/>
            </a:prstGeom>
            <a:solidFill>
              <a:srgbClr val="0087EC">
                <a:alpha val="29803"/>
              </a:srgbClr>
            </a:solidFill>
            <a:ln w="13550" cap="sq">
              <a:solidFill>
                <a:srgbClr val="0087E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9" name="pl1269"/>
            <p:cNvSpPr/>
            <p:nvPr/>
          </p:nvSpPr>
          <p:spPr>
            <a:xfrm>
              <a:off x="8022674" y="40134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87E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8085630" y="3988599"/>
              <a:ext cx="49651" cy="4965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1" name="tx1271"/>
            <p:cNvSpPr/>
            <p:nvPr/>
          </p:nvSpPr>
          <p:spPr>
            <a:xfrm>
              <a:off x="8296099" y="2214141"/>
              <a:ext cx="14227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</a:t>
              </a:r>
            </a:p>
          </p:txBody>
        </p:sp>
        <p:sp>
          <p:nvSpPr>
            <p:cNvPr id="1272" name="tx1272"/>
            <p:cNvSpPr/>
            <p:nvPr/>
          </p:nvSpPr>
          <p:spPr>
            <a:xfrm>
              <a:off x="8296099" y="2430620"/>
              <a:ext cx="16936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</a:t>
              </a:r>
            </a:p>
          </p:txBody>
        </p:sp>
        <p:sp>
          <p:nvSpPr>
            <p:cNvPr id="1273" name="tx1273"/>
            <p:cNvSpPr/>
            <p:nvPr/>
          </p:nvSpPr>
          <p:spPr>
            <a:xfrm>
              <a:off x="8296099" y="2650076"/>
              <a:ext cx="17615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</a:t>
              </a:r>
            </a:p>
          </p:txBody>
        </p:sp>
        <p:sp>
          <p:nvSpPr>
            <p:cNvPr id="1274" name="tx1274"/>
            <p:cNvSpPr/>
            <p:nvPr/>
          </p:nvSpPr>
          <p:spPr>
            <a:xfrm>
              <a:off x="8296099" y="2872509"/>
              <a:ext cx="1557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TX</a:t>
              </a:r>
            </a:p>
          </p:txBody>
        </p:sp>
        <p:sp>
          <p:nvSpPr>
            <p:cNvPr id="1275" name="tx1275"/>
            <p:cNvSpPr/>
            <p:nvPr/>
          </p:nvSpPr>
          <p:spPr>
            <a:xfrm>
              <a:off x="8296099" y="3091965"/>
              <a:ext cx="18288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</a:t>
              </a:r>
            </a:p>
          </p:txBody>
        </p:sp>
        <p:sp>
          <p:nvSpPr>
            <p:cNvPr id="1276" name="tx1276"/>
            <p:cNvSpPr/>
            <p:nvPr/>
          </p:nvSpPr>
          <p:spPr>
            <a:xfrm>
              <a:off x="8296099" y="3311421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</a:t>
              </a:r>
            </a:p>
          </p:txBody>
        </p:sp>
        <p:sp>
          <p:nvSpPr>
            <p:cNvPr id="1277" name="tx1277"/>
            <p:cNvSpPr/>
            <p:nvPr/>
          </p:nvSpPr>
          <p:spPr>
            <a:xfrm>
              <a:off x="8296099" y="3530877"/>
              <a:ext cx="16263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</a:t>
              </a:r>
            </a:p>
          </p:txBody>
        </p:sp>
        <p:sp>
          <p:nvSpPr>
            <p:cNvPr id="1278" name="tx1278"/>
            <p:cNvSpPr/>
            <p:nvPr/>
          </p:nvSpPr>
          <p:spPr>
            <a:xfrm>
              <a:off x="8296099" y="3747356"/>
              <a:ext cx="17609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NC</a:t>
              </a:r>
            </a:p>
          </p:txBody>
        </p:sp>
        <p:sp>
          <p:nvSpPr>
            <p:cNvPr id="1279" name="tx1279"/>
            <p:cNvSpPr/>
            <p:nvPr/>
          </p:nvSpPr>
          <p:spPr>
            <a:xfrm>
              <a:off x="8296099" y="3969789"/>
              <a:ext cx="12192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</a:t>
              </a:r>
            </a:p>
          </p:txBody>
        </p:sp>
        <p:sp>
          <p:nvSpPr>
            <p:cNvPr id="1280" name="rc1280"/>
            <p:cNvSpPr/>
            <p:nvPr/>
          </p:nvSpPr>
          <p:spPr>
            <a:xfrm>
              <a:off x="7931139" y="4331920"/>
              <a:ext cx="1005953" cy="14099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1" name="tx1281"/>
            <p:cNvSpPr/>
            <p:nvPr/>
          </p:nvSpPr>
          <p:spPr>
            <a:xfrm>
              <a:off x="8000728" y="4419517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1282" name="tx1282"/>
            <p:cNvSpPr/>
            <p:nvPr/>
          </p:nvSpPr>
          <p:spPr>
            <a:xfrm>
              <a:off x="8000728" y="4557469"/>
              <a:ext cx="88091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</a:t>
              </a:r>
            </a:p>
          </p:txBody>
        </p:sp>
        <p:sp>
          <p:nvSpPr>
            <p:cNvPr id="1283" name="rc1283"/>
            <p:cNvSpPr/>
            <p:nvPr/>
          </p:nvSpPr>
          <p:spPr>
            <a:xfrm>
              <a:off x="8000728" y="479441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8092405" y="4886094"/>
              <a:ext cx="36101" cy="36101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85" name="rc1285"/>
            <p:cNvSpPr/>
            <p:nvPr/>
          </p:nvSpPr>
          <p:spPr>
            <a:xfrm>
              <a:off x="8000728" y="5013872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8068935" y="5082079"/>
              <a:ext cx="83041" cy="83041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87" name="rc1287"/>
            <p:cNvSpPr/>
            <p:nvPr/>
          </p:nvSpPr>
          <p:spPr>
            <a:xfrm>
              <a:off x="8000728" y="523332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8059213" y="5291814"/>
              <a:ext cx="102485" cy="102485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89" name="rc1289"/>
            <p:cNvSpPr/>
            <p:nvPr/>
          </p:nvSpPr>
          <p:spPr>
            <a:xfrm>
              <a:off x="8000728" y="545278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8051753" y="5503810"/>
              <a:ext cx="117404" cy="117404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91" name="tx1291"/>
            <p:cNvSpPr/>
            <p:nvPr/>
          </p:nvSpPr>
          <p:spPr>
            <a:xfrm>
              <a:off x="8296099" y="485866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92" name="tx1292"/>
            <p:cNvSpPr/>
            <p:nvPr/>
          </p:nvSpPr>
          <p:spPr>
            <a:xfrm>
              <a:off x="8296099" y="5078119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293" name="tx1293"/>
            <p:cNvSpPr/>
            <p:nvPr/>
          </p:nvSpPr>
          <p:spPr>
            <a:xfrm>
              <a:off x="8296099" y="5297575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294" name="tx1294"/>
            <p:cNvSpPr/>
            <p:nvPr/>
          </p:nvSpPr>
          <p:spPr>
            <a:xfrm>
              <a:off x="8296099" y="5517031"/>
              <a:ext cx="339030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10000</a:t>
              </a:r>
            </a:p>
          </p:txBody>
        </p:sp>
        <p:sp>
          <p:nvSpPr>
            <p:cNvPr id="1295" name="tx1295"/>
            <p:cNvSpPr/>
            <p:nvPr/>
          </p:nvSpPr>
          <p:spPr>
            <a:xfrm>
              <a:off x="2196186" y="1103259"/>
              <a:ext cx="2642294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SPREAD OF B.1.1.7 IN THE US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2021-02-09T00:52:43Z</dcterms:modified>
</cp:coreProperties>
</file>