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381515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338435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295354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252273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209192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90806" y="2121959"/>
              <a:ext cx="1334580" cy="1693200"/>
            </a:xfrm>
            <a:custGeom>
              <a:avLst/>
              <a:pathLst>
                <a:path w="1334580" h="1693200">
                  <a:moveTo>
                    <a:pt x="0" y="138910"/>
                  </a:moveTo>
                  <a:lnTo>
                    <a:pt x="36069" y="14321"/>
                  </a:lnTo>
                  <a:lnTo>
                    <a:pt x="72139" y="8689"/>
                  </a:lnTo>
                  <a:lnTo>
                    <a:pt x="108209" y="48864"/>
                  </a:lnTo>
                  <a:lnTo>
                    <a:pt x="144279" y="73547"/>
                  </a:lnTo>
                  <a:lnTo>
                    <a:pt x="180348" y="0"/>
                  </a:lnTo>
                  <a:lnTo>
                    <a:pt x="216418" y="42463"/>
                  </a:lnTo>
                  <a:lnTo>
                    <a:pt x="252488" y="27689"/>
                  </a:lnTo>
                  <a:lnTo>
                    <a:pt x="288558" y="11779"/>
                  </a:lnTo>
                  <a:lnTo>
                    <a:pt x="324627" y="20793"/>
                  </a:lnTo>
                  <a:lnTo>
                    <a:pt x="360697" y="50166"/>
                  </a:lnTo>
                  <a:lnTo>
                    <a:pt x="396767" y="111246"/>
                  </a:lnTo>
                  <a:lnTo>
                    <a:pt x="432837" y="185369"/>
                  </a:lnTo>
                  <a:lnTo>
                    <a:pt x="468906" y="177049"/>
                  </a:lnTo>
                  <a:lnTo>
                    <a:pt x="504976" y="206190"/>
                  </a:lnTo>
                  <a:lnTo>
                    <a:pt x="541046" y="184921"/>
                  </a:lnTo>
                  <a:lnTo>
                    <a:pt x="577116" y="69382"/>
                  </a:lnTo>
                  <a:lnTo>
                    <a:pt x="613185" y="250700"/>
                  </a:lnTo>
                  <a:lnTo>
                    <a:pt x="649255" y="225741"/>
                  </a:lnTo>
                  <a:lnTo>
                    <a:pt x="685325" y="288546"/>
                  </a:lnTo>
                  <a:lnTo>
                    <a:pt x="721395" y="124704"/>
                  </a:lnTo>
                  <a:lnTo>
                    <a:pt x="757464" y="132832"/>
                  </a:lnTo>
                  <a:lnTo>
                    <a:pt x="793534" y="173197"/>
                  </a:lnTo>
                  <a:lnTo>
                    <a:pt x="829604" y="102931"/>
                  </a:lnTo>
                  <a:lnTo>
                    <a:pt x="865674" y="248597"/>
                  </a:lnTo>
                  <a:lnTo>
                    <a:pt x="901743" y="156557"/>
                  </a:lnTo>
                  <a:lnTo>
                    <a:pt x="937813" y="122175"/>
                  </a:lnTo>
                  <a:lnTo>
                    <a:pt x="973883" y="298427"/>
                  </a:lnTo>
                  <a:lnTo>
                    <a:pt x="1009953" y="231486"/>
                  </a:lnTo>
                  <a:lnTo>
                    <a:pt x="1046022" y="246737"/>
                  </a:lnTo>
                  <a:lnTo>
                    <a:pt x="1082092" y="34385"/>
                  </a:lnTo>
                  <a:lnTo>
                    <a:pt x="1118162" y="83567"/>
                  </a:lnTo>
                  <a:lnTo>
                    <a:pt x="1154232" y="85532"/>
                  </a:lnTo>
                  <a:lnTo>
                    <a:pt x="1190301" y="106297"/>
                  </a:lnTo>
                  <a:lnTo>
                    <a:pt x="1226371" y="77533"/>
                  </a:lnTo>
                  <a:lnTo>
                    <a:pt x="1262441" y="64012"/>
                  </a:lnTo>
                  <a:lnTo>
                    <a:pt x="1298511" y="85174"/>
                  </a:lnTo>
                  <a:lnTo>
                    <a:pt x="1334580" y="43910"/>
                  </a:lnTo>
                  <a:lnTo>
                    <a:pt x="1334580" y="1693200"/>
                  </a:lnTo>
                  <a:lnTo>
                    <a:pt x="1298511" y="1693200"/>
                  </a:lnTo>
                  <a:lnTo>
                    <a:pt x="1262441" y="1693200"/>
                  </a:lnTo>
                  <a:lnTo>
                    <a:pt x="1226371" y="1693200"/>
                  </a:lnTo>
                  <a:lnTo>
                    <a:pt x="1190301" y="1693200"/>
                  </a:lnTo>
                  <a:lnTo>
                    <a:pt x="1154232" y="1693200"/>
                  </a:lnTo>
                  <a:lnTo>
                    <a:pt x="1118162" y="1693200"/>
                  </a:lnTo>
                  <a:lnTo>
                    <a:pt x="1082092" y="1693200"/>
                  </a:lnTo>
                  <a:lnTo>
                    <a:pt x="1046022" y="1693200"/>
                  </a:lnTo>
                  <a:lnTo>
                    <a:pt x="1009953" y="1693200"/>
                  </a:lnTo>
                  <a:lnTo>
                    <a:pt x="973883" y="1693200"/>
                  </a:lnTo>
                  <a:lnTo>
                    <a:pt x="937813" y="1693200"/>
                  </a:lnTo>
                  <a:lnTo>
                    <a:pt x="901743" y="1693200"/>
                  </a:lnTo>
                  <a:lnTo>
                    <a:pt x="865674" y="1693200"/>
                  </a:lnTo>
                  <a:lnTo>
                    <a:pt x="829604" y="1693200"/>
                  </a:lnTo>
                  <a:lnTo>
                    <a:pt x="793534" y="1693200"/>
                  </a:lnTo>
                  <a:lnTo>
                    <a:pt x="757464" y="1693200"/>
                  </a:lnTo>
                  <a:lnTo>
                    <a:pt x="721395" y="1693200"/>
                  </a:lnTo>
                  <a:lnTo>
                    <a:pt x="685325" y="1693200"/>
                  </a:lnTo>
                  <a:lnTo>
                    <a:pt x="649255" y="1693200"/>
                  </a:lnTo>
                  <a:lnTo>
                    <a:pt x="613185" y="1693200"/>
                  </a:lnTo>
                  <a:lnTo>
                    <a:pt x="577116" y="1693200"/>
                  </a:lnTo>
                  <a:lnTo>
                    <a:pt x="541046" y="1693200"/>
                  </a:lnTo>
                  <a:lnTo>
                    <a:pt x="504976" y="1693200"/>
                  </a:lnTo>
                  <a:lnTo>
                    <a:pt x="468906" y="1693200"/>
                  </a:lnTo>
                  <a:lnTo>
                    <a:pt x="432837" y="1693200"/>
                  </a:lnTo>
                  <a:lnTo>
                    <a:pt x="396767" y="1693200"/>
                  </a:lnTo>
                  <a:lnTo>
                    <a:pt x="360697" y="1693200"/>
                  </a:lnTo>
                  <a:lnTo>
                    <a:pt x="324627" y="1693200"/>
                  </a:lnTo>
                  <a:lnTo>
                    <a:pt x="288558" y="1693200"/>
                  </a:lnTo>
                  <a:lnTo>
                    <a:pt x="252488" y="1693200"/>
                  </a:lnTo>
                  <a:lnTo>
                    <a:pt x="216418" y="1693200"/>
                  </a:lnTo>
                  <a:lnTo>
                    <a:pt x="180348" y="1693200"/>
                  </a:lnTo>
                  <a:lnTo>
                    <a:pt x="144279" y="1693200"/>
                  </a:lnTo>
                  <a:lnTo>
                    <a:pt x="108209" y="1693200"/>
                  </a:lnTo>
                  <a:lnTo>
                    <a:pt x="72139" y="1693200"/>
                  </a:lnTo>
                  <a:lnTo>
                    <a:pt x="36069" y="1693200"/>
                  </a:lnTo>
                  <a:lnTo>
                    <a:pt x="0" y="1693200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90806" y="2121959"/>
              <a:ext cx="1334580" cy="298427"/>
            </a:xfrm>
            <a:custGeom>
              <a:avLst/>
              <a:pathLst>
                <a:path w="1334580" h="298427">
                  <a:moveTo>
                    <a:pt x="0" y="138910"/>
                  </a:moveTo>
                  <a:lnTo>
                    <a:pt x="36069" y="14321"/>
                  </a:lnTo>
                  <a:lnTo>
                    <a:pt x="72139" y="8689"/>
                  </a:lnTo>
                  <a:lnTo>
                    <a:pt x="108209" y="48864"/>
                  </a:lnTo>
                  <a:lnTo>
                    <a:pt x="144279" y="73547"/>
                  </a:lnTo>
                  <a:lnTo>
                    <a:pt x="180348" y="0"/>
                  </a:lnTo>
                  <a:lnTo>
                    <a:pt x="216418" y="42463"/>
                  </a:lnTo>
                  <a:lnTo>
                    <a:pt x="252488" y="27689"/>
                  </a:lnTo>
                  <a:lnTo>
                    <a:pt x="288558" y="11779"/>
                  </a:lnTo>
                  <a:lnTo>
                    <a:pt x="324627" y="20793"/>
                  </a:lnTo>
                  <a:lnTo>
                    <a:pt x="360697" y="50166"/>
                  </a:lnTo>
                  <a:lnTo>
                    <a:pt x="396767" y="111246"/>
                  </a:lnTo>
                  <a:lnTo>
                    <a:pt x="432837" y="185369"/>
                  </a:lnTo>
                  <a:lnTo>
                    <a:pt x="468906" y="177049"/>
                  </a:lnTo>
                  <a:lnTo>
                    <a:pt x="504976" y="206190"/>
                  </a:lnTo>
                  <a:lnTo>
                    <a:pt x="541046" y="184921"/>
                  </a:lnTo>
                  <a:lnTo>
                    <a:pt x="577116" y="69382"/>
                  </a:lnTo>
                  <a:lnTo>
                    <a:pt x="613185" y="250700"/>
                  </a:lnTo>
                  <a:lnTo>
                    <a:pt x="649255" y="225741"/>
                  </a:lnTo>
                  <a:lnTo>
                    <a:pt x="685325" y="288546"/>
                  </a:lnTo>
                  <a:lnTo>
                    <a:pt x="721395" y="124704"/>
                  </a:lnTo>
                  <a:lnTo>
                    <a:pt x="757464" y="132832"/>
                  </a:lnTo>
                  <a:lnTo>
                    <a:pt x="793534" y="173197"/>
                  </a:lnTo>
                  <a:lnTo>
                    <a:pt x="829604" y="102931"/>
                  </a:lnTo>
                  <a:lnTo>
                    <a:pt x="865674" y="248597"/>
                  </a:lnTo>
                  <a:lnTo>
                    <a:pt x="901743" y="156557"/>
                  </a:lnTo>
                  <a:lnTo>
                    <a:pt x="937813" y="122175"/>
                  </a:lnTo>
                  <a:lnTo>
                    <a:pt x="973883" y="298427"/>
                  </a:lnTo>
                  <a:lnTo>
                    <a:pt x="1009953" y="231486"/>
                  </a:lnTo>
                  <a:lnTo>
                    <a:pt x="1046022" y="246737"/>
                  </a:lnTo>
                  <a:lnTo>
                    <a:pt x="1082092" y="34385"/>
                  </a:lnTo>
                  <a:lnTo>
                    <a:pt x="1118162" y="83567"/>
                  </a:lnTo>
                  <a:lnTo>
                    <a:pt x="1154232" y="85532"/>
                  </a:lnTo>
                  <a:lnTo>
                    <a:pt x="1190301" y="106297"/>
                  </a:lnTo>
                  <a:lnTo>
                    <a:pt x="1226371" y="77533"/>
                  </a:lnTo>
                  <a:lnTo>
                    <a:pt x="1262441" y="64012"/>
                  </a:lnTo>
                  <a:lnTo>
                    <a:pt x="1298511" y="85174"/>
                  </a:lnTo>
                  <a:lnTo>
                    <a:pt x="1334580" y="439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90806" y="2091924"/>
              <a:ext cx="1334580" cy="328461"/>
            </a:xfrm>
            <a:custGeom>
              <a:avLst/>
              <a:pathLst>
                <a:path w="1334580" h="328461">
                  <a:moveTo>
                    <a:pt x="0" y="0"/>
                  </a:moveTo>
                  <a:lnTo>
                    <a:pt x="36069" y="2217"/>
                  </a:lnTo>
                  <a:lnTo>
                    <a:pt x="72139" y="0"/>
                  </a:lnTo>
                  <a:lnTo>
                    <a:pt x="108209" y="3586"/>
                  </a:lnTo>
                  <a:lnTo>
                    <a:pt x="144279" y="0"/>
                  </a:lnTo>
                  <a:lnTo>
                    <a:pt x="180348" y="7508"/>
                  </a:lnTo>
                  <a:lnTo>
                    <a:pt x="216418" y="0"/>
                  </a:lnTo>
                  <a:lnTo>
                    <a:pt x="252488" y="1697"/>
                  </a:lnTo>
                  <a:lnTo>
                    <a:pt x="288558" y="11403"/>
                  </a:lnTo>
                  <a:lnTo>
                    <a:pt x="324627" y="3279"/>
                  </a:lnTo>
                  <a:lnTo>
                    <a:pt x="360697" y="216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75713"/>
                  </a:lnTo>
                  <a:lnTo>
                    <a:pt x="541046" y="10747"/>
                  </a:lnTo>
                  <a:lnTo>
                    <a:pt x="577116" y="9941"/>
                  </a:lnTo>
                  <a:lnTo>
                    <a:pt x="613185" y="11946"/>
                  </a:lnTo>
                  <a:lnTo>
                    <a:pt x="649255" y="10837"/>
                  </a:lnTo>
                  <a:lnTo>
                    <a:pt x="685325" y="123088"/>
                  </a:lnTo>
                  <a:lnTo>
                    <a:pt x="721395" y="63302"/>
                  </a:lnTo>
                  <a:lnTo>
                    <a:pt x="757464" y="10507"/>
                  </a:lnTo>
                  <a:lnTo>
                    <a:pt x="793534" y="8467"/>
                  </a:lnTo>
                  <a:lnTo>
                    <a:pt x="829604" y="23933"/>
                  </a:lnTo>
                  <a:lnTo>
                    <a:pt x="865674" y="19289"/>
                  </a:lnTo>
                  <a:lnTo>
                    <a:pt x="901743" y="49392"/>
                  </a:lnTo>
                  <a:lnTo>
                    <a:pt x="937813" y="59796"/>
                  </a:lnTo>
                  <a:lnTo>
                    <a:pt x="973883" y="30942"/>
                  </a:lnTo>
                  <a:lnTo>
                    <a:pt x="1009953" y="18680"/>
                  </a:lnTo>
                  <a:lnTo>
                    <a:pt x="1046022" y="47776"/>
                  </a:lnTo>
                  <a:lnTo>
                    <a:pt x="1082092" y="16105"/>
                  </a:lnTo>
                  <a:lnTo>
                    <a:pt x="1118162" y="17600"/>
                  </a:lnTo>
                  <a:lnTo>
                    <a:pt x="1154232" y="25681"/>
                  </a:lnTo>
                  <a:lnTo>
                    <a:pt x="1190301" y="38172"/>
                  </a:lnTo>
                  <a:lnTo>
                    <a:pt x="1226371" y="34421"/>
                  </a:lnTo>
                  <a:lnTo>
                    <a:pt x="1262441" y="23150"/>
                  </a:lnTo>
                  <a:lnTo>
                    <a:pt x="1298511" y="26963"/>
                  </a:lnTo>
                  <a:lnTo>
                    <a:pt x="1334580" y="24112"/>
                  </a:lnTo>
                  <a:lnTo>
                    <a:pt x="1334580" y="73944"/>
                  </a:lnTo>
                  <a:lnTo>
                    <a:pt x="1298511" y="115209"/>
                  </a:lnTo>
                  <a:lnTo>
                    <a:pt x="1262441" y="94047"/>
                  </a:lnTo>
                  <a:lnTo>
                    <a:pt x="1226371" y="107567"/>
                  </a:lnTo>
                  <a:lnTo>
                    <a:pt x="1190301" y="136331"/>
                  </a:lnTo>
                  <a:lnTo>
                    <a:pt x="1154232" y="115567"/>
                  </a:lnTo>
                  <a:lnTo>
                    <a:pt x="1118162" y="113602"/>
                  </a:lnTo>
                  <a:lnTo>
                    <a:pt x="1082092" y="64420"/>
                  </a:lnTo>
                  <a:lnTo>
                    <a:pt x="1046022" y="276771"/>
                  </a:lnTo>
                  <a:lnTo>
                    <a:pt x="1009953" y="261520"/>
                  </a:lnTo>
                  <a:lnTo>
                    <a:pt x="973883" y="328461"/>
                  </a:lnTo>
                  <a:lnTo>
                    <a:pt x="937813" y="152210"/>
                  </a:lnTo>
                  <a:lnTo>
                    <a:pt x="901743" y="186592"/>
                  </a:lnTo>
                  <a:lnTo>
                    <a:pt x="865674" y="278632"/>
                  </a:lnTo>
                  <a:lnTo>
                    <a:pt x="829604" y="132965"/>
                  </a:lnTo>
                  <a:lnTo>
                    <a:pt x="793534" y="203231"/>
                  </a:lnTo>
                  <a:lnTo>
                    <a:pt x="757464" y="162866"/>
                  </a:lnTo>
                  <a:lnTo>
                    <a:pt x="721395" y="154739"/>
                  </a:lnTo>
                  <a:lnTo>
                    <a:pt x="685325" y="318581"/>
                  </a:lnTo>
                  <a:lnTo>
                    <a:pt x="649255" y="255775"/>
                  </a:lnTo>
                  <a:lnTo>
                    <a:pt x="613185" y="280735"/>
                  </a:lnTo>
                  <a:lnTo>
                    <a:pt x="577116" y="99417"/>
                  </a:lnTo>
                  <a:lnTo>
                    <a:pt x="541046" y="214956"/>
                  </a:lnTo>
                  <a:lnTo>
                    <a:pt x="504976" y="236225"/>
                  </a:lnTo>
                  <a:lnTo>
                    <a:pt x="468906" y="207084"/>
                  </a:lnTo>
                  <a:lnTo>
                    <a:pt x="432837" y="215404"/>
                  </a:lnTo>
                  <a:lnTo>
                    <a:pt x="396767" y="141281"/>
                  </a:lnTo>
                  <a:lnTo>
                    <a:pt x="360697" y="80200"/>
                  </a:lnTo>
                  <a:lnTo>
                    <a:pt x="324627" y="50828"/>
                  </a:lnTo>
                  <a:lnTo>
                    <a:pt x="288558" y="41813"/>
                  </a:lnTo>
                  <a:lnTo>
                    <a:pt x="252488" y="57724"/>
                  </a:lnTo>
                  <a:lnTo>
                    <a:pt x="216418" y="72498"/>
                  </a:lnTo>
                  <a:lnTo>
                    <a:pt x="180348" y="30034"/>
                  </a:lnTo>
                  <a:lnTo>
                    <a:pt x="144279" y="103582"/>
                  </a:lnTo>
                  <a:lnTo>
                    <a:pt x="108209" y="78899"/>
                  </a:lnTo>
                  <a:lnTo>
                    <a:pt x="72139" y="38724"/>
                  </a:lnTo>
                  <a:lnTo>
                    <a:pt x="36069" y="44356"/>
                  </a:lnTo>
                  <a:lnTo>
                    <a:pt x="0" y="16894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90806" y="2091924"/>
              <a:ext cx="1334580" cy="123088"/>
            </a:xfrm>
            <a:custGeom>
              <a:avLst/>
              <a:pathLst>
                <a:path w="1334580" h="123088">
                  <a:moveTo>
                    <a:pt x="0" y="0"/>
                  </a:moveTo>
                  <a:lnTo>
                    <a:pt x="36069" y="2217"/>
                  </a:lnTo>
                  <a:lnTo>
                    <a:pt x="72139" y="0"/>
                  </a:lnTo>
                  <a:lnTo>
                    <a:pt x="108209" y="3586"/>
                  </a:lnTo>
                  <a:lnTo>
                    <a:pt x="144279" y="0"/>
                  </a:lnTo>
                  <a:lnTo>
                    <a:pt x="180348" y="7508"/>
                  </a:lnTo>
                  <a:lnTo>
                    <a:pt x="216418" y="0"/>
                  </a:lnTo>
                  <a:lnTo>
                    <a:pt x="252488" y="1697"/>
                  </a:lnTo>
                  <a:lnTo>
                    <a:pt x="288558" y="11403"/>
                  </a:lnTo>
                  <a:lnTo>
                    <a:pt x="324627" y="3279"/>
                  </a:lnTo>
                  <a:lnTo>
                    <a:pt x="360697" y="216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75713"/>
                  </a:lnTo>
                  <a:lnTo>
                    <a:pt x="541046" y="10747"/>
                  </a:lnTo>
                  <a:lnTo>
                    <a:pt x="577116" y="9941"/>
                  </a:lnTo>
                  <a:lnTo>
                    <a:pt x="613185" y="11946"/>
                  </a:lnTo>
                  <a:lnTo>
                    <a:pt x="649255" y="10837"/>
                  </a:lnTo>
                  <a:lnTo>
                    <a:pt x="685325" y="123088"/>
                  </a:lnTo>
                  <a:lnTo>
                    <a:pt x="721395" y="63302"/>
                  </a:lnTo>
                  <a:lnTo>
                    <a:pt x="757464" y="10507"/>
                  </a:lnTo>
                  <a:lnTo>
                    <a:pt x="793534" y="8467"/>
                  </a:lnTo>
                  <a:lnTo>
                    <a:pt x="829604" y="23933"/>
                  </a:lnTo>
                  <a:lnTo>
                    <a:pt x="865674" y="19289"/>
                  </a:lnTo>
                  <a:lnTo>
                    <a:pt x="901743" y="49392"/>
                  </a:lnTo>
                  <a:lnTo>
                    <a:pt x="937813" y="59796"/>
                  </a:lnTo>
                  <a:lnTo>
                    <a:pt x="973883" y="30942"/>
                  </a:lnTo>
                  <a:lnTo>
                    <a:pt x="1009953" y="18680"/>
                  </a:lnTo>
                  <a:lnTo>
                    <a:pt x="1046022" y="47776"/>
                  </a:lnTo>
                  <a:lnTo>
                    <a:pt x="1082092" y="16105"/>
                  </a:lnTo>
                  <a:lnTo>
                    <a:pt x="1118162" y="17600"/>
                  </a:lnTo>
                  <a:lnTo>
                    <a:pt x="1154232" y="25681"/>
                  </a:lnTo>
                  <a:lnTo>
                    <a:pt x="1190301" y="38172"/>
                  </a:lnTo>
                  <a:lnTo>
                    <a:pt x="1226371" y="34421"/>
                  </a:lnTo>
                  <a:lnTo>
                    <a:pt x="1262441" y="23150"/>
                  </a:lnTo>
                  <a:lnTo>
                    <a:pt x="1298511" y="26963"/>
                  </a:lnTo>
                  <a:lnTo>
                    <a:pt x="1334580" y="24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90806" y="2091924"/>
              <a:ext cx="1334580" cy="123088"/>
            </a:xfrm>
            <a:custGeom>
              <a:avLst/>
              <a:pathLst>
                <a:path w="1334580" h="12308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24112"/>
                  </a:lnTo>
                  <a:lnTo>
                    <a:pt x="1298511" y="26963"/>
                  </a:lnTo>
                  <a:lnTo>
                    <a:pt x="1262441" y="23150"/>
                  </a:lnTo>
                  <a:lnTo>
                    <a:pt x="1226371" y="34421"/>
                  </a:lnTo>
                  <a:lnTo>
                    <a:pt x="1190301" y="38172"/>
                  </a:lnTo>
                  <a:lnTo>
                    <a:pt x="1154232" y="25681"/>
                  </a:lnTo>
                  <a:lnTo>
                    <a:pt x="1118162" y="17600"/>
                  </a:lnTo>
                  <a:lnTo>
                    <a:pt x="1082092" y="16105"/>
                  </a:lnTo>
                  <a:lnTo>
                    <a:pt x="1046022" y="47776"/>
                  </a:lnTo>
                  <a:lnTo>
                    <a:pt x="1009953" y="18680"/>
                  </a:lnTo>
                  <a:lnTo>
                    <a:pt x="973883" y="30942"/>
                  </a:lnTo>
                  <a:lnTo>
                    <a:pt x="937813" y="59796"/>
                  </a:lnTo>
                  <a:lnTo>
                    <a:pt x="901743" y="49392"/>
                  </a:lnTo>
                  <a:lnTo>
                    <a:pt x="865674" y="19289"/>
                  </a:lnTo>
                  <a:lnTo>
                    <a:pt x="829604" y="23933"/>
                  </a:lnTo>
                  <a:lnTo>
                    <a:pt x="793534" y="8467"/>
                  </a:lnTo>
                  <a:lnTo>
                    <a:pt x="757464" y="10507"/>
                  </a:lnTo>
                  <a:lnTo>
                    <a:pt x="721395" y="63302"/>
                  </a:lnTo>
                  <a:lnTo>
                    <a:pt x="685325" y="123088"/>
                  </a:lnTo>
                  <a:lnTo>
                    <a:pt x="649255" y="10837"/>
                  </a:lnTo>
                  <a:lnTo>
                    <a:pt x="613185" y="11946"/>
                  </a:lnTo>
                  <a:lnTo>
                    <a:pt x="577116" y="9941"/>
                  </a:lnTo>
                  <a:lnTo>
                    <a:pt x="541046" y="10747"/>
                  </a:lnTo>
                  <a:lnTo>
                    <a:pt x="504976" y="75713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2167"/>
                  </a:lnTo>
                  <a:lnTo>
                    <a:pt x="324627" y="3279"/>
                  </a:lnTo>
                  <a:lnTo>
                    <a:pt x="288558" y="11403"/>
                  </a:lnTo>
                  <a:lnTo>
                    <a:pt x="252488" y="1697"/>
                  </a:lnTo>
                  <a:lnTo>
                    <a:pt x="216418" y="0"/>
                  </a:lnTo>
                  <a:lnTo>
                    <a:pt x="180348" y="7508"/>
                  </a:lnTo>
                  <a:lnTo>
                    <a:pt x="144279" y="0"/>
                  </a:lnTo>
                  <a:lnTo>
                    <a:pt x="108209" y="3586"/>
                  </a:lnTo>
                  <a:lnTo>
                    <a:pt x="72139" y="0"/>
                  </a:lnTo>
                  <a:lnTo>
                    <a:pt x="36069" y="221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90806" y="209192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6204" y="602499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6204" y="559419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6204" y="516338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6204" y="473257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86204" y="430176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954737" y="4337017"/>
              <a:ext cx="1370650" cy="1687982"/>
            </a:xfrm>
            <a:custGeom>
              <a:avLst/>
              <a:pathLst>
                <a:path w="1370650" h="1687982">
                  <a:moveTo>
                    <a:pt x="0" y="34114"/>
                  </a:moveTo>
                  <a:lnTo>
                    <a:pt x="36069" y="30186"/>
                  </a:lnTo>
                  <a:lnTo>
                    <a:pt x="72139" y="46320"/>
                  </a:lnTo>
                  <a:lnTo>
                    <a:pt x="108209" y="35904"/>
                  </a:lnTo>
                  <a:lnTo>
                    <a:pt x="144279" y="38974"/>
                  </a:lnTo>
                  <a:lnTo>
                    <a:pt x="180348" y="71165"/>
                  </a:lnTo>
                  <a:lnTo>
                    <a:pt x="216418" y="0"/>
                  </a:lnTo>
                  <a:lnTo>
                    <a:pt x="252488" y="5920"/>
                  </a:lnTo>
                  <a:lnTo>
                    <a:pt x="288558" y="32325"/>
                  </a:lnTo>
                  <a:lnTo>
                    <a:pt x="324627" y="29207"/>
                  </a:lnTo>
                  <a:lnTo>
                    <a:pt x="360697" y="13702"/>
                  </a:lnTo>
                  <a:lnTo>
                    <a:pt x="396767" y="37542"/>
                  </a:lnTo>
                  <a:lnTo>
                    <a:pt x="432837" y="33408"/>
                  </a:lnTo>
                  <a:lnTo>
                    <a:pt x="468906" y="146140"/>
                  </a:lnTo>
                  <a:lnTo>
                    <a:pt x="504976" y="83953"/>
                  </a:lnTo>
                  <a:lnTo>
                    <a:pt x="541046" y="201656"/>
                  </a:lnTo>
                  <a:lnTo>
                    <a:pt x="577116" y="125048"/>
                  </a:lnTo>
                  <a:lnTo>
                    <a:pt x="613185" y="162820"/>
                  </a:lnTo>
                  <a:lnTo>
                    <a:pt x="649255" y="229324"/>
                  </a:lnTo>
                  <a:lnTo>
                    <a:pt x="685325" y="176475"/>
                  </a:lnTo>
                  <a:lnTo>
                    <a:pt x="721395" y="197403"/>
                  </a:lnTo>
                  <a:lnTo>
                    <a:pt x="757464" y="242824"/>
                  </a:lnTo>
                  <a:lnTo>
                    <a:pt x="793534" y="237735"/>
                  </a:lnTo>
                  <a:lnTo>
                    <a:pt x="829604" y="21646"/>
                  </a:lnTo>
                  <a:lnTo>
                    <a:pt x="865674" y="180670"/>
                  </a:lnTo>
                  <a:lnTo>
                    <a:pt x="901743" y="228004"/>
                  </a:lnTo>
                  <a:lnTo>
                    <a:pt x="937813" y="164422"/>
                  </a:lnTo>
                  <a:lnTo>
                    <a:pt x="973883" y="146430"/>
                  </a:lnTo>
                  <a:lnTo>
                    <a:pt x="1009953" y="149428"/>
                  </a:lnTo>
                  <a:lnTo>
                    <a:pt x="1046022" y="183846"/>
                  </a:lnTo>
                  <a:lnTo>
                    <a:pt x="1082092" y="235864"/>
                  </a:lnTo>
                  <a:lnTo>
                    <a:pt x="1118162" y="59171"/>
                  </a:lnTo>
                  <a:lnTo>
                    <a:pt x="1154232" y="57045"/>
                  </a:lnTo>
                  <a:lnTo>
                    <a:pt x="1190301" y="77204"/>
                  </a:lnTo>
                  <a:lnTo>
                    <a:pt x="1226371" y="28760"/>
                  </a:lnTo>
                  <a:lnTo>
                    <a:pt x="1262441" y="12795"/>
                  </a:lnTo>
                  <a:lnTo>
                    <a:pt x="1298511" y="34961"/>
                  </a:lnTo>
                  <a:lnTo>
                    <a:pt x="1334580" y="35468"/>
                  </a:lnTo>
                  <a:lnTo>
                    <a:pt x="1370650" y="57971"/>
                  </a:lnTo>
                  <a:lnTo>
                    <a:pt x="1370650" y="1687982"/>
                  </a:lnTo>
                  <a:lnTo>
                    <a:pt x="1334580" y="1687982"/>
                  </a:lnTo>
                  <a:lnTo>
                    <a:pt x="1298511" y="1687982"/>
                  </a:lnTo>
                  <a:lnTo>
                    <a:pt x="1262441" y="1687982"/>
                  </a:lnTo>
                  <a:lnTo>
                    <a:pt x="1226371" y="1687982"/>
                  </a:lnTo>
                  <a:lnTo>
                    <a:pt x="1190301" y="1687982"/>
                  </a:lnTo>
                  <a:lnTo>
                    <a:pt x="1154232" y="1687982"/>
                  </a:lnTo>
                  <a:lnTo>
                    <a:pt x="1118162" y="1687982"/>
                  </a:lnTo>
                  <a:lnTo>
                    <a:pt x="1082092" y="1687982"/>
                  </a:lnTo>
                  <a:lnTo>
                    <a:pt x="1046022" y="1687982"/>
                  </a:lnTo>
                  <a:lnTo>
                    <a:pt x="1009953" y="1687982"/>
                  </a:lnTo>
                  <a:lnTo>
                    <a:pt x="973883" y="1687982"/>
                  </a:lnTo>
                  <a:lnTo>
                    <a:pt x="937813" y="1687982"/>
                  </a:lnTo>
                  <a:lnTo>
                    <a:pt x="901743" y="1687982"/>
                  </a:lnTo>
                  <a:lnTo>
                    <a:pt x="865674" y="1687982"/>
                  </a:lnTo>
                  <a:lnTo>
                    <a:pt x="829604" y="1687982"/>
                  </a:lnTo>
                  <a:lnTo>
                    <a:pt x="793534" y="1687982"/>
                  </a:lnTo>
                  <a:lnTo>
                    <a:pt x="757464" y="1687982"/>
                  </a:lnTo>
                  <a:lnTo>
                    <a:pt x="721395" y="1687982"/>
                  </a:lnTo>
                  <a:lnTo>
                    <a:pt x="685325" y="1687982"/>
                  </a:lnTo>
                  <a:lnTo>
                    <a:pt x="649255" y="1687982"/>
                  </a:lnTo>
                  <a:lnTo>
                    <a:pt x="613185" y="1687982"/>
                  </a:lnTo>
                  <a:lnTo>
                    <a:pt x="577116" y="1687982"/>
                  </a:lnTo>
                  <a:lnTo>
                    <a:pt x="541046" y="1687982"/>
                  </a:lnTo>
                  <a:lnTo>
                    <a:pt x="504976" y="1687982"/>
                  </a:lnTo>
                  <a:lnTo>
                    <a:pt x="468906" y="1687982"/>
                  </a:lnTo>
                  <a:lnTo>
                    <a:pt x="432837" y="1687982"/>
                  </a:lnTo>
                  <a:lnTo>
                    <a:pt x="396767" y="1687982"/>
                  </a:lnTo>
                  <a:lnTo>
                    <a:pt x="360697" y="1687982"/>
                  </a:lnTo>
                  <a:lnTo>
                    <a:pt x="324627" y="1687982"/>
                  </a:lnTo>
                  <a:lnTo>
                    <a:pt x="288558" y="1687982"/>
                  </a:lnTo>
                  <a:lnTo>
                    <a:pt x="252488" y="1687982"/>
                  </a:lnTo>
                  <a:lnTo>
                    <a:pt x="216418" y="1687982"/>
                  </a:lnTo>
                  <a:lnTo>
                    <a:pt x="180348" y="1687982"/>
                  </a:lnTo>
                  <a:lnTo>
                    <a:pt x="144279" y="1687982"/>
                  </a:lnTo>
                  <a:lnTo>
                    <a:pt x="108209" y="1687982"/>
                  </a:lnTo>
                  <a:lnTo>
                    <a:pt x="72139" y="1687982"/>
                  </a:lnTo>
                  <a:lnTo>
                    <a:pt x="36069" y="1687982"/>
                  </a:lnTo>
                  <a:lnTo>
                    <a:pt x="0" y="1687982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54737" y="4337017"/>
              <a:ext cx="1370650" cy="242824"/>
            </a:xfrm>
            <a:custGeom>
              <a:avLst/>
              <a:pathLst>
                <a:path w="1370650" h="242824">
                  <a:moveTo>
                    <a:pt x="0" y="34114"/>
                  </a:moveTo>
                  <a:lnTo>
                    <a:pt x="36069" y="30186"/>
                  </a:lnTo>
                  <a:lnTo>
                    <a:pt x="72139" y="46320"/>
                  </a:lnTo>
                  <a:lnTo>
                    <a:pt x="108209" y="35904"/>
                  </a:lnTo>
                  <a:lnTo>
                    <a:pt x="144279" y="38974"/>
                  </a:lnTo>
                  <a:lnTo>
                    <a:pt x="180348" y="71165"/>
                  </a:lnTo>
                  <a:lnTo>
                    <a:pt x="216418" y="0"/>
                  </a:lnTo>
                  <a:lnTo>
                    <a:pt x="252488" y="5920"/>
                  </a:lnTo>
                  <a:lnTo>
                    <a:pt x="288558" y="32325"/>
                  </a:lnTo>
                  <a:lnTo>
                    <a:pt x="324627" y="29207"/>
                  </a:lnTo>
                  <a:lnTo>
                    <a:pt x="360697" y="13702"/>
                  </a:lnTo>
                  <a:lnTo>
                    <a:pt x="396767" y="37542"/>
                  </a:lnTo>
                  <a:lnTo>
                    <a:pt x="432837" y="33408"/>
                  </a:lnTo>
                  <a:lnTo>
                    <a:pt x="468906" y="146140"/>
                  </a:lnTo>
                  <a:lnTo>
                    <a:pt x="504976" y="83953"/>
                  </a:lnTo>
                  <a:lnTo>
                    <a:pt x="541046" y="201656"/>
                  </a:lnTo>
                  <a:lnTo>
                    <a:pt x="577116" y="125048"/>
                  </a:lnTo>
                  <a:lnTo>
                    <a:pt x="613185" y="162820"/>
                  </a:lnTo>
                  <a:lnTo>
                    <a:pt x="649255" y="229324"/>
                  </a:lnTo>
                  <a:lnTo>
                    <a:pt x="685325" y="176475"/>
                  </a:lnTo>
                  <a:lnTo>
                    <a:pt x="721395" y="197403"/>
                  </a:lnTo>
                  <a:lnTo>
                    <a:pt x="757464" y="242824"/>
                  </a:lnTo>
                  <a:lnTo>
                    <a:pt x="793534" y="237735"/>
                  </a:lnTo>
                  <a:lnTo>
                    <a:pt x="829604" y="21646"/>
                  </a:lnTo>
                  <a:lnTo>
                    <a:pt x="865674" y="180670"/>
                  </a:lnTo>
                  <a:lnTo>
                    <a:pt x="901743" y="228004"/>
                  </a:lnTo>
                  <a:lnTo>
                    <a:pt x="937813" y="164422"/>
                  </a:lnTo>
                  <a:lnTo>
                    <a:pt x="973883" y="146430"/>
                  </a:lnTo>
                  <a:lnTo>
                    <a:pt x="1009953" y="149428"/>
                  </a:lnTo>
                  <a:lnTo>
                    <a:pt x="1046022" y="183846"/>
                  </a:lnTo>
                  <a:lnTo>
                    <a:pt x="1082092" y="235864"/>
                  </a:lnTo>
                  <a:lnTo>
                    <a:pt x="1118162" y="59171"/>
                  </a:lnTo>
                  <a:lnTo>
                    <a:pt x="1154232" y="57045"/>
                  </a:lnTo>
                  <a:lnTo>
                    <a:pt x="1190301" y="77204"/>
                  </a:lnTo>
                  <a:lnTo>
                    <a:pt x="1226371" y="28760"/>
                  </a:lnTo>
                  <a:lnTo>
                    <a:pt x="1262441" y="12795"/>
                  </a:lnTo>
                  <a:lnTo>
                    <a:pt x="1298511" y="34961"/>
                  </a:lnTo>
                  <a:lnTo>
                    <a:pt x="1334580" y="35468"/>
                  </a:lnTo>
                  <a:lnTo>
                    <a:pt x="1370650" y="579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954737" y="4301764"/>
              <a:ext cx="1370650" cy="278077"/>
            </a:xfrm>
            <a:custGeom>
              <a:avLst/>
              <a:pathLst>
                <a:path w="1370650" h="278077">
                  <a:moveTo>
                    <a:pt x="0" y="0"/>
                  </a:moveTo>
                  <a:lnTo>
                    <a:pt x="36069" y="0"/>
                  </a:lnTo>
                  <a:lnTo>
                    <a:pt x="72139" y="5098"/>
                  </a:lnTo>
                  <a:lnTo>
                    <a:pt x="108209" y="0"/>
                  </a:lnTo>
                  <a:lnTo>
                    <a:pt x="144279" y="2910"/>
                  </a:lnTo>
                  <a:lnTo>
                    <a:pt x="180348" y="18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251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13358"/>
                  </a:lnTo>
                  <a:lnTo>
                    <a:pt x="613185" y="0"/>
                  </a:lnTo>
                  <a:lnTo>
                    <a:pt x="649255" y="31331"/>
                  </a:lnTo>
                  <a:lnTo>
                    <a:pt x="685325" y="7841"/>
                  </a:lnTo>
                  <a:lnTo>
                    <a:pt x="721395" y="3943"/>
                  </a:lnTo>
                  <a:lnTo>
                    <a:pt x="757464" y="14746"/>
                  </a:lnTo>
                  <a:lnTo>
                    <a:pt x="793534" y="12796"/>
                  </a:lnTo>
                  <a:lnTo>
                    <a:pt x="829604" y="0"/>
                  </a:lnTo>
                  <a:lnTo>
                    <a:pt x="865674" y="29066"/>
                  </a:lnTo>
                  <a:lnTo>
                    <a:pt x="901743" y="14259"/>
                  </a:lnTo>
                  <a:lnTo>
                    <a:pt x="937813" y="2079"/>
                  </a:lnTo>
                  <a:lnTo>
                    <a:pt x="973883" y="11011"/>
                  </a:lnTo>
                  <a:lnTo>
                    <a:pt x="1009953" y="17653"/>
                  </a:lnTo>
                  <a:lnTo>
                    <a:pt x="1046022" y="34777"/>
                  </a:lnTo>
                  <a:lnTo>
                    <a:pt x="1082092" y="47240"/>
                  </a:lnTo>
                  <a:lnTo>
                    <a:pt x="1118162" y="18884"/>
                  </a:lnTo>
                  <a:lnTo>
                    <a:pt x="1154232" y="13185"/>
                  </a:lnTo>
                  <a:lnTo>
                    <a:pt x="1190301" y="16537"/>
                  </a:lnTo>
                  <a:lnTo>
                    <a:pt x="1226371" y="11522"/>
                  </a:lnTo>
                  <a:lnTo>
                    <a:pt x="1262441" y="8143"/>
                  </a:lnTo>
                  <a:lnTo>
                    <a:pt x="1298511" y="4760"/>
                  </a:lnTo>
                  <a:lnTo>
                    <a:pt x="1334580" y="25931"/>
                  </a:lnTo>
                  <a:lnTo>
                    <a:pt x="1370650" y="14124"/>
                  </a:lnTo>
                  <a:lnTo>
                    <a:pt x="1370650" y="93224"/>
                  </a:lnTo>
                  <a:lnTo>
                    <a:pt x="1334580" y="70721"/>
                  </a:lnTo>
                  <a:lnTo>
                    <a:pt x="1298511" y="70214"/>
                  </a:lnTo>
                  <a:lnTo>
                    <a:pt x="1262441" y="48048"/>
                  </a:lnTo>
                  <a:lnTo>
                    <a:pt x="1226371" y="64013"/>
                  </a:lnTo>
                  <a:lnTo>
                    <a:pt x="1190301" y="112456"/>
                  </a:lnTo>
                  <a:lnTo>
                    <a:pt x="1154232" y="92298"/>
                  </a:lnTo>
                  <a:lnTo>
                    <a:pt x="1118162" y="94423"/>
                  </a:lnTo>
                  <a:lnTo>
                    <a:pt x="1082092" y="271116"/>
                  </a:lnTo>
                  <a:lnTo>
                    <a:pt x="1046022" y="219099"/>
                  </a:lnTo>
                  <a:lnTo>
                    <a:pt x="1009953" y="184680"/>
                  </a:lnTo>
                  <a:lnTo>
                    <a:pt x="973883" y="181682"/>
                  </a:lnTo>
                  <a:lnTo>
                    <a:pt x="937813" y="199674"/>
                  </a:lnTo>
                  <a:lnTo>
                    <a:pt x="901743" y="263256"/>
                  </a:lnTo>
                  <a:lnTo>
                    <a:pt x="865674" y="215923"/>
                  </a:lnTo>
                  <a:lnTo>
                    <a:pt x="829604" y="56899"/>
                  </a:lnTo>
                  <a:lnTo>
                    <a:pt x="793534" y="272987"/>
                  </a:lnTo>
                  <a:lnTo>
                    <a:pt x="757464" y="278077"/>
                  </a:lnTo>
                  <a:lnTo>
                    <a:pt x="721395" y="232656"/>
                  </a:lnTo>
                  <a:lnTo>
                    <a:pt x="685325" y="211728"/>
                  </a:lnTo>
                  <a:lnTo>
                    <a:pt x="649255" y="264577"/>
                  </a:lnTo>
                  <a:lnTo>
                    <a:pt x="613185" y="198072"/>
                  </a:lnTo>
                  <a:lnTo>
                    <a:pt x="577116" y="160300"/>
                  </a:lnTo>
                  <a:lnTo>
                    <a:pt x="541046" y="236909"/>
                  </a:lnTo>
                  <a:lnTo>
                    <a:pt x="504976" y="119206"/>
                  </a:lnTo>
                  <a:lnTo>
                    <a:pt x="468906" y="181393"/>
                  </a:lnTo>
                  <a:lnTo>
                    <a:pt x="432837" y="68661"/>
                  </a:lnTo>
                  <a:lnTo>
                    <a:pt x="396767" y="72795"/>
                  </a:lnTo>
                  <a:lnTo>
                    <a:pt x="360697" y="48955"/>
                  </a:lnTo>
                  <a:lnTo>
                    <a:pt x="324627" y="64460"/>
                  </a:lnTo>
                  <a:lnTo>
                    <a:pt x="288558" y="67577"/>
                  </a:lnTo>
                  <a:lnTo>
                    <a:pt x="252488" y="41173"/>
                  </a:lnTo>
                  <a:lnTo>
                    <a:pt x="216418" y="35252"/>
                  </a:lnTo>
                  <a:lnTo>
                    <a:pt x="180348" y="106418"/>
                  </a:lnTo>
                  <a:lnTo>
                    <a:pt x="144279" y="74227"/>
                  </a:lnTo>
                  <a:lnTo>
                    <a:pt x="108209" y="71156"/>
                  </a:lnTo>
                  <a:lnTo>
                    <a:pt x="72139" y="81573"/>
                  </a:lnTo>
                  <a:lnTo>
                    <a:pt x="36069" y="65439"/>
                  </a:lnTo>
                  <a:lnTo>
                    <a:pt x="0" y="6936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954737" y="4301764"/>
              <a:ext cx="1370650" cy="47240"/>
            </a:xfrm>
            <a:custGeom>
              <a:avLst/>
              <a:pathLst>
                <a:path w="1370650" h="47240">
                  <a:moveTo>
                    <a:pt x="0" y="0"/>
                  </a:moveTo>
                  <a:lnTo>
                    <a:pt x="36069" y="0"/>
                  </a:lnTo>
                  <a:lnTo>
                    <a:pt x="72139" y="5098"/>
                  </a:lnTo>
                  <a:lnTo>
                    <a:pt x="108209" y="0"/>
                  </a:lnTo>
                  <a:lnTo>
                    <a:pt x="144279" y="2910"/>
                  </a:lnTo>
                  <a:lnTo>
                    <a:pt x="180348" y="18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251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13358"/>
                  </a:lnTo>
                  <a:lnTo>
                    <a:pt x="613185" y="0"/>
                  </a:lnTo>
                  <a:lnTo>
                    <a:pt x="649255" y="31331"/>
                  </a:lnTo>
                  <a:lnTo>
                    <a:pt x="685325" y="7841"/>
                  </a:lnTo>
                  <a:lnTo>
                    <a:pt x="721395" y="3943"/>
                  </a:lnTo>
                  <a:lnTo>
                    <a:pt x="757464" y="14746"/>
                  </a:lnTo>
                  <a:lnTo>
                    <a:pt x="793534" y="12796"/>
                  </a:lnTo>
                  <a:lnTo>
                    <a:pt x="829604" y="0"/>
                  </a:lnTo>
                  <a:lnTo>
                    <a:pt x="865674" y="29066"/>
                  </a:lnTo>
                  <a:lnTo>
                    <a:pt x="901743" y="14259"/>
                  </a:lnTo>
                  <a:lnTo>
                    <a:pt x="937813" y="2079"/>
                  </a:lnTo>
                  <a:lnTo>
                    <a:pt x="973883" y="11011"/>
                  </a:lnTo>
                  <a:lnTo>
                    <a:pt x="1009953" y="17653"/>
                  </a:lnTo>
                  <a:lnTo>
                    <a:pt x="1046022" y="34777"/>
                  </a:lnTo>
                  <a:lnTo>
                    <a:pt x="1082092" y="47240"/>
                  </a:lnTo>
                  <a:lnTo>
                    <a:pt x="1118162" y="18884"/>
                  </a:lnTo>
                  <a:lnTo>
                    <a:pt x="1154232" y="13185"/>
                  </a:lnTo>
                  <a:lnTo>
                    <a:pt x="1190301" y="16537"/>
                  </a:lnTo>
                  <a:lnTo>
                    <a:pt x="1226371" y="11522"/>
                  </a:lnTo>
                  <a:lnTo>
                    <a:pt x="1262441" y="8143"/>
                  </a:lnTo>
                  <a:lnTo>
                    <a:pt x="1298511" y="4760"/>
                  </a:lnTo>
                  <a:lnTo>
                    <a:pt x="1334580" y="25931"/>
                  </a:lnTo>
                  <a:lnTo>
                    <a:pt x="1370650" y="14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954737" y="4301764"/>
              <a:ext cx="1370650" cy="47240"/>
            </a:xfrm>
            <a:custGeom>
              <a:avLst/>
              <a:pathLst>
                <a:path w="1370650" h="4724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4124"/>
                  </a:lnTo>
                  <a:lnTo>
                    <a:pt x="1334580" y="25931"/>
                  </a:lnTo>
                  <a:lnTo>
                    <a:pt x="1298511" y="4760"/>
                  </a:lnTo>
                  <a:lnTo>
                    <a:pt x="1262441" y="8143"/>
                  </a:lnTo>
                  <a:lnTo>
                    <a:pt x="1226371" y="11522"/>
                  </a:lnTo>
                  <a:lnTo>
                    <a:pt x="1190301" y="16537"/>
                  </a:lnTo>
                  <a:lnTo>
                    <a:pt x="1154232" y="13185"/>
                  </a:lnTo>
                  <a:lnTo>
                    <a:pt x="1118162" y="18884"/>
                  </a:lnTo>
                  <a:lnTo>
                    <a:pt x="1082092" y="47240"/>
                  </a:lnTo>
                  <a:lnTo>
                    <a:pt x="1046022" y="34777"/>
                  </a:lnTo>
                  <a:lnTo>
                    <a:pt x="1009953" y="17653"/>
                  </a:lnTo>
                  <a:lnTo>
                    <a:pt x="973883" y="11011"/>
                  </a:lnTo>
                  <a:lnTo>
                    <a:pt x="937813" y="2079"/>
                  </a:lnTo>
                  <a:lnTo>
                    <a:pt x="901743" y="14259"/>
                  </a:lnTo>
                  <a:lnTo>
                    <a:pt x="865674" y="29066"/>
                  </a:lnTo>
                  <a:lnTo>
                    <a:pt x="829604" y="0"/>
                  </a:lnTo>
                  <a:lnTo>
                    <a:pt x="793534" y="12796"/>
                  </a:lnTo>
                  <a:lnTo>
                    <a:pt x="757464" y="14746"/>
                  </a:lnTo>
                  <a:lnTo>
                    <a:pt x="721395" y="3943"/>
                  </a:lnTo>
                  <a:lnTo>
                    <a:pt x="685325" y="7841"/>
                  </a:lnTo>
                  <a:lnTo>
                    <a:pt x="649255" y="31331"/>
                  </a:lnTo>
                  <a:lnTo>
                    <a:pt x="613185" y="0"/>
                  </a:lnTo>
                  <a:lnTo>
                    <a:pt x="577116" y="13358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251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1866"/>
                  </a:lnTo>
                  <a:lnTo>
                    <a:pt x="144279" y="2910"/>
                  </a:lnTo>
                  <a:lnTo>
                    <a:pt x="108209" y="0"/>
                  </a:lnTo>
                  <a:lnTo>
                    <a:pt x="72139" y="5098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54737" y="430176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6204" y="8234840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86204" y="780403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86204" y="737322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86204" y="694241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86204" y="65116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54737" y="6538045"/>
              <a:ext cx="1370650" cy="1696794"/>
            </a:xfrm>
            <a:custGeom>
              <a:avLst/>
              <a:pathLst>
                <a:path w="1370650" h="1696794">
                  <a:moveTo>
                    <a:pt x="0" y="67176"/>
                  </a:moveTo>
                  <a:lnTo>
                    <a:pt x="36069" y="52670"/>
                  </a:lnTo>
                  <a:lnTo>
                    <a:pt x="72139" y="16986"/>
                  </a:lnTo>
                  <a:lnTo>
                    <a:pt x="108209" y="36999"/>
                  </a:lnTo>
                  <a:lnTo>
                    <a:pt x="144279" y="34408"/>
                  </a:lnTo>
                  <a:lnTo>
                    <a:pt x="180348" y="7717"/>
                  </a:lnTo>
                  <a:lnTo>
                    <a:pt x="216418" y="8097"/>
                  </a:lnTo>
                  <a:lnTo>
                    <a:pt x="252488" y="29513"/>
                  </a:lnTo>
                  <a:lnTo>
                    <a:pt x="288558" y="6599"/>
                  </a:lnTo>
                  <a:lnTo>
                    <a:pt x="324627" y="0"/>
                  </a:lnTo>
                  <a:lnTo>
                    <a:pt x="360697" y="16490"/>
                  </a:lnTo>
                  <a:lnTo>
                    <a:pt x="396767" y="19374"/>
                  </a:lnTo>
                  <a:lnTo>
                    <a:pt x="432837" y="18823"/>
                  </a:lnTo>
                  <a:lnTo>
                    <a:pt x="468906" y="86137"/>
                  </a:lnTo>
                  <a:lnTo>
                    <a:pt x="504976" y="65087"/>
                  </a:lnTo>
                  <a:lnTo>
                    <a:pt x="541046" y="65993"/>
                  </a:lnTo>
                  <a:lnTo>
                    <a:pt x="577116" y="119306"/>
                  </a:lnTo>
                  <a:lnTo>
                    <a:pt x="613185" y="33458"/>
                  </a:lnTo>
                  <a:lnTo>
                    <a:pt x="649255" y="18728"/>
                  </a:lnTo>
                  <a:lnTo>
                    <a:pt x="685325" y="46678"/>
                  </a:lnTo>
                  <a:lnTo>
                    <a:pt x="721395" y="65272"/>
                  </a:lnTo>
                  <a:lnTo>
                    <a:pt x="757464" y="96687"/>
                  </a:lnTo>
                  <a:lnTo>
                    <a:pt x="793534" y="76002"/>
                  </a:lnTo>
                  <a:lnTo>
                    <a:pt x="829604" y="120790"/>
                  </a:lnTo>
                  <a:lnTo>
                    <a:pt x="865674" y="116386"/>
                  </a:lnTo>
                  <a:lnTo>
                    <a:pt x="901743" y="89602"/>
                  </a:lnTo>
                  <a:lnTo>
                    <a:pt x="937813" y="41734"/>
                  </a:lnTo>
                  <a:lnTo>
                    <a:pt x="973883" y="116943"/>
                  </a:lnTo>
                  <a:lnTo>
                    <a:pt x="1009953" y="113051"/>
                  </a:lnTo>
                  <a:lnTo>
                    <a:pt x="1046022" y="214865"/>
                  </a:lnTo>
                  <a:lnTo>
                    <a:pt x="1082092" y="252839"/>
                  </a:lnTo>
                  <a:lnTo>
                    <a:pt x="1118162" y="24909"/>
                  </a:lnTo>
                  <a:lnTo>
                    <a:pt x="1154232" y="29210"/>
                  </a:lnTo>
                  <a:lnTo>
                    <a:pt x="1190301" y="49523"/>
                  </a:lnTo>
                  <a:lnTo>
                    <a:pt x="1226371" y="83380"/>
                  </a:lnTo>
                  <a:lnTo>
                    <a:pt x="1262441" y="40314"/>
                  </a:lnTo>
                  <a:lnTo>
                    <a:pt x="1298511" y="61499"/>
                  </a:lnTo>
                  <a:lnTo>
                    <a:pt x="1334580" y="82276"/>
                  </a:lnTo>
                  <a:lnTo>
                    <a:pt x="1370650" y="79183"/>
                  </a:lnTo>
                  <a:lnTo>
                    <a:pt x="1370650" y="1696794"/>
                  </a:lnTo>
                  <a:lnTo>
                    <a:pt x="1334580" y="1696794"/>
                  </a:lnTo>
                  <a:lnTo>
                    <a:pt x="1298511" y="1696794"/>
                  </a:lnTo>
                  <a:lnTo>
                    <a:pt x="1262441" y="1696794"/>
                  </a:lnTo>
                  <a:lnTo>
                    <a:pt x="1226371" y="1696794"/>
                  </a:lnTo>
                  <a:lnTo>
                    <a:pt x="1190301" y="1696794"/>
                  </a:lnTo>
                  <a:lnTo>
                    <a:pt x="1154232" y="1696794"/>
                  </a:lnTo>
                  <a:lnTo>
                    <a:pt x="1118162" y="1696794"/>
                  </a:lnTo>
                  <a:lnTo>
                    <a:pt x="1082092" y="1696794"/>
                  </a:lnTo>
                  <a:lnTo>
                    <a:pt x="1046022" y="1696794"/>
                  </a:lnTo>
                  <a:lnTo>
                    <a:pt x="1009953" y="1696794"/>
                  </a:lnTo>
                  <a:lnTo>
                    <a:pt x="973883" y="1696794"/>
                  </a:lnTo>
                  <a:lnTo>
                    <a:pt x="937813" y="1696794"/>
                  </a:lnTo>
                  <a:lnTo>
                    <a:pt x="901743" y="1696794"/>
                  </a:lnTo>
                  <a:lnTo>
                    <a:pt x="865674" y="1696794"/>
                  </a:lnTo>
                  <a:lnTo>
                    <a:pt x="829604" y="1696794"/>
                  </a:lnTo>
                  <a:lnTo>
                    <a:pt x="793534" y="1696794"/>
                  </a:lnTo>
                  <a:lnTo>
                    <a:pt x="757464" y="1696794"/>
                  </a:lnTo>
                  <a:lnTo>
                    <a:pt x="721395" y="1696794"/>
                  </a:lnTo>
                  <a:lnTo>
                    <a:pt x="685325" y="1696794"/>
                  </a:lnTo>
                  <a:lnTo>
                    <a:pt x="649255" y="1696794"/>
                  </a:lnTo>
                  <a:lnTo>
                    <a:pt x="613185" y="1696794"/>
                  </a:lnTo>
                  <a:lnTo>
                    <a:pt x="577116" y="1696794"/>
                  </a:lnTo>
                  <a:lnTo>
                    <a:pt x="541046" y="1696794"/>
                  </a:lnTo>
                  <a:lnTo>
                    <a:pt x="504976" y="1696794"/>
                  </a:lnTo>
                  <a:lnTo>
                    <a:pt x="468906" y="1696794"/>
                  </a:lnTo>
                  <a:lnTo>
                    <a:pt x="432837" y="1696794"/>
                  </a:lnTo>
                  <a:lnTo>
                    <a:pt x="396767" y="1696794"/>
                  </a:lnTo>
                  <a:lnTo>
                    <a:pt x="360697" y="1696794"/>
                  </a:lnTo>
                  <a:lnTo>
                    <a:pt x="324627" y="1696794"/>
                  </a:lnTo>
                  <a:lnTo>
                    <a:pt x="288558" y="1696794"/>
                  </a:lnTo>
                  <a:lnTo>
                    <a:pt x="252488" y="1696794"/>
                  </a:lnTo>
                  <a:lnTo>
                    <a:pt x="216418" y="1696794"/>
                  </a:lnTo>
                  <a:lnTo>
                    <a:pt x="180348" y="1696794"/>
                  </a:lnTo>
                  <a:lnTo>
                    <a:pt x="144279" y="1696794"/>
                  </a:lnTo>
                  <a:lnTo>
                    <a:pt x="108209" y="1696794"/>
                  </a:lnTo>
                  <a:lnTo>
                    <a:pt x="72139" y="1696794"/>
                  </a:lnTo>
                  <a:lnTo>
                    <a:pt x="36069" y="1696794"/>
                  </a:lnTo>
                  <a:lnTo>
                    <a:pt x="0" y="1696794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54737" y="6538045"/>
              <a:ext cx="1370650" cy="252839"/>
            </a:xfrm>
            <a:custGeom>
              <a:avLst/>
              <a:pathLst>
                <a:path w="1370650" h="252839">
                  <a:moveTo>
                    <a:pt x="0" y="67176"/>
                  </a:moveTo>
                  <a:lnTo>
                    <a:pt x="36069" y="52670"/>
                  </a:lnTo>
                  <a:lnTo>
                    <a:pt x="72139" y="16986"/>
                  </a:lnTo>
                  <a:lnTo>
                    <a:pt x="108209" y="36999"/>
                  </a:lnTo>
                  <a:lnTo>
                    <a:pt x="144279" y="34408"/>
                  </a:lnTo>
                  <a:lnTo>
                    <a:pt x="180348" y="7717"/>
                  </a:lnTo>
                  <a:lnTo>
                    <a:pt x="216418" y="8097"/>
                  </a:lnTo>
                  <a:lnTo>
                    <a:pt x="252488" y="29513"/>
                  </a:lnTo>
                  <a:lnTo>
                    <a:pt x="288558" y="6599"/>
                  </a:lnTo>
                  <a:lnTo>
                    <a:pt x="324627" y="0"/>
                  </a:lnTo>
                  <a:lnTo>
                    <a:pt x="360697" y="16490"/>
                  </a:lnTo>
                  <a:lnTo>
                    <a:pt x="396767" y="19374"/>
                  </a:lnTo>
                  <a:lnTo>
                    <a:pt x="432837" y="18823"/>
                  </a:lnTo>
                  <a:lnTo>
                    <a:pt x="468906" y="86137"/>
                  </a:lnTo>
                  <a:lnTo>
                    <a:pt x="504976" y="65087"/>
                  </a:lnTo>
                  <a:lnTo>
                    <a:pt x="541046" y="65993"/>
                  </a:lnTo>
                  <a:lnTo>
                    <a:pt x="577116" y="119306"/>
                  </a:lnTo>
                  <a:lnTo>
                    <a:pt x="613185" y="33458"/>
                  </a:lnTo>
                  <a:lnTo>
                    <a:pt x="649255" y="18728"/>
                  </a:lnTo>
                  <a:lnTo>
                    <a:pt x="685325" y="46678"/>
                  </a:lnTo>
                  <a:lnTo>
                    <a:pt x="721395" y="65272"/>
                  </a:lnTo>
                  <a:lnTo>
                    <a:pt x="757464" y="96687"/>
                  </a:lnTo>
                  <a:lnTo>
                    <a:pt x="793534" y="76002"/>
                  </a:lnTo>
                  <a:lnTo>
                    <a:pt x="829604" y="120790"/>
                  </a:lnTo>
                  <a:lnTo>
                    <a:pt x="865674" y="116386"/>
                  </a:lnTo>
                  <a:lnTo>
                    <a:pt x="901743" y="89602"/>
                  </a:lnTo>
                  <a:lnTo>
                    <a:pt x="937813" y="41734"/>
                  </a:lnTo>
                  <a:lnTo>
                    <a:pt x="973883" y="116943"/>
                  </a:lnTo>
                  <a:lnTo>
                    <a:pt x="1009953" y="113051"/>
                  </a:lnTo>
                  <a:lnTo>
                    <a:pt x="1046022" y="214865"/>
                  </a:lnTo>
                  <a:lnTo>
                    <a:pt x="1082092" y="252839"/>
                  </a:lnTo>
                  <a:lnTo>
                    <a:pt x="1118162" y="24909"/>
                  </a:lnTo>
                  <a:lnTo>
                    <a:pt x="1154232" y="29210"/>
                  </a:lnTo>
                  <a:lnTo>
                    <a:pt x="1190301" y="49523"/>
                  </a:lnTo>
                  <a:lnTo>
                    <a:pt x="1226371" y="83380"/>
                  </a:lnTo>
                  <a:lnTo>
                    <a:pt x="1262441" y="40314"/>
                  </a:lnTo>
                  <a:lnTo>
                    <a:pt x="1298511" y="61499"/>
                  </a:lnTo>
                  <a:lnTo>
                    <a:pt x="1334580" y="82276"/>
                  </a:lnTo>
                  <a:lnTo>
                    <a:pt x="1370650" y="791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954737" y="6511604"/>
              <a:ext cx="1370650" cy="279279"/>
            </a:xfrm>
            <a:custGeom>
              <a:avLst/>
              <a:pathLst>
                <a:path w="1370650" h="279279">
                  <a:moveTo>
                    <a:pt x="0" y="0"/>
                  </a:moveTo>
                  <a:lnTo>
                    <a:pt x="36069" y="3439"/>
                  </a:lnTo>
                  <a:lnTo>
                    <a:pt x="72139" y="5921"/>
                  </a:lnTo>
                  <a:lnTo>
                    <a:pt x="108209" y="2589"/>
                  </a:lnTo>
                  <a:lnTo>
                    <a:pt x="144279" y="1216"/>
                  </a:lnTo>
                  <a:lnTo>
                    <a:pt x="180348" y="1707"/>
                  </a:lnTo>
                  <a:lnTo>
                    <a:pt x="216418" y="2726"/>
                  </a:lnTo>
                  <a:lnTo>
                    <a:pt x="252488" y="666"/>
                  </a:lnTo>
                  <a:lnTo>
                    <a:pt x="288558" y="2064"/>
                  </a:lnTo>
                  <a:lnTo>
                    <a:pt x="324627" y="1983"/>
                  </a:lnTo>
                  <a:lnTo>
                    <a:pt x="360697" y="1996"/>
                  </a:lnTo>
                  <a:lnTo>
                    <a:pt x="396767" y="3694"/>
                  </a:lnTo>
                  <a:lnTo>
                    <a:pt x="432837" y="6466"/>
                  </a:lnTo>
                  <a:lnTo>
                    <a:pt x="468906" y="20738"/>
                  </a:lnTo>
                  <a:lnTo>
                    <a:pt x="504976" y="11046"/>
                  </a:lnTo>
                  <a:lnTo>
                    <a:pt x="541046" y="22636"/>
                  </a:lnTo>
                  <a:lnTo>
                    <a:pt x="577116" y="30006"/>
                  </a:lnTo>
                  <a:lnTo>
                    <a:pt x="613185" y="10367"/>
                  </a:lnTo>
                  <a:lnTo>
                    <a:pt x="649255" y="6302"/>
                  </a:lnTo>
                  <a:lnTo>
                    <a:pt x="685325" y="12845"/>
                  </a:lnTo>
                  <a:lnTo>
                    <a:pt x="721395" y="37811"/>
                  </a:lnTo>
                  <a:lnTo>
                    <a:pt x="757464" y="30232"/>
                  </a:lnTo>
                  <a:lnTo>
                    <a:pt x="793534" y="34757"/>
                  </a:lnTo>
                  <a:lnTo>
                    <a:pt x="829604" y="46702"/>
                  </a:lnTo>
                  <a:lnTo>
                    <a:pt x="865674" y="23286"/>
                  </a:lnTo>
                  <a:lnTo>
                    <a:pt x="901743" y="36151"/>
                  </a:lnTo>
                  <a:lnTo>
                    <a:pt x="937813" y="21180"/>
                  </a:lnTo>
                  <a:lnTo>
                    <a:pt x="973883" y="61148"/>
                  </a:lnTo>
                  <a:lnTo>
                    <a:pt x="1009953" y="47631"/>
                  </a:lnTo>
                  <a:lnTo>
                    <a:pt x="1046022" y="45463"/>
                  </a:lnTo>
                  <a:lnTo>
                    <a:pt x="1082092" y="78926"/>
                  </a:lnTo>
                  <a:lnTo>
                    <a:pt x="1118162" y="13592"/>
                  </a:lnTo>
                  <a:lnTo>
                    <a:pt x="1154232" y="15001"/>
                  </a:lnTo>
                  <a:lnTo>
                    <a:pt x="1190301" y="27055"/>
                  </a:lnTo>
                  <a:lnTo>
                    <a:pt x="1226371" y="47453"/>
                  </a:lnTo>
                  <a:lnTo>
                    <a:pt x="1262441" y="19072"/>
                  </a:lnTo>
                  <a:lnTo>
                    <a:pt x="1298511" y="37420"/>
                  </a:lnTo>
                  <a:lnTo>
                    <a:pt x="1334580" y="60037"/>
                  </a:lnTo>
                  <a:lnTo>
                    <a:pt x="1370650" y="44987"/>
                  </a:lnTo>
                  <a:lnTo>
                    <a:pt x="1370650" y="105623"/>
                  </a:lnTo>
                  <a:lnTo>
                    <a:pt x="1334580" y="108716"/>
                  </a:lnTo>
                  <a:lnTo>
                    <a:pt x="1298511" y="87939"/>
                  </a:lnTo>
                  <a:lnTo>
                    <a:pt x="1262441" y="66755"/>
                  </a:lnTo>
                  <a:lnTo>
                    <a:pt x="1226371" y="109820"/>
                  </a:lnTo>
                  <a:lnTo>
                    <a:pt x="1190301" y="75963"/>
                  </a:lnTo>
                  <a:lnTo>
                    <a:pt x="1154232" y="55650"/>
                  </a:lnTo>
                  <a:lnTo>
                    <a:pt x="1118162" y="51349"/>
                  </a:lnTo>
                  <a:lnTo>
                    <a:pt x="1082092" y="279279"/>
                  </a:lnTo>
                  <a:lnTo>
                    <a:pt x="1046022" y="241305"/>
                  </a:lnTo>
                  <a:lnTo>
                    <a:pt x="1009953" y="139491"/>
                  </a:lnTo>
                  <a:lnTo>
                    <a:pt x="973883" y="143383"/>
                  </a:lnTo>
                  <a:lnTo>
                    <a:pt x="937813" y="68174"/>
                  </a:lnTo>
                  <a:lnTo>
                    <a:pt x="901743" y="116042"/>
                  </a:lnTo>
                  <a:lnTo>
                    <a:pt x="865674" y="142826"/>
                  </a:lnTo>
                  <a:lnTo>
                    <a:pt x="829604" y="147230"/>
                  </a:lnTo>
                  <a:lnTo>
                    <a:pt x="793534" y="102442"/>
                  </a:lnTo>
                  <a:lnTo>
                    <a:pt x="757464" y="123127"/>
                  </a:lnTo>
                  <a:lnTo>
                    <a:pt x="721395" y="91712"/>
                  </a:lnTo>
                  <a:lnTo>
                    <a:pt x="685325" y="73118"/>
                  </a:lnTo>
                  <a:lnTo>
                    <a:pt x="649255" y="45168"/>
                  </a:lnTo>
                  <a:lnTo>
                    <a:pt x="613185" y="59898"/>
                  </a:lnTo>
                  <a:lnTo>
                    <a:pt x="577116" y="145746"/>
                  </a:lnTo>
                  <a:lnTo>
                    <a:pt x="541046" y="92434"/>
                  </a:lnTo>
                  <a:lnTo>
                    <a:pt x="504976" y="91527"/>
                  </a:lnTo>
                  <a:lnTo>
                    <a:pt x="468906" y="112578"/>
                  </a:lnTo>
                  <a:lnTo>
                    <a:pt x="432837" y="45263"/>
                  </a:lnTo>
                  <a:lnTo>
                    <a:pt x="396767" y="45814"/>
                  </a:lnTo>
                  <a:lnTo>
                    <a:pt x="360697" y="42931"/>
                  </a:lnTo>
                  <a:lnTo>
                    <a:pt x="324627" y="26440"/>
                  </a:lnTo>
                  <a:lnTo>
                    <a:pt x="288558" y="33039"/>
                  </a:lnTo>
                  <a:lnTo>
                    <a:pt x="252488" y="55953"/>
                  </a:lnTo>
                  <a:lnTo>
                    <a:pt x="216418" y="34537"/>
                  </a:lnTo>
                  <a:lnTo>
                    <a:pt x="180348" y="34157"/>
                  </a:lnTo>
                  <a:lnTo>
                    <a:pt x="144279" y="60848"/>
                  </a:lnTo>
                  <a:lnTo>
                    <a:pt x="108209" y="63439"/>
                  </a:lnTo>
                  <a:lnTo>
                    <a:pt x="72139" y="43426"/>
                  </a:lnTo>
                  <a:lnTo>
                    <a:pt x="36069" y="79110"/>
                  </a:lnTo>
                  <a:lnTo>
                    <a:pt x="0" y="9361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54737" y="6511604"/>
              <a:ext cx="1370650" cy="78926"/>
            </a:xfrm>
            <a:custGeom>
              <a:avLst/>
              <a:pathLst>
                <a:path w="1370650" h="78926">
                  <a:moveTo>
                    <a:pt x="0" y="0"/>
                  </a:moveTo>
                  <a:lnTo>
                    <a:pt x="36069" y="3439"/>
                  </a:lnTo>
                  <a:lnTo>
                    <a:pt x="72139" y="5921"/>
                  </a:lnTo>
                  <a:lnTo>
                    <a:pt x="108209" y="2589"/>
                  </a:lnTo>
                  <a:lnTo>
                    <a:pt x="144279" y="1216"/>
                  </a:lnTo>
                  <a:lnTo>
                    <a:pt x="180348" y="1707"/>
                  </a:lnTo>
                  <a:lnTo>
                    <a:pt x="216418" y="2726"/>
                  </a:lnTo>
                  <a:lnTo>
                    <a:pt x="252488" y="666"/>
                  </a:lnTo>
                  <a:lnTo>
                    <a:pt x="288558" y="2064"/>
                  </a:lnTo>
                  <a:lnTo>
                    <a:pt x="324627" y="1983"/>
                  </a:lnTo>
                  <a:lnTo>
                    <a:pt x="360697" y="1996"/>
                  </a:lnTo>
                  <a:lnTo>
                    <a:pt x="396767" y="3694"/>
                  </a:lnTo>
                  <a:lnTo>
                    <a:pt x="432837" y="6466"/>
                  </a:lnTo>
                  <a:lnTo>
                    <a:pt x="468906" y="20738"/>
                  </a:lnTo>
                  <a:lnTo>
                    <a:pt x="504976" y="11046"/>
                  </a:lnTo>
                  <a:lnTo>
                    <a:pt x="541046" y="22636"/>
                  </a:lnTo>
                  <a:lnTo>
                    <a:pt x="577116" y="30006"/>
                  </a:lnTo>
                  <a:lnTo>
                    <a:pt x="613185" y="10367"/>
                  </a:lnTo>
                  <a:lnTo>
                    <a:pt x="649255" y="6302"/>
                  </a:lnTo>
                  <a:lnTo>
                    <a:pt x="685325" y="12845"/>
                  </a:lnTo>
                  <a:lnTo>
                    <a:pt x="721395" y="37811"/>
                  </a:lnTo>
                  <a:lnTo>
                    <a:pt x="757464" y="30232"/>
                  </a:lnTo>
                  <a:lnTo>
                    <a:pt x="793534" y="34757"/>
                  </a:lnTo>
                  <a:lnTo>
                    <a:pt x="829604" y="46702"/>
                  </a:lnTo>
                  <a:lnTo>
                    <a:pt x="865674" y="23286"/>
                  </a:lnTo>
                  <a:lnTo>
                    <a:pt x="901743" y="36151"/>
                  </a:lnTo>
                  <a:lnTo>
                    <a:pt x="937813" y="21180"/>
                  </a:lnTo>
                  <a:lnTo>
                    <a:pt x="973883" y="61148"/>
                  </a:lnTo>
                  <a:lnTo>
                    <a:pt x="1009953" y="47631"/>
                  </a:lnTo>
                  <a:lnTo>
                    <a:pt x="1046022" y="45463"/>
                  </a:lnTo>
                  <a:lnTo>
                    <a:pt x="1082092" y="78926"/>
                  </a:lnTo>
                  <a:lnTo>
                    <a:pt x="1118162" y="13592"/>
                  </a:lnTo>
                  <a:lnTo>
                    <a:pt x="1154232" y="15001"/>
                  </a:lnTo>
                  <a:lnTo>
                    <a:pt x="1190301" y="27055"/>
                  </a:lnTo>
                  <a:lnTo>
                    <a:pt x="1226371" y="47453"/>
                  </a:lnTo>
                  <a:lnTo>
                    <a:pt x="1262441" y="19072"/>
                  </a:lnTo>
                  <a:lnTo>
                    <a:pt x="1298511" y="37420"/>
                  </a:lnTo>
                  <a:lnTo>
                    <a:pt x="1334580" y="60037"/>
                  </a:lnTo>
                  <a:lnTo>
                    <a:pt x="1370650" y="449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954737" y="6511604"/>
              <a:ext cx="1370650" cy="78926"/>
            </a:xfrm>
            <a:custGeom>
              <a:avLst/>
              <a:pathLst>
                <a:path w="1370650" h="7892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44987"/>
                  </a:lnTo>
                  <a:lnTo>
                    <a:pt x="1334580" y="60037"/>
                  </a:lnTo>
                  <a:lnTo>
                    <a:pt x="1298511" y="37420"/>
                  </a:lnTo>
                  <a:lnTo>
                    <a:pt x="1262441" y="19072"/>
                  </a:lnTo>
                  <a:lnTo>
                    <a:pt x="1226371" y="47453"/>
                  </a:lnTo>
                  <a:lnTo>
                    <a:pt x="1190301" y="27055"/>
                  </a:lnTo>
                  <a:lnTo>
                    <a:pt x="1154232" y="15001"/>
                  </a:lnTo>
                  <a:lnTo>
                    <a:pt x="1118162" y="13592"/>
                  </a:lnTo>
                  <a:lnTo>
                    <a:pt x="1082092" y="78926"/>
                  </a:lnTo>
                  <a:lnTo>
                    <a:pt x="1046022" y="45463"/>
                  </a:lnTo>
                  <a:lnTo>
                    <a:pt x="1009953" y="47631"/>
                  </a:lnTo>
                  <a:lnTo>
                    <a:pt x="973883" y="61148"/>
                  </a:lnTo>
                  <a:lnTo>
                    <a:pt x="937813" y="21180"/>
                  </a:lnTo>
                  <a:lnTo>
                    <a:pt x="901743" y="36151"/>
                  </a:lnTo>
                  <a:lnTo>
                    <a:pt x="865674" y="23286"/>
                  </a:lnTo>
                  <a:lnTo>
                    <a:pt x="829604" y="46702"/>
                  </a:lnTo>
                  <a:lnTo>
                    <a:pt x="793534" y="34757"/>
                  </a:lnTo>
                  <a:lnTo>
                    <a:pt x="757464" y="30232"/>
                  </a:lnTo>
                  <a:lnTo>
                    <a:pt x="721395" y="37811"/>
                  </a:lnTo>
                  <a:lnTo>
                    <a:pt x="685325" y="12845"/>
                  </a:lnTo>
                  <a:lnTo>
                    <a:pt x="649255" y="6302"/>
                  </a:lnTo>
                  <a:lnTo>
                    <a:pt x="613185" y="10367"/>
                  </a:lnTo>
                  <a:lnTo>
                    <a:pt x="577116" y="30006"/>
                  </a:lnTo>
                  <a:lnTo>
                    <a:pt x="541046" y="22636"/>
                  </a:lnTo>
                  <a:lnTo>
                    <a:pt x="504976" y="11046"/>
                  </a:lnTo>
                  <a:lnTo>
                    <a:pt x="468906" y="20738"/>
                  </a:lnTo>
                  <a:lnTo>
                    <a:pt x="432837" y="6466"/>
                  </a:lnTo>
                  <a:lnTo>
                    <a:pt x="396767" y="3694"/>
                  </a:lnTo>
                  <a:lnTo>
                    <a:pt x="360697" y="1996"/>
                  </a:lnTo>
                  <a:lnTo>
                    <a:pt x="324627" y="1983"/>
                  </a:lnTo>
                  <a:lnTo>
                    <a:pt x="288558" y="2064"/>
                  </a:lnTo>
                  <a:lnTo>
                    <a:pt x="252488" y="666"/>
                  </a:lnTo>
                  <a:lnTo>
                    <a:pt x="216418" y="2726"/>
                  </a:lnTo>
                  <a:lnTo>
                    <a:pt x="180348" y="1707"/>
                  </a:lnTo>
                  <a:lnTo>
                    <a:pt x="144279" y="1216"/>
                  </a:lnTo>
                  <a:lnTo>
                    <a:pt x="108209" y="2589"/>
                  </a:lnTo>
                  <a:lnTo>
                    <a:pt x="72139" y="5921"/>
                  </a:lnTo>
                  <a:lnTo>
                    <a:pt x="36069" y="343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54737" y="65116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463509" y="381515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463509" y="338435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463509" y="295354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463509" y="252273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463509" y="209192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532041" y="2126420"/>
              <a:ext cx="1370650" cy="1688739"/>
            </a:xfrm>
            <a:custGeom>
              <a:avLst/>
              <a:pathLst>
                <a:path w="1370650" h="1688739">
                  <a:moveTo>
                    <a:pt x="0" y="155467"/>
                  </a:moveTo>
                  <a:lnTo>
                    <a:pt x="36069" y="166548"/>
                  </a:lnTo>
                  <a:lnTo>
                    <a:pt x="72139" y="54684"/>
                  </a:lnTo>
                  <a:lnTo>
                    <a:pt x="108209" y="20314"/>
                  </a:lnTo>
                  <a:lnTo>
                    <a:pt x="144279" y="11042"/>
                  </a:lnTo>
                  <a:lnTo>
                    <a:pt x="180348" y="26500"/>
                  </a:lnTo>
                  <a:lnTo>
                    <a:pt x="216418" y="10691"/>
                  </a:lnTo>
                  <a:lnTo>
                    <a:pt x="252488" y="22392"/>
                  </a:lnTo>
                  <a:lnTo>
                    <a:pt x="288558" y="2921"/>
                  </a:lnTo>
                  <a:lnTo>
                    <a:pt x="324627" y="14367"/>
                  </a:lnTo>
                  <a:lnTo>
                    <a:pt x="360697" y="21313"/>
                  </a:lnTo>
                  <a:lnTo>
                    <a:pt x="396767" y="0"/>
                  </a:lnTo>
                  <a:lnTo>
                    <a:pt x="432837" y="14354"/>
                  </a:lnTo>
                  <a:lnTo>
                    <a:pt x="468906" y="57745"/>
                  </a:lnTo>
                  <a:lnTo>
                    <a:pt x="504976" y="51476"/>
                  </a:lnTo>
                  <a:lnTo>
                    <a:pt x="541046" y="66658"/>
                  </a:lnTo>
                  <a:lnTo>
                    <a:pt x="577116" y="92769"/>
                  </a:lnTo>
                  <a:lnTo>
                    <a:pt x="613185" y="54211"/>
                  </a:lnTo>
                  <a:lnTo>
                    <a:pt x="649255" y="123150"/>
                  </a:lnTo>
                  <a:lnTo>
                    <a:pt x="685325" y="143157"/>
                  </a:lnTo>
                  <a:lnTo>
                    <a:pt x="721395" y="138341"/>
                  </a:lnTo>
                  <a:lnTo>
                    <a:pt x="757464" y="116460"/>
                  </a:lnTo>
                  <a:lnTo>
                    <a:pt x="793534" y="78335"/>
                  </a:lnTo>
                  <a:lnTo>
                    <a:pt x="829604" y="111130"/>
                  </a:lnTo>
                  <a:lnTo>
                    <a:pt x="865674" y="86031"/>
                  </a:lnTo>
                  <a:lnTo>
                    <a:pt x="901743" y="111681"/>
                  </a:lnTo>
                  <a:lnTo>
                    <a:pt x="937813" y="139594"/>
                  </a:lnTo>
                  <a:lnTo>
                    <a:pt x="973883" y="144192"/>
                  </a:lnTo>
                  <a:lnTo>
                    <a:pt x="1009953" y="121235"/>
                  </a:lnTo>
                  <a:lnTo>
                    <a:pt x="1046022" y="107898"/>
                  </a:lnTo>
                  <a:lnTo>
                    <a:pt x="1082092" y="229222"/>
                  </a:lnTo>
                  <a:lnTo>
                    <a:pt x="1118162" y="35958"/>
                  </a:lnTo>
                  <a:lnTo>
                    <a:pt x="1154232" y="66923"/>
                  </a:lnTo>
                  <a:lnTo>
                    <a:pt x="1190301" y="55565"/>
                  </a:lnTo>
                  <a:lnTo>
                    <a:pt x="1226371" y="48509"/>
                  </a:lnTo>
                  <a:lnTo>
                    <a:pt x="1262441" y="16795"/>
                  </a:lnTo>
                  <a:lnTo>
                    <a:pt x="1298511" y="54966"/>
                  </a:lnTo>
                  <a:lnTo>
                    <a:pt x="1334580" y="44593"/>
                  </a:lnTo>
                  <a:lnTo>
                    <a:pt x="1370650" y="28494"/>
                  </a:lnTo>
                  <a:lnTo>
                    <a:pt x="1370650" y="1688739"/>
                  </a:lnTo>
                  <a:lnTo>
                    <a:pt x="1334580" y="1688739"/>
                  </a:lnTo>
                  <a:lnTo>
                    <a:pt x="1298511" y="1688739"/>
                  </a:lnTo>
                  <a:lnTo>
                    <a:pt x="1262441" y="1688739"/>
                  </a:lnTo>
                  <a:lnTo>
                    <a:pt x="1226371" y="1688739"/>
                  </a:lnTo>
                  <a:lnTo>
                    <a:pt x="1190301" y="1688739"/>
                  </a:lnTo>
                  <a:lnTo>
                    <a:pt x="1154232" y="1688739"/>
                  </a:lnTo>
                  <a:lnTo>
                    <a:pt x="1118162" y="1688739"/>
                  </a:lnTo>
                  <a:lnTo>
                    <a:pt x="1082092" y="1688739"/>
                  </a:lnTo>
                  <a:lnTo>
                    <a:pt x="1046022" y="1688739"/>
                  </a:lnTo>
                  <a:lnTo>
                    <a:pt x="1009953" y="1688739"/>
                  </a:lnTo>
                  <a:lnTo>
                    <a:pt x="973883" y="1688739"/>
                  </a:lnTo>
                  <a:lnTo>
                    <a:pt x="937813" y="1688739"/>
                  </a:lnTo>
                  <a:lnTo>
                    <a:pt x="901743" y="1688739"/>
                  </a:lnTo>
                  <a:lnTo>
                    <a:pt x="865674" y="1688739"/>
                  </a:lnTo>
                  <a:lnTo>
                    <a:pt x="829604" y="1688739"/>
                  </a:lnTo>
                  <a:lnTo>
                    <a:pt x="793534" y="1688739"/>
                  </a:lnTo>
                  <a:lnTo>
                    <a:pt x="757464" y="1688739"/>
                  </a:lnTo>
                  <a:lnTo>
                    <a:pt x="721395" y="1688739"/>
                  </a:lnTo>
                  <a:lnTo>
                    <a:pt x="685325" y="1688739"/>
                  </a:lnTo>
                  <a:lnTo>
                    <a:pt x="649255" y="1688739"/>
                  </a:lnTo>
                  <a:lnTo>
                    <a:pt x="613185" y="1688739"/>
                  </a:lnTo>
                  <a:lnTo>
                    <a:pt x="577116" y="1688739"/>
                  </a:lnTo>
                  <a:lnTo>
                    <a:pt x="541046" y="1688739"/>
                  </a:lnTo>
                  <a:lnTo>
                    <a:pt x="504976" y="1688739"/>
                  </a:lnTo>
                  <a:lnTo>
                    <a:pt x="468906" y="1688739"/>
                  </a:lnTo>
                  <a:lnTo>
                    <a:pt x="432837" y="1688739"/>
                  </a:lnTo>
                  <a:lnTo>
                    <a:pt x="396767" y="1688739"/>
                  </a:lnTo>
                  <a:lnTo>
                    <a:pt x="360697" y="1688739"/>
                  </a:lnTo>
                  <a:lnTo>
                    <a:pt x="324627" y="1688739"/>
                  </a:lnTo>
                  <a:lnTo>
                    <a:pt x="288558" y="1688739"/>
                  </a:lnTo>
                  <a:lnTo>
                    <a:pt x="252488" y="1688739"/>
                  </a:lnTo>
                  <a:lnTo>
                    <a:pt x="216418" y="1688739"/>
                  </a:lnTo>
                  <a:lnTo>
                    <a:pt x="180348" y="1688739"/>
                  </a:lnTo>
                  <a:lnTo>
                    <a:pt x="144279" y="1688739"/>
                  </a:lnTo>
                  <a:lnTo>
                    <a:pt x="108209" y="1688739"/>
                  </a:lnTo>
                  <a:lnTo>
                    <a:pt x="72139" y="1688739"/>
                  </a:lnTo>
                  <a:lnTo>
                    <a:pt x="36069" y="1688739"/>
                  </a:lnTo>
                  <a:lnTo>
                    <a:pt x="0" y="1688739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2041" y="2126420"/>
              <a:ext cx="1370650" cy="229222"/>
            </a:xfrm>
            <a:custGeom>
              <a:avLst/>
              <a:pathLst>
                <a:path w="1370650" h="229222">
                  <a:moveTo>
                    <a:pt x="0" y="155467"/>
                  </a:moveTo>
                  <a:lnTo>
                    <a:pt x="36069" y="166548"/>
                  </a:lnTo>
                  <a:lnTo>
                    <a:pt x="72139" y="54684"/>
                  </a:lnTo>
                  <a:lnTo>
                    <a:pt x="108209" y="20314"/>
                  </a:lnTo>
                  <a:lnTo>
                    <a:pt x="144279" y="11042"/>
                  </a:lnTo>
                  <a:lnTo>
                    <a:pt x="180348" y="26500"/>
                  </a:lnTo>
                  <a:lnTo>
                    <a:pt x="216418" y="10691"/>
                  </a:lnTo>
                  <a:lnTo>
                    <a:pt x="252488" y="22392"/>
                  </a:lnTo>
                  <a:lnTo>
                    <a:pt x="288558" y="2921"/>
                  </a:lnTo>
                  <a:lnTo>
                    <a:pt x="324627" y="14367"/>
                  </a:lnTo>
                  <a:lnTo>
                    <a:pt x="360697" y="21313"/>
                  </a:lnTo>
                  <a:lnTo>
                    <a:pt x="396767" y="0"/>
                  </a:lnTo>
                  <a:lnTo>
                    <a:pt x="432837" y="14354"/>
                  </a:lnTo>
                  <a:lnTo>
                    <a:pt x="468906" y="57745"/>
                  </a:lnTo>
                  <a:lnTo>
                    <a:pt x="504976" y="51476"/>
                  </a:lnTo>
                  <a:lnTo>
                    <a:pt x="541046" y="66658"/>
                  </a:lnTo>
                  <a:lnTo>
                    <a:pt x="577116" y="92769"/>
                  </a:lnTo>
                  <a:lnTo>
                    <a:pt x="613185" y="54211"/>
                  </a:lnTo>
                  <a:lnTo>
                    <a:pt x="649255" y="123150"/>
                  </a:lnTo>
                  <a:lnTo>
                    <a:pt x="685325" y="143157"/>
                  </a:lnTo>
                  <a:lnTo>
                    <a:pt x="721395" y="138341"/>
                  </a:lnTo>
                  <a:lnTo>
                    <a:pt x="757464" y="116460"/>
                  </a:lnTo>
                  <a:lnTo>
                    <a:pt x="793534" y="78335"/>
                  </a:lnTo>
                  <a:lnTo>
                    <a:pt x="829604" y="111130"/>
                  </a:lnTo>
                  <a:lnTo>
                    <a:pt x="865674" y="86031"/>
                  </a:lnTo>
                  <a:lnTo>
                    <a:pt x="901743" y="111681"/>
                  </a:lnTo>
                  <a:lnTo>
                    <a:pt x="937813" y="139594"/>
                  </a:lnTo>
                  <a:lnTo>
                    <a:pt x="973883" y="144192"/>
                  </a:lnTo>
                  <a:lnTo>
                    <a:pt x="1009953" y="121235"/>
                  </a:lnTo>
                  <a:lnTo>
                    <a:pt x="1046022" y="107898"/>
                  </a:lnTo>
                  <a:lnTo>
                    <a:pt x="1082092" y="229222"/>
                  </a:lnTo>
                  <a:lnTo>
                    <a:pt x="1118162" y="35958"/>
                  </a:lnTo>
                  <a:lnTo>
                    <a:pt x="1154232" y="66923"/>
                  </a:lnTo>
                  <a:lnTo>
                    <a:pt x="1190301" y="55565"/>
                  </a:lnTo>
                  <a:lnTo>
                    <a:pt x="1226371" y="48509"/>
                  </a:lnTo>
                  <a:lnTo>
                    <a:pt x="1262441" y="16795"/>
                  </a:lnTo>
                  <a:lnTo>
                    <a:pt x="1298511" y="54966"/>
                  </a:lnTo>
                  <a:lnTo>
                    <a:pt x="1334580" y="44593"/>
                  </a:lnTo>
                  <a:lnTo>
                    <a:pt x="1370650" y="284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532041" y="2091924"/>
              <a:ext cx="1370650" cy="263717"/>
            </a:xfrm>
            <a:custGeom>
              <a:avLst/>
              <a:pathLst>
                <a:path w="1370650" h="263717">
                  <a:moveTo>
                    <a:pt x="0" y="0"/>
                  </a:moveTo>
                  <a:lnTo>
                    <a:pt x="36069" y="0"/>
                  </a:lnTo>
                  <a:lnTo>
                    <a:pt x="72139" y="4116"/>
                  </a:lnTo>
                  <a:lnTo>
                    <a:pt x="108209" y="4384"/>
                  </a:lnTo>
                  <a:lnTo>
                    <a:pt x="144279" y="5991"/>
                  </a:lnTo>
                  <a:lnTo>
                    <a:pt x="180348" y="3949"/>
                  </a:lnTo>
                  <a:lnTo>
                    <a:pt x="216418" y="6127"/>
                  </a:lnTo>
                  <a:lnTo>
                    <a:pt x="252488" y="7111"/>
                  </a:lnTo>
                  <a:lnTo>
                    <a:pt x="288558" y="4613"/>
                  </a:lnTo>
                  <a:lnTo>
                    <a:pt x="324627" y="0"/>
                  </a:lnTo>
                  <a:lnTo>
                    <a:pt x="360697" y="3986"/>
                  </a:lnTo>
                  <a:lnTo>
                    <a:pt x="396767" y="3832"/>
                  </a:lnTo>
                  <a:lnTo>
                    <a:pt x="432837" y="4374"/>
                  </a:lnTo>
                  <a:lnTo>
                    <a:pt x="468906" y="6289"/>
                  </a:lnTo>
                  <a:lnTo>
                    <a:pt x="504976" y="5057"/>
                  </a:lnTo>
                  <a:lnTo>
                    <a:pt x="541046" y="17160"/>
                  </a:lnTo>
                  <a:lnTo>
                    <a:pt x="577116" y="24077"/>
                  </a:lnTo>
                  <a:lnTo>
                    <a:pt x="613185" y="13814"/>
                  </a:lnTo>
                  <a:lnTo>
                    <a:pt x="649255" y="16308"/>
                  </a:lnTo>
                  <a:lnTo>
                    <a:pt x="685325" y="88826"/>
                  </a:lnTo>
                  <a:lnTo>
                    <a:pt x="721395" y="34225"/>
                  </a:lnTo>
                  <a:lnTo>
                    <a:pt x="757464" y="35081"/>
                  </a:lnTo>
                  <a:lnTo>
                    <a:pt x="793534" y="56415"/>
                  </a:lnTo>
                  <a:lnTo>
                    <a:pt x="829604" y="42474"/>
                  </a:lnTo>
                  <a:lnTo>
                    <a:pt x="865674" y="35853"/>
                  </a:lnTo>
                  <a:lnTo>
                    <a:pt x="901743" y="37058"/>
                  </a:lnTo>
                  <a:lnTo>
                    <a:pt x="937813" y="40368"/>
                  </a:lnTo>
                  <a:lnTo>
                    <a:pt x="973883" y="39164"/>
                  </a:lnTo>
                  <a:lnTo>
                    <a:pt x="1009953" y="50056"/>
                  </a:lnTo>
                  <a:lnTo>
                    <a:pt x="1046022" y="30324"/>
                  </a:lnTo>
                  <a:lnTo>
                    <a:pt x="1082092" y="149300"/>
                  </a:lnTo>
                  <a:lnTo>
                    <a:pt x="1118162" y="33070"/>
                  </a:lnTo>
                  <a:lnTo>
                    <a:pt x="1154232" y="34696"/>
                  </a:lnTo>
                  <a:lnTo>
                    <a:pt x="1190301" y="36243"/>
                  </a:lnTo>
                  <a:lnTo>
                    <a:pt x="1226371" y="38579"/>
                  </a:lnTo>
                  <a:lnTo>
                    <a:pt x="1262441" y="17809"/>
                  </a:lnTo>
                  <a:lnTo>
                    <a:pt x="1298511" y="27865"/>
                  </a:lnTo>
                  <a:lnTo>
                    <a:pt x="1334580" y="22814"/>
                  </a:lnTo>
                  <a:lnTo>
                    <a:pt x="1370650" y="25496"/>
                  </a:lnTo>
                  <a:lnTo>
                    <a:pt x="1370650" y="62990"/>
                  </a:lnTo>
                  <a:lnTo>
                    <a:pt x="1334580" y="79089"/>
                  </a:lnTo>
                  <a:lnTo>
                    <a:pt x="1298511" y="89461"/>
                  </a:lnTo>
                  <a:lnTo>
                    <a:pt x="1262441" y="51290"/>
                  </a:lnTo>
                  <a:lnTo>
                    <a:pt x="1226371" y="83005"/>
                  </a:lnTo>
                  <a:lnTo>
                    <a:pt x="1190301" y="90060"/>
                  </a:lnTo>
                  <a:lnTo>
                    <a:pt x="1154232" y="101419"/>
                  </a:lnTo>
                  <a:lnTo>
                    <a:pt x="1118162" y="70453"/>
                  </a:lnTo>
                  <a:lnTo>
                    <a:pt x="1082092" y="263717"/>
                  </a:lnTo>
                  <a:lnTo>
                    <a:pt x="1046022" y="142394"/>
                  </a:lnTo>
                  <a:lnTo>
                    <a:pt x="1009953" y="155730"/>
                  </a:lnTo>
                  <a:lnTo>
                    <a:pt x="973883" y="178687"/>
                  </a:lnTo>
                  <a:lnTo>
                    <a:pt x="937813" y="174089"/>
                  </a:lnTo>
                  <a:lnTo>
                    <a:pt x="901743" y="146176"/>
                  </a:lnTo>
                  <a:lnTo>
                    <a:pt x="865674" y="120527"/>
                  </a:lnTo>
                  <a:lnTo>
                    <a:pt x="829604" y="145625"/>
                  </a:lnTo>
                  <a:lnTo>
                    <a:pt x="793534" y="112830"/>
                  </a:lnTo>
                  <a:lnTo>
                    <a:pt x="757464" y="150955"/>
                  </a:lnTo>
                  <a:lnTo>
                    <a:pt x="721395" y="172836"/>
                  </a:lnTo>
                  <a:lnTo>
                    <a:pt x="685325" y="177653"/>
                  </a:lnTo>
                  <a:lnTo>
                    <a:pt x="649255" y="157646"/>
                  </a:lnTo>
                  <a:lnTo>
                    <a:pt x="613185" y="88706"/>
                  </a:lnTo>
                  <a:lnTo>
                    <a:pt x="577116" y="127264"/>
                  </a:lnTo>
                  <a:lnTo>
                    <a:pt x="541046" y="101154"/>
                  </a:lnTo>
                  <a:lnTo>
                    <a:pt x="504976" y="85972"/>
                  </a:lnTo>
                  <a:lnTo>
                    <a:pt x="468906" y="92241"/>
                  </a:lnTo>
                  <a:lnTo>
                    <a:pt x="432837" y="48849"/>
                  </a:lnTo>
                  <a:lnTo>
                    <a:pt x="396767" y="34495"/>
                  </a:lnTo>
                  <a:lnTo>
                    <a:pt x="360697" y="55808"/>
                  </a:lnTo>
                  <a:lnTo>
                    <a:pt x="324627" y="48862"/>
                  </a:lnTo>
                  <a:lnTo>
                    <a:pt x="288558" y="37417"/>
                  </a:lnTo>
                  <a:lnTo>
                    <a:pt x="252488" y="56888"/>
                  </a:lnTo>
                  <a:lnTo>
                    <a:pt x="216418" y="45187"/>
                  </a:lnTo>
                  <a:lnTo>
                    <a:pt x="180348" y="60995"/>
                  </a:lnTo>
                  <a:lnTo>
                    <a:pt x="144279" y="45537"/>
                  </a:lnTo>
                  <a:lnTo>
                    <a:pt x="108209" y="54810"/>
                  </a:lnTo>
                  <a:lnTo>
                    <a:pt x="72139" y="89180"/>
                  </a:lnTo>
                  <a:lnTo>
                    <a:pt x="36069" y="201044"/>
                  </a:lnTo>
                  <a:lnTo>
                    <a:pt x="0" y="189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532041" y="2091924"/>
              <a:ext cx="1370650" cy="149300"/>
            </a:xfrm>
            <a:custGeom>
              <a:avLst/>
              <a:pathLst>
                <a:path w="1370650" h="149300">
                  <a:moveTo>
                    <a:pt x="0" y="0"/>
                  </a:moveTo>
                  <a:lnTo>
                    <a:pt x="36069" y="0"/>
                  </a:lnTo>
                  <a:lnTo>
                    <a:pt x="72139" y="4116"/>
                  </a:lnTo>
                  <a:lnTo>
                    <a:pt x="108209" y="4384"/>
                  </a:lnTo>
                  <a:lnTo>
                    <a:pt x="144279" y="5991"/>
                  </a:lnTo>
                  <a:lnTo>
                    <a:pt x="180348" y="3949"/>
                  </a:lnTo>
                  <a:lnTo>
                    <a:pt x="216418" y="6127"/>
                  </a:lnTo>
                  <a:lnTo>
                    <a:pt x="252488" y="7111"/>
                  </a:lnTo>
                  <a:lnTo>
                    <a:pt x="288558" y="4613"/>
                  </a:lnTo>
                  <a:lnTo>
                    <a:pt x="324627" y="0"/>
                  </a:lnTo>
                  <a:lnTo>
                    <a:pt x="360697" y="3986"/>
                  </a:lnTo>
                  <a:lnTo>
                    <a:pt x="396767" y="3832"/>
                  </a:lnTo>
                  <a:lnTo>
                    <a:pt x="432837" y="4374"/>
                  </a:lnTo>
                  <a:lnTo>
                    <a:pt x="468906" y="6289"/>
                  </a:lnTo>
                  <a:lnTo>
                    <a:pt x="504976" y="5057"/>
                  </a:lnTo>
                  <a:lnTo>
                    <a:pt x="541046" y="17160"/>
                  </a:lnTo>
                  <a:lnTo>
                    <a:pt x="577116" y="24077"/>
                  </a:lnTo>
                  <a:lnTo>
                    <a:pt x="613185" y="13814"/>
                  </a:lnTo>
                  <a:lnTo>
                    <a:pt x="649255" y="16308"/>
                  </a:lnTo>
                  <a:lnTo>
                    <a:pt x="685325" y="88826"/>
                  </a:lnTo>
                  <a:lnTo>
                    <a:pt x="721395" y="34225"/>
                  </a:lnTo>
                  <a:lnTo>
                    <a:pt x="757464" y="35081"/>
                  </a:lnTo>
                  <a:lnTo>
                    <a:pt x="793534" y="56415"/>
                  </a:lnTo>
                  <a:lnTo>
                    <a:pt x="829604" y="42474"/>
                  </a:lnTo>
                  <a:lnTo>
                    <a:pt x="865674" y="35853"/>
                  </a:lnTo>
                  <a:lnTo>
                    <a:pt x="901743" y="37058"/>
                  </a:lnTo>
                  <a:lnTo>
                    <a:pt x="937813" y="40368"/>
                  </a:lnTo>
                  <a:lnTo>
                    <a:pt x="973883" y="39164"/>
                  </a:lnTo>
                  <a:lnTo>
                    <a:pt x="1009953" y="50056"/>
                  </a:lnTo>
                  <a:lnTo>
                    <a:pt x="1046022" y="30324"/>
                  </a:lnTo>
                  <a:lnTo>
                    <a:pt x="1082092" y="149300"/>
                  </a:lnTo>
                  <a:lnTo>
                    <a:pt x="1118162" y="33070"/>
                  </a:lnTo>
                  <a:lnTo>
                    <a:pt x="1154232" y="34696"/>
                  </a:lnTo>
                  <a:lnTo>
                    <a:pt x="1190301" y="36243"/>
                  </a:lnTo>
                  <a:lnTo>
                    <a:pt x="1226371" y="38579"/>
                  </a:lnTo>
                  <a:lnTo>
                    <a:pt x="1262441" y="17809"/>
                  </a:lnTo>
                  <a:lnTo>
                    <a:pt x="1298511" y="27865"/>
                  </a:lnTo>
                  <a:lnTo>
                    <a:pt x="1334580" y="22814"/>
                  </a:lnTo>
                  <a:lnTo>
                    <a:pt x="1370650" y="254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532041" y="2091924"/>
              <a:ext cx="1370650" cy="149300"/>
            </a:xfrm>
            <a:custGeom>
              <a:avLst/>
              <a:pathLst>
                <a:path w="1370650" h="14930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5496"/>
                  </a:lnTo>
                  <a:lnTo>
                    <a:pt x="1334580" y="22814"/>
                  </a:lnTo>
                  <a:lnTo>
                    <a:pt x="1298511" y="27865"/>
                  </a:lnTo>
                  <a:lnTo>
                    <a:pt x="1262441" y="17809"/>
                  </a:lnTo>
                  <a:lnTo>
                    <a:pt x="1226371" y="38579"/>
                  </a:lnTo>
                  <a:lnTo>
                    <a:pt x="1190301" y="36243"/>
                  </a:lnTo>
                  <a:lnTo>
                    <a:pt x="1154232" y="34696"/>
                  </a:lnTo>
                  <a:lnTo>
                    <a:pt x="1118162" y="33070"/>
                  </a:lnTo>
                  <a:lnTo>
                    <a:pt x="1082092" y="149300"/>
                  </a:lnTo>
                  <a:lnTo>
                    <a:pt x="1046022" y="30324"/>
                  </a:lnTo>
                  <a:lnTo>
                    <a:pt x="1009953" y="50056"/>
                  </a:lnTo>
                  <a:lnTo>
                    <a:pt x="973883" y="39164"/>
                  </a:lnTo>
                  <a:lnTo>
                    <a:pt x="937813" y="40368"/>
                  </a:lnTo>
                  <a:lnTo>
                    <a:pt x="901743" y="37058"/>
                  </a:lnTo>
                  <a:lnTo>
                    <a:pt x="865674" y="35853"/>
                  </a:lnTo>
                  <a:lnTo>
                    <a:pt x="829604" y="42474"/>
                  </a:lnTo>
                  <a:lnTo>
                    <a:pt x="793534" y="56415"/>
                  </a:lnTo>
                  <a:lnTo>
                    <a:pt x="757464" y="35081"/>
                  </a:lnTo>
                  <a:lnTo>
                    <a:pt x="721395" y="34225"/>
                  </a:lnTo>
                  <a:lnTo>
                    <a:pt x="685325" y="88826"/>
                  </a:lnTo>
                  <a:lnTo>
                    <a:pt x="649255" y="16308"/>
                  </a:lnTo>
                  <a:lnTo>
                    <a:pt x="613185" y="13814"/>
                  </a:lnTo>
                  <a:lnTo>
                    <a:pt x="577116" y="24077"/>
                  </a:lnTo>
                  <a:lnTo>
                    <a:pt x="541046" y="17160"/>
                  </a:lnTo>
                  <a:lnTo>
                    <a:pt x="504976" y="5057"/>
                  </a:lnTo>
                  <a:lnTo>
                    <a:pt x="468906" y="6289"/>
                  </a:lnTo>
                  <a:lnTo>
                    <a:pt x="432837" y="4374"/>
                  </a:lnTo>
                  <a:lnTo>
                    <a:pt x="396767" y="3832"/>
                  </a:lnTo>
                  <a:lnTo>
                    <a:pt x="360697" y="3986"/>
                  </a:lnTo>
                  <a:lnTo>
                    <a:pt x="324627" y="0"/>
                  </a:lnTo>
                  <a:lnTo>
                    <a:pt x="288558" y="4613"/>
                  </a:lnTo>
                  <a:lnTo>
                    <a:pt x="252488" y="7111"/>
                  </a:lnTo>
                  <a:lnTo>
                    <a:pt x="216418" y="6127"/>
                  </a:lnTo>
                  <a:lnTo>
                    <a:pt x="180348" y="3949"/>
                  </a:lnTo>
                  <a:lnTo>
                    <a:pt x="144279" y="5991"/>
                  </a:lnTo>
                  <a:lnTo>
                    <a:pt x="108209" y="4384"/>
                  </a:lnTo>
                  <a:lnTo>
                    <a:pt x="72139" y="4116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32041" y="209192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463509" y="602499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463509" y="559419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63509" y="516338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63509" y="473257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463509" y="430176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532041" y="4315712"/>
              <a:ext cx="1370650" cy="1709287"/>
            </a:xfrm>
            <a:custGeom>
              <a:avLst/>
              <a:pathLst>
                <a:path w="1370650" h="1709287">
                  <a:moveTo>
                    <a:pt x="0" y="45990"/>
                  </a:moveTo>
                  <a:lnTo>
                    <a:pt x="36069" y="24922"/>
                  </a:lnTo>
                  <a:lnTo>
                    <a:pt x="72139" y="145611"/>
                  </a:lnTo>
                  <a:lnTo>
                    <a:pt x="108209" y="15532"/>
                  </a:lnTo>
                  <a:lnTo>
                    <a:pt x="144279" y="29509"/>
                  </a:lnTo>
                  <a:lnTo>
                    <a:pt x="180348" y="19699"/>
                  </a:lnTo>
                  <a:lnTo>
                    <a:pt x="216418" y="19453"/>
                  </a:lnTo>
                  <a:lnTo>
                    <a:pt x="252488" y="13604"/>
                  </a:lnTo>
                  <a:lnTo>
                    <a:pt x="288558" y="23392"/>
                  </a:lnTo>
                  <a:lnTo>
                    <a:pt x="324627" y="62"/>
                  </a:lnTo>
                  <a:lnTo>
                    <a:pt x="360697" y="16522"/>
                  </a:lnTo>
                  <a:lnTo>
                    <a:pt x="396767" y="0"/>
                  </a:lnTo>
                  <a:lnTo>
                    <a:pt x="432837" y="19669"/>
                  </a:lnTo>
                  <a:lnTo>
                    <a:pt x="468906" y="96087"/>
                  </a:lnTo>
                  <a:lnTo>
                    <a:pt x="504976" y="30734"/>
                  </a:lnTo>
                  <a:lnTo>
                    <a:pt x="541046" y="71267"/>
                  </a:lnTo>
                  <a:lnTo>
                    <a:pt x="577116" y="694231"/>
                  </a:lnTo>
                  <a:lnTo>
                    <a:pt x="613185" y="32626"/>
                  </a:lnTo>
                  <a:lnTo>
                    <a:pt x="649255" y="81136"/>
                  </a:lnTo>
                  <a:lnTo>
                    <a:pt x="685325" y="125774"/>
                  </a:lnTo>
                  <a:lnTo>
                    <a:pt x="721395" y="279216"/>
                  </a:lnTo>
                  <a:lnTo>
                    <a:pt x="757464" y="369500"/>
                  </a:lnTo>
                  <a:lnTo>
                    <a:pt x="793534" y="302460"/>
                  </a:lnTo>
                  <a:lnTo>
                    <a:pt x="829604" y="339536"/>
                  </a:lnTo>
                  <a:lnTo>
                    <a:pt x="865674" y="269809"/>
                  </a:lnTo>
                  <a:lnTo>
                    <a:pt x="901743" y="255869"/>
                  </a:lnTo>
                  <a:lnTo>
                    <a:pt x="937813" y="138676"/>
                  </a:lnTo>
                  <a:lnTo>
                    <a:pt x="973883" y="283300"/>
                  </a:lnTo>
                  <a:lnTo>
                    <a:pt x="1009953" y="262877"/>
                  </a:lnTo>
                  <a:lnTo>
                    <a:pt x="1046022" y="125381"/>
                  </a:lnTo>
                  <a:lnTo>
                    <a:pt x="1082092" y="1183247"/>
                  </a:lnTo>
                  <a:lnTo>
                    <a:pt x="1118162" y="96473"/>
                  </a:lnTo>
                  <a:lnTo>
                    <a:pt x="1154232" y="79833"/>
                  </a:lnTo>
                  <a:lnTo>
                    <a:pt x="1190301" y="20951"/>
                  </a:lnTo>
                  <a:lnTo>
                    <a:pt x="1226371" y="166148"/>
                  </a:lnTo>
                  <a:lnTo>
                    <a:pt x="1262441" y="298401"/>
                  </a:lnTo>
                  <a:lnTo>
                    <a:pt x="1298511" y="63053"/>
                  </a:lnTo>
                  <a:lnTo>
                    <a:pt x="1334580" y="226503"/>
                  </a:lnTo>
                  <a:lnTo>
                    <a:pt x="1370650" y="11026"/>
                  </a:lnTo>
                  <a:lnTo>
                    <a:pt x="1370650" y="1709287"/>
                  </a:lnTo>
                  <a:lnTo>
                    <a:pt x="1334580" y="1709287"/>
                  </a:lnTo>
                  <a:lnTo>
                    <a:pt x="1298511" y="1709287"/>
                  </a:lnTo>
                  <a:lnTo>
                    <a:pt x="1262441" y="1709287"/>
                  </a:lnTo>
                  <a:lnTo>
                    <a:pt x="1226371" y="1709287"/>
                  </a:lnTo>
                  <a:lnTo>
                    <a:pt x="1190301" y="1709287"/>
                  </a:lnTo>
                  <a:lnTo>
                    <a:pt x="1154232" y="1709287"/>
                  </a:lnTo>
                  <a:lnTo>
                    <a:pt x="1118162" y="1709287"/>
                  </a:lnTo>
                  <a:lnTo>
                    <a:pt x="1082092" y="1709287"/>
                  </a:lnTo>
                  <a:lnTo>
                    <a:pt x="1046022" y="1709287"/>
                  </a:lnTo>
                  <a:lnTo>
                    <a:pt x="1009953" y="1709287"/>
                  </a:lnTo>
                  <a:lnTo>
                    <a:pt x="973883" y="1709287"/>
                  </a:lnTo>
                  <a:lnTo>
                    <a:pt x="937813" y="1709287"/>
                  </a:lnTo>
                  <a:lnTo>
                    <a:pt x="901743" y="1709287"/>
                  </a:lnTo>
                  <a:lnTo>
                    <a:pt x="865674" y="1709287"/>
                  </a:lnTo>
                  <a:lnTo>
                    <a:pt x="829604" y="1709287"/>
                  </a:lnTo>
                  <a:lnTo>
                    <a:pt x="793534" y="1709287"/>
                  </a:lnTo>
                  <a:lnTo>
                    <a:pt x="757464" y="1709287"/>
                  </a:lnTo>
                  <a:lnTo>
                    <a:pt x="721395" y="1709287"/>
                  </a:lnTo>
                  <a:lnTo>
                    <a:pt x="685325" y="1709287"/>
                  </a:lnTo>
                  <a:lnTo>
                    <a:pt x="649255" y="1709287"/>
                  </a:lnTo>
                  <a:lnTo>
                    <a:pt x="613185" y="1709287"/>
                  </a:lnTo>
                  <a:lnTo>
                    <a:pt x="577116" y="1709287"/>
                  </a:lnTo>
                  <a:lnTo>
                    <a:pt x="541046" y="1709287"/>
                  </a:lnTo>
                  <a:lnTo>
                    <a:pt x="504976" y="1709287"/>
                  </a:lnTo>
                  <a:lnTo>
                    <a:pt x="468906" y="1709287"/>
                  </a:lnTo>
                  <a:lnTo>
                    <a:pt x="432837" y="1709287"/>
                  </a:lnTo>
                  <a:lnTo>
                    <a:pt x="396767" y="1709287"/>
                  </a:lnTo>
                  <a:lnTo>
                    <a:pt x="360697" y="1709287"/>
                  </a:lnTo>
                  <a:lnTo>
                    <a:pt x="324627" y="1709287"/>
                  </a:lnTo>
                  <a:lnTo>
                    <a:pt x="288558" y="1709287"/>
                  </a:lnTo>
                  <a:lnTo>
                    <a:pt x="252488" y="1709287"/>
                  </a:lnTo>
                  <a:lnTo>
                    <a:pt x="216418" y="1709287"/>
                  </a:lnTo>
                  <a:lnTo>
                    <a:pt x="180348" y="1709287"/>
                  </a:lnTo>
                  <a:lnTo>
                    <a:pt x="144279" y="1709287"/>
                  </a:lnTo>
                  <a:lnTo>
                    <a:pt x="108209" y="1709287"/>
                  </a:lnTo>
                  <a:lnTo>
                    <a:pt x="72139" y="1709287"/>
                  </a:lnTo>
                  <a:lnTo>
                    <a:pt x="36069" y="1709287"/>
                  </a:lnTo>
                  <a:lnTo>
                    <a:pt x="0" y="170928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532041" y="4315712"/>
              <a:ext cx="1370650" cy="1183247"/>
            </a:xfrm>
            <a:custGeom>
              <a:avLst/>
              <a:pathLst>
                <a:path w="1370650" h="1183247">
                  <a:moveTo>
                    <a:pt x="0" y="45990"/>
                  </a:moveTo>
                  <a:lnTo>
                    <a:pt x="36069" y="24922"/>
                  </a:lnTo>
                  <a:lnTo>
                    <a:pt x="72139" y="145611"/>
                  </a:lnTo>
                  <a:lnTo>
                    <a:pt x="108209" y="15532"/>
                  </a:lnTo>
                  <a:lnTo>
                    <a:pt x="144279" y="29509"/>
                  </a:lnTo>
                  <a:lnTo>
                    <a:pt x="180348" y="19699"/>
                  </a:lnTo>
                  <a:lnTo>
                    <a:pt x="216418" y="19453"/>
                  </a:lnTo>
                  <a:lnTo>
                    <a:pt x="252488" y="13604"/>
                  </a:lnTo>
                  <a:lnTo>
                    <a:pt x="288558" y="23392"/>
                  </a:lnTo>
                  <a:lnTo>
                    <a:pt x="324627" y="62"/>
                  </a:lnTo>
                  <a:lnTo>
                    <a:pt x="360697" y="16522"/>
                  </a:lnTo>
                  <a:lnTo>
                    <a:pt x="396767" y="0"/>
                  </a:lnTo>
                  <a:lnTo>
                    <a:pt x="432837" y="19669"/>
                  </a:lnTo>
                  <a:lnTo>
                    <a:pt x="468906" y="96087"/>
                  </a:lnTo>
                  <a:lnTo>
                    <a:pt x="504976" y="30734"/>
                  </a:lnTo>
                  <a:lnTo>
                    <a:pt x="541046" y="71267"/>
                  </a:lnTo>
                  <a:lnTo>
                    <a:pt x="577116" y="694231"/>
                  </a:lnTo>
                  <a:lnTo>
                    <a:pt x="613185" y="32626"/>
                  </a:lnTo>
                  <a:lnTo>
                    <a:pt x="649255" y="81136"/>
                  </a:lnTo>
                  <a:lnTo>
                    <a:pt x="685325" y="125774"/>
                  </a:lnTo>
                  <a:lnTo>
                    <a:pt x="721395" y="279216"/>
                  </a:lnTo>
                  <a:lnTo>
                    <a:pt x="757464" y="369500"/>
                  </a:lnTo>
                  <a:lnTo>
                    <a:pt x="793534" y="302460"/>
                  </a:lnTo>
                  <a:lnTo>
                    <a:pt x="829604" y="339536"/>
                  </a:lnTo>
                  <a:lnTo>
                    <a:pt x="865674" y="269809"/>
                  </a:lnTo>
                  <a:lnTo>
                    <a:pt x="901743" y="255869"/>
                  </a:lnTo>
                  <a:lnTo>
                    <a:pt x="937813" y="138676"/>
                  </a:lnTo>
                  <a:lnTo>
                    <a:pt x="973883" y="283300"/>
                  </a:lnTo>
                  <a:lnTo>
                    <a:pt x="1009953" y="262877"/>
                  </a:lnTo>
                  <a:lnTo>
                    <a:pt x="1046022" y="125381"/>
                  </a:lnTo>
                  <a:lnTo>
                    <a:pt x="1082092" y="1183247"/>
                  </a:lnTo>
                  <a:lnTo>
                    <a:pt x="1118162" y="96473"/>
                  </a:lnTo>
                  <a:lnTo>
                    <a:pt x="1154232" y="79833"/>
                  </a:lnTo>
                  <a:lnTo>
                    <a:pt x="1190301" y="20951"/>
                  </a:lnTo>
                  <a:lnTo>
                    <a:pt x="1226371" y="166148"/>
                  </a:lnTo>
                  <a:lnTo>
                    <a:pt x="1262441" y="298401"/>
                  </a:lnTo>
                  <a:lnTo>
                    <a:pt x="1298511" y="63053"/>
                  </a:lnTo>
                  <a:lnTo>
                    <a:pt x="1334580" y="226503"/>
                  </a:lnTo>
                  <a:lnTo>
                    <a:pt x="1370650" y="110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532041" y="4301764"/>
              <a:ext cx="1370650" cy="1197194"/>
            </a:xfrm>
            <a:custGeom>
              <a:avLst/>
              <a:pathLst>
                <a:path w="1370650" h="1197194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835"/>
                  </a:lnTo>
                  <a:lnTo>
                    <a:pt x="180348" y="480"/>
                  </a:lnTo>
                  <a:lnTo>
                    <a:pt x="216418" y="2726"/>
                  </a:lnTo>
                  <a:lnTo>
                    <a:pt x="252488" y="0"/>
                  </a:lnTo>
                  <a:lnTo>
                    <a:pt x="288558" y="3733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921"/>
                  </a:lnTo>
                  <a:lnTo>
                    <a:pt x="468906" y="0"/>
                  </a:lnTo>
                  <a:lnTo>
                    <a:pt x="504976" y="2978"/>
                  </a:lnTo>
                  <a:lnTo>
                    <a:pt x="541046" y="0"/>
                  </a:lnTo>
                  <a:lnTo>
                    <a:pt x="577116" y="448513"/>
                  </a:lnTo>
                  <a:lnTo>
                    <a:pt x="613185" y="0"/>
                  </a:lnTo>
                  <a:lnTo>
                    <a:pt x="649255" y="25399"/>
                  </a:lnTo>
                  <a:lnTo>
                    <a:pt x="685325" y="48514"/>
                  </a:lnTo>
                  <a:lnTo>
                    <a:pt x="721395" y="88485"/>
                  </a:lnTo>
                  <a:lnTo>
                    <a:pt x="757464" y="162052"/>
                  </a:lnTo>
                  <a:lnTo>
                    <a:pt x="793534" y="166709"/>
                  </a:lnTo>
                  <a:lnTo>
                    <a:pt x="829604" y="51549"/>
                  </a:lnTo>
                  <a:lnTo>
                    <a:pt x="865674" y="82762"/>
                  </a:lnTo>
                  <a:lnTo>
                    <a:pt x="901743" y="76448"/>
                  </a:lnTo>
                  <a:lnTo>
                    <a:pt x="937813" y="75129"/>
                  </a:lnTo>
                  <a:lnTo>
                    <a:pt x="973883" y="139586"/>
                  </a:lnTo>
                  <a:lnTo>
                    <a:pt x="1009953" y="185703"/>
                  </a:lnTo>
                  <a:lnTo>
                    <a:pt x="1046022" y="56118"/>
                  </a:lnTo>
                  <a:lnTo>
                    <a:pt x="1082092" y="471622"/>
                  </a:lnTo>
                  <a:lnTo>
                    <a:pt x="1118162" y="50191"/>
                  </a:lnTo>
                  <a:lnTo>
                    <a:pt x="1154232" y="28469"/>
                  </a:lnTo>
                  <a:lnTo>
                    <a:pt x="1190301" y="12511"/>
                  </a:lnTo>
                  <a:lnTo>
                    <a:pt x="1226371" y="70142"/>
                  </a:lnTo>
                  <a:lnTo>
                    <a:pt x="1262441" y="174235"/>
                  </a:lnTo>
                  <a:lnTo>
                    <a:pt x="1298511" y="31862"/>
                  </a:lnTo>
                  <a:lnTo>
                    <a:pt x="1334580" y="40075"/>
                  </a:lnTo>
                  <a:lnTo>
                    <a:pt x="1370650" y="2774"/>
                  </a:lnTo>
                  <a:lnTo>
                    <a:pt x="1370650" y="24974"/>
                  </a:lnTo>
                  <a:lnTo>
                    <a:pt x="1334580" y="240451"/>
                  </a:lnTo>
                  <a:lnTo>
                    <a:pt x="1298511" y="77001"/>
                  </a:lnTo>
                  <a:lnTo>
                    <a:pt x="1262441" y="312349"/>
                  </a:lnTo>
                  <a:lnTo>
                    <a:pt x="1226371" y="180096"/>
                  </a:lnTo>
                  <a:lnTo>
                    <a:pt x="1190301" y="34899"/>
                  </a:lnTo>
                  <a:lnTo>
                    <a:pt x="1154232" y="93781"/>
                  </a:lnTo>
                  <a:lnTo>
                    <a:pt x="1118162" y="110420"/>
                  </a:lnTo>
                  <a:lnTo>
                    <a:pt x="1082092" y="1197194"/>
                  </a:lnTo>
                  <a:lnTo>
                    <a:pt x="1046022" y="139329"/>
                  </a:lnTo>
                  <a:lnTo>
                    <a:pt x="1009953" y="276824"/>
                  </a:lnTo>
                  <a:lnTo>
                    <a:pt x="973883" y="297248"/>
                  </a:lnTo>
                  <a:lnTo>
                    <a:pt x="937813" y="152624"/>
                  </a:lnTo>
                  <a:lnTo>
                    <a:pt x="901743" y="269817"/>
                  </a:lnTo>
                  <a:lnTo>
                    <a:pt x="865674" y="283757"/>
                  </a:lnTo>
                  <a:lnTo>
                    <a:pt x="829604" y="353484"/>
                  </a:lnTo>
                  <a:lnTo>
                    <a:pt x="793534" y="316408"/>
                  </a:lnTo>
                  <a:lnTo>
                    <a:pt x="757464" y="383448"/>
                  </a:lnTo>
                  <a:lnTo>
                    <a:pt x="721395" y="293164"/>
                  </a:lnTo>
                  <a:lnTo>
                    <a:pt x="685325" y="139721"/>
                  </a:lnTo>
                  <a:lnTo>
                    <a:pt x="649255" y="95084"/>
                  </a:lnTo>
                  <a:lnTo>
                    <a:pt x="613185" y="46573"/>
                  </a:lnTo>
                  <a:lnTo>
                    <a:pt x="577116" y="708178"/>
                  </a:lnTo>
                  <a:lnTo>
                    <a:pt x="541046" y="85214"/>
                  </a:lnTo>
                  <a:lnTo>
                    <a:pt x="504976" y="44681"/>
                  </a:lnTo>
                  <a:lnTo>
                    <a:pt x="468906" y="110035"/>
                  </a:lnTo>
                  <a:lnTo>
                    <a:pt x="432837" y="33617"/>
                  </a:lnTo>
                  <a:lnTo>
                    <a:pt x="396767" y="13947"/>
                  </a:lnTo>
                  <a:lnTo>
                    <a:pt x="360697" y="30469"/>
                  </a:lnTo>
                  <a:lnTo>
                    <a:pt x="324627" y="14010"/>
                  </a:lnTo>
                  <a:lnTo>
                    <a:pt x="288558" y="37339"/>
                  </a:lnTo>
                  <a:lnTo>
                    <a:pt x="252488" y="27552"/>
                  </a:lnTo>
                  <a:lnTo>
                    <a:pt x="216418" y="33401"/>
                  </a:lnTo>
                  <a:lnTo>
                    <a:pt x="180348" y="33647"/>
                  </a:lnTo>
                  <a:lnTo>
                    <a:pt x="144279" y="43456"/>
                  </a:lnTo>
                  <a:lnTo>
                    <a:pt x="108209" y="29479"/>
                  </a:lnTo>
                  <a:lnTo>
                    <a:pt x="72139" y="159558"/>
                  </a:lnTo>
                  <a:lnTo>
                    <a:pt x="36069" y="38869"/>
                  </a:lnTo>
                  <a:lnTo>
                    <a:pt x="0" y="5993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532041" y="4301764"/>
              <a:ext cx="1370650" cy="471622"/>
            </a:xfrm>
            <a:custGeom>
              <a:avLst/>
              <a:pathLst>
                <a:path w="1370650" h="47162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835"/>
                  </a:lnTo>
                  <a:lnTo>
                    <a:pt x="180348" y="480"/>
                  </a:lnTo>
                  <a:lnTo>
                    <a:pt x="216418" y="2726"/>
                  </a:lnTo>
                  <a:lnTo>
                    <a:pt x="252488" y="0"/>
                  </a:lnTo>
                  <a:lnTo>
                    <a:pt x="288558" y="3733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921"/>
                  </a:lnTo>
                  <a:lnTo>
                    <a:pt x="468906" y="0"/>
                  </a:lnTo>
                  <a:lnTo>
                    <a:pt x="504976" y="2978"/>
                  </a:lnTo>
                  <a:lnTo>
                    <a:pt x="541046" y="0"/>
                  </a:lnTo>
                  <a:lnTo>
                    <a:pt x="577116" y="448513"/>
                  </a:lnTo>
                  <a:lnTo>
                    <a:pt x="613185" y="0"/>
                  </a:lnTo>
                  <a:lnTo>
                    <a:pt x="649255" y="25399"/>
                  </a:lnTo>
                  <a:lnTo>
                    <a:pt x="685325" y="48514"/>
                  </a:lnTo>
                  <a:lnTo>
                    <a:pt x="721395" y="88485"/>
                  </a:lnTo>
                  <a:lnTo>
                    <a:pt x="757464" y="162052"/>
                  </a:lnTo>
                  <a:lnTo>
                    <a:pt x="793534" y="166709"/>
                  </a:lnTo>
                  <a:lnTo>
                    <a:pt x="829604" y="51549"/>
                  </a:lnTo>
                  <a:lnTo>
                    <a:pt x="865674" y="82762"/>
                  </a:lnTo>
                  <a:lnTo>
                    <a:pt x="901743" y="76448"/>
                  </a:lnTo>
                  <a:lnTo>
                    <a:pt x="937813" y="75129"/>
                  </a:lnTo>
                  <a:lnTo>
                    <a:pt x="973883" y="139586"/>
                  </a:lnTo>
                  <a:lnTo>
                    <a:pt x="1009953" y="185703"/>
                  </a:lnTo>
                  <a:lnTo>
                    <a:pt x="1046022" y="56118"/>
                  </a:lnTo>
                  <a:lnTo>
                    <a:pt x="1082092" y="471622"/>
                  </a:lnTo>
                  <a:lnTo>
                    <a:pt x="1118162" y="50191"/>
                  </a:lnTo>
                  <a:lnTo>
                    <a:pt x="1154232" y="28469"/>
                  </a:lnTo>
                  <a:lnTo>
                    <a:pt x="1190301" y="12511"/>
                  </a:lnTo>
                  <a:lnTo>
                    <a:pt x="1226371" y="70142"/>
                  </a:lnTo>
                  <a:lnTo>
                    <a:pt x="1262441" y="174235"/>
                  </a:lnTo>
                  <a:lnTo>
                    <a:pt x="1298511" y="31862"/>
                  </a:lnTo>
                  <a:lnTo>
                    <a:pt x="1334580" y="40075"/>
                  </a:lnTo>
                  <a:lnTo>
                    <a:pt x="1370650" y="2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532041" y="4301764"/>
              <a:ext cx="1370650" cy="471622"/>
            </a:xfrm>
            <a:custGeom>
              <a:avLst/>
              <a:pathLst>
                <a:path w="1370650" h="47162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774"/>
                  </a:lnTo>
                  <a:lnTo>
                    <a:pt x="1334580" y="40075"/>
                  </a:lnTo>
                  <a:lnTo>
                    <a:pt x="1298511" y="31862"/>
                  </a:lnTo>
                  <a:lnTo>
                    <a:pt x="1262441" y="174235"/>
                  </a:lnTo>
                  <a:lnTo>
                    <a:pt x="1226371" y="70142"/>
                  </a:lnTo>
                  <a:lnTo>
                    <a:pt x="1190301" y="12511"/>
                  </a:lnTo>
                  <a:lnTo>
                    <a:pt x="1154232" y="28469"/>
                  </a:lnTo>
                  <a:lnTo>
                    <a:pt x="1118162" y="50191"/>
                  </a:lnTo>
                  <a:lnTo>
                    <a:pt x="1082092" y="471622"/>
                  </a:lnTo>
                  <a:lnTo>
                    <a:pt x="1046022" y="56118"/>
                  </a:lnTo>
                  <a:lnTo>
                    <a:pt x="1009953" y="185703"/>
                  </a:lnTo>
                  <a:lnTo>
                    <a:pt x="973883" y="139586"/>
                  </a:lnTo>
                  <a:lnTo>
                    <a:pt x="937813" y="75129"/>
                  </a:lnTo>
                  <a:lnTo>
                    <a:pt x="901743" y="76448"/>
                  </a:lnTo>
                  <a:lnTo>
                    <a:pt x="865674" y="82762"/>
                  </a:lnTo>
                  <a:lnTo>
                    <a:pt x="829604" y="51549"/>
                  </a:lnTo>
                  <a:lnTo>
                    <a:pt x="793534" y="166709"/>
                  </a:lnTo>
                  <a:lnTo>
                    <a:pt x="757464" y="162052"/>
                  </a:lnTo>
                  <a:lnTo>
                    <a:pt x="721395" y="88485"/>
                  </a:lnTo>
                  <a:lnTo>
                    <a:pt x="685325" y="48514"/>
                  </a:lnTo>
                  <a:lnTo>
                    <a:pt x="649255" y="25399"/>
                  </a:lnTo>
                  <a:lnTo>
                    <a:pt x="613185" y="0"/>
                  </a:lnTo>
                  <a:lnTo>
                    <a:pt x="577116" y="448513"/>
                  </a:lnTo>
                  <a:lnTo>
                    <a:pt x="541046" y="0"/>
                  </a:lnTo>
                  <a:lnTo>
                    <a:pt x="504976" y="2978"/>
                  </a:lnTo>
                  <a:lnTo>
                    <a:pt x="468906" y="0"/>
                  </a:lnTo>
                  <a:lnTo>
                    <a:pt x="432837" y="921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3733"/>
                  </a:lnTo>
                  <a:lnTo>
                    <a:pt x="252488" y="0"/>
                  </a:lnTo>
                  <a:lnTo>
                    <a:pt x="216418" y="2726"/>
                  </a:lnTo>
                  <a:lnTo>
                    <a:pt x="180348" y="480"/>
                  </a:lnTo>
                  <a:lnTo>
                    <a:pt x="144279" y="835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532041" y="430176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040814" y="381515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040814" y="338435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40814" y="295354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040814" y="252273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040814" y="209192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109346" y="2106386"/>
              <a:ext cx="1370650" cy="1708773"/>
            </a:xfrm>
            <a:custGeom>
              <a:avLst/>
              <a:pathLst>
                <a:path w="1370650" h="1708773">
                  <a:moveTo>
                    <a:pt x="0" y="94286"/>
                  </a:moveTo>
                  <a:lnTo>
                    <a:pt x="36069" y="449486"/>
                  </a:lnTo>
                  <a:lnTo>
                    <a:pt x="72139" y="41570"/>
                  </a:lnTo>
                  <a:lnTo>
                    <a:pt x="108209" y="8201"/>
                  </a:lnTo>
                  <a:lnTo>
                    <a:pt x="144279" y="19546"/>
                  </a:lnTo>
                  <a:lnTo>
                    <a:pt x="180348" y="54209"/>
                  </a:lnTo>
                  <a:lnTo>
                    <a:pt x="216418" y="26300"/>
                  </a:lnTo>
                  <a:lnTo>
                    <a:pt x="252488" y="27313"/>
                  </a:lnTo>
                  <a:lnTo>
                    <a:pt x="288558" y="13299"/>
                  </a:lnTo>
                  <a:lnTo>
                    <a:pt x="324627" y="0"/>
                  </a:lnTo>
                  <a:lnTo>
                    <a:pt x="360697" y="28311"/>
                  </a:lnTo>
                  <a:lnTo>
                    <a:pt x="396767" y="27012"/>
                  </a:lnTo>
                  <a:lnTo>
                    <a:pt x="432837" y="36733"/>
                  </a:lnTo>
                  <a:lnTo>
                    <a:pt x="468906" y="87597"/>
                  </a:lnTo>
                  <a:lnTo>
                    <a:pt x="504976" y="146556"/>
                  </a:lnTo>
                  <a:lnTo>
                    <a:pt x="541046" y="68088"/>
                  </a:lnTo>
                  <a:lnTo>
                    <a:pt x="577116" y="90911"/>
                  </a:lnTo>
                  <a:lnTo>
                    <a:pt x="613185" y="183063"/>
                  </a:lnTo>
                  <a:lnTo>
                    <a:pt x="649255" y="97896"/>
                  </a:lnTo>
                  <a:lnTo>
                    <a:pt x="685325" y="170305"/>
                  </a:lnTo>
                  <a:lnTo>
                    <a:pt x="721395" y="155524"/>
                  </a:lnTo>
                  <a:lnTo>
                    <a:pt x="757464" y="167126"/>
                  </a:lnTo>
                  <a:lnTo>
                    <a:pt x="793534" y="197163"/>
                  </a:lnTo>
                  <a:lnTo>
                    <a:pt x="829604" y="163191"/>
                  </a:lnTo>
                  <a:lnTo>
                    <a:pt x="865674" y="162184"/>
                  </a:lnTo>
                  <a:lnTo>
                    <a:pt x="901743" y="125525"/>
                  </a:lnTo>
                  <a:lnTo>
                    <a:pt x="937813" y="114349"/>
                  </a:lnTo>
                  <a:lnTo>
                    <a:pt x="973883" y="121119"/>
                  </a:lnTo>
                  <a:lnTo>
                    <a:pt x="1009953" y="242402"/>
                  </a:lnTo>
                  <a:lnTo>
                    <a:pt x="1046022" y="306798"/>
                  </a:lnTo>
                  <a:lnTo>
                    <a:pt x="1082092" y="281288"/>
                  </a:lnTo>
                  <a:lnTo>
                    <a:pt x="1118162" y="85029"/>
                  </a:lnTo>
                  <a:lnTo>
                    <a:pt x="1154232" y="93842"/>
                  </a:lnTo>
                  <a:lnTo>
                    <a:pt x="1190301" y="58645"/>
                  </a:lnTo>
                  <a:lnTo>
                    <a:pt x="1226371" y="65779"/>
                  </a:lnTo>
                  <a:lnTo>
                    <a:pt x="1262441" y="58020"/>
                  </a:lnTo>
                  <a:lnTo>
                    <a:pt x="1298511" y="77240"/>
                  </a:lnTo>
                  <a:lnTo>
                    <a:pt x="1334580" y="53678"/>
                  </a:lnTo>
                  <a:lnTo>
                    <a:pt x="1370650" y="57339"/>
                  </a:lnTo>
                  <a:lnTo>
                    <a:pt x="1370650" y="1708773"/>
                  </a:lnTo>
                  <a:lnTo>
                    <a:pt x="1334580" y="1708773"/>
                  </a:lnTo>
                  <a:lnTo>
                    <a:pt x="1298511" y="1708773"/>
                  </a:lnTo>
                  <a:lnTo>
                    <a:pt x="1262441" y="1708773"/>
                  </a:lnTo>
                  <a:lnTo>
                    <a:pt x="1226371" y="1708773"/>
                  </a:lnTo>
                  <a:lnTo>
                    <a:pt x="1190301" y="1708773"/>
                  </a:lnTo>
                  <a:lnTo>
                    <a:pt x="1154232" y="1708773"/>
                  </a:lnTo>
                  <a:lnTo>
                    <a:pt x="1118162" y="1708773"/>
                  </a:lnTo>
                  <a:lnTo>
                    <a:pt x="1082092" y="1708773"/>
                  </a:lnTo>
                  <a:lnTo>
                    <a:pt x="1046022" y="1708773"/>
                  </a:lnTo>
                  <a:lnTo>
                    <a:pt x="1009953" y="1708773"/>
                  </a:lnTo>
                  <a:lnTo>
                    <a:pt x="973883" y="1708773"/>
                  </a:lnTo>
                  <a:lnTo>
                    <a:pt x="937813" y="1708773"/>
                  </a:lnTo>
                  <a:lnTo>
                    <a:pt x="901743" y="1708773"/>
                  </a:lnTo>
                  <a:lnTo>
                    <a:pt x="865674" y="1708773"/>
                  </a:lnTo>
                  <a:lnTo>
                    <a:pt x="829604" y="1708773"/>
                  </a:lnTo>
                  <a:lnTo>
                    <a:pt x="793534" y="1708773"/>
                  </a:lnTo>
                  <a:lnTo>
                    <a:pt x="757464" y="1708773"/>
                  </a:lnTo>
                  <a:lnTo>
                    <a:pt x="721395" y="1708773"/>
                  </a:lnTo>
                  <a:lnTo>
                    <a:pt x="685325" y="1708773"/>
                  </a:lnTo>
                  <a:lnTo>
                    <a:pt x="649255" y="1708773"/>
                  </a:lnTo>
                  <a:lnTo>
                    <a:pt x="613185" y="1708773"/>
                  </a:lnTo>
                  <a:lnTo>
                    <a:pt x="577116" y="1708773"/>
                  </a:lnTo>
                  <a:lnTo>
                    <a:pt x="541046" y="1708773"/>
                  </a:lnTo>
                  <a:lnTo>
                    <a:pt x="504976" y="1708773"/>
                  </a:lnTo>
                  <a:lnTo>
                    <a:pt x="468906" y="1708773"/>
                  </a:lnTo>
                  <a:lnTo>
                    <a:pt x="432837" y="1708773"/>
                  </a:lnTo>
                  <a:lnTo>
                    <a:pt x="396767" y="1708773"/>
                  </a:lnTo>
                  <a:lnTo>
                    <a:pt x="360697" y="1708773"/>
                  </a:lnTo>
                  <a:lnTo>
                    <a:pt x="324627" y="1708773"/>
                  </a:lnTo>
                  <a:lnTo>
                    <a:pt x="288558" y="1708773"/>
                  </a:lnTo>
                  <a:lnTo>
                    <a:pt x="252488" y="1708773"/>
                  </a:lnTo>
                  <a:lnTo>
                    <a:pt x="216418" y="1708773"/>
                  </a:lnTo>
                  <a:lnTo>
                    <a:pt x="180348" y="1708773"/>
                  </a:lnTo>
                  <a:lnTo>
                    <a:pt x="144279" y="1708773"/>
                  </a:lnTo>
                  <a:lnTo>
                    <a:pt x="108209" y="1708773"/>
                  </a:lnTo>
                  <a:lnTo>
                    <a:pt x="72139" y="1708773"/>
                  </a:lnTo>
                  <a:lnTo>
                    <a:pt x="36069" y="1708773"/>
                  </a:lnTo>
                  <a:lnTo>
                    <a:pt x="0" y="170877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109346" y="2106386"/>
              <a:ext cx="1370650" cy="449486"/>
            </a:xfrm>
            <a:custGeom>
              <a:avLst/>
              <a:pathLst>
                <a:path w="1370650" h="449486">
                  <a:moveTo>
                    <a:pt x="0" y="94286"/>
                  </a:moveTo>
                  <a:lnTo>
                    <a:pt x="36069" y="449486"/>
                  </a:lnTo>
                  <a:lnTo>
                    <a:pt x="72139" y="41570"/>
                  </a:lnTo>
                  <a:lnTo>
                    <a:pt x="108209" y="8201"/>
                  </a:lnTo>
                  <a:lnTo>
                    <a:pt x="144279" y="19546"/>
                  </a:lnTo>
                  <a:lnTo>
                    <a:pt x="180348" y="54209"/>
                  </a:lnTo>
                  <a:lnTo>
                    <a:pt x="216418" y="26300"/>
                  </a:lnTo>
                  <a:lnTo>
                    <a:pt x="252488" y="27313"/>
                  </a:lnTo>
                  <a:lnTo>
                    <a:pt x="288558" y="13299"/>
                  </a:lnTo>
                  <a:lnTo>
                    <a:pt x="324627" y="0"/>
                  </a:lnTo>
                  <a:lnTo>
                    <a:pt x="360697" y="28311"/>
                  </a:lnTo>
                  <a:lnTo>
                    <a:pt x="396767" y="27012"/>
                  </a:lnTo>
                  <a:lnTo>
                    <a:pt x="432837" y="36733"/>
                  </a:lnTo>
                  <a:lnTo>
                    <a:pt x="468906" y="87597"/>
                  </a:lnTo>
                  <a:lnTo>
                    <a:pt x="504976" y="146556"/>
                  </a:lnTo>
                  <a:lnTo>
                    <a:pt x="541046" y="68088"/>
                  </a:lnTo>
                  <a:lnTo>
                    <a:pt x="577116" y="90911"/>
                  </a:lnTo>
                  <a:lnTo>
                    <a:pt x="613185" y="183063"/>
                  </a:lnTo>
                  <a:lnTo>
                    <a:pt x="649255" y="97896"/>
                  </a:lnTo>
                  <a:lnTo>
                    <a:pt x="685325" y="170305"/>
                  </a:lnTo>
                  <a:lnTo>
                    <a:pt x="721395" y="155524"/>
                  </a:lnTo>
                  <a:lnTo>
                    <a:pt x="757464" y="167126"/>
                  </a:lnTo>
                  <a:lnTo>
                    <a:pt x="793534" y="197163"/>
                  </a:lnTo>
                  <a:lnTo>
                    <a:pt x="829604" y="163191"/>
                  </a:lnTo>
                  <a:lnTo>
                    <a:pt x="865674" y="162184"/>
                  </a:lnTo>
                  <a:lnTo>
                    <a:pt x="901743" y="125525"/>
                  </a:lnTo>
                  <a:lnTo>
                    <a:pt x="937813" y="114349"/>
                  </a:lnTo>
                  <a:lnTo>
                    <a:pt x="973883" y="121119"/>
                  </a:lnTo>
                  <a:lnTo>
                    <a:pt x="1009953" y="242402"/>
                  </a:lnTo>
                  <a:lnTo>
                    <a:pt x="1046022" y="306798"/>
                  </a:lnTo>
                  <a:lnTo>
                    <a:pt x="1082092" y="281288"/>
                  </a:lnTo>
                  <a:lnTo>
                    <a:pt x="1118162" y="85029"/>
                  </a:lnTo>
                  <a:lnTo>
                    <a:pt x="1154232" y="93842"/>
                  </a:lnTo>
                  <a:lnTo>
                    <a:pt x="1190301" y="58645"/>
                  </a:lnTo>
                  <a:lnTo>
                    <a:pt x="1226371" y="65779"/>
                  </a:lnTo>
                  <a:lnTo>
                    <a:pt x="1262441" y="58020"/>
                  </a:lnTo>
                  <a:lnTo>
                    <a:pt x="1298511" y="77240"/>
                  </a:lnTo>
                  <a:lnTo>
                    <a:pt x="1334580" y="53678"/>
                  </a:lnTo>
                  <a:lnTo>
                    <a:pt x="1370650" y="573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109346" y="2092943"/>
              <a:ext cx="1370650" cy="462928"/>
            </a:xfrm>
            <a:custGeom>
              <a:avLst/>
              <a:pathLst>
                <a:path w="1370650" h="462928">
                  <a:moveTo>
                    <a:pt x="0" y="7346"/>
                  </a:moveTo>
                  <a:lnTo>
                    <a:pt x="36069" y="65259"/>
                  </a:lnTo>
                  <a:lnTo>
                    <a:pt x="72139" y="1095"/>
                  </a:lnTo>
                  <a:lnTo>
                    <a:pt x="108209" y="2338"/>
                  </a:lnTo>
                  <a:lnTo>
                    <a:pt x="144279" y="1895"/>
                  </a:lnTo>
                  <a:lnTo>
                    <a:pt x="180348" y="1328"/>
                  </a:lnTo>
                  <a:lnTo>
                    <a:pt x="216418" y="0"/>
                  </a:lnTo>
                  <a:lnTo>
                    <a:pt x="252488" y="5508"/>
                  </a:lnTo>
                  <a:lnTo>
                    <a:pt x="288558" y="1012"/>
                  </a:lnTo>
                  <a:lnTo>
                    <a:pt x="324627" y="1294"/>
                  </a:lnTo>
                  <a:lnTo>
                    <a:pt x="360697" y="2869"/>
                  </a:lnTo>
                  <a:lnTo>
                    <a:pt x="396767" y="1745"/>
                  </a:lnTo>
                  <a:lnTo>
                    <a:pt x="432837" y="1028"/>
                  </a:lnTo>
                  <a:lnTo>
                    <a:pt x="468906" y="8794"/>
                  </a:lnTo>
                  <a:lnTo>
                    <a:pt x="504976" y="12684"/>
                  </a:lnTo>
                  <a:lnTo>
                    <a:pt x="541046" y="7006"/>
                  </a:lnTo>
                  <a:lnTo>
                    <a:pt x="577116" y="32391"/>
                  </a:lnTo>
                  <a:lnTo>
                    <a:pt x="613185" y="26225"/>
                  </a:lnTo>
                  <a:lnTo>
                    <a:pt x="649255" y="27070"/>
                  </a:lnTo>
                  <a:lnTo>
                    <a:pt x="685325" y="8407"/>
                  </a:lnTo>
                  <a:lnTo>
                    <a:pt x="721395" y="52101"/>
                  </a:lnTo>
                  <a:lnTo>
                    <a:pt x="757464" y="26775"/>
                  </a:lnTo>
                  <a:lnTo>
                    <a:pt x="793534" y="79096"/>
                  </a:lnTo>
                  <a:lnTo>
                    <a:pt x="829604" y="62146"/>
                  </a:lnTo>
                  <a:lnTo>
                    <a:pt x="865674" y="47840"/>
                  </a:lnTo>
                  <a:lnTo>
                    <a:pt x="901743" y="52175"/>
                  </a:lnTo>
                  <a:lnTo>
                    <a:pt x="937813" y="41394"/>
                  </a:lnTo>
                  <a:lnTo>
                    <a:pt x="973883" y="38299"/>
                  </a:lnTo>
                  <a:lnTo>
                    <a:pt x="1009953" y="53845"/>
                  </a:lnTo>
                  <a:lnTo>
                    <a:pt x="1046022" y="126992"/>
                  </a:lnTo>
                  <a:lnTo>
                    <a:pt x="1082092" y="131082"/>
                  </a:lnTo>
                  <a:lnTo>
                    <a:pt x="1118162" y="39797"/>
                  </a:lnTo>
                  <a:lnTo>
                    <a:pt x="1154232" y="50726"/>
                  </a:lnTo>
                  <a:lnTo>
                    <a:pt x="1190301" y="25090"/>
                  </a:lnTo>
                  <a:lnTo>
                    <a:pt x="1226371" y="27359"/>
                  </a:lnTo>
                  <a:lnTo>
                    <a:pt x="1262441" y="31648"/>
                  </a:lnTo>
                  <a:lnTo>
                    <a:pt x="1298511" y="47379"/>
                  </a:lnTo>
                  <a:lnTo>
                    <a:pt x="1334580" y="24085"/>
                  </a:lnTo>
                  <a:lnTo>
                    <a:pt x="1370650" y="33684"/>
                  </a:lnTo>
                  <a:lnTo>
                    <a:pt x="1370650" y="70782"/>
                  </a:lnTo>
                  <a:lnTo>
                    <a:pt x="1334580" y="67121"/>
                  </a:lnTo>
                  <a:lnTo>
                    <a:pt x="1298511" y="90683"/>
                  </a:lnTo>
                  <a:lnTo>
                    <a:pt x="1262441" y="71462"/>
                  </a:lnTo>
                  <a:lnTo>
                    <a:pt x="1226371" y="79222"/>
                  </a:lnTo>
                  <a:lnTo>
                    <a:pt x="1190301" y="72087"/>
                  </a:lnTo>
                  <a:lnTo>
                    <a:pt x="1154232" y="107284"/>
                  </a:lnTo>
                  <a:lnTo>
                    <a:pt x="1118162" y="98471"/>
                  </a:lnTo>
                  <a:lnTo>
                    <a:pt x="1082092" y="294730"/>
                  </a:lnTo>
                  <a:lnTo>
                    <a:pt x="1046022" y="320241"/>
                  </a:lnTo>
                  <a:lnTo>
                    <a:pt x="1009953" y="255845"/>
                  </a:lnTo>
                  <a:lnTo>
                    <a:pt x="973883" y="134561"/>
                  </a:lnTo>
                  <a:lnTo>
                    <a:pt x="937813" y="127791"/>
                  </a:lnTo>
                  <a:lnTo>
                    <a:pt x="901743" y="138967"/>
                  </a:lnTo>
                  <a:lnTo>
                    <a:pt x="865674" y="175626"/>
                  </a:lnTo>
                  <a:lnTo>
                    <a:pt x="829604" y="176634"/>
                  </a:lnTo>
                  <a:lnTo>
                    <a:pt x="793534" y="210606"/>
                  </a:lnTo>
                  <a:lnTo>
                    <a:pt x="757464" y="180569"/>
                  </a:lnTo>
                  <a:lnTo>
                    <a:pt x="721395" y="168967"/>
                  </a:lnTo>
                  <a:lnTo>
                    <a:pt x="685325" y="183747"/>
                  </a:lnTo>
                  <a:lnTo>
                    <a:pt x="649255" y="111339"/>
                  </a:lnTo>
                  <a:lnTo>
                    <a:pt x="613185" y="196505"/>
                  </a:lnTo>
                  <a:lnTo>
                    <a:pt x="577116" y="104353"/>
                  </a:lnTo>
                  <a:lnTo>
                    <a:pt x="541046" y="81531"/>
                  </a:lnTo>
                  <a:lnTo>
                    <a:pt x="504976" y="159998"/>
                  </a:lnTo>
                  <a:lnTo>
                    <a:pt x="468906" y="101040"/>
                  </a:lnTo>
                  <a:lnTo>
                    <a:pt x="432837" y="50176"/>
                  </a:lnTo>
                  <a:lnTo>
                    <a:pt x="396767" y="40454"/>
                  </a:lnTo>
                  <a:lnTo>
                    <a:pt x="360697" y="41753"/>
                  </a:lnTo>
                  <a:lnTo>
                    <a:pt x="324627" y="13442"/>
                  </a:lnTo>
                  <a:lnTo>
                    <a:pt x="288558" y="26742"/>
                  </a:lnTo>
                  <a:lnTo>
                    <a:pt x="252488" y="40756"/>
                  </a:lnTo>
                  <a:lnTo>
                    <a:pt x="216418" y="39743"/>
                  </a:lnTo>
                  <a:lnTo>
                    <a:pt x="180348" y="67652"/>
                  </a:lnTo>
                  <a:lnTo>
                    <a:pt x="144279" y="32988"/>
                  </a:lnTo>
                  <a:lnTo>
                    <a:pt x="108209" y="21644"/>
                  </a:lnTo>
                  <a:lnTo>
                    <a:pt x="72139" y="55012"/>
                  </a:lnTo>
                  <a:lnTo>
                    <a:pt x="36069" y="462928"/>
                  </a:lnTo>
                  <a:lnTo>
                    <a:pt x="0" y="10772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109346" y="2092943"/>
              <a:ext cx="1370650" cy="131082"/>
            </a:xfrm>
            <a:custGeom>
              <a:avLst/>
              <a:pathLst>
                <a:path w="1370650" h="131082">
                  <a:moveTo>
                    <a:pt x="0" y="7346"/>
                  </a:moveTo>
                  <a:lnTo>
                    <a:pt x="36069" y="65259"/>
                  </a:lnTo>
                  <a:lnTo>
                    <a:pt x="72139" y="1095"/>
                  </a:lnTo>
                  <a:lnTo>
                    <a:pt x="108209" y="2338"/>
                  </a:lnTo>
                  <a:lnTo>
                    <a:pt x="144279" y="1895"/>
                  </a:lnTo>
                  <a:lnTo>
                    <a:pt x="180348" y="1328"/>
                  </a:lnTo>
                  <a:lnTo>
                    <a:pt x="216418" y="0"/>
                  </a:lnTo>
                  <a:lnTo>
                    <a:pt x="252488" y="5508"/>
                  </a:lnTo>
                  <a:lnTo>
                    <a:pt x="288558" y="1012"/>
                  </a:lnTo>
                  <a:lnTo>
                    <a:pt x="324627" y="1294"/>
                  </a:lnTo>
                  <a:lnTo>
                    <a:pt x="360697" y="2869"/>
                  </a:lnTo>
                  <a:lnTo>
                    <a:pt x="396767" y="1745"/>
                  </a:lnTo>
                  <a:lnTo>
                    <a:pt x="432837" y="1028"/>
                  </a:lnTo>
                  <a:lnTo>
                    <a:pt x="468906" y="8794"/>
                  </a:lnTo>
                  <a:lnTo>
                    <a:pt x="504976" y="12684"/>
                  </a:lnTo>
                  <a:lnTo>
                    <a:pt x="541046" y="7006"/>
                  </a:lnTo>
                  <a:lnTo>
                    <a:pt x="577116" y="32391"/>
                  </a:lnTo>
                  <a:lnTo>
                    <a:pt x="613185" y="26225"/>
                  </a:lnTo>
                  <a:lnTo>
                    <a:pt x="649255" y="27070"/>
                  </a:lnTo>
                  <a:lnTo>
                    <a:pt x="685325" y="8407"/>
                  </a:lnTo>
                  <a:lnTo>
                    <a:pt x="721395" y="52101"/>
                  </a:lnTo>
                  <a:lnTo>
                    <a:pt x="757464" y="26775"/>
                  </a:lnTo>
                  <a:lnTo>
                    <a:pt x="793534" y="79096"/>
                  </a:lnTo>
                  <a:lnTo>
                    <a:pt x="829604" y="62146"/>
                  </a:lnTo>
                  <a:lnTo>
                    <a:pt x="865674" y="47840"/>
                  </a:lnTo>
                  <a:lnTo>
                    <a:pt x="901743" y="52175"/>
                  </a:lnTo>
                  <a:lnTo>
                    <a:pt x="937813" y="41394"/>
                  </a:lnTo>
                  <a:lnTo>
                    <a:pt x="973883" y="38299"/>
                  </a:lnTo>
                  <a:lnTo>
                    <a:pt x="1009953" y="53845"/>
                  </a:lnTo>
                  <a:lnTo>
                    <a:pt x="1046022" y="126992"/>
                  </a:lnTo>
                  <a:lnTo>
                    <a:pt x="1082092" y="131082"/>
                  </a:lnTo>
                  <a:lnTo>
                    <a:pt x="1118162" y="39797"/>
                  </a:lnTo>
                  <a:lnTo>
                    <a:pt x="1154232" y="50726"/>
                  </a:lnTo>
                  <a:lnTo>
                    <a:pt x="1190301" y="25090"/>
                  </a:lnTo>
                  <a:lnTo>
                    <a:pt x="1226371" y="27359"/>
                  </a:lnTo>
                  <a:lnTo>
                    <a:pt x="1262441" y="31648"/>
                  </a:lnTo>
                  <a:lnTo>
                    <a:pt x="1298511" y="47379"/>
                  </a:lnTo>
                  <a:lnTo>
                    <a:pt x="1334580" y="24085"/>
                  </a:lnTo>
                  <a:lnTo>
                    <a:pt x="1370650" y="336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109346" y="2091924"/>
              <a:ext cx="1370650" cy="132101"/>
            </a:xfrm>
            <a:custGeom>
              <a:avLst/>
              <a:pathLst>
                <a:path w="1370650" h="13210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4704"/>
                  </a:lnTo>
                  <a:lnTo>
                    <a:pt x="1334580" y="25104"/>
                  </a:lnTo>
                  <a:lnTo>
                    <a:pt x="1298511" y="48398"/>
                  </a:lnTo>
                  <a:lnTo>
                    <a:pt x="1262441" y="32667"/>
                  </a:lnTo>
                  <a:lnTo>
                    <a:pt x="1226371" y="28378"/>
                  </a:lnTo>
                  <a:lnTo>
                    <a:pt x="1190301" y="26109"/>
                  </a:lnTo>
                  <a:lnTo>
                    <a:pt x="1154232" y="51745"/>
                  </a:lnTo>
                  <a:lnTo>
                    <a:pt x="1118162" y="40816"/>
                  </a:lnTo>
                  <a:lnTo>
                    <a:pt x="1082092" y="132101"/>
                  </a:lnTo>
                  <a:lnTo>
                    <a:pt x="1046022" y="128011"/>
                  </a:lnTo>
                  <a:lnTo>
                    <a:pt x="1009953" y="54864"/>
                  </a:lnTo>
                  <a:lnTo>
                    <a:pt x="973883" y="39318"/>
                  </a:lnTo>
                  <a:lnTo>
                    <a:pt x="937813" y="42413"/>
                  </a:lnTo>
                  <a:lnTo>
                    <a:pt x="901743" y="53194"/>
                  </a:lnTo>
                  <a:lnTo>
                    <a:pt x="865674" y="48859"/>
                  </a:lnTo>
                  <a:lnTo>
                    <a:pt x="829604" y="63165"/>
                  </a:lnTo>
                  <a:lnTo>
                    <a:pt x="793534" y="80115"/>
                  </a:lnTo>
                  <a:lnTo>
                    <a:pt x="757464" y="27794"/>
                  </a:lnTo>
                  <a:lnTo>
                    <a:pt x="721395" y="53120"/>
                  </a:lnTo>
                  <a:lnTo>
                    <a:pt x="685325" y="9426"/>
                  </a:lnTo>
                  <a:lnTo>
                    <a:pt x="649255" y="28089"/>
                  </a:lnTo>
                  <a:lnTo>
                    <a:pt x="613185" y="27244"/>
                  </a:lnTo>
                  <a:lnTo>
                    <a:pt x="577116" y="33410"/>
                  </a:lnTo>
                  <a:lnTo>
                    <a:pt x="541046" y="8025"/>
                  </a:lnTo>
                  <a:lnTo>
                    <a:pt x="504976" y="13703"/>
                  </a:lnTo>
                  <a:lnTo>
                    <a:pt x="468906" y="9813"/>
                  </a:lnTo>
                  <a:lnTo>
                    <a:pt x="432837" y="2047"/>
                  </a:lnTo>
                  <a:lnTo>
                    <a:pt x="396767" y="2764"/>
                  </a:lnTo>
                  <a:lnTo>
                    <a:pt x="360697" y="3888"/>
                  </a:lnTo>
                  <a:lnTo>
                    <a:pt x="324627" y="2313"/>
                  </a:lnTo>
                  <a:lnTo>
                    <a:pt x="288558" y="2031"/>
                  </a:lnTo>
                  <a:lnTo>
                    <a:pt x="252488" y="6527"/>
                  </a:lnTo>
                  <a:lnTo>
                    <a:pt x="216418" y="1019"/>
                  </a:lnTo>
                  <a:lnTo>
                    <a:pt x="180348" y="2347"/>
                  </a:lnTo>
                  <a:lnTo>
                    <a:pt x="144279" y="2914"/>
                  </a:lnTo>
                  <a:lnTo>
                    <a:pt x="108209" y="3357"/>
                  </a:lnTo>
                  <a:lnTo>
                    <a:pt x="72139" y="2114"/>
                  </a:lnTo>
                  <a:lnTo>
                    <a:pt x="36069" y="6627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109346" y="209192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40814" y="6024999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040814" y="5594191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040814" y="5163382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040814" y="4732573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0814" y="430176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109346" y="4343105"/>
              <a:ext cx="1370650" cy="1681894"/>
            </a:xfrm>
            <a:custGeom>
              <a:avLst/>
              <a:pathLst>
                <a:path w="1370650" h="1681894">
                  <a:moveTo>
                    <a:pt x="0" y="581401"/>
                  </a:moveTo>
                  <a:lnTo>
                    <a:pt x="36069" y="88049"/>
                  </a:lnTo>
                  <a:lnTo>
                    <a:pt x="72139" y="23565"/>
                  </a:lnTo>
                  <a:lnTo>
                    <a:pt x="108209" y="34214"/>
                  </a:lnTo>
                  <a:lnTo>
                    <a:pt x="144279" y="49491"/>
                  </a:lnTo>
                  <a:lnTo>
                    <a:pt x="180348" y="13819"/>
                  </a:lnTo>
                  <a:lnTo>
                    <a:pt x="216418" y="42959"/>
                  </a:lnTo>
                  <a:lnTo>
                    <a:pt x="252488" y="9264"/>
                  </a:lnTo>
                  <a:lnTo>
                    <a:pt x="288558" y="0"/>
                  </a:lnTo>
                  <a:lnTo>
                    <a:pt x="324627" y="37375"/>
                  </a:lnTo>
                  <a:lnTo>
                    <a:pt x="360697" y="28265"/>
                  </a:lnTo>
                  <a:lnTo>
                    <a:pt x="396767" y="36122"/>
                  </a:lnTo>
                  <a:lnTo>
                    <a:pt x="432837" y="34261"/>
                  </a:lnTo>
                  <a:lnTo>
                    <a:pt x="468906" y="152897"/>
                  </a:lnTo>
                  <a:lnTo>
                    <a:pt x="504976" y="149072"/>
                  </a:lnTo>
                  <a:lnTo>
                    <a:pt x="541046" y="137807"/>
                  </a:lnTo>
                  <a:lnTo>
                    <a:pt x="577116" y="154481"/>
                  </a:lnTo>
                  <a:lnTo>
                    <a:pt x="613185" y="138943"/>
                  </a:lnTo>
                  <a:lnTo>
                    <a:pt x="649255" y="95634"/>
                  </a:lnTo>
                  <a:lnTo>
                    <a:pt x="685325" y="161003"/>
                  </a:lnTo>
                  <a:lnTo>
                    <a:pt x="721395" y="104440"/>
                  </a:lnTo>
                  <a:lnTo>
                    <a:pt x="757464" y="165921"/>
                  </a:lnTo>
                  <a:lnTo>
                    <a:pt x="793534" y="196581"/>
                  </a:lnTo>
                  <a:lnTo>
                    <a:pt x="829604" y="126086"/>
                  </a:lnTo>
                  <a:lnTo>
                    <a:pt x="865674" y="184610"/>
                  </a:lnTo>
                  <a:lnTo>
                    <a:pt x="901743" y="105470"/>
                  </a:lnTo>
                  <a:lnTo>
                    <a:pt x="937813" y="139937"/>
                  </a:lnTo>
                  <a:lnTo>
                    <a:pt x="973883" y="156916"/>
                  </a:lnTo>
                  <a:lnTo>
                    <a:pt x="1009953" y="175374"/>
                  </a:lnTo>
                  <a:lnTo>
                    <a:pt x="1046022" y="225450"/>
                  </a:lnTo>
                  <a:lnTo>
                    <a:pt x="1082092" y="241594"/>
                  </a:lnTo>
                  <a:lnTo>
                    <a:pt x="1118162" y="34406"/>
                  </a:lnTo>
                  <a:lnTo>
                    <a:pt x="1154232" y="45197"/>
                  </a:lnTo>
                  <a:lnTo>
                    <a:pt x="1190301" y="64257"/>
                  </a:lnTo>
                  <a:lnTo>
                    <a:pt x="1226371" y="35431"/>
                  </a:lnTo>
                  <a:lnTo>
                    <a:pt x="1262441" y="41319"/>
                  </a:lnTo>
                  <a:lnTo>
                    <a:pt x="1298511" y="39533"/>
                  </a:lnTo>
                  <a:lnTo>
                    <a:pt x="1334580" y="40217"/>
                  </a:lnTo>
                  <a:lnTo>
                    <a:pt x="1370650" y="21219"/>
                  </a:lnTo>
                  <a:lnTo>
                    <a:pt x="1370650" y="1681894"/>
                  </a:lnTo>
                  <a:lnTo>
                    <a:pt x="1334580" y="1681894"/>
                  </a:lnTo>
                  <a:lnTo>
                    <a:pt x="1298511" y="1681894"/>
                  </a:lnTo>
                  <a:lnTo>
                    <a:pt x="1262441" y="1681894"/>
                  </a:lnTo>
                  <a:lnTo>
                    <a:pt x="1226371" y="1681894"/>
                  </a:lnTo>
                  <a:lnTo>
                    <a:pt x="1190301" y="1681894"/>
                  </a:lnTo>
                  <a:lnTo>
                    <a:pt x="1154232" y="1681894"/>
                  </a:lnTo>
                  <a:lnTo>
                    <a:pt x="1118162" y="1681894"/>
                  </a:lnTo>
                  <a:lnTo>
                    <a:pt x="1082092" y="1681894"/>
                  </a:lnTo>
                  <a:lnTo>
                    <a:pt x="1046022" y="1681894"/>
                  </a:lnTo>
                  <a:lnTo>
                    <a:pt x="1009953" y="1681894"/>
                  </a:lnTo>
                  <a:lnTo>
                    <a:pt x="973883" y="1681894"/>
                  </a:lnTo>
                  <a:lnTo>
                    <a:pt x="937813" y="1681894"/>
                  </a:lnTo>
                  <a:lnTo>
                    <a:pt x="901743" y="1681894"/>
                  </a:lnTo>
                  <a:lnTo>
                    <a:pt x="865674" y="1681894"/>
                  </a:lnTo>
                  <a:lnTo>
                    <a:pt x="829604" y="1681894"/>
                  </a:lnTo>
                  <a:lnTo>
                    <a:pt x="793534" y="1681894"/>
                  </a:lnTo>
                  <a:lnTo>
                    <a:pt x="757464" y="1681894"/>
                  </a:lnTo>
                  <a:lnTo>
                    <a:pt x="721395" y="1681894"/>
                  </a:lnTo>
                  <a:lnTo>
                    <a:pt x="685325" y="1681894"/>
                  </a:lnTo>
                  <a:lnTo>
                    <a:pt x="649255" y="1681894"/>
                  </a:lnTo>
                  <a:lnTo>
                    <a:pt x="613185" y="1681894"/>
                  </a:lnTo>
                  <a:lnTo>
                    <a:pt x="577116" y="1681894"/>
                  </a:lnTo>
                  <a:lnTo>
                    <a:pt x="541046" y="1681894"/>
                  </a:lnTo>
                  <a:lnTo>
                    <a:pt x="504976" y="1681894"/>
                  </a:lnTo>
                  <a:lnTo>
                    <a:pt x="468906" y="1681894"/>
                  </a:lnTo>
                  <a:lnTo>
                    <a:pt x="432837" y="1681894"/>
                  </a:lnTo>
                  <a:lnTo>
                    <a:pt x="396767" y="1681894"/>
                  </a:lnTo>
                  <a:lnTo>
                    <a:pt x="360697" y="1681894"/>
                  </a:lnTo>
                  <a:lnTo>
                    <a:pt x="324627" y="1681894"/>
                  </a:lnTo>
                  <a:lnTo>
                    <a:pt x="288558" y="1681894"/>
                  </a:lnTo>
                  <a:lnTo>
                    <a:pt x="252488" y="1681894"/>
                  </a:lnTo>
                  <a:lnTo>
                    <a:pt x="216418" y="1681894"/>
                  </a:lnTo>
                  <a:lnTo>
                    <a:pt x="180348" y="1681894"/>
                  </a:lnTo>
                  <a:lnTo>
                    <a:pt x="144279" y="1681894"/>
                  </a:lnTo>
                  <a:lnTo>
                    <a:pt x="108209" y="1681894"/>
                  </a:lnTo>
                  <a:lnTo>
                    <a:pt x="72139" y="1681894"/>
                  </a:lnTo>
                  <a:lnTo>
                    <a:pt x="36069" y="1681894"/>
                  </a:lnTo>
                  <a:lnTo>
                    <a:pt x="0" y="1681894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09346" y="4343105"/>
              <a:ext cx="1370650" cy="581401"/>
            </a:xfrm>
            <a:custGeom>
              <a:avLst/>
              <a:pathLst>
                <a:path w="1370650" h="581401">
                  <a:moveTo>
                    <a:pt x="0" y="581401"/>
                  </a:moveTo>
                  <a:lnTo>
                    <a:pt x="36069" y="88049"/>
                  </a:lnTo>
                  <a:lnTo>
                    <a:pt x="72139" y="23565"/>
                  </a:lnTo>
                  <a:lnTo>
                    <a:pt x="108209" y="34214"/>
                  </a:lnTo>
                  <a:lnTo>
                    <a:pt x="144279" y="49491"/>
                  </a:lnTo>
                  <a:lnTo>
                    <a:pt x="180348" y="13819"/>
                  </a:lnTo>
                  <a:lnTo>
                    <a:pt x="216418" y="42959"/>
                  </a:lnTo>
                  <a:lnTo>
                    <a:pt x="252488" y="9264"/>
                  </a:lnTo>
                  <a:lnTo>
                    <a:pt x="288558" y="0"/>
                  </a:lnTo>
                  <a:lnTo>
                    <a:pt x="324627" y="37375"/>
                  </a:lnTo>
                  <a:lnTo>
                    <a:pt x="360697" y="28265"/>
                  </a:lnTo>
                  <a:lnTo>
                    <a:pt x="396767" y="36122"/>
                  </a:lnTo>
                  <a:lnTo>
                    <a:pt x="432837" y="34261"/>
                  </a:lnTo>
                  <a:lnTo>
                    <a:pt x="468906" y="152897"/>
                  </a:lnTo>
                  <a:lnTo>
                    <a:pt x="504976" y="149072"/>
                  </a:lnTo>
                  <a:lnTo>
                    <a:pt x="541046" y="137807"/>
                  </a:lnTo>
                  <a:lnTo>
                    <a:pt x="577116" y="154481"/>
                  </a:lnTo>
                  <a:lnTo>
                    <a:pt x="613185" y="138943"/>
                  </a:lnTo>
                  <a:lnTo>
                    <a:pt x="649255" y="95634"/>
                  </a:lnTo>
                  <a:lnTo>
                    <a:pt x="685325" y="161003"/>
                  </a:lnTo>
                  <a:lnTo>
                    <a:pt x="721395" y="104440"/>
                  </a:lnTo>
                  <a:lnTo>
                    <a:pt x="757464" y="165921"/>
                  </a:lnTo>
                  <a:lnTo>
                    <a:pt x="793534" y="196581"/>
                  </a:lnTo>
                  <a:lnTo>
                    <a:pt x="829604" y="126086"/>
                  </a:lnTo>
                  <a:lnTo>
                    <a:pt x="865674" y="184610"/>
                  </a:lnTo>
                  <a:lnTo>
                    <a:pt x="901743" y="105470"/>
                  </a:lnTo>
                  <a:lnTo>
                    <a:pt x="937813" y="139937"/>
                  </a:lnTo>
                  <a:lnTo>
                    <a:pt x="973883" y="156916"/>
                  </a:lnTo>
                  <a:lnTo>
                    <a:pt x="1009953" y="175374"/>
                  </a:lnTo>
                  <a:lnTo>
                    <a:pt x="1046022" y="225450"/>
                  </a:lnTo>
                  <a:lnTo>
                    <a:pt x="1082092" y="241594"/>
                  </a:lnTo>
                  <a:lnTo>
                    <a:pt x="1118162" y="34406"/>
                  </a:lnTo>
                  <a:lnTo>
                    <a:pt x="1154232" y="45197"/>
                  </a:lnTo>
                  <a:lnTo>
                    <a:pt x="1190301" y="64257"/>
                  </a:lnTo>
                  <a:lnTo>
                    <a:pt x="1226371" y="35431"/>
                  </a:lnTo>
                  <a:lnTo>
                    <a:pt x="1262441" y="41319"/>
                  </a:lnTo>
                  <a:lnTo>
                    <a:pt x="1298511" y="39533"/>
                  </a:lnTo>
                  <a:lnTo>
                    <a:pt x="1334580" y="40217"/>
                  </a:lnTo>
                  <a:lnTo>
                    <a:pt x="1370650" y="212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109346" y="4301764"/>
              <a:ext cx="1370650" cy="622741"/>
            </a:xfrm>
            <a:custGeom>
              <a:avLst/>
              <a:pathLst>
                <a:path w="1370650" h="622741">
                  <a:moveTo>
                    <a:pt x="0" y="0"/>
                  </a:moveTo>
                  <a:lnTo>
                    <a:pt x="36069" y="11762"/>
                  </a:lnTo>
                  <a:lnTo>
                    <a:pt x="72139" y="0"/>
                  </a:lnTo>
                  <a:lnTo>
                    <a:pt x="108209" y="1937"/>
                  </a:lnTo>
                  <a:lnTo>
                    <a:pt x="144279" y="1279"/>
                  </a:lnTo>
                  <a:lnTo>
                    <a:pt x="180348" y="1021"/>
                  </a:lnTo>
                  <a:lnTo>
                    <a:pt x="216418" y="0"/>
                  </a:lnTo>
                  <a:lnTo>
                    <a:pt x="252488" y="1775"/>
                  </a:lnTo>
                  <a:lnTo>
                    <a:pt x="288558" y="0"/>
                  </a:lnTo>
                  <a:lnTo>
                    <a:pt x="324627" y="4254"/>
                  </a:lnTo>
                  <a:lnTo>
                    <a:pt x="360697" y="2983"/>
                  </a:lnTo>
                  <a:lnTo>
                    <a:pt x="396767" y="0"/>
                  </a:lnTo>
                  <a:lnTo>
                    <a:pt x="432837" y="8400"/>
                  </a:lnTo>
                  <a:lnTo>
                    <a:pt x="468906" y="4980"/>
                  </a:lnTo>
                  <a:lnTo>
                    <a:pt x="504976" y="22849"/>
                  </a:lnTo>
                  <a:lnTo>
                    <a:pt x="541046" y="8530"/>
                  </a:lnTo>
                  <a:lnTo>
                    <a:pt x="577116" y="16318"/>
                  </a:lnTo>
                  <a:lnTo>
                    <a:pt x="613185" y="14048"/>
                  </a:lnTo>
                  <a:lnTo>
                    <a:pt x="649255" y="11046"/>
                  </a:lnTo>
                  <a:lnTo>
                    <a:pt x="685325" y="56390"/>
                  </a:lnTo>
                  <a:lnTo>
                    <a:pt x="721395" y="17878"/>
                  </a:lnTo>
                  <a:lnTo>
                    <a:pt x="757464" y="59217"/>
                  </a:lnTo>
                  <a:lnTo>
                    <a:pt x="793534" y="61179"/>
                  </a:lnTo>
                  <a:lnTo>
                    <a:pt x="829604" y="41067"/>
                  </a:lnTo>
                  <a:lnTo>
                    <a:pt x="865674" y="24311"/>
                  </a:lnTo>
                  <a:lnTo>
                    <a:pt x="901743" y="20589"/>
                  </a:lnTo>
                  <a:lnTo>
                    <a:pt x="937813" y="49141"/>
                  </a:lnTo>
                  <a:lnTo>
                    <a:pt x="973883" y="76098"/>
                  </a:lnTo>
                  <a:lnTo>
                    <a:pt x="1009953" y="46605"/>
                  </a:lnTo>
                  <a:lnTo>
                    <a:pt x="1046022" y="128361"/>
                  </a:lnTo>
                  <a:lnTo>
                    <a:pt x="1082092" y="73808"/>
                  </a:lnTo>
                  <a:lnTo>
                    <a:pt x="1118162" y="20929"/>
                  </a:lnTo>
                  <a:lnTo>
                    <a:pt x="1154232" y="27591"/>
                  </a:lnTo>
                  <a:lnTo>
                    <a:pt x="1190301" y="19895"/>
                  </a:lnTo>
                  <a:lnTo>
                    <a:pt x="1226371" y="25984"/>
                  </a:lnTo>
                  <a:lnTo>
                    <a:pt x="1262441" y="30822"/>
                  </a:lnTo>
                  <a:lnTo>
                    <a:pt x="1298511" y="31105"/>
                  </a:lnTo>
                  <a:lnTo>
                    <a:pt x="1334580" y="18416"/>
                  </a:lnTo>
                  <a:lnTo>
                    <a:pt x="1370650" y="17061"/>
                  </a:lnTo>
                  <a:lnTo>
                    <a:pt x="1370650" y="62559"/>
                  </a:lnTo>
                  <a:lnTo>
                    <a:pt x="1334580" y="81557"/>
                  </a:lnTo>
                  <a:lnTo>
                    <a:pt x="1298511" y="80873"/>
                  </a:lnTo>
                  <a:lnTo>
                    <a:pt x="1262441" y="82659"/>
                  </a:lnTo>
                  <a:lnTo>
                    <a:pt x="1226371" y="76771"/>
                  </a:lnTo>
                  <a:lnTo>
                    <a:pt x="1190301" y="105597"/>
                  </a:lnTo>
                  <a:lnTo>
                    <a:pt x="1154232" y="86538"/>
                  </a:lnTo>
                  <a:lnTo>
                    <a:pt x="1118162" y="75746"/>
                  </a:lnTo>
                  <a:lnTo>
                    <a:pt x="1082092" y="282934"/>
                  </a:lnTo>
                  <a:lnTo>
                    <a:pt x="1046022" y="266791"/>
                  </a:lnTo>
                  <a:lnTo>
                    <a:pt x="1009953" y="216715"/>
                  </a:lnTo>
                  <a:lnTo>
                    <a:pt x="973883" y="198257"/>
                  </a:lnTo>
                  <a:lnTo>
                    <a:pt x="937813" y="181278"/>
                  </a:lnTo>
                  <a:lnTo>
                    <a:pt x="901743" y="146810"/>
                  </a:lnTo>
                  <a:lnTo>
                    <a:pt x="865674" y="225951"/>
                  </a:lnTo>
                  <a:lnTo>
                    <a:pt x="829604" y="167427"/>
                  </a:lnTo>
                  <a:lnTo>
                    <a:pt x="793534" y="237922"/>
                  </a:lnTo>
                  <a:lnTo>
                    <a:pt x="757464" y="207261"/>
                  </a:lnTo>
                  <a:lnTo>
                    <a:pt x="721395" y="145780"/>
                  </a:lnTo>
                  <a:lnTo>
                    <a:pt x="685325" y="202343"/>
                  </a:lnTo>
                  <a:lnTo>
                    <a:pt x="649255" y="136975"/>
                  </a:lnTo>
                  <a:lnTo>
                    <a:pt x="613185" y="180284"/>
                  </a:lnTo>
                  <a:lnTo>
                    <a:pt x="577116" y="195822"/>
                  </a:lnTo>
                  <a:lnTo>
                    <a:pt x="541046" y="179148"/>
                  </a:lnTo>
                  <a:lnTo>
                    <a:pt x="504976" y="190412"/>
                  </a:lnTo>
                  <a:lnTo>
                    <a:pt x="468906" y="194237"/>
                  </a:lnTo>
                  <a:lnTo>
                    <a:pt x="432837" y="75601"/>
                  </a:lnTo>
                  <a:lnTo>
                    <a:pt x="396767" y="77463"/>
                  </a:lnTo>
                  <a:lnTo>
                    <a:pt x="360697" y="69605"/>
                  </a:lnTo>
                  <a:lnTo>
                    <a:pt x="324627" y="78715"/>
                  </a:lnTo>
                  <a:lnTo>
                    <a:pt x="288558" y="41340"/>
                  </a:lnTo>
                  <a:lnTo>
                    <a:pt x="252488" y="50605"/>
                  </a:lnTo>
                  <a:lnTo>
                    <a:pt x="216418" y="84299"/>
                  </a:lnTo>
                  <a:lnTo>
                    <a:pt x="180348" y="55159"/>
                  </a:lnTo>
                  <a:lnTo>
                    <a:pt x="144279" y="90831"/>
                  </a:lnTo>
                  <a:lnTo>
                    <a:pt x="108209" y="75554"/>
                  </a:lnTo>
                  <a:lnTo>
                    <a:pt x="72139" y="64905"/>
                  </a:lnTo>
                  <a:lnTo>
                    <a:pt x="36069" y="129389"/>
                  </a:lnTo>
                  <a:lnTo>
                    <a:pt x="0" y="62274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09346" y="4301764"/>
              <a:ext cx="1370650" cy="128361"/>
            </a:xfrm>
            <a:custGeom>
              <a:avLst/>
              <a:pathLst>
                <a:path w="1370650" h="128361">
                  <a:moveTo>
                    <a:pt x="0" y="0"/>
                  </a:moveTo>
                  <a:lnTo>
                    <a:pt x="36069" y="11762"/>
                  </a:lnTo>
                  <a:lnTo>
                    <a:pt x="72139" y="0"/>
                  </a:lnTo>
                  <a:lnTo>
                    <a:pt x="108209" y="1937"/>
                  </a:lnTo>
                  <a:lnTo>
                    <a:pt x="144279" y="1279"/>
                  </a:lnTo>
                  <a:lnTo>
                    <a:pt x="180348" y="1021"/>
                  </a:lnTo>
                  <a:lnTo>
                    <a:pt x="216418" y="0"/>
                  </a:lnTo>
                  <a:lnTo>
                    <a:pt x="252488" y="1775"/>
                  </a:lnTo>
                  <a:lnTo>
                    <a:pt x="288558" y="0"/>
                  </a:lnTo>
                  <a:lnTo>
                    <a:pt x="324627" y="4254"/>
                  </a:lnTo>
                  <a:lnTo>
                    <a:pt x="360697" y="2983"/>
                  </a:lnTo>
                  <a:lnTo>
                    <a:pt x="396767" y="0"/>
                  </a:lnTo>
                  <a:lnTo>
                    <a:pt x="432837" y="8400"/>
                  </a:lnTo>
                  <a:lnTo>
                    <a:pt x="468906" y="4980"/>
                  </a:lnTo>
                  <a:lnTo>
                    <a:pt x="504976" y="22849"/>
                  </a:lnTo>
                  <a:lnTo>
                    <a:pt x="541046" y="8530"/>
                  </a:lnTo>
                  <a:lnTo>
                    <a:pt x="577116" y="16318"/>
                  </a:lnTo>
                  <a:lnTo>
                    <a:pt x="613185" y="14048"/>
                  </a:lnTo>
                  <a:lnTo>
                    <a:pt x="649255" y="11046"/>
                  </a:lnTo>
                  <a:lnTo>
                    <a:pt x="685325" y="56390"/>
                  </a:lnTo>
                  <a:lnTo>
                    <a:pt x="721395" y="17878"/>
                  </a:lnTo>
                  <a:lnTo>
                    <a:pt x="757464" y="59217"/>
                  </a:lnTo>
                  <a:lnTo>
                    <a:pt x="793534" y="61179"/>
                  </a:lnTo>
                  <a:lnTo>
                    <a:pt x="829604" y="41067"/>
                  </a:lnTo>
                  <a:lnTo>
                    <a:pt x="865674" y="24311"/>
                  </a:lnTo>
                  <a:lnTo>
                    <a:pt x="901743" y="20589"/>
                  </a:lnTo>
                  <a:lnTo>
                    <a:pt x="937813" y="49141"/>
                  </a:lnTo>
                  <a:lnTo>
                    <a:pt x="973883" y="76098"/>
                  </a:lnTo>
                  <a:lnTo>
                    <a:pt x="1009953" y="46605"/>
                  </a:lnTo>
                  <a:lnTo>
                    <a:pt x="1046022" y="128361"/>
                  </a:lnTo>
                  <a:lnTo>
                    <a:pt x="1082092" y="73808"/>
                  </a:lnTo>
                  <a:lnTo>
                    <a:pt x="1118162" y="20929"/>
                  </a:lnTo>
                  <a:lnTo>
                    <a:pt x="1154232" y="27591"/>
                  </a:lnTo>
                  <a:lnTo>
                    <a:pt x="1190301" y="19895"/>
                  </a:lnTo>
                  <a:lnTo>
                    <a:pt x="1226371" y="25984"/>
                  </a:lnTo>
                  <a:lnTo>
                    <a:pt x="1262441" y="30822"/>
                  </a:lnTo>
                  <a:lnTo>
                    <a:pt x="1298511" y="31105"/>
                  </a:lnTo>
                  <a:lnTo>
                    <a:pt x="1334580" y="18416"/>
                  </a:lnTo>
                  <a:lnTo>
                    <a:pt x="1370650" y="170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109346" y="4301764"/>
              <a:ext cx="1370650" cy="128361"/>
            </a:xfrm>
            <a:custGeom>
              <a:avLst/>
              <a:pathLst>
                <a:path w="1370650" h="12836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7061"/>
                  </a:lnTo>
                  <a:lnTo>
                    <a:pt x="1334580" y="18416"/>
                  </a:lnTo>
                  <a:lnTo>
                    <a:pt x="1298511" y="31105"/>
                  </a:lnTo>
                  <a:lnTo>
                    <a:pt x="1262441" y="30822"/>
                  </a:lnTo>
                  <a:lnTo>
                    <a:pt x="1226371" y="25984"/>
                  </a:lnTo>
                  <a:lnTo>
                    <a:pt x="1190301" y="19895"/>
                  </a:lnTo>
                  <a:lnTo>
                    <a:pt x="1154232" y="27591"/>
                  </a:lnTo>
                  <a:lnTo>
                    <a:pt x="1118162" y="20929"/>
                  </a:lnTo>
                  <a:lnTo>
                    <a:pt x="1082092" y="73808"/>
                  </a:lnTo>
                  <a:lnTo>
                    <a:pt x="1046022" y="128361"/>
                  </a:lnTo>
                  <a:lnTo>
                    <a:pt x="1009953" y="46605"/>
                  </a:lnTo>
                  <a:lnTo>
                    <a:pt x="973883" y="76098"/>
                  </a:lnTo>
                  <a:lnTo>
                    <a:pt x="937813" y="49141"/>
                  </a:lnTo>
                  <a:lnTo>
                    <a:pt x="901743" y="20589"/>
                  </a:lnTo>
                  <a:lnTo>
                    <a:pt x="865674" y="24311"/>
                  </a:lnTo>
                  <a:lnTo>
                    <a:pt x="829604" y="41067"/>
                  </a:lnTo>
                  <a:lnTo>
                    <a:pt x="793534" y="61179"/>
                  </a:lnTo>
                  <a:lnTo>
                    <a:pt x="757464" y="59217"/>
                  </a:lnTo>
                  <a:lnTo>
                    <a:pt x="721395" y="17878"/>
                  </a:lnTo>
                  <a:lnTo>
                    <a:pt x="685325" y="56390"/>
                  </a:lnTo>
                  <a:lnTo>
                    <a:pt x="649255" y="11046"/>
                  </a:lnTo>
                  <a:lnTo>
                    <a:pt x="613185" y="14048"/>
                  </a:lnTo>
                  <a:lnTo>
                    <a:pt x="577116" y="16318"/>
                  </a:lnTo>
                  <a:lnTo>
                    <a:pt x="541046" y="8530"/>
                  </a:lnTo>
                  <a:lnTo>
                    <a:pt x="504976" y="22849"/>
                  </a:lnTo>
                  <a:lnTo>
                    <a:pt x="468906" y="4980"/>
                  </a:lnTo>
                  <a:lnTo>
                    <a:pt x="432837" y="8400"/>
                  </a:lnTo>
                  <a:lnTo>
                    <a:pt x="396767" y="0"/>
                  </a:lnTo>
                  <a:lnTo>
                    <a:pt x="360697" y="2983"/>
                  </a:lnTo>
                  <a:lnTo>
                    <a:pt x="324627" y="4254"/>
                  </a:lnTo>
                  <a:lnTo>
                    <a:pt x="288558" y="0"/>
                  </a:lnTo>
                  <a:lnTo>
                    <a:pt x="252488" y="1775"/>
                  </a:lnTo>
                  <a:lnTo>
                    <a:pt x="216418" y="0"/>
                  </a:lnTo>
                  <a:lnTo>
                    <a:pt x="180348" y="1021"/>
                  </a:lnTo>
                  <a:lnTo>
                    <a:pt x="144279" y="1279"/>
                  </a:lnTo>
                  <a:lnTo>
                    <a:pt x="108209" y="1937"/>
                  </a:lnTo>
                  <a:lnTo>
                    <a:pt x="72139" y="0"/>
                  </a:lnTo>
                  <a:lnTo>
                    <a:pt x="36069" y="1176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09346" y="430176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886204" y="618075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518142" y="6257972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886204" y="397091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165806" y="404813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463509" y="397091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6987011" y="4046643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8040814" y="397091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6839" y="4048132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4886204" y="176107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457152" y="1838351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6463509" y="176107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6763411" y="1836803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8040814" y="1761070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676085" y="183829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4990806" y="8321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495783" y="8321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108969" y="8321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5400000">
              <a:off x="4806855" y="852885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5311831" y="852885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918260" y="852885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568111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073088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86274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5400000">
              <a:off x="6384160" y="631901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889136" y="631901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7495565" y="631901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8145416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50392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9263578" y="61111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 rot="-5400000">
              <a:off x="7961464" y="631901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8466441" y="631901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9072870" y="631901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586283" y="376967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86283" y="333886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586283" y="29080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86283" y="24772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586283" y="204644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851410" y="3815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51410" y="3384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51410" y="2953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51410" y="2522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51410" y="2091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586283" y="597951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586283" y="55487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586283" y="511790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86283" y="468709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586283" y="425628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4851410" y="602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51410" y="55941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51410" y="516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51410" y="4732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51410" y="4301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4586283" y="81893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86283" y="775854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586283" y="73277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586283" y="689693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586283" y="64661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4851410" y="823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51410" y="7804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51410" y="737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851410" y="6942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51410" y="6511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6713286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4262337" y="5106976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9687707" y="4650451"/>
              <a:ext cx="986903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9757296" y="4742364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9757296" y="49483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766296" y="4957356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757296" y="516781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9766296" y="5176812"/>
              <a:ext cx="201455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757296" y="538726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766296" y="5396268"/>
              <a:ext cx="201455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0052668" y="4988789"/>
              <a:ext cx="460950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052668" y="5208186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0052668" y="5427642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2021-02-11T16:13:30Z</dcterms:modified>
</cp:coreProperties>
</file>