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7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19529" y="3066915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19529" y="2889335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19529" y="2705129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19529" y="2536339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19529" y="2367548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19529" y="2183342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034485" y="2178605"/>
              <a:ext cx="3675747" cy="882358"/>
            </a:xfrm>
            <a:custGeom>
              <a:avLst/>
              <a:pathLst>
                <a:path w="3675747" h="882358">
                  <a:moveTo>
                    <a:pt x="0" y="820548"/>
                  </a:moveTo>
                  <a:lnTo>
                    <a:pt x="21495" y="815073"/>
                  </a:lnTo>
                  <a:lnTo>
                    <a:pt x="42991" y="809598"/>
                  </a:lnTo>
                  <a:lnTo>
                    <a:pt x="64486" y="804123"/>
                  </a:lnTo>
                  <a:lnTo>
                    <a:pt x="85982" y="798647"/>
                  </a:lnTo>
                  <a:lnTo>
                    <a:pt x="107478" y="793170"/>
                  </a:lnTo>
                  <a:lnTo>
                    <a:pt x="128973" y="787694"/>
                  </a:lnTo>
                  <a:lnTo>
                    <a:pt x="150469" y="782216"/>
                  </a:lnTo>
                  <a:lnTo>
                    <a:pt x="171964" y="776738"/>
                  </a:lnTo>
                  <a:lnTo>
                    <a:pt x="193460" y="771260"/>
                  </a:lnTo>
                  <a:lnTo>
                    <a:pt x="214956" y="765781"/>
                  </a:lnTo>
                  <a:lnTo>
                    <a:pt x="236451" y="760301"/>
                  </a:lnTo>
                  <a:lnTo>
                    <a:pt x="257947" y="754821"/>
                  </a:lnTo>
                  <a:lnTo>
                    <a:pt x="279442" y="749340"/>
                  </a:lnTo>
                  <a:lnTo>
                    <a:pt x="300938" y="743858"/>
                  </a:lnTo>
                  <a:lnTo>
                    <a:pt x="322434" y="738375"/>
                  </a:lnTo>
                  <a:lnTo>
                    <a:pt x="343929" y="732891"/>
                  </a:lnTo>
                  <a:lnTo>
                    <a:pt x="365425" y="727406"/>
                  </a:lnTo>
                  <a:lnTo>
                    <a:pt x="386920" y="721920"/>
                  </a:lnTo>
                  <a:lnTo>
                    <a:pt x="408416" y="716432"/>
                  </a:lnTo>
                  <a:lnTo>
                    <a:pt x="429912" y="710943"/>
                  </a:lnTo>
                  <a:lnTo>
                    <a:pt x="451407" y="705452"/>
                  </a:lnTo>
                  <a:lnTo>
                    <a:pt x="472903" y="699958"/>
                  </a:lnTo>
                  <a:lnTo>
                    <a:pt x="494398" y="694460"/>
                  </a:lnTo>
                  <a:lnTo>
                    <a:pt x="515894" y="688955"/>
                  </a:lnTo>
                  <a:lnTo>
                    <a:pt x="537390" y="683443"/>
                  </a:lnTo>
                  <a:lnTo>
                    <a:pt x="558885" y="677922"/>
                  </a:lnTo>
                  <a:lnTo>
                    <a:pt x="580381" y="672390"/>
                  </a:lnTo>
                  <a:lnTo>
                    <a:pt x="601876" y="666846"/>
                  </a:lnTo>
                  <a:lnTo>
                    <a:pt x="623372" y="661288"/>
                  </a:lnTo>
                  <a:lnTo>
                    <a:pt x="644868" y="655715"/>
                  </a:lnTo>
                  <a:lnTo>
                    <a:pt x="666363" y="650125"/>
                  </a:lnTo>
                  <a:lnTo>
                    <a:pt x="687859" y="644516"/>
                  </a:lnTo>
                  <a:lnTo>
                    <a:pt x="709354" y="638887"/>
                  </a:lnTo>
                  <a:lnTo>
                    <a:pt x="730850" y="633236"/>
                  </a:lnTo>
                  <a:lnTo>
                    <a:pt x="752346" y="627560"/>
                  </a:lnTo>
                  <a:lnTo>
                    <a:pt x="773841" y="621858"/>
                  </a:lnTo>
                  <a:lnTo>
                    <a:pt x="795337" y="616128"/>
                  </a:lnTo>
                  <a:lnTo>
                    <a:pt x="816832" y="610368"/>
                  </a:lnTo>
                  <a:lnTo>
                    <a:pt x="838328" y="604576"/>
                  </a:lnTo>
                  <a:lnTo>
                    <a:pt x="859824" y="598749"/>
                  </a:lnTo>
                  <a:lnTo>
                    <a:pt x="881319" y="592885"/>
                  </a:lnTo>
                  <a:lnTo>
                    <a:pt x="902815" y="586983"/>
                  </a:lnTo>
                  <a:lnTo>
                    <a:pt x="924310" y="581039"/>
                  </a:lnTo>
                  <a:lnTo>
                    <a:pt x="945806" y="575051"/>
                  </a:lnTo>
                  <a:lnTo>
                    <a:pt x="967302" y="569018"/>
                  </a:lnTo>
                  <a:lnTo>
                    <a:pt x="988797" y="562938"/>
                  </a:lnTo>
                  <a:lnTo>
                    <a:pt x="1010293" y="556809"/>
                  </a:lnTo>
                  <a:lnTo>
                    <a:pt x="1031788" y="550631"/>
                  </a:lnTo>
                  <a:lnTo>
                    <a:pt x="1053284" y="544402"/>
                  </a:lnTo>
                  <a:lnTo>
                    <a:pt x="1074780" y="538125"/>
                  </a:lnTo>
                  <a:lnTo>
                    <a:pt x="1096275" y="531800"/>
                  </a:lnTo>
                  <a:lnTo>
                    <a:pt x="1117771" y="525429"/>
                  </a:lnTo>
                  <a:lnTo>
                    <a:pt x="1139266" y="519015"/>
                  </a:lnTo>
                  <a:lnTo>
                    <a:pt x="1160762" y="512561"/>
                  </a:lnTo>
                  <a:lnTo>
                    <a:pt x="1182258" y="506071"/>
                  </a:lnTo>
                  <a:lnTo>
                    <a:pt x="1203753" y="499547"/>
                  </a:lnTo>
                  <a:lnTo>
                    <a:pt x="1225249" y="492994"/>
                  </a:lnTo>
                  <a:lnTo>
                    <a:pt x="1246744" y="486414"/>
                  </a:lnTo>
                  <a:lnTo>
                    <a:pt x="1268240" y="479810"/>
                  </a:lnTo>
                  <a:lnTo>
                    <a:pt x="1289736" y="473188"/>
                  </a:lnTo>
                  <a:lnTo>
                    <a:pt x="1311231" y="466553"/>
                  </a:lnTo>
                  <a:lnTo>
                    <a:pt x="1332727" y="459909"/>
                  </a:lnTo>
                  <a:lnTo>
                    <a:pt x="1354222" y="453260"/>
                  </a:lnTo>
                  <a:lnTo>
                    <a:pt x="1375718" y="446611"/>
                  </a:lnTo>
                  <a:lnTo>
                    <a:pt x="1397214" y="439964"/>
                  </a:lnTo>
                  <a:lnTo>
                    <a:pt x="1418709" y="433323"/>
                  </a:lnTo>
                  <a:lnTo>
                    <a:pt x="1440205" y="426691"/>
                  </a:lnTo>
                  <a:lnTo>
                    <a:pt x="1461700" y="420071"/>
                  </a:lnTo>
                  <a:lnTo>
                    <a:pt x="1483196" y="413465"/>
                  </a:lnTo>
                  <a:lnTo>
                    <a:pt x="1504692" y="406876"/>
                  </a:lnTo>
                  <a:lnTo>
                    <a:pt x="1526187" y="400307"/>
                  </a:lnTo>
                  <a:lnTo>
                    <a:pt x="1547683" y="393760"/>
                  </a:lnTo>
                  <a:lnTo>
                    <a:pt x="1569178" y="387236"/>
                  </a:lnTo>
                  <a:lnTo>
                    <a:pt x="1590674" y="380739"/>
                  </a:lnTo>
                  <a:lnTo>
                    <a:pt x="1612170" y="374269"/>
                  </a:lnTo>
                  <a:lnTo>
                    <a:pt x="1633665" y="367830"/>
                  </a:lnTo>
                  <a:lnTo>
                    <a:pt x="1655161" y="361423"/>
                  </a:lnTo>
                  <a:lnTo>
                    <a:pt x="1676656" y="355051"/>
                  </a:lnTo>
                  <a:lnTo>
                    <a:pt x="1698152" y="348716"/>
                  </a:lnTo>
                  <a:lnTo>
                    <a:pt x="1719648" y="342421"/>
                  </a:lnTo>
                  <a:lnTo>
                    <a:pt x="1741143" y="336169"/>
                  </a:lnTo>
                  <a:lnTo>
                    <a:pt x="1762639" y="329963"/>
                  </a:lnTo>
                  <a:lnTo>
                    <a:pt x="1784134" y="323807"/>
                  </a:lnTo>
                  <a:lnTo>
                    <a:pt x="1805630" y="317704"/>
                  </a:lnTo>
                  <a:lnTo>
                    <a:pt x="1827126" y="311660"/>
                  </a:lnTo>
                  <a:lnTo>
                    <a:pt x="1848621" y="305679"/>
                  </a:lnTo>
                  <a:lnTo>
                    <a:pt x="1870117" y="299765"/>
                  </a:lnTo>
                  <a:lnTo>
                    <a:pt x="1891612" y="293923"/>
                  </a:lnTo>
                  <a:lnTo>
                    <a:pt x="1913108" y="288159"/>
                  </a:lnTo>
                  <a:lnTo>
                    <a:pt x="1934604" y="282478"/>
                  </a:lnTo>
                  <a:lnTo>
                    <a:pt x="1956099" y="276885"/>
                  </a:lnTo>
                  <a:lnTo>
                    <a:pt x="1977595" y="271385"/>
                  </a:lnTo>
                  <a:lnTo>
                    <a:pt x="1999090" y="265984"/>
                  </a:lnTo>
                  <a:lnTo>
                    <a:pt x="2020586" y="260685"/>
                  </a:lnTo>
                  <a:lnTo>
                    <a:pt x="2042082" y="255495"/>
                  </a:lnTo>
                  <a:lnTo>
                    <a:pt x="2063577" y="250418"/>
                  </a:lnTo>
                  <a:lnTo>
                    <a:pt x="2085073" y="245459"/>
                  </a:lnTo>
                  <a:lnTo>
                    <a:pt x="2106568" y="240621"/>
                  </a:lnTo>
                  <a:lnTo>
                    <a:pt x="2128064" y="235902"/>
                  </a:lnTo>
                  <a:lnTo>
                    <a:pt x="2149560" y="231299"/>
                  </a:lnTo>
                  <a:lnTo>
                    <a:pt x="2171055" y="226809"/>
                  </a:lnTo>
                  <a:lnTo>
                    <a:pt x="2192551" y="222426"/>
                  </a:lnTo>
                  <a:lnTo>
                    <a:pt x="2214046" y="218148"/>
                  </a:lnTo>
                  <a:lnTo>
                    <a:pt x="2235542" y="213970"/>
                  </a:lnTo>
                  <a:lnTo>
                    <a:pt x="2257038" y="209888"/>
                  </a:lnTo>
                  <a:lnTo>
                    <a:pt x="2278533" y="205898"/>
                  </a:lnTo>
                  <a:lnTo>
                    <a:pt x="2300029" y="201994"/>
                  </a:lnTo>
                  <a:lnTo>
                    <a:pt x="2321524" y="198171"/>
                  </a:lnTo>
                  <a:lnTo>
                    <a:pt x="2343020" y="194424"/>
                  </a:lnTo>
                  <a:lnTo>
                    <a:pt x="2364516" y="190749"/>
                  </a:lnTo>
                  <a:lnTo>
                    <a:pt x="2386011" y="187139"/>
                  </a:lnTo>
                  <a:lnTo>
                    <a:pt x="2407507" y="183588"/>
                  </a:lnTo>
                  <a:lnTo>
                    <a:pt x="2429002" y="180093"/>
                  </a:lnTo>
                  <a:lnTo>
                    <a:pt x="2450498" y="176646"/>
                  </a:lnTo>
                  <a:lnTo>
                    <a:pt x="2471994" y="173245"/>
                  </a:lnTo>
                  <a:lnTo>
                    <a:pt x="2493489" y="169883"/>
                  </a:lnTo>
                  <a:lnTo>
                    <a:pt x="2514985" y="166558"/>
                  </a:lnTo>
                  <a:lnTo>
                    <a:pt x="2536480" y="163265"/>
                  </a:lnTo>
                  <a:lnTo>
                    <a:pt x="2557976" y="160003"/>
                  </a:lnTo>
                  <a:lnTo>
                    <a:pt x="2579472" y="156768"/>
                  </a:lnTo>
                  <a:lnTo>
                    <a:pt x="2600967" y="153558"/>
                  </a:lnTo>
                  <a:lnTo>
                    <a:pt x="2622463" y="150372"/>
                  </a:lnTo>
                  <a:lnTo>
                    <a:pt x="2643958" y="147208"/>
                  </a:lnTo>
                  <a:lnTo>
                    <a:pt x="2665454" y="144064"/>
                  </a:lnTo>
                  <a:lnTo>
                    <a:pt x="2686950" y="140938"/>
                  </a:lnTo>
                  <a:lnTo>
                    <a:pt x="2708445" y="137830"/>
                  </a:lnTo>
                  <a:lnTo>
                    <a:pt x="2729941" y="134736"/>
                  </a:lnTo>
                  <a:lnTo>
                    <a:pt x="2751436" y="131656"/>
                  </a:lnTo>
                  <a:lnTo>
                    <a:pt x="2772932" y="128588"/>
                  </a:lnTo>
                  <a:lnTo>
                    <a:pt x="2794428" y="125529"/>
                  </a:lnTo>
                  <a:lnTo>
                    <a:pt x="2815923" y="122478"/>
                  </a:lnTo>
                  <a:lnTo>
                    <a:pt x="2837419" y="119432"/>
                  </a:lnTo>
                  <a:lnTo>
                    <a:pt x="2858914" y="116390"/>
                  </a:lnTo>
                  <a:lnTo>
                    <a:pt x="2880410" y="113349"/>
                  </a:lnTo>
                  <a:lnTo>
                    <a:pt x="2901906" y="110308"/>
                  </a:lnTo>
                  <a:lnTo>
                    <a:pt x="2923401" y="107264"/>
                  </a:lnTo>
                  <a:lnTo>
                    <a:pt x="2944897" y="104217"/>
                  </a:lnTo>
                  <a:lnTo>
                    <a:pt x="2966392" y="101168"/>
                  </a:lnTo>
                  <a:lnTo>
                    <a:pt x="2987888" y="98117"/>
                  </a:lnTo>
                  <a:lnTo>
                    <a:pt x="3009384" y="95064"/>
                  </a:lnTo>
                  <a:lnTo>
                    <a:pt x="3030879" y="92009"/>
                  </a:lnTo>
                  <a:lnTo>
                    <a:pt x="3052375" y="88953"/>
                  </a:lnTo>
                  <a:lnTo>
                    <a:pt x="3073870" y="85895"/>
                  </a:lnTo>
                  <a:lnTo>
                    <a:pt x="3095366" y="82836"/>
                  </a:lnTo>
                  <a:lnTo>
                    <a:pt x="3116862" y="79776"/>
                  </a:lnTo>
                  <a:lnTo>
                    <a:pt x="3138357" y="76714"/>
                  </a:lnTo>
                  <a:lnTo>
                    <a:pt x="3159853" y="73652"/>
                  </a:lnTo>
                  <a:lnTo>
                    <a:pt x="3181348" y="70589"/>
                  </a:lnTo>
                  <a:lnTo>
                    <a:pt x="3202844" y="67525"/>
                  </a:lnTo>
                  <a:lnTo>
                    <a:pt x="3224340" y="64461"/>
                  </a:lnTo>
                  <a:lnTo>
                    <a:pt x="3245835" y="61395"/>
                  </a:lnTo>
                  <a:lnTo>
                    <a:pt x="3267331" y="58329"/>
                  </a:lnTo>
                  <a:lnTo>
                    <a:pt x="3288826" y="55263"/>
                  </a:lnTo>
                  <a:lnTo>
                    <a:pt x="3310322" y="52196"/>
                  </a:lnTo>
                  <a:lnTo>
                    <a:pt x="3331818" y="49128"/>
                  </a:lnTo>
                  <a:lnTo>
                    <a:pt x="3353313" y="46060"/>
                  </a:lnTo>
                  <a:lnTo>
                    <a:pt x="3374809" y="42992"/>
                  </a:lnTo>
                  <a:lnTo>
                    <a:pt x="3396304" y="39923"/>
                  </a:lnTo>
                  <a:lnTo>
                    <a:pt x="3417800" y="36854"/>
                  </a:lnTo>
                  <a:lnTo>
                    <a:pt x="3439296" y="33784"/>
                  </a:lnTo>
                  <a:lnTo>
                    <a:pt x="3460791" y="30714"/>
                  </a:lnTo>
                  <a:lnTo>
                    <a:pt x="3482287" y="27644"/>
                  </a:lnTo>
                  <a:lnTo>
                    <a:pt x="3503782" y="24573"/>
                  </a:lnTo>
                  <a:lnTo>
                    <a:pt x="3525278" y="21502"/>
                  </a:lnTo>
                  <a:lnTo>
                    <a:pt x="3546774" y="18431"/>
                  </a:lnTo>
                  <a:lnTo>
                    <a:pt x="3568269" y="15360"/>
                  </a:lnTo>
                  <a:lnTo>
                    <a:pt x="3589765" y="12288"/>
                  </a:lnTo>
                  <a:lnTo>
                    <a:pt x="3611260" y="9216"/>
                  </a:lnTo>
                  <a:lnTo>
                    <a:pt x="3632756" y="6144"/>
                  </a:lnTo>
                  <a:lnTo>
                    <a:pt x="3654252" y="3072"/>
                  </a:lnTo>
                  <a:lnTo>
                    <a:pt x="3675747" y="0"/>
                  </a:lnTo>
                  <a:lnTo>
                    <a:pt x="3675747" y="38794"/>
                  </a:lnTo>
                  <a:lnTo>
                    <a:pt x="3654252" y="41184"/>
                  </a:lnTo>
                  <a:lnTo>
                    <a:pt x="3632756" y="43575"/>
                  </a:lnTo>
                  <a:lnTo>
                    <a:pt x="3611260" y="45966"/>
                  </a:lnTo>
                  <a:lnTo>
                    <a:pt x="3589765" y="48356"/>
                  </a:lnTo>
                  <a:lnTo>
                    <a:pt x="3568269" y="50747"/>
                  </a:lnTo>
                  <a:lnTo>
                    <a:pt x="3546774" y="53139"/>
                  </a:lnTo>
                  <a:lnTo>
                    <a:pt x="3525278" y="55530"/>
                  </a:lnTo>
                  <a:lnTo>
                    <a:pt x="3503782" y="57922"/>
                  </a:lnTo>
                  <a:lnTo>
                    <a:pt x="3482287" y="60314"/>
                  </a:lnTo>
                  <a:lnTo>
                    <a:pt x="3460791" y="62706"/>
                  </a:lnTo>
                  <a:lnTo>
                    <a:pt x="3439296" y="65099"/>
                  </a:lnTo>
                  <a:lnTo>
                    <a:pt x="3417800" y="67492"/>
                  </a:lnTo>
                  <a:lnTo>
                    <a:pt x="3396304" y="69885"/>
                  </a:lnTo>
                  <a:lnTo>
                    <a:pt x="3374809" y="72278"/>
                  </a:lnTo>
                  <a:lnTo>
                    <a:pt x="3353313" y="74672"/>
                  </a:lnTo>
                  <a:lnTo>
                    <a:pt x="3331818" y="77067"/>
                  </a:lnTo>
                  <a:lnTo>
                    <a:pt x="3310322" y="79461"/>
                  </a:lnTo>
                  <a:lnTo>
                    <a:pt x="3288826" y="81856"/>
                  </a:lnTo>
                  <a:lnTo>
                    <a:pt x="3267331" y="84252"/>
                  </a:lnTo>
                  <a:lnTo>
                    <a:pt x="3245835" y="86648"/>
                  </a:lnTo>
                  <a:lnTo>
                    <a:pt x="3224340" y="89045"/>
                  </a:lnTo>
                  <a:lnTo>
                    <a:pt x="3202844" y="91443"/>
                  </a:lnTo>
                  <a:lnTo>
                    <a:pt x="3181348" y="93841"/>
                  </a:lnTo>
                  <a:lnTo>
                    <a:pt x="3159853" y="96240"/>
                  </a:lnTo>
                  <a:lnTo>
                    <a:pt x="3138357" y="98639"/>
                  </a:lnTo>
                  <a:lnTo>
                    <a:pt x="3116862" y="101040"/>
                  </a:lnTo>
                  <a:lnTo>
                    <a:pt x="3095366" y="103442"/>
                  </a:lnTo>
                  <a:lnTo>
                    <a:pt x="3073870" y="105844"/>
                  </a:lnTo>
                  <a:lnTo>
                    <a:pt x="3052375" y="108248"/>
                  </a:lnTo>
                  <a:lnTo>
                    <a:pt x="3030879" y="110653"/>
                  </a:lnTo>
                  <a:lnTo>
                    <a:pt x="3009384" y="113060"/>
                  </a:lnTo>
                  <a:lnTo>
                    <a:pt x="2987888" y="115468"/>
                  </a:lnTo>
                  <a:lnTo>
                    <a:pt x="2966392" y="117879"/>
                  </a:lnTo>
                  <a:lnTo>
                    <a:pt x="2944897" y="120291"/>
                  </a:lnTo>
                  <a:lnTo>
                    <a:pt x="2923401" y="122706"/>
                  </a:lnTo>
                  <a:lnTo>
                    <a:pt x="2901906" y="125123"/>
                  </a:lnTo>
                  <a:lnTo>
                    <a:pt x="2880410" y="127543"/>
                  </a:lnTo>
                  <a:lnTo>
                    <a:pt x="2858914" y="129971"/>
                  </a:lnTo>
                  <a:lnTo>
                    <a:pt x="2837419" y="132409"/>
                  </a:lnTo>
                  <a:lnTo>
                    <a:pt x="2815923" y="134861"/>
                  </a:lnTo>
                  <a:lnTo>
                    <a:pt x="2794428" y="137332"/>
                  </a:lnTo>
                  <a:lnTo>
                    <a:pt x="2772932" y="139824"/>
                  </a:lnTo>
                  <a:lnTo>
                    <a:pt x="2751436" y="142343"/>
                  </a:lnTo>
                  <a:lnTo>
                    <a:pt x="2729941" y="144892"/>
                  </a:lnTo>
                  <a:lnTo>
                    <a:pt x="2708445" y="147476"/>
                  </a:lnTo>
                  <a:lnTo>
                    <a:pt x="2686950" y="150098"/>
                  </a:lnTo>
                  <a:lnTo>
                    <a:pt x="2665454" y="152763"/>
                  </a:lnTo>
                  <a:lnTo>
                    <a:pt x="2643958" y="155475"/>
                  </a:lnTo>
                  <a:lnTo>
                    <a:pt x="2622463" y="158238"/>
                  </a:lnTo>
                  <a:lnTo>
                    <a:pt x="2600967" y="161058"/>
                  </a:lnTo>
                  <a:lnTo>
                    <a:pt x="2579472" y="163938"/>
                  </a:lnTo>
                  <a:lnTo>
                    <a:pt x="2557976" y="166882"/>
                  </a:lnTo>
                  <a:lnTo>
                    <a:pt x="2536480" y="169894"/>
                  </a:lnTo>
                  <a:lnTo>
                    <a:pt x="2514985" y="172977"/>
                  </a:lnTo>
                  <a:lnTo>
                    <a:pt x="2493489" y="176136"/>
                  </a:lnTo>
                  <a:lnTo>
                    <a:pt x="2471994" y="179371"/>
                  </a:lnTo>
                  <a:lnTo>
                    <a:pt x="2450498" y="182686"/>
                  </a:lnTo>
                  <a:lnTo>
                    <a:pt x="2429002" y="186082"/>
                  </a:lnTo>
                  <a:lnTo>
                    <a:pt x="2407507" y="189560"/>
                  </a:lnTo>
                  <a:lnTo>
                    <a:pt x="2386011" y="193121"/>
                  </a:lnTo>
                  <a:lnTo>
                    <a:pt x="2364516" y="196765"/>
                  </a:lnTo>
                  <a:lnTo>
                    <a:pt x="2343020" y="200493"/>
                  </a:lnTo>
                  <a:lnTo>
                    <a:pt x="2321524" y="204306"/>
                  </a:lnTo>
                  <a:lnTo>
                    <a:pt x="2300029" y="208203"/>
                  </a:lnTo>
                  <a:lnTo>
                    <a:pt x="2278533" y="212186"/>
                  </a:lnTo>
                  <a:lnTo>
                    <a:pt x="2257038" y="216256"/>
                  </a:lnTo>
                  <a:lnTo>
                    <a:pt x="2235542" y="220414"/>
                  </a:lnTo>
                  <a:lnTo>
                    <a:pt x="2214046" y="224661"/>
                  </a:lnTo>
                  <a:lnTo>
                    <a:pt x="2192551" y="228999"/>
                  </a:lnTo>
                  <a:lnTo>
                    <a:pt x="2171055" y="233429"/>
                  </a:lnTo>
                  <a:lnTo>
                    <a:pt x="2149560" y="237954"/>
                  </a:lnTo>
                  <a:lnTo>
                    <a:pt x="2128064" y="242575"/>
                  </a:lnTo>
                  <a:lnTo>
                    <a:pt x="2106568" y="247295"/>
                  </a:lnTo>
                  <a:lnTo>
                    <a:pt x="2085073" y="252117"/>
                  </a:lnTo>
                  <a:lnTo>
                    <a:pt x="2063577" y="257042"/>
                  </a:lnTo>
                  <a:lnTo>
                    <a:pt x="2042082" y="262068"/>
                  </a:lnTo>
                  <a:lnTo>
                    <a:pt x="2020586" y="267194"/>
                  </a:lnTo>
                  <a:lnTo>
                    <a:pt x="1999090" y="272416"/>
                  </a:lnTo>
                  <a:lnTo>
                    <a:pt x="1977595" y="277733"/>
                  </a:lnTo>
                  <a:lnTo>
                    <a:pt x="1956099" y="283143"/>
                  </a:lnTo>
                  <a:lnTo>
                    <a:pt x="1934604" y="288642"/>
                  </a:lnTo>
                  <a:lnTo>
                    <a:pt x="1913108" y="294231"/>
                  </a:lnTo>
                  <a:lnTo>
                    <a:pt x="1891612" y="299905"/>
                  </a:lnTo>
                  <a:lnTo>
                    <a:pt x="1870117" y="305664"/>
                  </a:lnTo>
                  <a:lnTo>
                    <a:pt x="1848621" y="311506"/>
                  </a:lnTo>
                  <a:lnTo>
                    <a:pt x="1827126" y="317427"/>
                  </a:lnTo>
                  <a:lnTo>
                    <a:pt x="1805630" y="323427"/>
                  </a:lnTo>
                  <a:lnTo>
                    <a:pt x="1784134" y="329503"/>
                  </a:lnTo>
                  <a:lnTo>
                    <a:pt x="1762639" y="335651"/>
                  </a:lnTo>
                  <a:lnTo>
                    <a:pt x="1741143" y="341868"/>
                  </a:lnTo>
                  <a:lnTo>
                    <a:pt x="1719648" y="348152"/>
                  </a:lnTo>
                  <a:lnTo>
                    <a:pt x="1698152" y="354499"/>
                  </a:lnTo>
                  <a:lnTo>
                    <a:pt x="1676656" y="360904"/>
                  </a:lnTo>
                  <a:lnTo>
                    <a:pt x="1655161" y="367364"/>
                  </a:lnTo>
                  <a:lnTo>
                    <a:pt x="1633665" y="373873"/>
                  </a:lnTo>
                  <a:lnTo>
                    <a:pt x="1612170" y="380427"/>
                  </a:lnTo>
                  <a:lnTo>
                    <a:pt x="1590674" y="387021"/>
                  </a:lnTo>
                  <a:lnTo>
                    <a:pt x="1569178" y="393650"/>
                  </a:lnTo>
                  <a:lnTo>
                    <a:pt x="1547683" y="400310"/>
                  </a:lnTo>
                  <a:lnTo>
                    <a:pt x="1526187" y="406995"/>
                  </a:lnTo>
                  <a:lnTo>
                    <a:pt x="1504692" y="413701"/>
                  </a:lnTo>
                  <a:lnTo>
                    <a:pt x="1483196" y="420422"/>
                  </a:lnTo>
                  <a:lnTo>
                    <a:pt x="1461700" y="427155"/>
                  </a:lnTo>
                  <a:lnTo>
                    <a:pt x="1440205" y="433894"/>
                  </a:lnTo>
                  <a:lnTo>
                    <a:pt x="1418709" y="440635"/>
                  </a:lnTo>
                  <a:lnTo>
                    <a:pt x="1397214" y="447374"/>
                  </a:lnTo>
                  <a:lnTo>
                    <a:pt x="1375718" y="454107"/>
                  </a:lnTo>
                  <a:lnTo>
                    <a:pt x="1354222" y="460831"/>
                  </a:lnTo>
                  <a:lnTo>
                    <a:pt x="1332727" y="467540"/>
                  </a:lnTo>
                  <a:lnTo>
                    <a:pt x="1311231" y="474232"/>
                  </a:lnTo>
                  <a:lnTo>
                    <a:pt x="1289736" y="480905"/>
                  </a:lnTo>
                  <a:lnTo>
                    <a:pt x="1268240" y="487555"/>
                  </a:lnTo>
                  <a:lnTo>
                    <a:pt x="1246744" y="494180"/>
                  </a:lnTo>
                  <a:lnTo>
                    <a:pt x="1225249" y="500779"/>
                  </a:lnTo>
                  <a:lnTo>
                    <a:pt x="1203753" y="507357"/>
                  </a:lnTo>
                  <a:lnTo>
                    <a:pt x="1182258" y="513916"/>
                  </a:lnTo>
                  <a:lnTo>
                    <a:pt x="1160762" y="520462"/>
                  </a:lnTo>
                  <a:lnTo>
                    <a:pt x="1139266" y="527000"/>
                  </a:lnTo>
                  <a:lnTo>
                    <a:pt x="1117771" y="533534"/>
                  </a:lnTo>
                  <a:lnTo>
                    <a:pt x="1096275" y="540068"/>
                  </a:lnTo>
                  <a:lnTo>
                    <a:pt x="1074780" y="546606"/>
                  </a:lnTo>
                  <a:lnTo>
                    <a:pt x="1053284" y="553153"/>
                  </a:lnTo>
                  <a:lnTo>
                    <a:pt x="1031788" y="559710"/>
                  </a:lnTo>
                  <a:lnTo>
                    <a:pt x="1010293" y="566280"/>
                  </a:lnTo>
                  <a:lnTo>
                    <a:pt x="988797" y="572863"/>
                  </a:lnTo>
                  <a:lnTo>
                    <a:pt x="967302" y="579460"/>
                  </a:lnTo>
                  <a:lnTo>
                    <a:pt x="945806" y="586071"/>
                  </a:lnTo>
                  <a:lnTo>
                    <a:pt x="924310" y="592696"/>
                  </a:lnTo>
                  <a:lnTo>
                    <a:pt x="902815" y="599333"/>
                  </a:lnTo>
                  <a:lnTo>
                    <a:pt x="881319" y="605983"/>
                  </a:lnTo>
                  <a:lnTo>
                    <a:pt x="859824" y="612643"/>
                  </a:lnTo>
                  <a:lnTo>
                    <a:pt x="838328" y="619313"/>
                  </a:lnTo>
                  <a:lnTo>
                    <a:pt x="816832" y="625993"/>
                  </a:lnTo>
                  <a:lnTo>
                    <a:pt x="795337" y="632681"/>
                  </a:lnTo>
                  <a:lnTo>
                    <a:pt x="773841" y="639376"/>
                  </a:lnTo>
                  <a:lnTo>
                    <a:pt x="752346" y="646078"/>
                  </a:lnTo>
                  <a:lnTo>
                    <a:pt x="730850" y="652785"/>
                  </a:lnTo>
                  <a:lnTo>
                    <a:pt x="709354" y="659499"/>
                  </a:lnTo>
                  <a:lnTo>
                    <a:pt x="687859" y="666217"/>
                  </a:lnTo>
                  <a:lnTo>
                    <a:pt x="666363" y="672939"/>
                  </a:lnTo>
                  <a:lnTo>
                    <a:pt x="644868" y="679666"/>
                  </a:lnTo>
                  <a:lnTo>
                    <a:pt x="623372" y="686396"/>
                  </a:lnTo>
                  <a:lnTo>
                    <a:pt x="601876" y="693129"/>
                  </a:lnTo>
                  <a:lnTo>
                    <a:pt x="580381" y="699866"/>
                  </a:lnTo>
                  <a:lnTo>
                    <a:pt x="558885" y="706605"/>
                  </a:lnTo>
                  <a:lnTo>
                    <a:pt x="537390" y="713347"/>
                  </a:lnTo>
                  <a:lnTo>
                    <a:pt x="515894" y="720091"/>
                  </a:lnTo>
                  <a:lnTo>
                    <a:pt x="494398" y="726838"/>
                  </a:lnTo>
                  <a:lnTo>
                    <a:pt x="472903" y="733587"/>
                  </a:lnTo>
                  <a:lnTo>
                    <a:pt x="451407" y="740337"/>
                  </a:lnTo>
                  <a:lnTo>
                    <a:pt x="429912" y="747090"/>
                  </a:lnTo>
                  <a:lnTo>
                    <a:pt x="408416" y="753844"/>
                  </a:lnTo>
                  <a:lnTo>
                    <a:pt x="386920" y="760599"/>
                  </a:lnTo>
                  <a:lnTo>
                    <a:pt x="365425" y="767356"/>
                  </a:lnTo>
                  <a:lnTo>
                    <a:pt x="343929" y="774115"/>
                  </a:lnTo>
                  <a:lnTo>
                    <a:pt x="322434" y="780874"/>
                  </a:lnTo>
                  <a:lnTo>
                    <a:pt x="300938" y="787635"/>
                  </a:lnTo>
                  <a:lnTo>
                    <a:pt x="279442" y="794396"/>
                  </a:lnTo>
                  <a:lnTo>
                    <a:pt x="257947" y="801159"/>
                  </a:lnTo>
                  <a:lnTo>
                    <a:pt x="236451" y="807922"/>
                  </a:lnTo>
                  <a:lnTo>
                    <a:pt x="214956" y="814686"/>
                  </a:lnTo>
                  <a:lnTo>
                    <a:pt x="193460" y="821451"/>
                  </a:lnTo>
                  <a:lnTo>
                    <a:pt x="171964" y="828216"/>
                  </a:lnTo>
                  <a:lnTo>
                    <a:pt x="150469" y="834982"/>
                  </a:lnTo>
                  <a:lnTo>
                    <a:pt x="128973" y="841749"/>
                  </a:lnTo>
                  <a:lnTo>
                    <a:pt x="107478" y="848516"/>
                  </a:lnTo>
                  <a:lnTo>
                    <a:pt x="85982" y="855283"/>
                  </a:lnTo>
                  <a:lnTo>
                    <a:pt x="64486" y="862051"/>
                  </a:lnTo>
                  <a:lnTo>
                    <a:pt x="42991" y="868820"/>
                  </a:lnTo>
                  <a:lnTo>
                    <a:pt x="21495" y="875589"/>
                  </a:lnTo>
                  <a:lnTo>
                    <a:pt x="0" y="882358"/>
                  </a:lnTo>
                  <a:close/>
                </a:path>
              </a:pathLst>
            </a:custGeom>
            <a:solidFill>
              <a:srgbClr val="FF005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34485" y="2178605"/>
              <a:ext cx="3675747" cy="820548"/>
            </a:xfrm>
            <a:custGeom>
              <a:avLst/>
              <a:pathLst>
                <a:path w="3675747" h="820548">
                  <a:moveTo>
                    <a:pt x="0" y="820548"/>
                  </a:moveTo>
                  <a:lnTo>
                    <a:pt x="21495" y="815073"/>
                  </a:lnTo>
                  <a:lnTo>
                    <a:pt x="42991" y="809598"/>
                  </a:lnTo>
                  <a:lnTo>
                    <a:pt x="64486" y="804123"/>
                  </a:lnTo>
                  <a:lnTo>
                    <a:pt x="85982" y="798647"/>
                  </a:lnTo>
                  <a:lnTo>
                    <a:pt x="107478" y="793170"/>
                  </a:lnTo>
                  <a:lnTo>
                    <a:pt x="128973" y="787694"/>
                  </a:lnTo>
                  <a:lnTo>
                    <a:pt x="150469" y="782216"/>
                  </a:lnTo>
                  <a:lnTo>
                    <a:pt x="171964" y="776738"/>
                  </a:lnTo>
                  <a:lnTo>
                    <a:pt x="193460" y="771260"/>
                  </a:lnTo>
                  <a:lnTo>
                    <a:pt x="214956" y="765781"/>
                  </a:lnTo>
                  <a:lnTo>
                    <a:pt x="236451" y="760301"/>
                  </a:lnTo>
                  <a:lnTo>
                    <a:pt x="257947" y="754821"/>
                  </a:lnTo>
                  <a:lnTo>
                    <a:pt x="279442" y="749340"/>
                  </a:lnTo>
                  <a:lnTo>
                    <a:pt x="300938" y="743858"/>
                  </a:lnTo>
                  <a:lnTo>
                    <a:pt x="322434" y="738375"/>
                  </a:lnTo>
                  <a:lnTo>
                    <a:pt x="343929" y="732891"/>
                  </a:lnTo>
                  <a:lnTo>
                    <a:pt x="365425" y="727406"/>
                  </a:lnTo>
                  <a:lnTo>
                    <a:pt x="386920" y="721920"/>
                  </a:lnTo>
                  <a:lnTo>
                    <a:pt x="408416" y="716432"/>
                  </a:lnTo>
                  <a:lnTo>
                    <a:pt x="429912" y="710943"/>
                  </a:lnTo>
                  <a:lnTo>
                    <a:pt x="451407" y="705452"/>
                  </a:lnTo>
                  <a:lnTo>
                    <a:pt x="472903" y="699958"/>
                  </a:lnTo>
                  <a:lnTo>
                    <a:pt x="494398" y="694460"/>
                  </a:lnTo>
                  <a:lnTo>
                    <a:pt x="515894" y="688955"/>
                  </a:lnTo>
                  <a:lnTo>
                    <a:pt x="537390" y="683443"/>
                  </a:lnTo>
                  <a:lnTo>
                    <a:pt x="558885" y="677922"/>
                  </a:lnTo>
                  <a:lnTo>
                    <a:pt x="580381" y="672390"/>
                  </a:lnTo>
                  <a:lnTo>
                    <a:pt x="601876" y="666846"/>
                  </a:lnTo>
                  <a:lnTo>
                    <a:pt x="623372" y="661288"/>
                  </a:lnTo>
                  <a:lnTo>
                    <a:pt x="644868" y="655715"/>
                  </a:lnTo>
                  <a:lnTo>
                    <a:pt x="666363" y="650125"/>
                  </a:lnTo>
                  <a:lnTo>
                    <a:pt x="687859" y="644516"/>
                  </a:lnTo>
                  <a:lnTo>
                    <a:pt x="709354" y="638887"/>
                  </a:lnTo>
                  <a:lnTo>
                    <a:pt x="730850" y="633236"/>
                  </a:lnTo>
                  <a:lnTo>
                    <a:pt x="752346" y="627560"/>
                  </a:lnTo>
                  <a:lnTo>
                    <a:pt x="773841" y="621858"/>
                  </a:lnTo>
                  <a:lnTo>
                    <a:pt x="795337" y="616128"/>
                  </a:lnTo>
                  <a:lnTo>
                    <a:pt x="816832" y="610368"/>
                  </a:lnTo>
                  <a:lnTo>
                    <a:pt x="838328" y="604576"/>
                  </a:lnTo>
                  <a:lnTo>
                    <a:pt x="859824" y="598749"/>
                  </a:lnTo>
                  <a:lnTo>
                    <a:pt x="881319" y="592885"/>
                  </a:lnTo>
                  <a:lnTo>
                    <a:pt x="902815" y="586983"/>
                  </a:lnTo>
                  <a:lnTo>
                    <a:pt x="924310" y="581039"/>
                  </a:lnTo>
                  <a:lnTo>
                    <a:pt x="945806" y="575051"/>
                  </a:lnTo>
                  <a:lnTo>
                    <a:pt x="967302" y="569018"/>
                  </a:lnTo>
                  <a:lnTo>
                    <a:pt x="988797" y="562938"/>
                  </a:lnTo>
                  <a:lnTo>
                    <a:pt x="1010293" y="556809"/>
                  </a:lnTo>
                  <a:lnTo>
                    <a:pt x="1031788" y="550631"/>
                  </a:lnTo>
                  <a:lnTo>
                    <a:pt x="1053284" y="544402"/>
                  </a:lnTo>
                  <a:lnTo>
                    <a:pt x="1074780" y="538125"/>
                  </a:lnTo>
                  <a:lnTo>
                    <a:pt x="1096275" y="531800"/>
                  </a:lnTo>
                  <a:lnTo>
                    <a:pt x="1117771" y="525429"/>
                  </a:lnTo>
                  <a:lnTo>
                    <a:pt x="1139266" y="519015"/>
                  </a:lnTo>
                  <a:lnTo>
                    <a:pt x="1160762" y="512561"/>
                  </a:lnTo>
                  <a:lnTo>
                    <a:pt x="1182258" y="506071"/>
                  </a:lnTo>
                  <a:lnTo>
                    <a:pt x="1203753" y="499547"/>
                  </a:lnTo>
                  <a:lnTo>
                    <a:pt x="1225249" y="492994"/>
                  </a:lnTo>
                  <a:lnTo>
                    <a:pt x="1246744" y="486414"/>
                  </a:lnTo>
                  <a:lnTo>
                    <a:pt x="1268240" y="479810"/>
                  </a:lnTo>
                  <a:lnTo>
                    <a:pt x="1289736" y="473188"/>
                  </a:lnTo>
                  <a:lnTo>
                    <a:pt x="1311231" y="466553"/>
                  </a:lnTo>
                  <a:lnTo>
                    <a:pt x="1332727" y="459909"/>
                  </a:lnTo>
                  <a:lnTo>
                    <a:pt x="1354222" y="453260"/>
                  </a:lnTo>
                  <a:lnTo>
                    <a:pt x="1375718" y="446611"/>
                  </a:lnTo>
                  <a:lnTo>
                    <a:pt x="1397214" y="439964"/>
                  </a:lnTo>
                  <a:lnTo>
                    <a:pt x="1418709" y="433323"/>
                  </a:lnTo>
                  <a:lnTo>
                    <a:pt x="1440205" y="426691"/>
                  </a:lnTo>
                  <a:lnTo>
                    <a:pt x="1461700" y="420071"/>
                  </a:lnTo>
                  <a:lnTo>
                    <a:pt x="1483196" y="413465"/>
                  </a:lnTo>
                  <a:lnTo>
                    <a:pt x="1504692" y="406876"/>
                  </a:lnTo>
                  <a:lnTo>
                    <a:pt x="1526187" y="400307"/>
                  </a:lnTo>
                  <a:lnTo>
                    <a:pt x="1547683" y="393760"/>
                  </a:lnTo>
                  <a:lnTo>
                    <a:pt x="1569178" y="387236"/>
                  </a:lnTo>
                  <a:lnTo>
                    <a:pt x="1590674" y="380739"/>
                  </a:lnTo>
                  <a:lnTo>
                    <a:pt x="1612170" y="374269"/>
                  </a:lnTo>
                  <a:lnTo>
                    <a:pt x="1633665" y="367830"/>
                  </a:lnTo>
                  <a:lnTo>
                    <a:pt x="1655161" y="361423"/>
                  </a:lnTo>
                  <a:lnTo>
                    <a:pt x="1676656" y="355051"/>
                  </a:lnTo>
                  <a:lnTo>
                    <a:pt x="1698152" y="348716"/>
                  </a:lnTo>
                  <a:lnTo>
                    <a:pt x="1719648" y="342421"/>
                  </a:lnTo>
                  <a:lnTo>
                    <a:pt x="1741143" y="336169"/>
                  </a:lnTo>
                  <a:lnTo>
                    <a:pt x="1762639" y="329963"/>
                  </a:lnTo>
                  <a:lnTo>
                    <a:pt x="1784134" y="323807"/>
                  </a:lnTo>
                  <a:lnTo>
                    <a:pt x="1805630" y="317704"/>
                  </a:lnTo>
                  <a:lnTo>
                    <a:pt x="1827126" y="311660"/>
                  </a:lnTo>
                  <a:lnTo>
                    <a:pt x="1848621" y="305679"/>
                  </a:lnTo>
                  <a:lnTo>
                    <a:pt x="1870117" y="299765"/>
                  </a:lnTo>
                  <a:lnTo>
                    <a:pt x="1891612" y="293923"/>
                  </a:lnTo>
                  <a:lnTo>
                    <a:pt x="1913108" y="288159"/>
                  </a:lnTo>
                  <a:lnTo>
                    <a:pt x="1934604" y="282478"/>
                  </a:lnTo>
                  <a:lnTo>
                    <a:pt x="1956099" y="276885"/>
                  </a:lnTo>
                  <a:lnTo>
                    <a:pt x="1977595" y="271385"/>
                  </a:lnTo>
                  <a:lnTo>
                    <a:pt x="1999090" y="265984"/>
                  </a:lnTo>
                  <a:lnTo>
                    <a:pt x="2020586" y="260685"/>
                  </a:lnTo>
                  <a:lnTo>
                    <a:pt x="2042082" y="255495"/>
                  </a:lnTo>
                  <a:lnTo>
                    <a:pt x="2063577" y="250418"/>
                  </a:lnTo>
                  <a:lnTo>
                    <a:pt x="2085073" y="245459"/>
                  </a:lnTo>
                  <a:lnTo>
                    <a:pt x="2106568" y="240621"/>
                  </a:lnTo>
                  <a:lnTo>
                    <a:pt x="2128064" y="235902"/>
                  </a:lnTo>
                  <a:lnTo>
                    <a:pt x="2149560" y="231299"/>
                  </a:lnTo>
                  <a:lnTo>
                    <a:pt x="2171055" y="226809"/>
                  </a:lnTo>
                  <a:lnTo>
                    <a:pt x="2192551" y="222426"/>
                  </a:lnTo>
                  <a:lnTo>
                    <a:pt x="2214046" y="218148"/>
                  </a:lnTo>
                  <a:lnTo>
                    <a:pt x="2235542" y="213970"/>
                  </a:lnTo>
                  <a:lnTo>
                    <a:pt x="2257038" y="209888"/>
                  </a:lnTo>
                  <a:lnTo>
                    <a:pt x="2278533" y="205898"/>
                  </a:lnTo>
                  <a:lnTo>
                    <a:pt x="2300029" y="201994"/>
                  </a:lnTo>
                  <a:lnTo>
                    <a:pt x="2321524" y="198171"/>
                  </a:lnTo>
                  <a:lnTo>
                    <a:pt x="2343020" y="194424"/>
                  </a:lnTo>
                  <a:lnTo>
                    <a:pt x="2364516" y="190749"/>
                  </a:lnTo>
                  <a:lnTo>
                    <a:pt x="2386011" y="187139"/>
                  </a:lnTo>
                  <a:lnTo>
                    <a:pt x="2407507" y="183588"/>
                  </a:lnTo>
                  <a:lnTo>
                    <a:pt x="2429002" y="180093"/>
                  </a:lnTo>
                  <a:lnTo>
                    <a:pt x="2450498" y="176646"/>
                  </a:lnTo>
                  <a:lnTo>
                    <a:pt x="2471994" y="173245"/>
                  </a:lnTo>
                  <a:lnTo>
                    <a:pt x="2493489" y="169883"/>
                  </a:lnTo>
                  <a:lnTo>
                    <a:pt x="2514985" y="166558"/>
                  </a:lnTo>
                  <a:lnTo>
                    <a:pt x="2536480" y="163265"/>
                  </a:lnTo>
                  <a:lnTo>
                    <a:pt x="2557976" y="160003"/>
                  </a:lnTo>
                  <a:lnTo>
                    <a:pt x="2579472" y="156768"/>
                  </a:lnTo>
                  <a:lnTo>
                    <a:pt x="2600967" y="153558"/>
                  </a:lnTo>
                  <a:lnTo>
                    <a:pt x="2622463" y="150372"/>
                  </a:lnTo>
                  <a:lnTo>
                    <a:pt x="2643958" y="147208"/>
                  </a:lnTo>
                  <a:lnTo>
                    <a:pt x="2665454" y="144064"/>
                  </a:lnTo>
                  <a:lnTo>
                    <a:pt x="2686950" y="140938"/>
                  </a:lnTo>
                  <a:lnTo>
                    <a:pt x="2708445" y="137830"/>
                  </a:lnTo>
                  <a:lnTo>
                    <a:pt x="2729941" y="134736"/>
                  </a:lnTo>
                  <a:lnTo>
                    <a:pt x="2751436" y="131656"/>
                  </a:lnTo>
                  <a:lnTo>
                    <a:pt x="2772932" y="128588"/>
                  </a:lnTo>
                  <a:lnTo>
                    <a:pt x="2794428" y="125529"/>
                  </a:lnTo>
                  <a:lnTo>
                    <a:pt x="2815923" y="122478"/>
                  </a:lnTo>
                  <a:lnTo>
                    <a:pt x="2837419" y="119432"/>
                  </a:lnTo>
                  <a:lnTo>
                    <a:pt x="2858914" y="116390"/>
                  </a:lnTo>
                  <a:lnTo>
                    <a:pt x="2880410" y="113349"/>
                  </a:lnTo>
                  <a:lnTo>
                    <a:pt x="2901906" y="110308"/>
                  </a:lnTo>
                  <a:lnTo>
                    <a:pt x="2923401" y="107264"/>
                  </a:lnTo>
                  <a:lnTo>
                    <a:pt x="2944897" y="104217"/>
                  </a:lnTo>
                  <a:lnTo>
                    <a:pt x="2966392" y="101168"/>
                  </a:lnTo>
                  <a:lnTo>
                    <a:pt x="2987888" y="98117"/>
                  </a:lnTo>
                  <a:lnTo>
                    <a:pt x="3009384" y="95064"/>
                  </a:lnTo>
                  <a:lnTo>
                    <a:pt x="3030879" y="92009"/>
                  </a:lnTo>
                  <a:lnTo>
                    <a:pt x="3052375" y="88953"/>
                  </a:lnTo>
                  <a:lnTo>
                    <a:pt x="3073870" y="85895"/>
                  </a:lnTo>
                  <a:lnTo>
                    <a:pt x="3095366" y="82836"/>
                  </a:lnTo>
                  <a:lnTo>
                    <a:pt x="3116862" y="79776"/>
                  </a:lnTo>
                  <a:lnTo>
                    <a:pt x="3138357" y="76714"/>
                  </a:lnTo>
                  <a:lnTo>
                    <a:pt x="3159853" y="73652"/>
                  </a:lnTo>
                  <a:lnTo>
                    <a:pt x="3181348" y="70589"/>
                  </a:lnTo>
                  <a:lnTo>
                    <a:pt x="3202844" y="67525"/>
                  </a:lnTo>
                  <a:lnTo>
                    <a:pt x="3224340" y="64461"/>
                  </a:lnTo>
                  <a:lnTo>
                    <a:pt x="3245835" y="61395"/>
                  </a:lnTo>
                  <a:lnTo>
                    <a:pt x="3267331" y="58329"/>
                  </a:lnTo>
                  <a:lnTo>
                    <a:pt x="3288826" y="55263"/>
                  </a:lnTo>
                  <a:lnTo>
                    <a:pt x="3310322" y="52196"/>
                  </a:lnTo>
                  <a:lnTo>
                    <a:pt x="3331818" y="49128"/>
                  </a:lnTo>
                  <a:lnTo>
                    <a:pt x="3353313" y="46060"/>
                  </a:lnTo>
                  <a:lnTo>
                    <a:pt x="3374809" y="42992"/>
                  </a:lnTo>
                  <a:lnTo>
                    <a:pt x="3396304" y="39923"/>
                  </a:lnTo>
                  <a:lnTo>
                    <a:pt x="3417800" y="36854"/>
                  </a:lnTo>
                  <a:lnTo>
                    <a:pt x="3439296" y="33784"/>
                  </a:lnTo>
                  <a:lnTo>
                    <a:pt x="3460791" y="30714"/>
                  </a:lnTo>
                  <a:lnTo>
                    <a:pt x="3482287" y="27644"/>
                  </a:lnTo>
                  <a:lnTo>
                    <a:pt x="3503782" y="24573"/>
                  </a:lnTo>
                  <a:lnTo>
                    <a:pt x="3525278" y="21502"/>
                  </a:lnTo>
                  <a:lnTo>
                    <a:pt x="3546774" y="18431"/>
                  </a:lnTo>
                  <a:lnTo>
                    <a:pt x="3568269" y="15360"/>
                  </a:lnTo>
                  <a:lnTo>
                    <a:pt x="3589765" y="12288"/>
                  </a:lnTo>
                  <a:lnTo>
                    <a:pt x="3611260" y="9216"/>
                  </a:lnTo>
                  <a:lnTo>
                    <a:pt x="3632756" y="6144"/>
                  </a:lnTo>
                  <a:lnTo>
                    <a:pt x="3654252" y="3072"/>
                  </a:lnTo>
                  <a:lnTo>
                    <a:pt x="3675747" y="0"/>
                  </a:lnTo>
                  <a:lnTo>
                    <a:pt x="367574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34485" y="2217399"/>
              <a:ext cx="3675747" cy="843563"/>
            </a:xfrm>
            <a:custGeom>
              <a:avLst/>
              <a:pathLst>
                <a:path w="3675747" h="843563">
                  <a:moveTo>
                    <a:pt x="3675747" y="0"/>
                  </a:moveTo>
                  <a:lnTo>
                    <a:pt x="3654252" y="2390"/>
                  </a:lnTo>
                  <a:lnTo>
                    <a:pt x="3632756" y="4780"/>
                  </a:lnTo>
                  <a:lnTo>
                    <a:pt x="3611260" y="7171"/>
                  </a:lnTo>
                  <a:lnTo>
                    <a:pt x="3589765" y="9562"/>
                  </a:lnTo>
                  <a:lnTo>
                    <a:pt x="3568269" y="11953"/>
                  </a:lnTo>
                  <a:lnTo>
                    <a:pt x="3546774" y="14344"/>
                  </a:lnTo>
                  <a:lnTo>
                    <a:pt x="3525278" y="16736"/>
                  </a:lnTo>
                  <a:lnTo>
                    <a:pt x="3503782" y="19128"/>
                  </a:lnTo>
                  <a:lnTo>
                    <a:pt x="3482287" y="21520"/>
                  </a:lnTo>
                  <a:lnTo>
                    <a:pt x="3460791" y="23912"/>
                  </a:lnTo>
                  <a:lnTo>
                    <a:pt x="3439296" y="26304"/>
                  </a:lnTo>
                  <a:lnTo>
                    <a:pt x="3417800" y="28697"/>
                  </a:lnTo>
                  <a:lnTo>
                    <a:pt x="3396304" y="31091"/>
                  </a:lnTo>
                  <a:lnTo>
                    <a:pt x="3374809" y="33484"/>
                  </a:lnTo>
                  <a:lnTo>
                    <a:pt x="3353313" y="35878"/>
                  </a:lnTo>
                  <a:lnTo>
                    <a:pt x="3331818" y="38272"/>
                  </a:lnTo>
                  <a:lnTo>
                    <a:pt x="3310322" y="40667"/>
                  </a:lnTo>
                  <a:lnTo>
                    <a:pt x="3288826" y="43062"/>
                  </a:lnTo>
                  <a:lnTo>
                    <a:pt x="3267331" y="45458"/>
                  </a:lnTo>
                  <a:lnTo>
                    <a:pt x="3245835" y="47854"/>
                  </a:lnTo>
                  <a:lnTo>
                    <a:pt x="3224340" y="50251"/>
                  </a:lnTo>
                  <a:lnTo>
                    <a:pt x="3202844" y="52648"/>
                  </a:lnTo>
                  <a:lnTo>
                    <a:pt x="3181348" y="55046"/>
                  </a:lnTo>
                  <a:lnTo>
                    <a:pt x="3159853" y="57445"/>
                  </a:lnTo>
                  <a:lnTo>
                    <a:pt x="3138357" y="59845"/>
                  </a:lnTo>
                  <a:lnTo>
                    <a:pt x="3116862" y="62246"/>
                  </a:lnTo>
                  <a:lnTo>
                    <a:pt x="3095366" y="64647"/>
                  </a:lnTo>
                  <a:lnTo>
                    <a:pt x="3073870" y="67050"/>
                  </a:lnTo>
                  <a:lnTo>
                    <a:pt x="3052375" y="69454"/>
                  </a:lnTo>
                  <a:lnTo>
                    <a:pt x="3030879" y="71859"/>
                  </a:lnTo>
                  <a:lnTo>
                    <a:pt x="3009384" y="74266"/>
                  </a:lnTo>
                  <a:lnTo>
                    <a:pt x="2987888" y="76674"/>
                  </a:lnTo>
                  <a:lnTo>
                    <a:pt x="2966392" y="79084"/>
                  </a:lnTo>
                  <a:lnTo>
                    <a:pt x="2944897" y="81497"/>
                  </a:lnTo>
                  <a:lnTo>
                    <a:pt x="2923401" y="83911"/>
                  </a:lnTo>
                  <a:lnTo>
                    <a:pt x="2901906" y="86328"/>
                  </a:lnTo>
                  <a:lnTo>
                    <a:pt x="2880410" y="88749"/>
                  </a:lnTo>
                  <a:lnTo>
                    <a:pt x="2858914" y="91177"/>
                  </a:lnTo>
                  <a:lnTo>
                    <a:pt x="2837419" y="93615"/>
                  </a:lnTo>
                  <a:lnTo>
                    <a:pt x="2815923" y="96067"/>
                  </a:lnTo>
                  <a:lnTo>
                    <a:pt x="2794428" y="98537"/>
                  </a:lnTo>
                  <a:lnTo>
                    <a:pt x="2772932" y="101030"/>
                  </a:lnTo>
                  <a:lnTo>
                    <a:pt x="2751436" y="103549"/>
                  </a:lnTo>
                  <a:lnTo>
                    <a:pt x="2729941" y="106098"/>
                  </a:lnTo>
                  <a:lnTo>
                    <a:pt x="2708445" y="108681"/>
                  </a:lnTo>
                  <a:lnTo>
                    <a:pt x="2686950" y="111303"/>
                  </a:lnTo>
                  <a:lnTo>
                    <a:pt x="2665454" y="113968"/>
                  </a:lnTo>
                  <a:lnTo>
                    <a:pt x="2643958" y="116680"/>
                  </a:lnTo>
                  <a:lnTo>
                    <a:pt x="2622463" y="119444"/>
                  </a:lnTo>
                  <a:lnTo>
                    <a:pt x="2600967" y="122264"/>
                  </a:lnTo>
                  <a:lnTo>
                    <a:pt x="2579472" y="125143"/>
                  </a:lnTo>
                  <a:lnTo>
                    <a:pt x="2557976" y="128087"/>
                  </a:lnTo>
                  <a:lnTo>
                    <a:pt x="2536480" y="131099"/>
                  </a:lnTo>
                  <a:lnTo>
                    <a:pt x="2514985" y="134183"/>
                  </a:lnTo>
                  <a:lnTo>
                    <a:pt x="2493489" y="137341"/>
                  </a:lnTo>
                  <a:lnTo>
                    <a:pt x="2471994" y="140577"/>
                  </a:lnTo>
                  <a:lnTo>
                    <a:pt x="2450498" y="143892"/>
                  </a:lnTo>
                  <a:lnTo>
                    <a:pt x="2429002" y="147288"/>
                  </a:lnTo>
                  <a:lnTo>
                    <a:pt x="2407507" y="150766"/>
                  </a:lnTo>
                  <a:lnTo>
                    <a:pt x="2386011" y="154326"/>
                  </a:lnTo>
                  <a:lnTo>
                    <a:pt x="2364516" y="157971"/>
                  </a:lnTo>
                  <a:lnTo>
                    <a:pt x="2343020" y="161699"/>
                  </a:lnTo>
                  <a:lnTo>
                    <a:pt x="2321524" y="165511"/>
                  </a:lnTo>
                  <a:lnTo>
                    <a:pt x="2300029" y="169409"/>
                  </a:lnTo>
                  <a:lnTo>
                    <a:pt x="2278533" y="173392"/>
                  </a:lnTo>
                  <a:lnTo>
                    <a:pt x="2257038" y="177462"/>
                  </a:lnTo>
                  <a:lnTo>
                    <a:pt x="2235542" y="181620"/>
                  </a:lnTo>
                  <a:lnTo>
                    <a:pt x="2214046" y="185867"/>
                  </a:lnTo>
                  <a:lnTo>
                    <a:pt x="2192551" y="190204"/>
                  </a:lnTo>
                  <a:lnTo>
                    <a:pt x="2171055" y="194634"/>
                  </a:lnTo>
                  <a:lnTo>
                    <a:pt x="2149560" y="199159"/>
                  </a:lnTo>
                  <a:lnTo>
                    <a:pt x="2128064" y="203780"/>
                  </a:lnTo>
                  <a:lnTo>
                    <a:pt x="2106568" y="208501"/>
                  </a:lnTo>
                  <a:lnTo>
                    <a:pt x="2085073" y="213322"/>
                  </a:lnTo>
                  <a:lnTo>
                    <a:pt x="2063577" y="218247"/>
                  </a:lnTo>
                  <a:lnTo>
                    <a:pt x="2042082" y="223274"/>
                  </a:lnTo>
                  <a:lnTo>
                    <a:pt x="2020586" y="228399"/>
                  </a:lnTo>
                  <a:lnTo>
                    <a:pt x="1999090" y="233622"/>
                  </a:lnTo>
                  <a:lnTo>
                    <a:pt x="1977595" y="238939"/>
                  </a:lnTo>
                  <a:lnTo>
                    <a:pt x="1956099" y="244348"/>
                  </a:lnTo>
                  <a:lnTo>
                    <a:pt x="1934604" y="249848"/>
                  </a:lnTo>
                  <a:lnTo>
                    <a:pt x="1913108" y="255436"/>
                  </a:lnTo>
                  <a:lnTo>
                    <a:pt x="1891612" y="261111"/>
                  </a:lnTo>
                  <a:lnTo>
                    <a:pt x="1870117" y="266870"/>
                  </a:lnTo>
                  <a:lnTo>
                    <a:pt x="1848621" y="272711"/>
                  </a:lnTo>
                  <a:lnTo>
                    <a:pt x="1827126" y="278633"/>
                  </a:lnTo>
                  <a:lnTo>
                    <a:pt x="1805630" y="284633"/>
                  </a:lnTo>
                  <a:lnTo>
                    <a:pt x="1784134" y="290708"/>
                  </a:lnTo>
                  <a:lnTo>
                    <a:pt x="1762639" y="296856"/>
                  </a:lnTo>
                  <a:lnTo>
                    <a:pt x="1741143" y="303074"/>
                  </a:lnTo>
                  <a:lnTo>
                    <a:pt x="1719648" y="309358"/>
                  </a:lnTo>
                  <a:lnTo>
                    <a:pt x="1698152" y="315705"/>
                  </a:lnTo>
                  <a:lnTo>
                    <a:pt x="1676656" y="322110"/>
                  </a:lnTo>
                  <a:lnTo>
                    <a:pt x="1655161" y="328569"/>
                  </a:lnTo>
                  <a:lnTo>
                    <a:pt x="1633665" y="335078"/>
                  </a:lnTo>
                  <a:lnTo>
                    <a:pt x="1612170" y="341632"/>
                  </a:lnTo>
                  <a:lnTo>
                    <a:pt x="1590674" y="348226"/>
                  </a:lnTo>
                  <a:lnTo>
                    <a:pt x="1569178" y="354856"/>
                  </a:lnTo>
                  <a:lnTo>
                    <a:pt x="1547683" y="361515"/>
                  </a:lnTo>
                  <a:lnTo>
                    <a:pt x="1526187" y="368201"/>
                  </a:lnTo>
                  <a:lnTo>
                    <a:pt x="1504692" y="374906"/>
                  </a:lnTo>
                  <a:lnTo>
                    <a:pt x="1483196" y="381628"/>
                  </a:lnTo>
                  <a:lnTo>
                    <a:pt x="1461700" y="388360"/>
                  </a:lnTo>
                  <a:lnTo>
                    <a:pt x="1440205" y="395099"/>
                  </a:lnTo>
                  <a:lnTo>
                    <a:pt x="1418709" y="401841"/>
                  </a:lnTo>
                  <a:lnTo>
                    <a:pt x="1397214" y="408580"/>
                  </a:lnTo>
                  <a:lnTo>
                    <a:pt x="1375718" y="415313"/>
                  </a:lnTo>
                  <a:lnTo>
                    <a:pt x="1354222" y="422036"/>
                  </a:lnTo>
                  <a:lnTo>
                    <a:pt x="1332727" y="428746"/>
                  </a:lnTo>
                  <a:lnTo>
                    <a:pt x="1311231" y="435438"/>
                  </a:lnTo>
                  <a:lnTo>
                    <a:pt x="1289736" y="442110"/>
                  </a:lnTo>
                  <a:lnTo>
                    <a:pt x="1268240" y="448760"/>
                  </a:lnTo>
                  <a:lnTo>
                    <a:pt x="1246744" y="455385"/>
                  </a:lnTo>
                  <a:lnTo>
                    <a:pt x="1225249" y="461985"/>
                  </a:lnTo>
                  <a:lnTo>
                    <a:pt x="1203753" y="468562"/>
                  </a:lnTo>
                  <a:lnTo>
                    <a:pt x="1182258" y="475122"/>
                  </a:lnTo>
                  <a:lnTo>
                    <a:pt x="1160762" y="481668"/>
                  </a:lnTo>
                  <a:lnTo>
                    <a:pt x="1139266" y="488206"/>
                  </a:lnTo>
                  <a:lnTo>
                    <a:pt x="1117771" y="494739"/>
                  </a:lnTo>
                  <a:lnTo>
                    <a:pt x="1096275" y="501273"/>
                  </a:lnTo>
                  <a:lnTo>
                    <a:pt x="1074780" y="507812"/>
                  </a:lnTo>
                  <a:lnTo>
                    <a:pt x="1053284" y="514359"/>
                  </a:lnTo>
                  <a:lnTo>
                    <a:pt x="1031788" y="520916"/>
                  </a:lnTo>
                  <a:lnTo>
                    <a:pt x="1010293" y="527485"/>
                  </a:lnTo>
                  <a:lnTo>
                    <a:pt x="988797" y="534068"/>
                  </a:lnTo>
                  <a:lnTo>
                    <a:pt x="967302" y="540666"/>
                  </a:lnTo>
                  <a:lnTo>
                    <a:pt x="945806" y="547277"/>
                  </a:lnTo>
                  <a:lnTo>
                    <a:pt x="924310" y="553901"/>
                  </a:lnTo>
                  <a:lnTo>
                    <a:pt x="902815" y="560539"/>
                  </a:lnTo>
                  <a:lnTo>
                    <a:pt x="881319" y="567188"/>
                  </a:lnTo>
                  <a:lnTo>
                    <a:pt x="859824" y="573849"/>
                  </a:lnTo>
                  <a:lnTo>
                    <a:pt x="838328" y="580519"/>
                  </a:lnTo>
                  <a:lnTo>
                    <a:pt x="816832" y="587199"/>
                  </a:lnTo>
                  <a:lnTo>
                    <a:pt x="795337" y="593886"/>
                  </a:lnTo>
                  <a:lnTo>
                    <a:pt x="773841" y="600581"/>
                  </a:lnTo>
                  <a:lnTo>
                    <a:pt x="752346" y="607283"/>
                  </a:lnTo>
                  <a:lnTo>
                    <a:pt x="730850" y="613991"/>
                  </a:lnTo>
                  <a:lnTo>
                    <a:pt x="709354" y="620704"/>
                  </a:lnTo>
                  <a:lnTo>
                    <a:pt x="687859" y="627422"/>
                  </a:lnTo>
                  <a:lnTo>
                    <a:pt x="666363" y="634145"/>
                  </a:lnTo>
                  <a:lnTo>
                    <a:pt x="644868" y="640871"/>
                  </a:lnTo>
                  <a:lnTo>
                    <a:pt x="623372" y="647601"/>
                  </a:lnTo>
                  <a:lnTo>
                    <a:pt x="601876" y="654335"/>
                  </a:lnTo>
                  <a:lnTo>
                    <a:pt x="580381" y="661071"/>
                  </a:lnTo>
                  <a:lnTo>
                    <a:pt x="558885" y="667811"/>
                  </a:lnTo>
                  <a:lnTo>
                    <a:pt x="537390" y="674553"/>
                  </a:lnTo>
                  <a:lnTo>
                    <a:pt x="515894" y="681297"/>
                  </a:lnTo>
                  <a:lnTo>
                    <a:pt x="494398" y="688044"/>
                  </a:lnTo>
                  <a:lnTo>
                    <a:pt x="472903" y="694792"/>
                  </a:lnTo>
                  <a:lnTo>
                    <a:pt x="451407" y="701543"/>
                  </a:lnTo>
                  <a:lnTo>
                    <a:pt x="429912" y="708295"/>
                  </a:lnTo>
                  <a:lnTo>
                    <a:pt x="408416" y="715049"/>
                  </a:lnTo>
                  <a:lnTo>
                    <a:pt x="386920" y="721805"/>
                  </a:lnTo>
                  <a:lnTo>
                    <a:pt x="365425" y="728562"/>
                  </a:lnTo>
                  <a:lnTo>
                    <a:pt x="343929" y="735320"/>
                  </a:lnTo>
                  <a:lnTo>
                    <a:pt x="322434" y="742080"/>
                  </a:lnTo>
                  <a:lnTo>
                    <a:pt x="300938" y="748841"/>
                  </a:lnTo>
                  <a:lnTo>
                    <a:pt x="279442" y="755602"/>
                  </a:lnTo>
                  <a:lnTo>
                    <a:pt x="257947" y="762365"/>
                  </a:lnTo>
                  <a:lnTo>
                    <a:pt x="236451" y="769128"/>
                  </a:lnTo>
                  <a:lnTo>
                    <a:pt x="214956" y="775892"/>
                  </a:lnTo>
                  <a:lnTo>
                    <a:pt x="193460" y="782657"/>
                  </a:lnTo>
                  <a:lnTo>
                    <a:pt x="171964" y="789422"/>
                  </a:lnTo>
                  <a:lnTo>
                    <a:pt x="150469" y="796188"/>
                  </a:lnTo>
                  <a:lnTo>
                    <a:pt x="128973" y="802954"/>
                  </a:lnTo>
                  <a:lnTo>
                    <a:pt x="107478" y="809721"/>
                  </a:lnTo>
                  <a:lnTo>
                    <a:pt x="85982" y="816489"/>
                  </a:lnTo>
                  <a:lnTo>
                    <a:pt x="64486" y="823257"/>
                  </a:lnTo>
                  <a:lnTo>
                    <a:pt x="42991" y="830025"/>
                  </a:lnTo>
                  <a:lnTo>
                    <a:pt x="21495" y="836794"/>
                  </a:lnTo>
                  <a:lnTo>
                    <a:pt x="0" y="8435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206450" y="2106600"/>
              <a:ext cx="3503782" cy="959904"/>
            </a:xfrm>
            <a:custGeom>
              <a:avLst/>
              <a:pathLst>
                <a:path w="3503782" h="959904">
                  <a:moveTo>
                    <a:pt x="0" y="904992"/>
                  </a:moveTo>
                  <a:lnTo>
                    <a:pt x="21495" y="900050"/>
                  </a:lnTo>
                  <a:lnTo>
                    <a:pt x="42991" y="895108"/>
                  </a:lnTo>
                  <a:lnTo>
                    <a:pt x="64486" y="890165"/>
                  </a:lnTo>
                  <a:lnTo>
                    <a:pt x="85982" y="885221"/>
                  </a:lnTo>
                  <a:lnTo>
                    <a:pt x="107478" y="880277"/>
                  </a:lnTo>
                  <a:lnTo>
                    <a:pt x="128973" y="875331"/>
                  </a:lnTo>
                  <a:lnTo>
                    <a:pt x="150469" y="870384"/>
                  </a:lnTo>
                  <a:lnTo>
                    <a:pt x="171964" y="865437"/>
                  </a:lnTo>
                  <a:lnTo>
                    <a:pt x="193460" y="860488"/>
                  </a:lnTo>
                  <a:lnTo>
                    <a:pt x="214956" y="855537"/>
                  </a:lnTo>
                  <a:lnTo>
                    <a:pt x="236451" y="850586"/>
                  </a:lnTo>
                  <a:lnTo>
                    <a:pt x="257947" y="845632"/>
                  </a:lnTo>
                  <a:lnTo>
                    <a:pt x="279442" y="840677"/>
                  </a:lnTo>
                  <a:lnTo>
                    <a:pt x="300938" y="835716"/>
                  </a:lnTo>
                  <a:lnTo>
                    <a:pt x="322434" y="830746"/>
                  </a:lnTo>
                  <a:lnTo>
                    <a:pt x="343929" y="825765"/>
                  </a:lnTo>
                  <a:lnTo>
                    <a:pt x="365425" y="820768"/>
                  </a:lnTo>
                  <a:lnTo>
                    <a:pt x="386920" y="815753"/>
                  </a:lnTo>
                  <a:lnTo>
                    <a:pt x="408416" y="810716"/>
                  </a:lnTo>
                  <a:lnTo>
                    <a:pt x="429912" y="805653"/>
                  </a:lnTo>
                  <a:lnTo>
                    <a:pt x="451407" y="800561"/>
                  </a:lnTo>
                  <a:lnTo>
                    <a:pt x="472903" y="795436"/>
                  </a:lnTo>
                  <a:lnTo>
                    <a:pt x="494398" y="790275"/>
                  </a:lnTo>
                  <a:lnTo>
                    <a:pt x="515894" y="785075"/>
                  </a:lnTo>
                  <a:lnTo>
                    <a:pt x="537390" y="779831"/>
                  </a:lnTo>
                  <a:lnTo>
                    <a:pt x="558885" y="774540"/>
                  </a:lnTo>
                  <a:lnTo>
                    <a:pt x="580381" y="769198"/>
                  </a:lnTo>
                  <a:lnTo>
                    <a:pt x="601876" y="763801"/>
                  </a:lnTo>
                  <a:lnTo>
                    <a:pt x="623372" y="758345"/>
                  </a:lnTo>
                  <a:lnTo>
                    <a:pt x="644868" y="752828"/>
                  </a:lnTo>
                  <a:lnTo>
                    <a:pt x="666363" y="747243"/>
                  </a:lnTo>
                  <a:lnTo>
                    <a:pt x="687859" y="741588"/>
                  </a:lnTo>
                  <a:lnTo>
                    <a:pt x="709354" y="735858"/>
                  </a:lnTo>
                  <a:lnTo>
                    <a:pt x="730850" y="730049"/>
                  </a:lnTo>
                  <a:lnTo>
                    <a:pt x="752346" y="724157"/>
                  </a:lnTo>
                  <a:lnTo>
                    <a:pt x="773841" y="718178"/>
                  </a:lnTo>
                  <a:lnTo>
                    <a:pt x="795337" y="712108"/>
                  </a:lnTo>
                  <a:lnTo>
                    <a:pt x="816832" y="705943"/>
                  </a:lnTo>
                  <a:lnTo>
                    <a:pt x="838328" y="699680"/>
                  </a:lnTo>
                  <a:lnTo>
                    <a:pt x="859824" y="693317"/>
                  </a:lnTo>
                  <a:lnTo>
                    <a:pt x="881319" y="686852"/>
                  </a:lnTo>
                  <a:lnTo>
                    <a:pt x="902815" y="680282"/>
                  </a:lnTo>
                  <a:lnTo>
                    <a:pt x="924310" y="673609"/>
                  </a:lnTo>
                  <a:lnTo>
                    <a:pt x="945806" y="666831"/>
                  </a:lnTo>
                  <a:lnTo>
                    <a:pt x="967302" y="659950"/>
                  </a:lnTo>
                  <a:lnTo>
                    <a:pt x="988797" y="652967"/>
                  </a:lnTo>
                  <a:lnTo>
                    <a:pt x="1010293" y="645883"/>
                  </a:lnTo>
                  <a:lnTo>
                    <a:pt x="1031788" y="638701"/>
                  </a:lnTo>
                  <a:lnTo>
                    <a:pt x="1053284" y="631421"/>
                  </a:lnTo>
                  <a:lnTo>
                    <a:pt x="1074780" y="624046"/>
                  </a:lnTo>
                  <a:lnTo>
                    <a:pt x="1096275" y="616577"/>
                  </a:lnTo>
                  <a:lnTo>
                    <a:pt x="1117771" y="609022"/>
                  </a:lnTo>
                  <a:lnTo>
                    <a:pt x="1139266" y="601389"/>
                  </a:lnTo>
                  <a:lnTo>
                    <a:pt x="1160762" y="593685"/>
                  </a:lnTo>
                  <a:lnTo>
                    <a:pt x="1182258" y="585917"/>
                  </a:lnTo>
                  <a:lnTo>
                    <a:pt x="1203753" y="578091"/>
                  </a:lnTo>
                  <a:lnTo>
                    <a:pt x="1225249" y="570215"/>
                  </a:lnTo>
                  <a:lnTo>
                    <a:pt x="1246744" y="562293"/>
                  </a:lnTo>
                  <a:lnTo>
                    <a:pt x="1268240" y="554332"/>
                  </a:lnTo>
                  <a:lnTo>
                    <a:pt x="1289736" y="546338"/>
                  </a:lnTo>
                  <a:lnTo>
                    <a:pt x="1311231" y="538315"/>
                  </a:lnTo>
                  <a:lnTo>
                    <a:pt x="1332727" y="530269"/>
                  </a:lnTo>
                  <a:lnTo>
                    <a:pt x="1354222" y="522206"/>
                  </a:lnTo>
                  <a:lnTo>
                    <a:pt x="1375718" y="514129"/>
                  </a:lnTo>
                  <a:lnTo>
                    <a:pt x="1397214" y="506045"/>
                  </a:lnTo>
                  <a:lnTo>
                    <a:pt x="1418709" y="497957"/>
                  </a:lnTo>
                  <a:lnTo>
                    <a:pt x="1440205" y="489870"/>
                  </a:lnTo>
                  <a:lnTo>
                    <a:pt x="1461700" y="481790"/>
                  </a:lnTo>
                  <a:lnTo>
                    <a:pt x="1483196" y="473720"/>
                  </a:lnTo>
                  <a:lnTo>
                    <a:pt x="1504692" y="465666"/>
                  </a:lnTo>
                  <a:lnTo>
                    <a:pt x="1526187" y="457632"/>
                  </a:lnTo>
                  <a:lnTo>
                    <a:pt x="1547683" y="449623"/>
                  </a:lnTo>
                  <a:lnTo>
                    <a:pt x="1569178" y="441645"/>
                  </a:lnTo>
                  <a:lnTo>
                    <a:pt x="1590674" y="433704"/>
                  </a:lnTo>
                  <a:lnTo>
                    <a:pt x="1612170" y="425805"/>
                  </a:lnTo>
                  <a:lnTo>
                    <a:pt x="1633665" y="417955"/>
                  </a:lnTo>
                  <a:lnTo>
                    <a:pt x="1655161" y="410161"/>
                  </a:lnTo>
                  <a:lnTo>
                    <a:pt x="1676656" y="402429"/>
                  </a:lnTo>
                  <a:lnTo>
                    <a:pt x="1698152" y="394768"/>
                  </a:lnTo>
                  <a:lnTo>
                    <a:pt x="1719648" y="387185"/>
                  </a:lnTo>
                  <a:lnTo>
                    <a:pt x="1741143" y="379687"/>
                  </a:lnTo>
                  <a:lnTo>
                    <a:pt x="1762639" y="372283"/>
                  </a:lnTo>
                  <a:lnTo>
                    <a:pt x="1784134" y="364981"/>
                  </a:lnTo>
                  <a:lnTo>
                    <a:pt x="1805630" y="357788"/>
                  </a:lnTo>
                  <a:lnTo>
                    <a:pt x="1827126" y="350713"/>
                  </a:lnTo>
                  <a:lnTo>
                    <a:pt x="1848621" y="343762"/>
                  </a:lnTo>
                  <a:lnTo>
                    <a:pt x="1870117" y="336945"/>
                  </a:lnTo>
                  <a:lnTo>
                    <a:pt x="1891612" y="330268"/>
                  </a:lnTo>
                  <a:lnTo>
                    <a:pt x="1913108" y="323738"/>
                  </a:lnTo>
                  <a:lnTo>
                    <a:pt x="1934604" y="317362"/>
                  </a:lnTo>
                  <a:lnTo>
                    <a:pt x="1956099" y="311137"/>
                  </a:lnTo>
                  <a:lnTo>
                    <a:pt x="1977595" y="305059"/>
                  </a:lnTo>
                  <a:lnTo>
                    <a:pt x="1999090" y="299123"/>
                  </a:lnTo>
                  <a:lnTo>
                    <a:pt x="2020586" y="293324"/>
                  </a:lnTo>
                  <a:lnTo>
                    <a:pt x="2042082" y="287658"/>
                  </a:lnTo>
                  <a:lnTo>
                    <a:pt x="2063577" y="282118"/>
                  </a:lnTo>
                  <a:lnTo>
                    <a:pt x="2085073" y="276701"/>
                  </a:lnTo>
                  <a:lnTo>
                    <a:pt x="2106568" y="271399"/>
                  </a:lnTo>
                  <a:lnTo>
                    <a:pt x="2128064" y="266206"/>
                  </a:lnTo>
                  <a:lnTo>
                    <a:pt x="2149560" y="261118"/>
                  </a:lnTo>
                  <a:lnTo>
                    <a:pt x="2171055" y="256126"/>
                  </a:lnTo>
                  <a:lnTo>
                    <a:pt x="2192551" y="251226"/>
                  </a:lnTo>
                  <a:lnTo>
                    <a:pt x="2214046" y="246409"/>
                  </a:lnTo>
                  <a:lnTo>
                    <a:pt x="2235542" y="241671"/>
                  </a:lnTo>
                  <a:lnTo>
                    <a:pt x="2257038" y="237004"/>
                  </a:lnTo>
                  <a:lnTo>
                    <a:pt x="2278533" y="232402"/>
                  </a:lnTo>
                  <a:lnTo>
                    <a:pt x="2300029" y="227862"/>
                  </a:lnTo>
                  <a:lnTo>
                    <a:pt x="2321524" y="223376"/>
                  </a:lnTo>
                  <a:lnTo>
                    <a:pt x="2343020" y="218942"/>
                  </a:lnTo>
                  <a:lnTo>
                    <a:pt x="2364516" y="214555"/>
                  </a:lnTo>
                  <a:lnTo>
                    <a:pt x="2386011" y="210213"/>
                  </a:lnTo>
                  <a:lnTo>
                    <a:pt x="2407507" y="205912"/>
                  </a:lnTo>
                  <a:lnTo>
                    <a:pt x="2429002" y="201650"/>
                  </a:lnTo>
                  <a:lnTo>
                    <a:pt x="2450498" y="197424"/>
                  </a:lnTo>
                  <a:lnTo>
                    <a:pt x="2471994" y="193231"/>
                  </a:lnTo>
                  <a:lnTo>
                    <a:pt x="2493489" y="189070"/>
                  </a:lnTo>
                  <a:lnTo>
                    <a:pt x="2514985" y="184937"/>
                  </a:lnTo>
                  <a:lnTo>
                    <a:pt x="2536480" y="180831"/>
                  </a:lnTo>
                  <a:lnTo>
                    <a:pt x="2557976" y="176748"/>
                  </a:lnTo>
                  <a:lnTo>
                    <a:pt x="2579472" y="172686"/>
                  </a:lnTo>
                  <a:lnTo>
                    <a:pt x="2600967" y="168642"/>
                  </a:lnTo>
                  <a:lnTo>
                    <a:pt x="2622463" y="164614"/>
                  </a:lnTo>
                  <a:lnTo>
                    <a:pt x="2643958" y="160598"/>
                  </a:lnTo>
                  <a:lnTo>
                    <a:pt x="2665454" y="156591"/>
                  </a:lnTo>
                  <a:lnTo>
                    <a:pt x="2686950" y="152591"/>
                  </a:lnTo>
                  <a:lnTo>
                    <a:pt x="2708445" y="148595"/>
                  </a:lnTo>
                  <a:lnTo>
                    <a:pt x="2729941" y="144599"/>
                  </a:lnTo>
                  <a:lnTo>
                    <a:pt x="2751436" y="140600"/>
                  </a:lnTo>
                  <a:lnTo>
                    <a:pt x="2772932" y="136600"/>
                  </a:lnTo>
                  <a:lnTo>
                    <a:pt x="2794428" y="132597"/>
                  </a:lnTo>
                  <a:lnTo>
                    <a:pt x="2815923" y="128592"/>
                  </a:lnTo>
                  <a:lnTo>
                    <a:pt x="2837419" y="124585"/>
                  </a:lnTo>
                  <a:lnTo>
                    <a:pt x="2858914" y="120577"/>
                  </a:lnTo>
                  <a:lnTo>
                    <a:pt x="2880410" y="116568"/>
                  </a:lnTo>
                  <a:lnTo>
                    <a:pt x="2901906" y="112557"/>
                  </a:lnTo>
                  <a:lnTo>
                    <a:pt x="2923401" y="108545"/>
                  </a:lnTo>
                  <a:lnTo>
                    <a:pt x="2944897" y="104532"/>
                  </a:lnTo>
                  <a:lnTo>
                    <a:pt x="2966392" y="100518"/>
                  </a:lnTo>
                  <a:lnTo>
                    <a:pt x="2987888" y="96503"/>
                  </a:lnTo>
                  <a:lnTo>
                    <a:pt x="3009384" y="92487"/>
                  </a:lnTo>
                  <a:lnTo>
                    <a:pt x="3030879" y="88471"/>
                  </a:lnTo>
                  <a:lnTo>
                    <a:pt x="3052375" y="84454"/>
                  </a:lnTo>
                  <a:lnTo>
                    <a:pt x="3073870" y="80436"/>
                  </a:lnTo>
                  <a:lnTo>
                    <a:pt x="3095366" y="76418"/>
                  </a:lnTo>
                  <a:lnTo>
                    <a:pt x="3116862" y="72399"/>
                  </a:lnTo>
                  <a:lnTo>
                    <a:pt x="3138357" y="68380"/>
                  </a:lnTo>
                  <a:lnTo>
                    <a:pt x="3159853" y="64360"/>
                  </a:lnTo>
                  <a:lnTo>
                    <a:pt x="3181348" y="60340"/>
                  </a:lnTo>
                  <a:lnTo>
                    <a:pt x="3202844" y="56319"/>
                  </a:lnTo>
                  <a:lnTo>
                    <a:pt x="3224340" y="52298"/>
                  </a:lnTo>
                  <a:lnTo>
                    <a:pt x="3245835" y="48277"/>
                  </a:lnTo>
                  <a:lnTo>
                    <a:pt x="3267331" y="44255"/>
                  </a:lnTo>
                  <a:lnTo>
                    <a:pt x="3288826" y="40233"/>
                  </a:lnTo>
                  <a:lnTo>
                    <a:pt x="3310322" y="36211"/>
                  </a:lnTo>
                  <a:lnTo>
                    <a:pt x="3331818" y="32188"/>
                  </a:lnTo>
                  <a:lnTo>
                    <a:pt x="3353313" y="28165"/>
                  </a:lnTo>
                  <a:lnTo>
                    <a:pt x="3374809" y="24142"/>
                  </a:lnTo>
                  <a:lnTo>
                    <a:pt x="3396304" y="20119"/>
                  </a:lnTo>
                  <a:lnTo>
                    <a:pt x="3417800" y="16095"/>
                  </a:lnTo>
                  <a:lnTo>
                    <a:pt x="3439296" y="12072"/>
                  </a:lnTo>
                  <a:lnTo>
                    <a:pt x="3460791" y="8048"/>
                  </a:lnTo>
                  <a:lnTo>
                    <a:pt x="3482287" y="4024"/>
                  </a:lnTo>
                  <a:lnTo>
                    <a:pt x="3503782" y="0"/>
                  </a:lnTo>
                  <a:lnTo>
                    <a:pt x="3503782" y="41828"/>
                  </a:lnTo>
                  <a:lnTo>
                    <a:pt x="3482287" y="45125"/>
                  </a:lnTo>
                  <a:lnTo>
                    <a:pt x="3460791" y="48422"/>
                  </a:lnTo>
                  <a:lnTo>
                    <a:pt x="3439296" y="51719"/>
                  </a:lnTo>
                  <a:lnTo>
                    <a:pt x="3417800" y="55016"/>
                  </a:lnTo>
                  <a:lnTo>
                    <a:pt x="3396304" y="58314"/>
                  </a:lnTo>
                  <a:lnTo>
                    <a:pt x="3374809" y="61612"/>
                  </a:lnTo>
                  <a:lnTo>
                    <a:pt x="3353313" y="64909"/>
                  </a:lnTo>
                  <a:lnTo>
                    <a:pt x="3331818" y="68208"/>
                  </a:lnTo>
                  <a:lnTo>
                    <a:pt x="3310322" y="71506"/>
                  </a:lnTo>
                  <a:lnTo>
                    <a:pt x="3288826" y="74805"/>
                  </a:lnTo>
                  <a:lnTo>
                    <a:pt x="3267331" y="78103"/>
                  </a:lnTo>
                  <a:lnTo>
                    <a:pt x="3245835" y="81402"/>
                  </a:lnTo>
                  <a:lnTo>
                    <a:pt x="3224340" y="84702"/>
                  </a:lnTo>
                  <a:lnTo>
                    <a:pt x="3202844" y="88002"/>
                  </a:lnTo>
                  <a:lnTo>
                    <a:pt x="3181348" y="91302"/>
                  </a:lnTo>
                  <a:lnTo>
                    <a:pt x="3159853" y="94602"/>
                  </a:lnTo>
                  <a:lnTo>
                    <a:pt x="3138357" y="97903"/>
                  </a:lnTo>
                  <a:lnTo>
                    <a:pt x="3116862" y="101204"/>
                  </a:lnTo>
                  <a:lnTo>
                    <a:pt x="3095366" y="104506"/>
                  </a:lnTo>
                  <a:lnTo>
                    <a:pt x="3073870" y="107808"/>
                  </a:lnTo>
                  <a:lnTo>
                    <a:pt x="3052375" y="111111"/>
                  </a:lnTo>
                  <a:lnTo>
                    <a:pt x="3030879" y="114414"/>
                  </a:lnTo>
                  <a:lnTo>
                    <a:pt x="3009384" y="117718"/>
                  </a:lnTo>
                  <a:lnTo>
                    <a:pt x="2987888" y="121023"/>
                  </a:lnTo>
                  <a:lnTo>
                    <a:pt x="2966392" y="124329"/>
                  </a:lnTo>
                  <a:lnTo>
                    <a:pt x="2944897" y="127635"/>
                  </a:lnTo>
                  <a:lnTo>
                    <a:pt x="2923401" y="130942"/>
                  </a:lnTo>
                  <a:lnTo>
                    <a:pt x="2901906" y="134250"/>
                  </a:lnTo>
                  <a:lnTo>
                    <a:pt x="2880410" y="137559"/>
                  </a:lnTo>
                  <a:lnTo>
                    <a:pt x="2858914" y="140870"/>
                  </a:lnTo>
                  <a:lnTo>
                    <a:pt x="2837419" y="144181"/>
                  </a:lnTo>
                  <a:lnTo>
                    <a:pt x="2815923" y="147495"/>
                  </a:lnTo>
                  <a:lnTo>
                    <a:pt x="2794428" y="150810"/>
                  </a:lnTo>
                  <a:lnTo>
                    <a:pt x="2772932" y="154126"/>
                  </a:lnTo>
                  <a:lnTo>
                    <a:pt x="2751436" y="157445"/>
                  </a:lnTo>
                  <a:lnTo>
                    <a:pt x="2729941" y="160766"/>
                  </a:lnTo>
                  <a:lnTo>
                    <a:pt x="2708445" y="164091"/>
                  </a:lnTo>
                  <a:lnTo>
                    <a:pt x="2686950" y="167423"/>
                  </a:lnTo>
                  <a:lnTo>
                    <a:pt x="2665454" y="170767"/>
                  </a:lnTo>
                  <a:lnTo>
                    <a:pt x="2643958" y="174127"/>
                  </a:lnTo>
                  <a:lnTo>
                    <a:pt x="2622463" y="177508"/>
                  </a:lnTo>
                  <a:lnTo>
                    <a:pt x="2600967" y="180916"/>
                  </a:lnTo>
                  <a:lnTo>
                    <a:pt x="2579472" y="184355"/>
                  </a:lnTo>
                  <a:lnTo>
                    <a:pt x="2557976" y="187829"/>
                  </a:lnTo>
                  <a:lnTo>
                    <a:pt x="2536480" y="191345"/>
                  </a:lnTo>
                  <a:lnTo>
                    <a:pt x="2514985" y="194906"/>
                  </a:lnTo>
                  <a:lnTo>
                    <a:pt x="2493489" y="198518"/>
                  </a:lnTo>
                  <a:lnTo>
                    <a:pt x="2471994" y="202186"/>
                  </a:lnTo>
                  <a:lnTo>
                    <a:pt x="2450498" y="205915"/>
                  </a:lnTo>
                  <a:lnTo>
                    <a:pt x="2429002" y="209712"/>
                  </a:lnTo>
                  <a:lnTo>
                    <a:pt x="2407507" y="213580"/>
                  </a:lnTo>
                  <a:lnTo>
                    <a:pt x="2386011" y="217525"/>
                  </a:lnTo>
                  <a:lnTo>
                    <a:pt x="2364516" y="221552"/>
                  </a:lnTo>
                  <a:lnTo>
                    <a:pt x="2343020" y="225666"/>
                  </a:lnTo>
                  <a:lnTo>
                    <a:pt x="2321524" y="229871"/>
                  </a:lnTo>
                  <a:lnTo>
                    <a:pt x="2300029" y="234172"/>
                  </a:lnTo>
                  <a:lnTo>
                    <a:pt x="2278533" y="238571"/>
                  </a:lnTo>
                  <a:lnTo>
                    <a:pt x="2257038" y="243072"/>
                  </a:lnTo>
                  <a:lnTo>
                    <a:pt x="2235542" y="247677"/>
                  </a:lnTo>
                  <a:lnTo>
                    <a:pt x="2214046" y="252388"/>
                  </a:lnTo>
                  <a:lnTo>
                    <a:pt x="2192551" y="257206"/>
                  </a:lnTo>
                  <a:lnTo>
                    <a:pt x="2171055" y="262132"/>
                  </a:lnTo>
                  <a:lnTo>
                    <a:pt x="2149560" y="267168"/>
                  </a:lnTo>
                  <a:lnTo>
                    <a:pt x="2128064" y="272315"/>
                  </a:lnTo>
                  <a:lnTo>
                    <a:pt x="2106568" y="277573"/>
                  </a:lnTo>
                  <a:lnTo>
                    <a:pt x="2085073" y="282946"/>
                  </a:lnTo>
                  <a:lnTo>
                    <a:pt x="2063577" y="288433"/>
                  </a:lnTo>
                  <a:lnTo>
                    <a:pt x="2042082" y="294038"/>
                  </a:lnTo>
                  <a:lnTo>
                    <a:pt x="2020586" y="299762"/>
                  </a:lnTo>
                  <a:lnTo>
                    <a:pt x="1999090" y="305608"/>
                  </a:lnTo>
                  <a:lnTo>
                    <a:pt x="1977595" y="311578"/>
                  </a:lnTo>
                  <a:lnTo>
                    <a:pt x="1956099" y="317675"/>
                  </a:lnTo>
                  <a:lnTo>
                    <a:pt x="1934604" y="323903"/>
                  </a:lnTo>
                  <a:lnTo>
                    <a:pt x="1913108" y="330264"/>
                  </a:lnTo>
                  <a:lnTo>
                    <a:pt x="1891612" y="336760"/>
                  </a:lnTo>
                  <a:lnTo>
                    <a:pt x="1870117" y="343389"/>
                  </a:lnTo>
                  <a:lnTo>
                    <a:pt x="1848621" y="350144"/>
                  </a:lnTo>
                  <a:lnTo>
                    <a:pt x="1827126" y="357021"/>
                  </a:lnTo>
                  <a:lnTo>
                    <a:pt x="1805630" y="364015"/>
                  </a:lnTo>
                  <a:lnTo>
                    <a:pt x="1784134" y="371122"/>
                  </a:lnTo>
                  <a:lnTo>
                    <a:pt x="1762639" y="378336"/>
                  </a:lnTo>
                  <a:lnTo>
                    <a:pt x="1741143" y="385654"/>
                  </a:lnTo>
                  <a:lnTo>
                    <a:pt x="1719648" y="393072"/>
                  </a:lnTo>
                  <a:lnTo>
                    <a:pt x="1698152" y="400583"/>
                  </a:lnTo>
                  <a:lnTo>
                    <a:pt x="1676656" y="408185"/>
                  </a:lnTo>
                  <a:lnTo>
                    <a:pt x="1655161" y="415873"/>
                  </a:lnTo>
                  <a:lnTo>
                    <a:pt x="1633665" y="423641"/>
                  </a:lnTo>
                  <a:lnTo>
                    <a:pt x="1612170" y="431485"/>
                  </a:lnTo>
                  <a:lnTo>
                    <a:pt x="1590674" y="439399"/>
                  </a:lnTo>
                  <a:lnTo>
                    <a:pt x="1569178" y="447377"/>
                  </a:lnTo>
                  <a:lnTo>
                    <a:pt x="1547683" y="455414"/>
                  </a:lnTo>
                  <a:lnTo>
                    <a:pt x="1526187" y="463503"/>
                  </a:lnTo>
                  <a:lnTo>
                    <a:pt x="1504692" y="471636"/>
                  </a:lnTo>
                  <a:lnTo>
                    <a:pt x="1483196" y="479808"/>
                  </a:lnTo>
                  <a:lnTo>
                    <a:pt x="1461700" y="488010"/>
                  </a:lnTo>
                  <a:lnTo>
                    <a:pt x="1440205" y="496235"/>
                  </a:lnTo>
                  <a:lnTo>
                    <a:pt x="1418709" y="504475"/>
                  </a:lnTo>
                  <a:lnTo>
                    <a:pt x="1397214" y="512723"/>
                  </a:lnTo>
                  <a:lnTo>
                    <a:pt x="1375718" y="520971"/>
                  </a:lnTo>
                  <a:lnTo>
                    <a:pt x="1354222" y="529211"/>
                  </a:lnTo>
                  <a:lnTo>
                    <a:pt x="1332727" y="537436"/>
                  </a:lnTo>
                  <a:lnTo>
                    <a:pt x="1311231" y="545639"/>
                  </a:lnTo>
                  <a:lnTo>
                    <a:pt x="1289736" y="553811"/>
                  </a:lnTo>
                  <a:lnTo>
                    <a:pt x="1268240" y="561946"/>
                  </a:lnTo>
                  <a:lnTo>
                    <a:pt x="1246744" y="570037"/>
                  </a:lnTo>
                  <a:lnTo>
                    <a:pt x="1225249" y="578077"/>
                  </a:lnTo>
                  <a:lnTo>
                    <a:pt x="1203753" y="586058"/>
                  </a:lnTo>
                  <a:lnTo>
                    <a:pt x="1182258" y="593975"/>
                  </a:lnTo>
                  <a:lnTo>
                    <a:pt x="1160762" y="601821"/>
                  </a:lnTo>
                  <a:lnTo>
                    <a:pt x="1139266" y="609591"/>
                  </a:lnTo>
                  <a:lnTo>
                    <a:pt x="1117771" y="617278"/>
                  </a:lnTo>
                  <a:lnTo>
                    <a:pt x="1096275" y="624878"/>
                  </a:lnTo>
                  <a:lnTo>
                    <a:pt x="1074780" y="632386"/>
                  </a:lnTo>
                  <a:lnTo>
                    <a:pt x="1053284" y="639799"/>
                  </a:lnTo>
                  <a:lnTo>
                    <a:pt x="1031788" y="647122"/>
                  </a:lnTo>
                  <a:lnTo>
                    <a:pt x="1010293" y="654361"/>
                  </a:lnTo>
                  <a:lnTo>
                    <a:pt x="988797" y="661523"/>
                  </a:lnTo>
                  <a:lnTo>
                    <a:pt x="967302" y="668615"/>
                  </a:lnTo>
                  <a:lnTo>
                    <a:pt x="945806" y="675642"/>
                  </a:lnTo>
                  <a:lnTo>
                    <a:pt x="924310" y="682612"/>
                  </a:lnTo>
                  <a:lnTo>
                    <a:pt x="902815" y="689530"/>
                  </a:lnTo>
                  <a:lnTo>
                    <a:pt x="881319" y="696401"/>
                  </a:lnTo>
                  <a:lnTo>
                    <a:pt x="859824" y="703230"/>
                  </a:lnTo>
                  <a:lnTo>
                    <a:pt x="838328" y="710021"/>
                  </a:lnTo>
                  <a:lnTo>
                    <a:pt x="816832" y="716776"/>
                  </a:lnTo>
                  <a:lnTo>
                    <a:pt x="795337" y="723498"/>
                  </a:lnTo>
                  <a:lnTo>
                    <a:pt x="773841" y="730188"/>
                  </a:lnTo>
                  <a:lnTo>
                    <a:pt x="752346" y="736849"/>
                  </a:lnTo>
                  <a:lnTo>
                    <a:pt x="730850" y="743481"/>
                  </a:lnTo>
                  <a:lnTo>
                    <a:pt x="709354" y="750085"/>
                  </a:lnTo>
                  <a:lnTo>
                    <a:pt x="687859" y="756662"/>
                  </a:lnTo>
                  <a:lnTo>
                    <a:pt x="666363" y="763213"/>
                  </a:lnTo>
                  <a:lnTo>
                    <a:pt x="644868" y="769739"/>
                  </a:lnTo>
                  <a:lnTo>
                    <a:pt x="623372" y="776241"/>
                  </a:lnTo>
                  <a:lnTo>
                    <a:pt x="601876" y="782720"/>
                  </a:lnTo>
                  <a:lnTo>
                    <a:pt x="580381" y="789176"/>
                  </a:lnTo>
                  <a:lnTo>
                    <a:pt x="558885" y="795612"/>
                  </a:lnTo>
                  <a:lnTo>
                    <a:pt x="537390" y="802028"/>
                  </a:lnTo>
                  <a:lnTo>
                    <a:pt x="515894" y="808426"/>
                  </a:lnTo>
                  <a:lnTo>
                    <a:pt x="494398" y="814806"/>
                  </a:lnTo>
                  <a:lnTo>
                    <a:pt x="472903" y="821171"/>
                  </a:lnTo>
                  <a:lnTo>
                    <a:pt x="451407" y="827522"/>
                  </a:lnTo>
                  <a:lnTo>
                    <a:pt x="429912" y="833860"/>
                  </a:lnTo>
                  <a:lnTo>
                    <a:pt x="408416" y="840186"/>
                  </a:lnTo>
                  <a:lnTo>
                    <a:pt x="386920" y="846503"/>
                  </a:lnTo>
                  <a:lnTo>
                    <a:pt x="365425" y="852812"/>
                  </a:lnTo>
                  <a:lnTo>
                    <a:pt x="343929" y="859114"/>
                  </a:lnTo>
                  <a:lnTo>
                    <a:pt x="322434" y="865411"/>
                  </a:lnTo>
                  <a:lnTo>
                    <a:pt x="300938" y="871706"/>
                  </a:lnTo>
                  <a:lnTo>
                    <a:pt x="279442" y="877998"/>
                  </a:lnTo>
                  <a:lnTo>
                    <a:pt x="257947" y="884291"/>
                  </a:lnTo>
                  <a:lnTo>
                    <a:pt x="236451" y="890585"/>
                  </a:lnTo>
                  <a:lnTo>
                    <a:pt x="214956" y="896881"/>
                  </a:lnTo>
                  <a:lnTo>
                    <a:pt x="193460" y="903178"/>
                  </a:lnTo>
                  <a:lnTo>
                    <a:pt x="171964" y="909477"/>
                  </a:lnTo>
                  <a:lnTo>
                    <a:pt x="150469" y="915777"/>
                  </a:lnTo>
                  <a:lnTo>
                    <a:pt x="128973" y="922078"/>
                  </a:lnTo>
                  <a:lnTo>
                    <a:pt x="107478" y="928381"/>
                  </a:lnTo>
                  <a:lnTo>
                    <a:pt x="85982" y="934684"/>
                  </a:lnTo>
                  <a:lnTo>
                    <a:pt x="64486" y="940988"/>
                  </a:lnTo>
                  <a:lnTo>
                    <a:pt x="42991" y="947293"/>
                  </a:lnTo>
                  <a:lnTo>
                    <a:pt x="21495" y="953598"/>
                  </a:lnTo>
                  <a:lnTo>
                    <a:pt x="0" y="959904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6450" y="2106600"/>
              <a:ext cx="3503782" cy="904992"/>
            </a:xfrm>
            <a:custGeom>
              <a:avLst/>
              <a:pathLst>
                <a:path w="3503782" h="904992">
                  <a:moveTo>
                    <a:pt x="0" y="904992"/>
                  </a:moveTo>
                  <a:lnTo>
                    <a:pt x="21495" y="900050"/>
                  </a:lnTo>
                  <a:lnTo>
                    <a:pt x="42991" y="895108"/>
                  </a:lnTo>
                  <a:lnTo>
                    <a:pt x="64486" y="890165"/>
                  </a:lnTo>
                  <a:lnTo>
                    <a:pt x="85982" y="885221"/>
                  </a:lnTo>
                  <a:lnTo>
                    <a:pt x="107478" y="880277"/>
                  </a:lnTo>
                  <a:lnTo>
                    <a:pt x="128973" y="875331"/>
                  </a:lnTo>
                  <a:lnTo>
                    <a:pt x="150469" y="870384"/>
                  </a:lnTo>
                  <a:lnTo>
                    <a:pt x="171964" y="865437"/>
                  </a:lnTo>
                  <a:lnTo>
                    <a:pt x="193460" y="860488"/>
                  </a:lnTo>
                  <a:lnTo>
                    <a:pt x="214956" y="855537"/>
                  </a:lnTo>
                  <a:lnTo>
                    <a:pt x="236451" y="850586"/>
                  </a:lnTo>
                  <a:lnTo>
                    <a:pt x="257947" y="845632"/>
                  </a:lnTo>
                  <a:lnTo>
                    <a:pt x="279442" y="840677"/>
                  </a:lnTo>
                  <a:lnTo>
                    <a:pt x="300938" y="835716"/>
                  </a:lnTo>
                  <a:lnTo>
                    <a:pt x="322434" y="830746"/>
                  </a:lnTo>
                  <a:lnTo>
                    <a:pt x="343929" y="825765"/>
                  </a:lnTo>
                  <a:lnTo>
                    <a:pt x="365425" y="820768"/>
                  </a:lnTo>
                  <a:lnTo>
                    <a:pt x="386920" y="815753"/>
                  </a:lnTo>
                  <a:lnTo>
                    <a:pt x="408416" y="810716"/>
                  </a:lnTo>
                  <a:lnTo>
                    <a:pt x="429912" y="805653"/>
                  </a:lnTo>
                  <a:lnTo>
                    <a:pt x="451407" y="800561"/>
                  </a:lnTo>
                  <a:lnTo>
                    <a:pt x="472903" y="795436"/>
                  </a:lnTo>
                  <a:lnTo>
                    <a:pt x="494398" y="790275"/>
                  </a:lnTo>
                  <a:lnTo>
                    <a:pt x="515894" y="785075"/>
                  </a:lnTo>
                  <a:lnTo>
                    <a:pt x="537390" y="779831"/>
                  </a:lnTo>
                  <a:lnTo>
                    <a:pt x="558885" y="774540"/>
                  </a:lnTo>
                  <a:lnTo>
                    <a:pt x="580381" y="769198"/>
                  </a:lnTo>
                  <a:lnTo>
                    <a:pt x="601876" y="763801"/>
                  </a:lnTo>
                  <a:lnTo>
                    <a:pt x="623372" y="758345"/>
                  </a:lnTo>
                  <a:lnTo>
                    <a:pt x="644868" y="752828"/>
                  </a:lnTo>
                  <a:lnTo>
                    <a:pt x="666363" y="747243"/>
                  </a:lnTo>
                  <a:lnTo>
                    <a:pt x="687859" y="741588"/>
                  </a:lnTo>
                  <a:lnTo>
                    <a:pt x="709354" y="735858"/>
                  </a:lnTo>
                  <a:lnTo>
                    <a:pt x="730850" y="730049"/>
                  </a:lnTo>
                  <a:lnTo>
                    <a:pt x="752346" y="724157"/>
                  </a:lnTo>
                  <a:lnTo>
                    <a:pt x="773841" y="718178"/>
                  </a:lnTo>
                  <a:lnTo>
                    <a:pt x="795337" y="712108"/>
                  </a:lnTo>
                  <a:lnTo>
                    <a:pt x="816832" y="705943"/>
                  </a:lnTo>
                  <a:lnTo>
                    <a:pt x="838328" y="699680"/>
                  </a:lnTo>
                  <a:lnTo>
                    <a:pt x="859824" y="693317"/>
                  </a:lnTo>
                  <a:lnTo>
                    <a:pt x="881319" y="686852"/>
                  </a:lnTo>
                  <a:lnTo>
                    <a:pt x="902815" y="680282"/>
                  </a:lnTo>
                  <a:lnTo>
                    <a:pt x="924310" y="673609"/>
                  </a:lnTo>
                  <a:lnTo>
                    <a:pt x="945806" y="666831"/>
                  </a:lnTo>
                  <a:lnTo>
                    <a:pt x="967302" y="659950"/>
                  </a:lnTo>
                  <a:lnTo>
                    <a:pt x="988797" y="652967"/>
                  </a:lnTo>
                  <a:lnTo>
                    <a:pt x="1010293" y="645883"/>
                  </a:lnTo>
                  <a:lnTo>
                    <a:pt x="1031788" y="638701"/>
                  </a:lnTo>
                  <a:lnTo>
                    <a:pt x="1053284" y="631421"/>
                  </a:lnTo>
                  <a:lnTo>
                    <a:pt x="1074780" y="624046"/>
                  </a:lnTo>
                  <a:lnTo>
                    <a:pt x="1096275" y="616577"/>
                  </a:lnTo>
                  <a:lnTo>
                    <a:pt x="1117771" y="609022"/>
                  </a:lnTo>
                  <a:lnTo>
                    <a:pt x="1139266" y="601389"/>
                  </a:lnTo>
                  <a:lnTo>
                    <a:pt x="1160762" y="593685"/>
                  </a:lnTo>
                  <a:lnTo>
                    <a:pt x="1182258" y="585917"/>
                  </a:lnTo>
                  <a:lnTo>
                    <a:pt x="1203753" y="578091"/>
                  </a:lnTo>
                  <a:lnTo>
                    <a:pt x="1225249" y="570215"/>
                  </a:lnTo>
                  <a:lnTo>
                    <a:pt x="1246744" y="562293"/>
                  </a:lnTo>
                  <a:lnTo>
                    <a:pt x="1268240" y="554332"/>
                  </a:lnTo>
                  <a:lnTo>
                    <a:pt x="1289736" y="546338"/>
                  </a:lnTo>
                  <a:lnTo>
                    <a:pt x="1311231" y="538315"/>
                  </a:lnTo>
                  <a:lnTo>
                    <a:pt x="1332727" y="530269"/>
                  </a:lnTo>
                  <a:lnTo>
                    <a:pt x="1354222" y="522206"/>
                  </a:lnTo>
                  <a:lnTo>
                    <a:pt x="1375718" y="514129"/>
                  </a:lnTo>
                  <a:lnTo>
                    <a:pt x="1397214" y="506045"/>
                  </a:lnTo>
                  <a:lnTo>
                    <a:pt x="1418709" y="497957"/>
                  </a:lnTo>
                  <a:lnTo>
                    <a:pt x="1440205" y="489870"/>
                  </a:lnTo>
                  <a:lnTo>
                    <a:pt x="1461700" y="481790"/>
                  </a:lnTo>
                  <a:lnTo>
                    <a:pt x="1483196" y="473720"/>
                  </a:lnTo>
                  <a:lnTo>
                    <a:pt x="1504692" y="465666"/>
                  </a:lnTo>
                  <a:lnTo>
                    <a:pt x="1526187" y="457632"/>
                  </a:lnTo>
                  <a:lnTo>
                    <a:pt x="1547683" y="449623"/>
                  </a:lnTo>
                  <a:lnTo>
                    <a:pt x="1569178" y="441645"/>
                  </a:lnTo>
                  <a:lnTo>
                    <a:pt x="1590674" y="433704"/>
                  </a:lnTo>
                  <a:lnTo>
                    <a:pt x="1612170" y="425805"/>
                  </a:lnTo>
                  <a:lnTo>
                    <a:pt x="1633665" y="417955"/>
                  </a:lnTo>
                  <a:lnTo>
                    <a:pt x="1655161" y="410161"/>
                  </a:lnTo>
                  <a:lnTo>
                    <a:pt x="1676656" y="402429"/>
                  </a:lnTo>
                  <a:lnTo>
                    <a:pt x="1698152" y="394768"/>
                  </a:lnTo>
                  <a:lnTo>
                    <a:pt x="1719648" y="387185"/>
                  </a:lnTo>
                  <a:lnTo>
                    <a:pt x="1741143" y="379687"/>
                  </a:lnTo>
                  <a:lnTo>
                    <a:pt x="1762639" y="372283"/>
                  </a:lnTo>
                  <a:lnTo>
                    <a:pt x="1784134" y="364981"/>
                  </a:lnTo>
                  <a:lnTo>
                    <a:pt x="1805630" y="357788"/>
                  </a:lnTo>
                  <a:lnTo>
                    <a:pt x="1827126" y="350713"/>
                  </a:lnTo>
                  <a:lnTo>
                    <a:pt x="1848621" y="343762"/>
                  </a:lnTo>
                  <a:lnTo>
                    <a:pt x="1870117" y="336945"/>
                  </a:lnTo>
                  <a:lnTo>
                    <a:pt x="1891612" y="330268"/>
                  </a:lnTo>
                  <a:lnTo>
                    <a:pt x="1913108" y="323738"/>
                  </a:lnTo>
                  <a:lnTo>
                    <a:pt x="1934604" y="317362"/>
                  </a:lnTo>
                  <a:lnTo>
                    <a:pt x="1956099" y="311137"/>
                  </a:lnTo>
                  <a:lnTo>
                    <a:pt x="1977595" y="305059"/>
                  </a:lnTo>
                  <a:lnTo>
                    <a:pt x="1999090" y="299123"/>
                  </a:lnTo>
                  <a:lnTo>
                    <a:pt x="2020586" y="293324"/>
                  </a:lnTo>
                  <a:lnTo>
                    <a:pt x="2042082" y="287658"/>
                  </a:lnTo>
                  <a:lnTo>
                    <a:pt x="2063577" y="282118"/>
                  </a:lnTo>
                  <a:lnTo>
                    <a:pt x="2085073" y="276701"/>
                  </a:lnTo>
                  <a:lnTo>
                    <a:pt x="2106568" y="271399"/>
                  </a:lnTo>
                  <a:lnTo>
                    <a:pt x="2128064" y="266206"/>
                  </a:lnTo>
                  <a:lnTo>
                    <a:pt x="2149560" y="261118"/>
                  </a:lnTo>
                  <a:lnTo>
                    <a:pt x="2171055" y="256126"/>
                  </a:lnTo>
                  <a:lnTo>
                    <a:pt x="2192551" y="251226"/>
                  </a:lnTo>
                  <a:lnTo>
                    <a:pt x="2214046" y="246409"/>
                  </a:lnTo>
                  <a:lnTo>
                    <a:pt x="2235542" y="241671"/>
                  </a:lnTo>
                  <a:lnTo>
                    <a:pt x="2257038" y="237004"/>
                  </a:lnTo>
                  <a:lnTo>
                    <a:pt x="2278533" y="232402"/>
                  </a:lnTo>
                  <a:lnTo>
                    <a:pt x="2300029" y="227862"/>
                  </a:lnTo>
                  <a:lnTo>
                    <a:pt x="2321524" y="223376"/>
                  </a:lnTo>
                  <a:lnTo>
                    <a:pt x="2343020" y="218942"/>
                  </a:lnTo>
                  <a:lnTo>
                    <a:pt x="2364516" y="214555"/>
                  </a:lnTo>
                  <a:lnTo>
                    <a:pt x="2386011" y="210213"/>
                  </a:lnTo>
                  <a:lnTo>
                    <a:pt x="2407507" y="205912"/>
                  </a:lnTo>
                  <a:lnTo>
                    <a:pt x="2429002" y="201650"/>
                  </a:lnTo>
                  <a:lnTo>
                    <a:pt x="2450498" y="197424"/>
                  </a:lnTo>
                  <a:lnTo>
                    <a:pt x="2471994" y="193231"/>
                  </a:lnTo>
                  <a:lnTo>
                    <a:pt x="2493489" y="189070"/>
                  </a:lnTo>
                  <a:lnTo>
                    <a:pt x="2514985" y="184937"/>
                  </a:lnTo>
                  <a:lnTo>
                    <a:pt x="2536480" y="180831"/>
                  </a:lnTo>
                  <a:lnTo>
                    <a:pt x="2557976" y="176748"/>
                  </a:lnTo>
                  <a:lnTo>
                    <a:pt x="2579472" y="172686"/>
                  </a:lnTo>
                  <a:lnTo>
                    <a:pt x="2600967" y="168642"/>
                  </a:lnTo>
                  <a:lnTo>
                    <a:pt x="2622463" y="164614"/>
                  </a:lnTo>
                  <a:lnTo>
                    <a:pt x="2643958" y="160598"/>
                  </a:lnTo>
                  <a:lnTo>
                    <a:pt x="2665454" y="156591"/>
                  </a:lnTo>
                  <a:lnTo>
                    <a:pt x="2686950" y="152591"/>
                  </a:lnTo>
                  <a:lnTo>
                    <a:pt x="2708445" y="148595"/>
                  </a:lnTo>
                  <a:lnTo>
                    <a:pt x="2729941" y="144599"/>
                  </a:lnTo>
                  <a:lnTo>
                    <a:pt x="2751436" y="140600"/>
                  </a:lnTo>
                  <a:lnTo>
                    <a:pt x="2772932" y="136600"/>
                  </a:lnTo>
                  <a:lnTo>
                    <a:pt x="2794428" y="132597"/>
                  </a:lnTo>
                  <a:lnTo>
                    <a:pt x="2815923" y="128592"/>
                  </a:lnTo>
                  <a:lnTo>
                    <a:pt x="2837419" y="124585"/>
                  </a:lnTo>
                  <a:lnTo>
                    <a:pt x="2858914" y="120577"/>
                  </a:lnTo>
                  <a:lnTo>
                    <a:pt x="2880410" y="116568"/>
                  </a:lnTo>
                  <a:lnTo>
                    <a:pt x="2901906" y="112557"/>
                  </a:lnTo>
                  <a:lnTo>
                    <a:pt x="2923401" y="108545"/>
                  </a:lnTo>
                  <a:lnTo>
                    <a:pt x="2944897" y="104532"/>
                  </a:lnTo>
                  <a:lnTo>
                    <a:pt x="2966392" y="100518"/>
                  </a:lnTo>
                  <a:lnTo>
                    <a:pt x="2987888" y="96503"/>
                  </a:lnTo>
                  <a:lnTo>
                    <a:pt x="3009384" y="92487"/>
                  </a:lnTo>
                  <a:lnTo>
                    <a:pt x="3030879" y="88471"/>
                  </a:lnTo>
                  <a:lnTo>
                    <a:pt x="3052375" y="84454"/>
                  </a:lnTo>
                  <a:lnTo>
                    <a:pt x="3073870" y="80436"/>
                  </a:lnTo>
                  <a:lnTo>
                    <a:pt x="3095366" y="76418"/>
                  </a:lnTo>
                  <a:lnTo>
                    <a:pt x="3116862" y="72399"/>
                  </a:lnTo>
                  <a:lnTo>
                    <a:pt x="3138357" y="68380"/>
                  </a:lnTo>
                  <a:lnTo>
                    <a:pt x="3159853" y="64360"/>
                  </a:lnTo>
                  <a:lnTo>
                    <a:pt x="3181348" y="60340"/>
                  </a:lnTo>
                  <a:lnTo>
                    <a:pt x="3202844" y="56319"/>
                  </a:lnTo>
                  <a:lnTo>
                    <a:pt x="3224340" y="52298"/>
                  </a:lnTo>
                  <a:lnTo>
                    <a:pt x="3245835" y="48277"/>
                  </a:lnTo>
                  <a:lnTo>
                    <a:pt x="3267331" y="44255"/>
                  </a:lnTo>
                  <a:lnTo>
                    <a:pt x="3288826" y="40233"/>
                  </a:lnTo>
                  <a:lnTo>
                    <a:pt x="3310322" y="36211"/>
                  </a:lnTo>
                  <a:lnTo>
                    <a:pt x="3331818" y="32188"/>
                  </a:lnTo>
                  <a:lnTo>
                    <a:pt x="3353313" y="28165"/>
                  </a:lnTo>
                  <a:lnTo>
                    <a:pt x="3374809" y="24142"/>
                  </a:lnTo>
                  <a:lnTo>
                    <a:pt x="3396304" y="20119"/>
                  </a:lnTo>
                  <a:lnTo>
                    <a:pt x="3417800" y="16095"/>
                  </a:lnTo>
                  <a:lnTo>
                    <a:pt x="3439296" y="12072"/>
                  </a:lnTo>
                  <a:lnTo>
                    <a:pt x="3460791" y="8048"/>
                  </a:lnTo>
                  <a:lnTo>
                    <a:pt x="3482287" y="4024"/>
                  </a:lnTo>
                  <a:lnTo>
                    <a:pt x="3503782" y="0"/>
                  </a:lnTo>
                  <a:lnTo>
                    <a:pt x="350378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6450" y="2148429"/>
              <a:ext cx="3503782" cy="918076"/>
            </a:xfrm>
            <a:custGeom>
              <a:avLst/>
              <a:pathLst>
                <a:path w="3503782" h="918076">
                  <a:moveTo>
                    <a:pt x="3503782" y="0"/>
                  </a:moveTo>
                  <a:lnTo>
                    <a:pt x="3482287" y="3296"/>
                  </a:lnTo>
                  <a:lnTo>
                    <a:pt x="3460791" y="6593"/>
                  </a:lnTo>
                  <a:lnTo>
                    <a:pt x="3439296" y="9890"/>
                  </a:lnTo>
                  <a:lnTo>
                    <a:pt x="3417800" y="13188"/>
                  </a:lnTo>
                  <a:lnTo>
                    <a:pt x="3396304" y="16485"/>
                  </a:lnTo>
                  <a:lnTo>
                    <a:pt x="3374809" y="19783"/>
                  </a:lnTo>
                  <a:lnTo>
                    <a:pt x="3353313" y="23081"/>
                  </a:lnTo>
                  <a:lnTo>
                    <a:pt x="3331818" y="26379"/>
                  </a:lnTo>
                  <a:lnTo>
                    <a:pt x="3310322" y="29677"/>
                  </a:lnTo>
                  <a:lnTo>
                    <a:pt x="3288826" y="32976"/>
                  </a:lnTo>
                  <a:lnTo>
                    <a:pt x="3267331" y="36275"/>
                  </a:lnTo>
                  <a:lnTo>
                    <a:pt x="3245835" y="39574"/>
                  </a:lnTo>
                  <a:lnTo>
                    <a:pt x="3224340" y="42873"/>
                  </a:lnTo>
                  <a:lnTo>
                    <a:pt x="3202844" y="46173"/>
                  </a:lnTo>
                  <a:lnTo>
                    <a:pt x="3181348" y="49473"/>
                  </a:lnTo>
                  <a:lnTo>
                    <a:pt x="3159853" y="52774"/>
                  </a:lnTo>
                  <a:lnTo>
                    <a:pt x="3138357" y="56074"/>
                  </a:lnTo>
                  <a:lnTo>
                    <a:pt x="3116862" y="59376"/>
                  </a:lnTo>
                  <a:lnTo>
                    <a:pt x="3095366" y="62677"/>
                  </a:lnTo>
                  <a:lnTo>
                    <a:pt x="3073870" y="65980"/>
                  </a:lnTo>
                  <a:lnTo>
                    <a:pt x="3052375" y="69282"/>
                  </a:lnTo>
                  <a:lnTo>
                    <a:pt x="3030879" y="72586"/>
                  </a:lnTo>
                  <a:lnTo>
                    <a:pt x="3009384" y="75890"/>
                  </a:lnTo>
                  <a:lnTo>
                    <a:pt x="2987888" y="79194"/>
                  </a:lnTo>
                  <a:lnTo>
                    <a:pt x="2966392" y="82500"/>
                  </a:lnTo>
                  <a:lnTo>
                    <a:pt x="2944897" y="85806"/>
                  </a:lnTo>
                  <a:lnTo>
                    <a:pt x="2923401" y="89113"/>
                  </a:lnTo>
                  <a:lnTo>
                    <a:pt x="2901906" y="92421"/>
                  </a:lnTo>
                  <a:lnTo>
                    <a:pt x="2880410" y="95731"/>
                  </a:lnTo>
                  <a:lnTo>
                    <a:pt x="2858914" y="99041"/>
                  </a:lnTo>
                  <a:lnTo>
                    <a:pt x="2837419" y="102353"/>
                  </a:lnTo>
                  <a:lnTo>
                    <a:pt x="2815923" y="105666"/>
                  </a:lnTo>
                  <a:lnTo>
                    <a:pt x="2794428" y="108981"/>
                  </a:lnTo>
                  <a:lnTo>
                    <a:pt x="2772932" y="112298"/>
                  </a:lnTo>
                  <a:lnTo>
                    <a:pt x="2751436" y="115617"/>
                  </a:lnTo>
                  <a:lnTo>
                    <a:pt x="2729941" y="118938"/>
                  </a:lnTo>
                  <a:lnTo>
                    <a:pt x="2708445" y="122262"/>
                  </a:lnTo>
                  <a:lnTo>
                    <a:pt x="2686950" y="125594"/>
                  </a:lnTo>
                  <a:lnTo>
                    <a:pt x="2665454" y="128938"/>
                  </a:lnTo>
                  <a:lnTo>
                    <a:pt x="2643958" y="132298"/>
                  </a:lnTo>
                  <a:lnTo>
                    <a:pt x="2622463" y="135680"/>
                  </a:lnTo>
                  <a:lnTo>
                    <a:pt x="2600967" y="139088"/>
                  </a:lnTo>
                  <a:lnTo>
                    <a:pt x="2579472" y="142526"/>
                  </a:lnTo>
                  <a:lnTo>
                    <a:pt x="2557976" y="146001"/>
                  </a:lnTo>
                  <a:lnTo>
                    <a:pt x="2536480" y="149516"/>
                  </a:lnTo>
                  <a:lnTo>
                    <a:pt x="2514985" y="153077"/>
                  </a:lnTo>
                  <a:lnTo>
                    <a:pt x="2493489" y="156689"/>
                  </a:lnTo>
                  <a:lnTo>
                    <a:pt x="2471994" y="160357"/>
                  </a:lnTo>
                  <a:lnTo>
                    <a:pt x="2450498" y="164087"/>
                  </a:lnTo>
                  <a:lnTo>
                    <a:pt x="2429002" y="167883"/>
                  </a:lnTo>
                  <a:lnTo>
                    <a:pt x="2407507" y="171751"/>
                  </a:lnTo>
                  <a:lnTo>
                    <a:pt x="2386011" y="175696"/>
                  </a:lnTo>
                  <a:lnTo>
                    <a:pt x="2364516" y="179723"/>
                  </a:lnTo>
                  <a:lnTo>
                    <a:pt x="2343020" y="183837"/>
                  </a:lnTo>
                  <a:lnTo>
                    <a:pt x="2321524" y="188043"/>
                  </a:lnTo>
                  <a:lnTo>
                    <a:pt x="2300029" y="192343"/>
                  </a:lnTo>
                  <a:lnTo>
                    <a:pt x="2278533" y="196743"/>
                  </a:lnTo>
                  <a:lnTo>
                    <a:pt x="2257038" y="201244"/>
                  </a:lnTo>
                  <a:lnTo>
                    <a:pt x="2235542" y="205849"/>
                  </a:lnTo>
                  <a:lnTo>
                    <a:pt x="2214046" y="210559"/>
                  </a:lnTo>
                  <a:lnTo>
                    <a:pt x="2192551" y="215377"/>
                  </a:lnTo>
                  <a:lnTo>
                    <a:pt x="2171055" y="220303"/>
                  </a:lnTo>
                  <a:lnTo>
                    <a:pt x="2149560" y="225339"/>
                  </a:lnTo>
                  <a:lnTo>
                    <a:pt x="2128064" y="230486"/>
                  </a:lnTo>
                  <a:lnTo>
                    <a:pt x="2106568" y="235745"/>
                  </a:lnTo>
                  <a:lnTo>
                    <a:pt x="2085073" y="241117"/>
                  </a:lnTo>
                  <a:lnTo>
                    <a:pt x="2063577" y="246605"/>
                  </a:lnTo>
                  <a:lnTo>
                    <a:pt x="2042082" y="252209"/>
                  </a:lnTo>
                  <a:lnTo>
                    <a:pt x="2020586" y="257934"/>
                  </a:lnTo>
                  <a:lnTo>
                    <a:pt x="1999090" y="263779"/>
                  </a:lnTo>
                  <a:lnTo>
                    <a:pt x="1977595" y="269749"/>
                  </a:lnTo>
                  <a:lnTo>
                    <a:pt x="1956099" y="275847"/>
                  </a:lnTo>
                  <a:lnTo>
                    <a:pt x="1934604" y="282074"/>
                  </a:lnTo>
                  <a:lnTo>
                    <a:pt x="1913108" y="288435"/>
                  </a:lnTo>
                  <a:lnTo>
                    <a:pt x="1891612" y="294932"/>
                  </a:lnTo>
                  <a:lnTo>
                    <a:pt x="1870117" y="301560"/>
                  </a:lnTo>
                  <a:lnTo>
                    <a:pt x="1848621" y="308315"/>
                  </a:lnTo>
                  <a:lnTo>
                    <a:pt x="1827126" y="315192"/>
                  </a:lnTo>
                  <a:lnTo>
                    <a:pt x="1805630" y="322186"/>
                  </a:lnTo>
                  <a:lnTo>
                    <a:pt x="1784134" y="329293"/>
                  </a:lnTo>
                  <a:lnTo>
                    <a:pt x="1762639" y="336508"/>
                  </a:lnTo>
                  <a:lnTo>
                    <a:pt x="1741143" y="343826"/>
                  </a:lnTo>
                  <a:lnTo>
                    <a:pt x="1719648" y="351243"/>
                  </a:lnTo>
                  <a:lnTo>
                    <a:pt x="1698152" y="358755"/>
                  </a:lnTo>
                  <a:lnTo>
                    <a:pt x="1676656" y="366357"/>
                  </a:lnTo>
                  <a:lnTo>
                    <a:pt x="1655161" y="374044"/>
                  </a:lnTo>
                  <a:lnTo>
                    <a:pt x="1633665" y="381812"/>
                  </a:lnTo>
                  <a:lnTo>
                    <a:pt x="1612170" y="389656"/>
                  </a:lnTo>
                  <a:lnTo>
                    <a:pt x="1590674" y="397570"/>
                  </a:lnTo>
                  <a:lnTo>
                    <a:pt x="1569178" y="405549"/>
                  </a:lnTo>
                  <a:lnTo>
                    <a:pt x="1547683" y="413586"/>
                  </a:lnTo>
                  <a:lnTo>
                    <a:pt x="1526187" y="421674"/>
                  </a:lnTo>
                  <a:lnTo>
                    <a:pt x="1504692" y="429808"/>
                  </a:lnTo>
                  <a:lnTo>
                    <a:pt x="1483196" y="437979"/>
                  </a:lnTo>
                  <a:lnTo>
                    <a:pt x="1461700" y="446181"/>
                  </a:lnTo>
                  <a:lnTo>
                    <a:pt x="1440205" y="454406"/>
                  </a:lnTo>
                  <a:lnTo>
                    <a:pt x="1418709" y="462646"/>
                  </a:lnTo>
                  <a:lnTo>
                    <a:pt x="1397214" y="470894"/>
                  </a:lnTo>
                  <a:lnTo>
                    <a:pt x="1375718" y="479142"/>
                  </a:lnTo>
                  <a:lnTo>
                    <a:pt x="1354222" y="487382"/>
                  </a:lnTo>
                  <a:lnTo>
                    <a:pt x="1332727" y="495608"/>
                  </a:lnTo>
                  <a:lnTo>
                    <a:pt x="1311231" y="503810"/>
                  </a:lnTo>
                  <a:lnTo>
                    <a:pt x="1289736" y="511983"/>
                  </a:lnTo>
                  <a:lnTo>
                    <a:pt x="1268240" y="520118"/>
                  </a:lnTo>
                  <a:lnTo>
                    <a:pt x="1246744" y="528209"/>
                  </a:lnTo>
                  <a:lnTo>
                    <a:pt x="1225249" y="536248"/>
                  </a:lnTo>
                  <a:lnTo>
                    <a:pt x="1203753" y="544230"/>
                  </a:lnTo>
                  <a:lnTo>
                    <a:pt x="1182258" y="552146"/>
                  </a:lnTo>
                  <a:lnTo>
                    <a:pt x="1160762" y="559993"/>
                  </a:lnTo>
                  <a:lnTo>
                    <a:pt x="1139266" y="567762"/>
                  </a:lnTo>
                  <a:lnTo>
                    <a:pt x="1117771" y="575450"/>
                  </a:lnTo>
                  <a:lnTo>
                    <a:pt x="1096275" y="583049"/>
                  </a:lnTo>
                  <a:lnTo>
                    <a:pt x="1074780" y="590557"/>
                  </a:lnTo>
                  <a:lnTo>
                    <a:pt x="1053284" y="597970"/>
                  </a:lnTo>
                  <a:lnTo>
                    <a:pt x="1031788" y="605293"/>
                  </a:lnTo>
                  <a:lnTo>
                    <a:pt x="1010293" y="612533"/>
                  </a:lnTo>
                  <a:lnTo>
                    <a:pt x="988797" y="619695"/>
                  </a:lnTo>
                  <a:lnTo>
                    <a:pt x="967302" y="626786"/>
                  </a:lnTo>
                  <a:lnTo>
                    <a:pt x="945806" y="633814"/>
                  </a:lnTo>
                  <a:lnTo>
                    <a:pt x="924310" y="640783"/>
                  </a:lnTo>
                  <a:lnTo>
                    <a:pt x="902815" y="647701"/>
                  </a:lnTo>
                  <a:lnTo>
                    <a:pt x="881319" y="654573"/>
                  </a:lnTo>
                  <a:lnTo>
                    <a:pt x="859824" y="661402"/>
                  </a:lnTo>
                  <a:lnTo>
                    <a:pt x="838328" y="668192"/>
                  </a:lnTo>
                  <a:lnTo>
                    <a:pt x="816832" y="674947"/>
                  </a:lnTo>
                  <a:lnTo>
                    <a:pt x="795337" y="681669"/>
                  </a:lnTo>
                  <a:lnTo>
                    <a:pt x="773841" y="688360"/>
                  </a:lnTo>
                  <a:lnTo>
                    <a:pt x="752346" y="695020"/>
                  </a:lnTo>
                  <a:lnTo>
                    <a:pt x="730850" y="701652"/>
                  </a:lnTo>
                  <a:lnTo>
                    <a:pt x="709354" y="708256"/>
                  </a:lnTo>
                  <a:lnTo>
                    <a:pt x="687859" y="714833"/>
                  </a:lnTo>
                  <a:lnTo>
                    <a:pt x="666363" y="721384"/>
                  </a:lnTo>
                  <a:lnTo>
                    <a:pt x="644868" y="727910"/>
                  </a:lnTo>
                  <a:lnTo>
                    <a:pt x="623372" y="734412"/>
                  </a:lnTo>
                  <a:lnTo>
                    <a:pt x="601876" y="740891"/>
                  </a:lnTo>
                  <a:lnTo>
                    <a:pt x="580381" y="747348"/>
                  </a:lnTo>
                  <a:lnTo>
                    <a:pt x="558885" y="753784"/>
                  </a:lnTo>
                  <a:lnTo>
                    <a:pt x="537390" y="760200"/>
                  </a:lnTo>
                  <a:lnTo>
                    <a:pt x="515894" y="766597"/>
                  </a:lnTo>
                  <a:lnTo>
                    <a:pt x="494398" y="772978"/>
                  </a:lnTo>
                  <a:lnTo>
                    <a:pt x="472903" y="779343"/>
                  </a:lnTo>
                  <a:lnTo>
                    <a:pt x="451407" y="785693"/>
                  </a:lnTo>
                  <a:lnTo>
                    <a:pt x="429912" y="792031"/>
                  </a:lnTo>
                  <a:lnTo>
                    <a:pt x="408416" y="798358"/>
                  </a:lnTo>
                  <a:lnTo>
                    <a:pt x="386920" y="804674"/>
                  </a:lnTo>
                  <a:lnTo>
                    <a:pt x="365425" y="810983"/>
                  </a:lnTo>
                  <a:lnTo>
                    <a:pt x="343929" y="817285"/>
                  </a:lnTo>
                  <a:lnTo>
                    <a:pt x="322434" y="823583"/>
                  </a:lnTo>
                  <a:lnTo>
                    <a:pt x="300938" y="829877"/>
                  </a:lnTo>
                  <a:lnTo>
                    <a:pt x="279442" y="836169"/>
                  </a:lnTo>
                  <a:lnTo>
                    <a:pt x="257947" y="842462"/>
                  </a:lnTo>
                  <a:lnTo>
                    <a:pt x="236451" y="848756"/>
                  </a:lnTo>
                  <a:lnTo>
                    <a:pt x="214956" y="855052"/>
                  </a:lnTo>
                  <a:lnTo>
                    <a:pt x="193460" y="861350"/>
                  </a:lnTo>
                  <a:lnTo>
                    <a:pt x="171964" y="867649"/>
                  </a:lnTo>
                  <a:lnTo>
                    <a:pt x="150469" y="873949"/>
                  </a:lnTo>
                  <a:lnTo>
                    <a:pt x="128973" y="880250"/>
                  </a:lnTo>
                  <a:lnTo>
                    <a:pt x="107478" y="886552"/>
                  </a:lnTo>
                  <a:lnTo>
                    <a:pt x="85982" y="892855"/>
                  </a:lnTo>
                  <a:lnTo>
                    <a:pt x="64486" y="899159"/>
                  </a:lnTo>
                  <a:lnTo>
                    <a:pt x="42991" y="905464"/>
                  </a:lnTo>
                  <a:lnTo>
                    <a:pt x="21495" y="911770"/>
                  </a:lnTo>
                  <a:lnTo>
                    <a:pt x="0" y="9180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485893" y="2172347"/>
              <a:ext cx="3224340" cy="888523"/>
            </a:xfrm>
            <a:custGeom>
              <a:avLst/>
              <a:pathLst>
                <a:path w="3224340" h="888523">
                  <a:moveTo>
                    <a:pt x="0" y="817019"/>
                  </a:moveTo>
                  <a:lnTo>
                    <a:pt x="21495" y="811594"/>
                  </a:lnTo>
                  <a:lnTo>
                    <a:pt x="42991" y="806160"/>
                  </a:lnTo>
                  <a:lnTo>
                    <a:pt x="64486" y="800714"/>
                  </a:lnTo>
                  <a:lnTo>
                    <a:pt x="85982" y="795251"/>
                  </a:lnTo>
                  <a:lnTo>
                    <a:pt x="107478" y="789769"/>
                  </a:lnTo>
                  <a:lnTo>
                    <a:pt x="128973" y="784262"/>
                  </a:lnTo>
                  <a:lnTo>
                    <a:pt x="150469" y="778728"/>
                  </a:lnTo>
                  <a:lnTo>
                    <a:pt x="171964" y="773163"/>
                  </a:lnTo>
                  <a:lnTo>
                    <a:pt x="193460" y="767562"/>
                  </a:lnTo>
                  <a:lnTo>
                    <a:pt x="214956" y="761923"/>
                  </a:lnTo>
                  <a:lnTo>
                    <a:pt x="236451" y="756242"/>
                  </a:lnTo>
                  <a:lnTo>
                    <a:pt x="257947" y="750514"/>
                  </a:lnTo>
                  <a:lnTo>
                    <a:pt x="279442" y="744735"/>
                  </a:lnTo>
                  <a:lnTo>
                    <a:pt x="300938" y="738902"/>
                  </a:lnTo>
                  <a:lnTo>
                    <a:pt x="322434" y="733011"/>
                  </a:lnTo>
                  <a:lnTo>
                    <a:pt x="343929" y="727058"/>
                  </a:lnTo>
                  <a:lnTo>
                    <a:pt x="365425" y="721038"/>
                  </a:lnTo>
                  <a:lnTo>
                    <a:pt x="386920" y="714947"/>
                  </a:lnTo>
                  <a:lnTo>
                    <a:pt x="408416" y="708782"/>
                  </a:lnTo>
                  <a:lnTo>
                    <a:pt x="429912" y="702537"/>
                  </a:lnTo>
                  <a:lnTo>
                    <a:pt x="451407" y="696209"/>
                  </a:lnTo>
                  <a:lnTo>
                    <a:pt x="472903" y="689792"/>
                  </a:lnTo>
                  <a:lnTo>
                    <a:pt x="494398" y="683282"/>
                  </a:lnTo>
                  <a:lnTo>
                    <a:pt x="515894" y="676675"/>
                  </a:lnTo>
                  <a:lnTo>
                    <a:pt x="537390" y="669966"/>
                  </a:lnTo>
                  <a:lnTo>
                    <a:pt x="558885" y="663150"/>
                  </a:lnTo>
                  <a:lnTo>
                    <a:pt x="580381" y="656222"/>
                  </a:lnTo>
                  <a:lnTo>
                    <a:pt x="601876" y="649179"/>
                  </a:lnTo>
                  <a:lnTo>
                    <a:pt x="623372" y="642017"/>
                  </a:lnTo>
                  <a:lnTo>
                    <a:pt x="644868" y="634731"/>
                  </a:lnTo>
                  <a:lnTo>
                    <a:pt x="666363" y="627320"/>
                  </a:lnTo>
                  <a:lnTo>
                    <a:pt x="687859" y="619782"/>
                  </a:lnTo>
                  <a:lnTo>
                    <a:pt x="709354" y="612115"/>
                  </a:lnTo>
                  <a:lnTo>
                    <a:pt x="730850" y="604322"/>
                  </a:lnTo>
                  <a:lnTo>
                    <a:pt x="752346" y="596404"/>
                  </a:lnTo>
                  <a:lnTo>
                    <a:pt x="773841" y="588363"/>
                  </a:lnTo>
                  <a:lnTo>
                    <a:pt x="795337" y="580205"/>
                  </a:lnTo>
                  <a:lnTo>
                    <a:pt x="816832" y="571933"/>
                  </a:lnTo>
                  <a:lnTo>
                    <a:pt x="838328" y="563562"/>
                  </a:lnTo>
                  <a:lnTo>
                    <a:pt x="859824" y="555102"/>
                  </a:lnTo>
                  <a:lnTo>
                    <a:pt x="881319" y="546566"/>
                  </a:lnTo>
                  <a:lnTo>
                    <a:pt x="902815" y="537965"/>
                  </a:lnTo>
                  <a:lnTo>
                    <a:pt x="924310" y="529310"/>
                  </a:lnTo>
                  <a:lnTo>
                    <a:pt x="945806" y="520611"/>
                  </a:lnTo>
                  <a:lnTo>
                    <a:pt x="967302" y="511876"/>
                  </a:lnTo>
                  <a:lnTo>
                    <a:pt x="988797" y="503115"/>
                  </a:lnTo>
                  <a:lnTo>
                    <a:pt x="1010293" y="494335"/>
                  </a:lnTo>
                  <a:lnTo>
                    <a:pt x="1031788" y="485544"/>
                  </a:lnTo>
                  <a:lnTo>
                    <a:pt x="1053284" y="476749"/>
                  </a:lnTo>
                  <a:lnTo>
                    <a:pt x="1074780" y="467958"/>
                  </a:lnTo>
                  <a:lnTo>
                    <a:pt x="1096275" y="459177"/>
                  </a:lnTo>
                  <a:lnTo>
                    <a:pt x="1117771" y="450412"/>
                  </a:lnTo>
                  <a:lnTo>
                    <a:pt x="1139266" y="441669"/>
                  </a:lnTo>
                  <a:lnTo>
                    <a:pt x="1160762" y="432955"/>
                  </a:lnTo>
                  <a:lnTo>
                    <a:pt x="1182258" y="424274"/>
                  </a:lnTo>
                  <a:lnTo>
                    <a:pt x="1203753" y="415632"/>
                  </a:lnTo>
                  <a:lnTo>
                    <a:pt x="1225249" y="407034"/>
                  </a:lnTo>
                  <a:lnTo>
                    <a:pt x="1246744" y="398486"/>
                  </a:lnTo>
                  <a:lnTo>
                    <a:pt x="1268240" y="389993"/>
                  </a:lnTo>
                  <a:lnTo>
                    <a:pt x="1289736" y="381560"/>
                  </a:lnTo>
                  <a:lnTo>
                    <a:pt x="1311231" y="373192"/>
                  </a:lnTo>
                  <a:lnTo>
                    <a:pt x="1332727" y="364896"/>
                  </a:lnTo>
                  <a:lnTo>
                    <a:pt x="1354222" y="356677"/>
                  </a:lnTo>
                  <a:lnTo>
                    <a:pt x="1375718" y="348542"/>
                  </a:lnTo>
                  <a:lnTo>
                    <a:pt x="1397214" y="340498"/>
                  </a:lnTo>
                  <a:lnTo>
                    <a:pt x="1418709" y="332553"/>
                  </a:lnTo>
                  <a:lnTo>
                    <a:pt x="1440205" y="324716"/>
                  </a:lnTo>
                  <a:lnTo>
                    <a:pt x="1461700" y="316995"/>
                  </a:lnTo>
                  <a:lnTo>
                    <a:pt x="1483196" y="309399"/>
                  </a:lnTo>
                  <a:lnTo>
                    <a:pt x="1504692" y="301939"/>
                  </a:lnTo>
                  <a:lnTo>
                    <a:pt x="1526187" y="294624"/>
                  </a:lnTo>
                  <a:lnTo>
                    <a:pt x="1547683" y="287464"/>
                  </a:lnTo>
                  <a:lnTo>
                    <a:pt x="1569178" y="280469"/>
                  </a:lnTo>
                  <a:lnTo>
                    <a:pt x="1590674" y="273649"/>
                  </a:lnTo>
                  <a:lnTo>
                    <a:pt x="1612170" y="267014"/>
                  </a:lnTo>
                  <a:lnTo>
                    <a:pt x="1633665" y="260572"/>
                  </a:lnTo>
                  <a:lnTo>
                    <a:pt x="1655161" y="254332"/>
                  </a:lnTo>
                  <a:lnTo>
                    <a:pt x="1676656" y="248291"/>
                  </a:lnTo>
                  <a:lnTo>
                    <a:pt x="1698152" y="242443"/>
                  </a:lnTo>
                  <a:lnTo>
                    <a:pt x="1719648" y="236783"/>
                  </a:lnTo>
                  <a:lnTo>
                    <a:pt x="1741143" y="231306"/>
                  </a:lnTo>
                  <a:lnTo>
                    <a:pt x="1762639" y="226005"/>
                  </a:lnTo>
                  <a:lnTo>
                    <a:pt x="1784134" y="220874"/>
                  </a:lnTo>
                  <a:lnTo>
                    <a:pt x="1805630" y="215906"/>
                  </a:lnTo>
                  <a:lnTo>
                    <a:pt x="1827126" y="211095"/>
                  </a:lnTo>
                  <a:lnTo>
                    <a:pt x="1848621" y="206432"/>
                  </a:lnTo>
                  <a:lnTo>
                    <a:pt x="1870117" y="201912"/>
                  </a:lnTo>
                  <a:lnTo>
                    <a:pt x="1891612" y="197524"/>
                  </a:lnTo>
                  <a:lnTo>
                    <a:pt x="1913108" y="193263"/>
                  </a:lnTo>
                  <a:lnTo>
                    <a:pt x="1934604" y="189118"/>
                  </a:lnTo>
                  <a:lnTo>
                    <a:pt x="1956099" y="185083"/>
                  </a:lnTo>
                  <a:lnTo>
                    <a:pt x="1977595" y="181148"/>
                  </a:lnTo>
                  <a:lnTo>
                    <a:pt x="1999090" y="177307"/>
                  </a:lnTo>
                  <a:lnTo>
                    <a:pt x="2020586" y="173550"/>
                  </a:lnTo>
                  <a:lnTo>
                    <a:pt x="2042082" y="169872"/>
                  </a:lnTo>
                  <a:lnTo>
                    <a:pt x="2063577" y="166266"/>
                  </a:lnTo>
                  <a:lnTo>
                    <a:pt x="2085073" y="162727"/>
                  </a:lnTo>
                  <a:lnTo>
                    <a:pt x="2106568" y="159250"/>
                  </a:lnTo>
                  <a:lnTo>
                    <a:pt x="2128064" y="155829"/>
                  </a:lnTo>
                  <a:lnTo>
                    <a:pt x="2149560" y="152462"/>
                  </a:lnTo>
                  <a:lnTo>
                    <a:pt x="2171055" y="149145"/>
                  </a:lnTo>
                  <a:lnTo>
                    <a:pt x="2192551" y="145874"/>
                  </a:lnTo>
                  <a:lnTo>
                    <a:pt x="2214046" y="142645"/>
                  </a:lnTo>
                  <a:lnTo>
                    <a:pt x="2235542" y="139456"/>
                  </a:lnTo>
                  <a:lnTo>
                    <a:pt x="2257038" y="136302"/>
                  </a:lnTo>
                  <a:lnTo>
                    <a:pt x="2278533" y="133181"/>
                  </a:lnTo>
                  <a:lnTo>
                    <a:pt x="2300029" y="130089"/>
                  </a:lnTo>
                  <a:lnTo>
                    <a:pt x="2321524" y="127021"/>
                  </a:lnTo>
                  <a:lnTo>
                    <a:pt x="2343020" y="123975"/>
                  </a:lnTo>
                  <a:lnTo>
                    <a:pt x="2364516" y="120945"/>
                  </a:lnTo>
                  <a:lnTo>
                    <a:pt x="2386011" y="117929"/>
                  </a:lnTo>
                  <a:lnTo>
                    <a:pt x="2407507" y="114922"/>
                  </a:lnTo>
                  <a:lnTo>
                    <a:pt x="2429002" y="111920"/>
                  </a:lnTo>
                  <a:lnTo>
                    <a:pt x="2450498" y="108919"/>
                  </a:lnTo>
                  <a:lnTo>
                    <a:pt x="2471994" y="105915"/>
                  </a:lnTo>
                  <a:lnTo>
                    <a:pt x="2493489" y="102908"/>
                  </a:lnTo>
                  <a:lnTo>
                    <a:pt x="2514985" y="99899"/>
                  </a:lnTo>
                  <a:lnTo>
                    <a:pt x="2536480" y="96887"/>
                  </a:lnTo>
                  <a:lnTo>
                    <a:pt x="2557976" y="93874"/>
                  </a:lnTo>
                  <a:lnTo>
                    <a:pt x="2579472" y="90858"/>
                  </a:lnTo>
                  <a:lnTo>
                    <a:pt x="2600967" y="87841"/>
                  </a:lnTo>
                  <a:lnTo>
                    <a:pt x="2622463" y="84822"/>
                  </a:lnTo>
                  <a:lnTo>
                    <a:pt x="2643958" y="81802"/>
                  </a:lnTo>
                  <a:lnTo>
                    <a:pt x="2665454" y="78781"/>
                  </a:lnTo>
                  <a:lnTo>
                    <a:pt x="2686950" y="75758"/>
                  </a:lnTo>
                  <a:lnTo>
                    <a:pt x="2708445" y="72735"/>
                  </a:lnTo>
                  <a:lnTo>
                    <a:pt x="2729941" y="69710"/>
                  </a:lnTo>
                  <a:lnTo>
                    <a:pt x="2751436" y="66685"/>
                  </a:lnTo>
                  <a:lnTo>
                    <a:pt x="2772932" y="63659"/>
                  </a:lnTo>
                  <a:lnTo>
                    <a:pt x="2794428" y="60632"/>
                  </a:lnTo>
                  <a:lnTo>
                    <a:pt x="2815923" y="57604"/>
                  </a:lnTo>
                  <a:lnTo>
                    <a:pt x="2837419" y="54576"/>
                  </a:lnTo>
                  <a:lnTo>
                    <a:pt x="2858914" y="51547"/>
                  </a:lnTo>
                  <a:lnTo>
                    <a:pt x="2880410" y="48518"/>
                  </a:lnTo>
                  <a:lnTo>
                    <a:pt x="2901906" y="45488"/>
                  </a:lnTo>
                  <a:lnTo>
                    <a:pt x="2923401" y="42458"/>
                  </a:lnTo>
                  <a:lnTo>
                    <a:pt x="2944897" y="39427"/>
                  </a:lnTo>
                  <a:lnTo>
                    <a:pt x="2966392" y="36396"/>
                  </a:lnTo>
                  <a:lnTo>
                    <a:pt x="2987888" y="33365"/>
                  </a:lnTo>
                  <a:lnTo>
                    <a:pt x="3009384" y="30333"/>
                  </a:lnTo>
                  <a:lnTo>
                    <a:pt x="3030879" y="27301"/>
                  </a:lnTo>
                  <a:lnTo>
                    <a:pt x="3052375" y="24268"/>
                  </a:lnTo>
                  <a:lnTo>
                    <a:pt x="3073870" y="21236"/>
                  </a:lnTo>
                  <a:lnTo>
                    <a:pt x="3095366" y="18203"/>
                  </a:lnTo>
                  <a:lnTo>
                    <a:pt x="3116862" y="15169"/>
                  </a:lnTo>
                  <a:lnTo>
                    <a:pt x="3138357" y="12136"/>
                  </a:lnTo>
                  <a:lnTo>
                    <a:pt x="3159853" y="9102"/>
                  </a:lnTo>
                  <a:lnTo>
                    <a:pt x="3181348" y="6068"/>
                  </a:lnTo>
                  <a:lnTo>
                    <a:pt x="3202844" y="3034"/>
                  </a:lnTo>
                  <a:lnTo>
                    <a:pt x="3224340" y="0"/>
                  </a:lnTo>
                  <a:lnTo>
                    <a:pt x="3224340" y="46372"/>
                  </a:lnTo>
                  <a:lnTo>
                    <a:pt x="3202844" y="48587"/>
                  </a:lnTo>
                  <a:lnTo>
                    <a:pt x="3181348" y="50801"/>
                  </a:lnTo>
                  <a:lnTo>
                    <a:pt x="3159853" y="53016"/>
                  </a:lnTo>
                  <a:lnTo>
                    <a:pt x="3138357" y="55231"/>
                  </a:lnTo>
                  <a:lnTo>
                    <a:pt x="3116862" y="57447"/>
                  </a:lnTo>
                  <a:lnTo>
                    <a:pt x="3095366" y="59662"/>
                  </a:lnTo>
                  <a:lnTo>
                    <a:pt x="3073870" y="61878"/>
                  </a:lnTo>
                  <a:lnTo>
                    <a:pt x="3052375" y="64094"/>
                  </a:lnTo>
                  <a:lnTo>
                    <a:pt x="3030879" y="66310"/>
                  </a:lnTo>
                  <a:lnTo>
                    <a:pt x="3009384" y="68527"/>
                  </a:lnTo>
                  <a:lnTo>
                    <a:pt x="2987888" y="70744"/>
                  </a:lnTo>
                  <a:lnTo>
                    <a:pt x="2966392" y="72961"/>
                  </a:lnTo>
                  <a:lnTo>
                    <a:pt x="2944897" y="75179"/>
                  </a:lnTo>
                  <a:lnTo>
                    <a:pt x="2923401" y="77397"/>
                  </a:lnTo>
                  <a:lnTo>
                    <a:pt x="2901906" y="79615"/>
                  </a:lnTo>
                  <a:lnTo>
                    <a:pt x="2880410" y="81834"/>
                  </a:lnTo>
                  <a:lnTo>
                    <a:pt x="2858914" y="84053"/>
                  </a:lnTo>
                  <a:lnTo>
                    <a:pt x="2837419" y="86273"/>
                  </a:lnTo>
                  <a:lnTo>
                    <a:pt x="2815923" y="88493"/>
                  </a:lnTo>
                  <a:lnTo>
                    <a:pt x="2794428" y="90714"/>
                  </a:lnTo>
                  <a:lnTo>
                    <a:pt x="2772932" y="92935"/>
                  </a:lnTo>
                  <a:lnTo>
                    <a:pt x="2751436" y="95157"/>
                  </a:lnTo>
                  <a:lnTo>
                    <a:pt x="2729941" y="97380"/>
                  </a:lnTo>
                  <a:lnTo>
                    <a:pt x="2708445" y="99604"/>
                  </a:lnTo>
                  <a:lnTo>
                    <a:pt x="2686950" y="101829"/>
                  </a:lnTo>
                  <a:lnTo>
                    <a:pt x="2665454" y="104054"/>
                  </a:lnTo>
                  <a:lnTo>
                    <a:pt x="2643958" y="106281"/>
                  </a:lnTo>
                  <a:lnTo>
                    <a:pt x="2622463" y="108509"/>
                  </a:lnTo>
                  <a:lnTo>
                    <a:pt x="2600967" y="110738"/>
                  </a:lnTo>
                  <a:lnTo>
                    <a:pt x="2579472" y="112969"/>
                  </a:lnTo>
                  <a:lnTo>
                    <a:pt x="2557976" y="115201"/>
                  </a:lnTo>
                  <a:lnTo>
                    <a:pt x="2536480" y="117435"/>
                  </a:lnTo>
                  <a:lnTo>
                    <a:pt x="2514985" y="119671"/>
                  </a:lnTo>
                  <a:lnTo>
                    <a:pt x="2493489" y="121910"/>
                  </a:lnTo>
                  <a:lnTo>
                    <a:pt x="2471994" y="124150"/>
                  </a:lnTo>
                  <a:lnTo>
                    <a:pt x="2450498" y="126394"/>
                  </a:lnTo>
                  <a:lnTo>
                    <a:pt x="2429002" y="128642"/>
                  </a:lnTo>
                  <a:lnTo>
                    <a:pt x="2407507" y="130900"/>
                  </a:lnTo>
                  <a:lnTo>
                    <a:pt x="2386011" y="133173"/>
                  </a:lnTo>
                  <a:lnTo>
                    <a:pt x="2364516" y="135467"/>
                  </a:lnTo>
                  <a:lnTo>
                    <a:pt x="2343020" y="137789"/>
                  </a:lnTo>
                  <a:lnTo>
                    <a:pt x="2321524" y="140145"/>
                  </a:lnTo>
                  <a:lnTo>
                    <a:pt x="2300029" y="142542"/>
                  </a:lnTo>
                  <a:lnTo>
                    <a:pt x="2278533" y="144985"/>
                  </a:lnTo>
                  <a:lnTo>
                    <a:pt x="2257038" y="147482"/>
                  </a:lnTo>
                  <a:lnTo>
                    <a:pt x="2235542" y="150038"/>
                  </a:lnTo>
                  <a:lnTo>
                    <a:pt x="2214046" y="152662"/>
                  </a:lnTo>
                  <a:lnTo>
                    <a:pt x="2192551" y="155358"/>
                  </a:lnTo>
                  <a:lnTo>
                    <a:pt x="2171055" y="158135"/>
                  </a:lnTo>
                  <a:lnTo>
                    <a:pt x="2149560" y="160999"/>
                  </a:lnTo>
                  <a:lnTo>
                    <a:pt x="2128064" y="163957"/>
                  </a:lnTo>
                  <a:lnTo>
                    <a:pt x="2106568" y="167015"/>
                  </a:lnTo>
                  <a:lnTo>
                    <a:pt x="2085073" y="170179"/>
                  </a:lnTo>
                  <a:lnTo>
                    <a:pt x="2063577" y="173457"/>
                  </a:lnTo>
                  <a:lnTo>
                    <a:pt x="2042082" y="176852"/>
                  </a:lnTo>
                  <a:lnTo>
                    <a:pt x="2020586" y="180369"/>
                  </a:lnTo>
                  <a:lnTo>
                    <a:pt x="1999090" y="184013"/>
                  </a:lnTo>
                  <a:lnTo>
                    <a:pt x="1977595" y="187787"/>
                  </a:lnTo>
                  <a:lnTo>
                    <a:pt x="1956099" y="191693"/>
                  </a:lnTo>
                  <a:lnTo>
                    <a:pt x="1934604" y="195733"/>
                  </a:lnTo>
                  <a:lnTo>
                    <a:pt x="1913108" y="199911"/>
                  </a:lnTo>
                  <a:lnTo>
                    <a:pt x="1891612" y="204227"/>
                  </a:lnTo>
                  <a:lnTo>
                    <a:pt x="1870117" y="208684"/>
                  </a:lnTo>
                  <a:lnTo>
                    <a:pt x="1848621" y="213283"/>
                  </a:lnTo>
                  <a:lnTo>
                    <a:pt x="1827126" y="218028"/>
                  </a:lnTo>
                  <a:lnTo>
                    <a:pt x="1805630" y="222920"/>
                  </a:lnTo>
                  <a:lnTo>
                    <a:pt x="1784134" y="227962"/>
                  </a:lnTo>
                  <a:lnTo>
                    <a:pt x="1762639" y="233159"/>
                  </a:lnTo>
                  <a:lnTo>
                    <a:pt x="1741143" y="238512"/>
                  </a:lnTo>
                  <a:lnTo>
                    <a:pt x="1719648" y="244027"/>
                  </a:lnTo>
                  <a:lnTo>
                    <a:pt x="1698152" y="249707"/>
                  </a:lnTo>
                  <a:lnTo>
                    <a:pt x="1676656" y="255557"/>
                  </a:lnTo>
                  <a:lnTo>
                    <a:pt x="1655161" y="261580"/>
                  </a:lnTo>
                  <a:lnTo>
                    <a:pt x="1633665" y="267783"/>
                  </a:lnTo>
                  <a:lnTo>
                    <a:pt x="1612170" y="274169"/>
                  </a:lnTo>
                  <a:lnTo>
                    <a:pt x="1590674" y="280734"/>
                  </a:lnTo>
                  <a:lnTo>
                    <a:pt x="1569178" y="287474"/>
                  </a:lnTo>
                  <a:lnTo>
                    <a:pt x="1547683" y="294382"/>
                  </a:lnTo>
                  <a:lnTo>
                    <a:pt x="1526187" y="301454"/>
                  </a:lnTo>
                  <a:lnTo>
                    <a:pt x="1504692" y="308686"/>
                  </a:lnTo>
                  <a:lnTo>
                    <a:pt x="1483196" y="316073"/>
                  </a:lnTo>
                  <a:lnTo>
                    <a:pt x="1461700" y="323610"/>
                  </a:lnTo>
                  <a:lnTo>
                    <a:pt x="1440205" y="331292"/>
                  </a:lnTo>
                  <a:lnTo>
                    <a:pt x="1418709" y="339114"/>
                  </a:lnTo>
                  <a:lnTo>
                    <a:pt x="1397214" y="347070"/>
                  </a:lnTo>
                  <a:lnTo>
                    <a:pt x="1375718" y="355154"/>
                  </a:lnTo>
                  <a:lnTo>
                    <a:pt x="1354222" y="363360"/>
                  </a:lnTo>
                  <a:lnTo>
                    <a:pt x="1332727" y="371681"/>
                  </a:lnTo>
                  <a:lnTo>
                    <a:pt x="1311231" y="380108"/>
                  </a:lnTo>
                  <a:lnTo>
                    <a:pt x="1289736" y="388633"/>
                  </a:lnTo>
                  <a:lnTo>
                    <a:pt x="1268240" y="397248"/>
                  </a:lnTo>
                  <a:lnTo>
                    <a:pt x="1246744" y="405944"/>
                  </a:lnTo>
                  <a:lnTo>
                    <a:pt x="1225249" y="414712"/>
                  </a:lnTo>
                  <a:lnTo>
                    <a:pt x="1203753" y="423542"/>
                  </a:lnTo>
                  <a:lnTo>
                    <a:pt x="1182258" y="432426"/>
                  </a:lnTo>
                  <a:lnTo>
                    <a:pt x="1160762" y="441354"/>
                  </a:lnTo>
                  <a:lnTo>
                    <a:pt x="1139266" y="450317"/>
                  </a:lnTo>
                  <a:lnTo>
                    <a:pt x="1117771" y="459306"/>
                  </a:lnTo>
                  <a:lnTo>
                    <a:pt x="1096275" y="468312"/>
                  </a:lnTo>
                  <a:lnTo>
                    <a:pt x="1074780" y="477328"/>
                  </a:lnTo>
                  <a:lnTo>
                    <a:pt x="1053284" y="486343"/>
                  </a:lnTo>
                  <a:lnTo>
                    <a:pt x="1031788" y="495351"/>
                  </a:lnTo>
                  <a:lnTo>
                    <a:pt x="1010293" y="504343"/>
                  </a:lnTo>
                  <a:lnTo>
                    <a:pt x="988797" y="513313"/>
                  </a:lnTo>
                  <a:lnTo>
                    <a:pt x="967302" y="522252"/>
                  </a:lnTo>
                  <a:lnTo>
                    <a:pt x="945806" y="531154"/>
                  </a:lnTo>
                  <a:lnTo>
                    <a:pt x="924310" y="540014"/>
                  </a:lnTo>
                  <a:lnTo>
                    <a:pt x="902815" y="548825"/>
                  </a:lnTo>
                  <a:lnTo>
                    <a:pt x="881319" y="557583"/>
                  </a:lnTo>
                  <a:lnTo>
                    <a:pt x="859824" y="566283"/>
                  </a:lnTo>
                  <a:lnTo>
                    <a:pt x="838328" y="574921"/>
                  </a:lnTo>
                  <a:lnTo>
                    <a:pt x="816832" y="583496"/>
                  </a:lnTo>
                  <a:lnTo>
                    <a:pt x="795337" y="592004"/>
                  </a:lnTo>
                  <a:lnTo>
                    <a:pt x="773841" y="600446"/>
                  </a:lnTo>
                  <a:lnTo>
                    <a:pt x="752346" y="608829"/>
                  </a:lnTo>
                  <a:lnTo>
                    <a:pt x="730850" y="617162"/>
                  </a:lnTo>
                  <a:lnTo>
                    <a:pt x="709354" y="625452"/>
                  </a:lnTo>
                  <a:lnTo>
                    <a:pt x="687859" y="633707"/>
                  </a:lnTo>
                  <a:lnTo>
                    <a:pt x="666363" y="641932"/>
                  </a:lnTo>
                  <a:lnTo>
                    <a:pt x="644868" y="650130"/>
                  </a:lnTo>
                  <a:lnTo>
                    <a:pt x="623372" y="658305"/>
                  </a:lnTo>
                  <a:lnTo>
                    <a:pt x="601876" y="666460"/>
                  </a:lnTo>
                  <a:lnTo>
                    <a:pt x="580381" y="674594"/>
                  </a:lnTo>
                  <a:lnTo>
                    <a:pt x="558885" y="682711"/>
                  </a:lnTo>
                  <a:lnTo>
                    <a:pt x="537390" y="690809"/>
                  </a:lnTo>
                  <a:lnTo>
                    <a:pt x="515894" y="698889"/>
                  </a:lnTo>
                  <a:lnTo>
                    <a:pt x="494398" y="706951"/>
                  </a:lnTo>
                  <a:lnTo>
                    <a:pt x="472903" y="714996"/>
                  </a:lnTo>
                  <a:lnTo>
                    <a:pt x="451407" y="723023"/>
                  </a:lnTo>
                  <a:lnTo>
                    <a:pt x="429912" y="731032"/>
                  </a:lnTo>
                  <a:lnTo>
                    <a:pt x="408416" y="739025"/>
                  </a:lnTo>
                  <a:lnTo>
                    <a:pt x="386920" y="747001"/>
                  </a:lnTo>
                  <a:lnTo>
                    <a:pt x="365425" y="754960"/>
                  </a:lnTo>
                  <a:lnTo>
                    <a:pt x="343929" y="762904"/>
                  </a:lnTo>
                  <a:lnTo>
                    <a:pt x="322434" y="770832"/>
                  </a:lnTo>
                  <a:lnTo>
                    <a:pt x="300938" y="778746"/>
                  </a:lnTo>
                  <a:lnTo>
                    <a:pt x="279442" y="786647"/>
                  </a:lnTo>
                  <a:lnTo>
                    <a:pt x="257947" y="794534"/>
                  </a:lnTo>
                  <a:lnTo>
                    <a:pt x="236451" y="802410"/>
                  </a:lnTo>
                  <a:lnTo>
                    <a:pt x="214956" y="810274"/>
                  </a:lnTo>
                  <a:lnTo>
                    <a:pt x="193460" y="818128"/>
                  </a:lnTo>
                  <a:lnTo>
                    <a:pt x="171964" y="825972"/>
                  </a:lnTo>
                  <a:lnTo>
                    <a:pt x="150469" y="833809"/>
                  </a:lnTo>
                  <a:lnTo>
                    <a:pt x="128973" y="841638"/>
                  </a:lnTo>
                  <a:lnTo>
                    <a:pt x="107478" y="849461"/>
                  </a:lnTo>
                  <a:lnTo>
                    <a:pt x="85982" y="857279"/>
                  </a:lnTo>
                  <a:lnTo>
                    <a:pt x="64486" y="865093"/>
                  </a:lnTo>
                  <a:lnTo>
                    <a:pt x="42991" y="872904"/>
                  </a:lnTo>
                  <a:lnTo>
                    <a:pt x="21495" y="880714"/>
                  </a:lnTo>
                  <a:lnTo>
                    <a:pt x="0" y="888523"/>
                  </a:lnTo>
                  <a:close/>
                </a:path>
              </a:pathLst>
            </a:custGeom>
            <a:solidFill>
              <a:srgbClr val="FA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85893" y="2172347"/>
              <a:ext cx="3224340" cy="817019"/>
            </a:xfrm>
            <a:custGeom>
              <a:avLst/>
              <a:pathLst>
                <a:path w="3224340" h="817019">
                  <a:moveTo>
                    <a:pt x="0" y="817019"/>
                  </a:moveTo>
                  <a:lnTo>
                    <a:pt x="21495" y="811594"/>
                  </a:lnTo>
                  <a:lnTo>
                    <a:pt x="42991" y="806160"/>
                  </a:lnTo>
                  <a:lnTo>
                    <a:pt x="64486" y="800714"/>
                  </a:lnTo>
                  <a:lnTo>
                    <a:pt x="85982" y="795251"/>
                  </a:lnTo>
                  <a:lnTo>
                    <a:pt x="107478" y="789769"/>
                  </a:lnTo>
                  <a:lnTo>
                    <a:pt x="128973" y="784262"/>
                  </a:lnTo>
                  <a:lnTo>
                    <a:pt x="150469" y="778728"/>
                  </a:lnTo>
                  <a:lnTo>
                    <a:pt x="171964" y="773163"/>
                  </a:lnTo>
                  <a:lnTo>
                    <a:pt x="193460" y="767562"/>
                  </a:lnTo>
                  <a:lnTo>
                    <a:pt x="214956" y="761923"/>
                  </a:lnTo>
                  <a:lnTo>
                    <a:pt x="236451" y="756242"/>
                  </a:lnTo>
                  <a:lnTo>
                    <a:pt x="257947" y="750514"/>
                  </a:lnTo>
                  <a:lnTo>
                    <a:pt x="279442" y="744735"/>
                  </a:lnTo>
                  <a:lnTo>
                    <a:pt x="300938" y="738902"/>
                  </a:lnTo>
                  <a:lnTo>
                    <a:pt x="322434" y="733011"/>
                  </a:lnTo>
                  <a:lnTo>
                    <a:pt x="343929" y="727058"/>
                  </a:lnTo>
                  <a:lnTo>
                    <a:pt x="365425" y="721038"/>
                  </a:lnTo>
                  <a:lnTo>
                    <a:pt x="386920" y="714947"/>
                  </a:lnTo>
                  <a:lnTo>
                    <a:pt x="408416" y="708782"/>
                  </a:lnTo>
                  <a:lnTo>
                    <a:pt x="429912" y="702537"/>
                  </a:lnTo>
                  <a:lnTo>
                    <a:pt x="451407" y="696209"/>
                  </a:lnTo>
                  <a:lnTo>
                    <a:pt x="472903" y="689792"/>
                  </a:lnTo>
                  <a:lnTo>
                    <a:pt x="494398" y="683282"/>
                  </a:lnTo>
                  <a:lnTo>
                    <a:pt x="515894" y="676675"/>
                  </a:lnTo>
                  <a:lnTo>
                    <a:pt x="537390" y="669966"/>
                  </a:lnTo>
                  <a:lnTo>
                    <a:pt x="558885" y="663150"/>
                  </a:lnTo>
                  <a:lnTo>
                    <a:pt x="580381" y="656222"/>
                  </a:lnTo>
                  <a:lnTo>
                    <a:pt x="601876" y="649179"/>
                  </a:lnTo>
                  <a:lnTo>
                    <a:pt x="623372" y="642017"/>
                  </a:lnTo>
                  <a:lnTo>
                    <a:pt x="644868" y="634731"/>
                  </a:lnTo>
                  <a:lnTo>
                    <a:pt x="666363" y="627320"/>
                  </a:lnTo>
                  <a:lnTo>
                    <a:pt x="687859" y="619782"/>
                  </a:lnTo>
                  <a:lnTo>
                    <a:pt x="709354" y="612115"/>
                  </a:lnTo>
                  <a:lnTo>
                    <a:pt x="730850" y="604322"/>
                  </a:lnTo>
                  <a:lnTo>
                    <a:pt x="752346" y="596404"/>
                  </a:lnTo>
                  <a:lnTo>
                    <a:pt x="773841" y="588363"/>
                  </a:lnTo>
                  <a:lnTo>
                    <a:pt x="795337" y="580205"/>
                  </a:lnTo>
                  <a:lnTo>
                    <a:pt x="816832" y="571933"/>
                  </a:lnTo>
                  <a:lnTo>
                    <a:pt x="838328" y="563562"/>
                  </a:lnTo>
                  <a:lnTo>
                    <a:pt x="859824" y="555102"/>
                  </a:lnTo>
                  <a:lnTo>
                    <a:pt x="881319" y="546566"/>
                  </a:lnTo>
                  <a:lnTo>
                    <a:pt x="902815" y="537965"/>
                  </a:lnTo>
                  <a:lnTo>
                    <a:pt x="924310" y="529310"/>
                  </a:lnTo>
                  <a:lnTo>
                    <a:pt x="945806" y="520611"/>
                  </a:lnTo>
                  <a:lnTo>
                    <a:pt x="967302" y="511876"/>
                  </a:lnTo>
                  <a:lnTo>
                    <a:pt x="988797" y="503115"/>
                  </a:lnTo>
                  <a:lnTo>
                    <a:pt x="1010293" y="494335"/>
                  </a:lnTo>
                  <a:lnTo>
                    <a:pt x="1031788" y="485544"/>
                  </a:lnTo>
                  <a:lnTo>
                    <a:pt x="1053284" y="476749"/>
                  </a:lnTo>
                  <a:lnTo>
                    <a:pt x="1074780" y="467958"/>
                  </a:lnTo>
                  <a:lnTo>
                    <a:pt x="1096275" y="459177"/>
                  </a:lnTo>
                  <a:lnTo>
                    <a:pt x="1117771" y="450412"/>
                  </a:lnTo>
                  <a:lnTo>
                    <a:pt x="1139266" y="441669"/>
                  </a:lnTo>
                  <a:lnTo>
                    <a:pt x="1160762" y="432955"/>
                  </a:lnTo>
                  <a:lnTo>
                    <a:pt x="1182258" y="424274"/>
                  </a:lnTo>
                  <a:lnTo>
                    <a:pt x="1203753" y="415632"/>
                  </a:lnTo>
                  <a:lnTo>
                    <a:pt x="1225249" y="407034"/>
                  </a:lnTo>
                  <a:lnTo>
                    <a:pt x="1246744" y="398486"/>
                  </a:lnTo>
                  <a:lnTo>
                    <a:pt x="1268240" y="389993"/>
                  </a:lnTo>
                  <a:lnTo>
                    <a:pt x="1289736" y="381560"/>
                  </a:lnTo>
                  <a:lnTo>
                    <a:pt x="1311231" y="373192"/>
                  </a:lnTo>
                  <a:lnTo>
                    <a:pt x="1332727" y="364896"/>
                  </a:lnTo>
                  <a:lnTo>
                    <a:pt x="1354222" y="356677"/>
                  </a:lnTo>
                  <a:lnTo>
                    <a:pt x="1375718" y="348542"/>
                  </a:lnTo>
                  <a:lnTo>
                    <a:pt x="1397214" y="340498"/>
                  </a:lnTo>
                  <a:lnTo>
                    <a:pt x="1418709" y="332553"/>
                  </a:lnTo>
                  <a:lnTo>
                    <a:pt x="1440205" y="324716"/>
                  </a:lnTo>
                  <a:lnTo>
                    <a:pt x="1461700" y="316995"/>
                  </a:lnTo>
                  <a:lnTo>
                    <a:pt x="1483196" y="309399"/>
                  </a:lnTo>
                  <a:lnTo>
                    <a:pt x="1504692" y="301939"/>
                  </a:lnTo>
                  <a:lnTo>
                    <a:pt x="1526187" y="294624"/>
                  </a:lnTo>
                  <a:lnTo>
                    <a:pt x="1547683" y="287464"/>
                  </a:lnTo>
                  <a:lnTo>
                    <a:pt x="1569178" y="280469"/>
                  </a:lnTo>
                  <a:lnTo>
                    <a:pt x="1590674" y="273649"/>
                  </a:lnTo>
                  <a:lnTo>
                    <a:pt x="1612170" y="267014"/>
                  </a:lnTo>
                  <a:lnTo>
                    <a:pt x="1633665" y="260572"/>
                  </a:lnTo>
                  <a:lnTo>
                    <a:pt x="1655161" y="254332"/>
                  </a:lnTo>
                  <a:lnTo>
                    <a:pt x="1676656" y="248291"/>
                  </a:lnTo>
                  <a:lnTo>
                    <a:pt x="1698152" y="242443"/>
                  </a:lnTo>
                  <a:lnTo>
                    <a:pt x="1719648" y="236783"/>
                  </a:lnTo>
                  <a:lnTo>
                    <a:pt x="1741143" y="231306"/>
                  </a:lnTo>
                  <a:lnTo>
                    <a:pt x="1762639" y="226005"/>
                  </a:lnTo>
                  <a:lnTo>
                    <a:pt x="1784134" y="220874"/>
                  </a:lnTo>
                  <a:lnTo>
                    <a:pt x="1805630" y="215906"/>
                  </a:lnTo>
                  <a:lnTo>
                    <a:pt x="1827126" y="211095"/>
                  </a:lnTo>
                  <a:lnTo>
                    <a:pt x="1848621" y="206432"/>
                  </a:lnTo>
                  <a:lnTo>
                    <a:pt x="1870117" y="201912"/>
                  </a:lnTo>
                  <a:lnTo>
                    <a:pt x="1891612" y="197524"/>
                  </a:lnTo>
                  <a:lnTo>
                    <a:pt x="1913108" y="193263"/>
                  </a:lnTo>
                  <a:lnTo>
                    <a:pt x="1934604" y="189118"/>
                  </a:lnTo>
                  <a:lnTo>
                    <a:pt x="1956099" y="185083"/>
                  </a:lnTo>
                  <a:lnTo>
                    <a:pt x="1977595" y="181148"/>
                  </a:lnTo>
                  <a:lnTo>
                    <a:pt x="1999090" y="177307"/>
                  </a:lnTo>
                  <a:lnTo>
                    <a:pt x="2020586" y="173550"/>
                  </a:lnTo>
                  <a:lnTo>
                    <a:pt x="2042082" y="169872"/>
                  </a:lnTo>
                  <a:lnTo>
                    <a:pt x="2063577" y="166266"/>
                  </a:lnTo>
                  <a:lnTo>
                    <a:pt x="2085073" y="162727"/>
                  </a:lnTo>
                  <a:lnTo>
                    <a:pt x="2106568" y="159250"/>
                  </a:lnTo>
                  <a:lnTo>
                    <a:pt x="2128064" y="155829"/>
                  </a:lnTo>
                  <a:lnTo>
                    <a:pt x="2149560" y="152462"/>
                  </a:lnTo>
                  <a:lnTo>
                    <a:pt x="2171055" y="149145"/>
                  </a:lnTo>
                  <a:lnTo>
                    <a:pt x="2192551" y="145874"/>
                  </a:lnTo>
                  <a:lnTo>
                    <a:pt x="2214046" y="142645"/>
                  </a:lnTo>
                  <a:lnTo>
                    <a:pt x="2235542" y="139456"/>
                  </a:lnTo>
                  <a:lnTo>
                    <a:pt x="2257038" y="136302"/>
                  </a:lnTo>
                  <a:lnTo>
                    <a:pt x="2278533" y="133181"/>
                  </a:lnTo>
                  <a:lnTo>
                    <a:pt x="2300029" y="130089"/>
                  </a:lnTo>
                  <a:lnTo>
                    <a:pt x="2321524" y="127021"/>
                  </a:lnTo>
                  <a:lnTo>
                    <a:pt x="2343020" y="123975"/>
                  </a:lnTo>
                  <a:lnTo>
                    <a:pt x="2364516" y="120945"/>
                  </a:lnTo>
                  <a:lnTo>
                    <a:pt x="2386011" y="117929"/>
                  </a:lnTo>
                  <a:lnTo>
                    <a:pt x="2407507" y="114922"/>
                  </a:lnTo>
                  <a:lnTo>
                    <a:pt x="2429002" y="111920"/>
                  </a:lnTo>
                  <a:lnTo>
                    <a:pt x="2450498" y="108919"/>
                  </a:lnTo>
                  <a:lnTo>
                    <a:pt x="2471994" y="105915"/>
                  </a:lnTo>
                  <a:lnTo>
                    <a:pt x="2493489" y="102908"/>
                  </a:lnTo>
                  <a:lnTo>
                    <a:pt x="2514985" y="99899"/>
                  </a:lnTo>
                  <a:lnTo>
                    <a:pt x="2536480" y="96887"/>
                  </a:lnTo>
                  <a:lnTo>
                    <a:pt x="2557976" y="93874"/>
                  </a:lnTo>
                  <a:lnTo>
                    <a:pt x="2579472" y="90858"/>
                  </a:lnTo>
                  <a:lnTo>
                    <a:pt x="2600967" y="87841"/>
                  </a:lnTo>
                  <a:lnTo>
                    <a:pt x="2622463" y="84822"/>
                  </a:lnTo>
                  <a:lnTo>
                    <a:pt x="2643958" y="81802"/>
                  </a:lnTo>
                  <a:lnTo>
                    <a:pt x="2665454" y="78781"/>
                  </a:lnTo>
                  <a:lnTo>
                    <a:pt x="2686950" y="75758"/>
                  </a:lnTo>
                  <a:lnTo>
                    <a:pt x="2708445" y="72735"/>
                  </a:lnTo>
                  <a:lnTo>
                    <a:pt x="2729941" y="69710"/>
                  </a:lnTo>
                  <a:lnTo>
                    <a:pt x="2751436" y="66685"/>
                  </a:lnTo>
                  <a:lnTo>
                    <a:pt x="2772932" y="63659"/>
                  </a:lnTo>
                  <a:lnTo>
                    <a:pt x="2794428" y="60632"/>
                  </a:lnTo>
                  <a:lnTo>
                    <a:pt x="2815923" y="57604"/>
                  </a:lnTo>
                  <a:lnTo>
                    <a:pt x="2837419" y="54576"/>
                  </a:lnTo>
                  <a:lnTo>
                    <a:pt x="2858914" y="51547"/>
                  </a:lnTo>
                  <a:lnTo>
                    <a:pt x="2880410" y="48518"/>
                  </a:lnTo>
                  <a:lnTo>
                    <a:pt x="2901906" y="45488"/>
                  </a:lnTo>
                  <a:lnTo>
                    <a:pt x="2923401" y="42458"/>
                  </a:lnTo>
                  <a:lnTo>
                    <a:pt x="2944897" y="39427"/>
                  </a:lnTo>
                  <a:lnTo>
                    <a:pt x="2966392" y="36396"/>
                  </a:lnTo>
                  <a:lnTo>
                    <a:pt x="2987888" y="33365"/>
                  </a:lnTo>
                  <a:lnTo>
                    <a:pt x="3009384" y="30333"/>
                  </a:lnTo>
                  <a:lnTo>
                    <a:pt x="3030879" y="27301"/>
                  </a:lnTo>
                  <a:lnTo>
                    <a:pt x="3052375" y="24268"/>
                  </a:lnTo>
                  <a:lnTo>
                    <a:pt x="3073870" y="21236"/>
                  </a:lnTo>
                  <a:lnTo>
                    <a:pt x="3095366" y="18203"/>
                  </a:lnTo>
                  <a:lnTo>
                    <a:pt x="3116862" y="15169"/>
                  </a:lnTo>
                  <a:lnTo>
                    <a:pt x="3138357" y="12136"/>
                  </a:lnTo>
                  <a:lnTo>
                    <a:pt x="3159853" y="9102"/>
                  </a:lnTo>
                  <a:lnTo>
                    <a:pt x="3181348" y="6068"/>
                  </a:lnTo>
                  <a:lnTo>
                    <a:pt x="3202844" y="3034"/>
                  </a:lnTo>
                  <a:lnTo>
                    <a:pt x="3224340" y="0"/>
                  </a:lnTo>
                  <a:lnTo>
                    <a:pt x="32243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85893" y="2218720"/>
              <a:ext cx="3224340" cy="842151"/>
            </a:xfrm>
            <a:custGeom>
              <a:avLst/>
              <a:pathLst>
                <a:path w="3224340" h="842151">
                  <a:moveTo>
                    <a:pt x="3224340" y="0"/>
                  </a:moveTo>
                  <a:lnTo>
                    <a:pt x="3202844" y="2214"/>
                  </a:lnTo>
                  <a:lnTo>
                    <a:pt x="3181348" y="4429"/>
                  </a:lnTo>
                  <a:lnTo>
                    <a:pt x="3159853" y="6644"/>
                  </a:lnTo>
                  <a:lnTo>
                    <a:pt x="3138357" y="8859"/>
                  </a:lnTo>
                  <a:lnTo>
                    <a:pt x="3116862" y="11074"/>
                  </a:lnTo>
                  <a:lnTo>
                    <a:pt x="3095366" y="13290"/>
                  </a:lnTo>
                  <a:lnTo>
                    <a:pt x="3073870" y="15505"/>
                  </a:lnTo>
                  <a:lnTo>
                    <a:pt x="3052375" y="17721"/>
                  </a:lnTo>
                  <a:lnTo>
                    <a:pt x="3030879" y="19938"/>
                  </a:lnTo>
                  <a:lnTo>
                    <a:pt x="3009384" y="22154"/>
                  </a:lnTo>
                  <a:lnTo>
                    <a:pt x="2987888" y="24371"/>
                  </a:lnTo>
                  <a:lnTo>
                    <a:pt x="2966392" y="26588"/>
                  </a:lnTo>
                  <a:lnTo>
                    <a:pt x="2944897" y="28806"/>
                  </a:lnTo>
                  <a:lnTo>
                    <a:pt x="2923401" y="31024"/>
                  </a:lnTo>
                  <a:lnTo>
                    <a:pt x="2901906" y="33242"/>
                  </a:lnTo>
                  <a:lnTo>
                    <a:pt x="2880410" y="35461"/>
                  </a:lnTo>
                  <a:lnTo>
                    <a:pt x="2858914" y="37680"/>
                  </a:lnTo>
                  <a:lnTo>
                    <a:pt x="2837419" y="39900"/>
                  </a:lnTo>
                  <a:lnTo>
                    <a:pt x="2815923" y="42120"/>
                  </a:lnTo>
                  <a:lnTo>
                    <a:pt x="2794428" y="44341"/>
                  </a:lnTo>
                  <a:lnTo>
                    <a:pt x="2772932" y="46563"/>
                  </a:lnTo>
                  <a:lnTo>
                    <a:pt x="2751436" y="48785"/>
                  </a:lnTo>
                  <a:lnTo>
                    <a:pt x="2729941" y="51008"/>
                  </a:lnTo>
                  <a:lnTo>
                    <a:pt x="2708445" y="53232"/>
                  </a:lnTo>
                  <a:lnTo>
                    <a:pt x="2686950" y="55456"/>
                  </a:lnTo>
                  <a:lnTo>
                    <a:pt x="2665454" y="57682"/>
                  </a:lnTo>
                  <a:lnTo>
                    <a:pt x="2643958" y="59908"/>
                  </a:lnTo>
                  <a:lnTo>
                    <a:pt x="2622463" y="62136"/>
                  </a:lnTo>
                  <a:lnTo>
                    <a:pt x="2600967" y="64366"/>
                  </a:lnTo>
                  <a:lnTo>
                    <a:pt x="2579472" y="66596"/>
                  </a:lnTo>
                  <a:lnTo>
                    <a:pt x="2557976" y="68828"/>
                  </a:lnTo>
                  <a:lnTo>
                    <a:pt x="2536480" y="71063"/>
                  </a:lnTo>
                  <a:lnTo>
                    <a:pt x="2514985" y="73299"/>
                  </a:lnTo>
                  <a:lnTo>
                    <a:pt x="2493489" y="75537"/>
                  </a:lnTo>
                  <a:lnTo>
                    <a:pt x="2471994" y="77778"/>
                  </a:lnTo>
                  <a:lnTo>
                    <a:pt x="2450498" y="80022"/>
                  </a:lnTo>
                  <a:lnTo>
                    <a:pt x="2429002" y="82270"/>
                  </a:lnTo>
                  <a:lnTo>
                    <a:pt x="2407507" y="84527"/>
                  </a:lnTo>
                  <a:lnTo>
                    <a:pt x="2386011" y="86800"/>
                  </a:lnTo>
                  <a:lnTo>
                    <a:pt x="2364516" y="89094"/>
                  </a:lnTo>
                  <a:lnTo>
                    <a:pt x="2343020" y="91416"/>
                  </a:lnTo>
                  <a:lnTo>
                    <a:pt x="2321524" y="93773"/>
                  </a:lnTo>
                  <a:lnTo>
                    <a:pt x="2300029" y="96169"/>
                  </a:lnTo>
                  <a:lnTo>
                    <a:pt x="2278533" y="98612"/>
                  </a:lnTo>
                  <a:lnTo>
                    <a:pt x="2257038" y="101109"/>
                  </a:lnTo>
                  <a:lnTo>
                    <a:pt x="2235542" y="103666"/>
                  </a:lnTo>
                  <a:lnTo>
                    <a:pt x="2214046" y="106289"/>
                  </a:lnTo>
                  <a:lnTo>
                    <a:pt x="2192551" y="108986"/>
                  </a:lnTo>
                  <a:lnTo>
                    <a:pt x="2171055" y="111763"/>
                  </a:lnTo>
                  <a:lnTo>
                    <a:pt x="2149560" y="114627"/>
                  </a:lnTo>
                  <a:lnTo>
                    <a:pt x="2128064" y="117584"/>
                  </a:lnTo>
                  <a:lnTo>
                    <a:pt x="2106568" y="120642"/>
                  </a:lnTo>
                  <a:lnTo>
                    <a:pt x="2085073" y="123807"/>
                  </a:lnTo>
                  <a:lnTo>
                    <a:pt x="2063577" y="127084"/>
                  </a:lnTo>
                  <a:lnTo>
                    <a:pt x="2042082" y="130479"/>
                  </a:lnTo>
                  <a:lnTo>
                    <a:pt x="2020586" y="133996"/>
                  </a:lnTo>
                  <a:lnTo>
                    <a:pt x="1999090" y="137640"/>
                  </a:lnTo>
                  <a:lnTo>
                    <a:pt x="1977595" y="141414"/>
                  </a:lnTo>
                  <a:lnTo>
                    <a:pt x="1956099" y="145320"/>
                  </a:lnTo>
                  <a:lnTo>
                    <a:pt x="1934604" y="149361"/>
                  </a:lnTo>
                  <a:lnTo>
                    <a:pt x="1913108" y="153538"/>
                  </a:lnTo>
                  <a:lnTo>
                    <a:pt x="1891612" y="157854"/>
                  </a:lnTo>
                  <a:lnTo>
                    <a:pt x="1870117" y="162311"/>
                  </a:lnTo>
                  <a:lnTo>
                    <a:pt x="1848621" y="166910"/>
                  </a:lnTo>
                  <a:lnTo>
                    <a:pt x="1827126" y="171655"/>
                  </a:lnTo>
                  <a:lnTo>
                    <a:pt x="1805630" y="176547"/>
                  </a:lnTo>
                  <a:lnTo>
                    <a:pt x="1784134" y="181590"/>
                  </a:lnTo>
                  <a:lnTo>
                    <a:pt x="1762639" y="186786"/>
                  </a:lnTo>
                  <a:lnTo>
                    <a:pt x="1741143" y="192140"/>
                  </a:lnTo>
                  <a:lnTo>
                    <a:pt x="1719648" y="197655"/>
                  </a:lnTo>
                  <a:lnTo>
                    <a:pt x="1698152" y="203335"/>
                  </a:lnTo>
                  <a:lnTo>
                    <a:pt x="1676656" y="209184"/>
                  </a:lnTo>
                  <a:lnTo>
                    <a:pt x="1655161" y="215208"/>
                  </a:lnTo>
                  <a:lnTo>
                    <a:pt x="1633665" y="221411"/>
                  </a:lnTo>
                  <a:lnTo>
                    <a:pt x="1612170" y="227797"/>
                  </a:lnTo>
                  <a:lnTo>
                    <a:pt x="1590674" y="234362"/>
                  </a:lnTo>
                  <a:lnTo>
                    <a:pt x="1569178" y="241101"/>
                  </a:lnTo>
                  <a:lnTo>
                    <a:pt x="1547683" y="248009"/>
                  </a:lnTo>
                  <a:lnTo>
                    <a:pt x="1526187" y="255082"/>
                  </a:lnTo>
                  <a:lnTo>
                    <a:pt x="1504692" y="262314"/>
                  </a:lnTo>
                  <a:lnTo>
                    <a:pt x="1483196" y="269701"/>
                  </a:lnTo>
                  <a:lnTo>
                    <a:pt x="1461700" y="277238"/>
                  </a:lnTo>
                  <a:lnTo>
                    <a:pt x="1440205" y="284919"/>
                  </a:lnTo>
                  <a:lnTo>
                    <a:pt x="1418709" y="292741"/>
                  </a:lnTo>
                  <a:lnTo>
                    <a:pt x="1397214" y="300697"/>
                  </a:lnTo>
                  <a:lnTo>
                    <a:pt x="1375718" y="308782"/>
                  </a:lnTo>
                  <a:lnTo>
                    <a:pt x="1354222" y="316988"/>
                  </a:lnTo>
                  <a:lnTo>
                    <a:pt x="1332727" y="325308"/>
                  </a:lnTo>
                  <a:lnTo>
                    <a:pt x="1311231" y="333735"/>
                  </a:lnTo>
                  <a:lnTo>
                    <a:pt x="1289736" y="342260"/>
                  </a:lnTo>
                  <a:lnTo>
                    <a:pt x="1268240" y="350876"/>
                  </a:lnTo>
                  <a:lnTo>
                    <a:pt x="1246744" y="359572"/>
                  </a:lnTo>
                  <a:lnTo>
                    <a:pt x="1225249" y="368339"/>
                  </a:lnTo>
                  <a:lnTo>
                    <a:pt x="1203753" y="377170"/>
                  </a:lnTo>
                  <a:lnTo>
                    <a:pt x="1182258" y="386054"/>
                  </a:lnTo>
                  <a:lnTo>
                    <a:pt x="1160762" y="394981"/>
                  </a:lnTo>
                  <a:lnTo>
                    <a:pt x="1139266" y="403944"/>
                  </a:lnTo>
                  <a:lnTo>
                    <a:pt x="1117771" y="412933"/>
                  </a:lnTo>
                  <a:lnTo>
                    <a:pt x="1096275" y="421940"/>
                  </a:lnTo>
                  <a:lnTo>
                    <a:pt x="1074780" y="430955"/>
                  </a:lnTo>
                  <a:lnTo>
                    <a:pt x="1053284" y="439971"/>
                  </a:lnTo>
                  <a:lnTo>
                    <a:pt x="1031788" y="448978"/>
                  </a:lnTo>
                  <a:lnTo>
                    <a:pt x="1010293" y="457971"/>
                  </a:lnTo>
                  <a:lnTo>
                    <a:pt x="988797" y="466940"/>
                  </a:lnTo>
                  <a:lnTo>
                    <a:pt x="967302" y="475879"/>
                  </a:lnTo>
                  <a:lnTo>
                    <a:pt x="945806" y="484782"/>
                  </a:lnTo>
                  <a:lnTo>
                    <a:pt x="924310" y="493641"/>
                  </a:lnTo>
                  <a:lnTo>
                    <a:pt x="902815" y="502452"/>
                  </a:lnTo>
                  <a:lnTo>
                    <a:pt x="881319" y="511210"/>
                  </a:lnTo>
                  <a:lnTo>
                    <a:pt x="859824" y="519910"/>
                  </a:lnTo>
                  <a:lnTo>
                    <a:pt x="838328" y="528549"/>
                  </a:lnTo>
                  <a:lnTo>
                    <a:pt x="816832" y="537123"/>
                  </a:lnTo>
                  <a:lnTo>
                    <a:pt x="795337" y="545631"/>
                  </a:lnTo>
                  <a:lnTo>
                    <a:pt x="773841" y="554073"/>
                  </a:lnTo>
                  <a:lnTo>
                    <a:pt x="752346" y="562456"/>
                  </a:lnTo>
                  <a:lnTo>
                    <a:pt x="730850" y="570789"/>
                  </a:lnTo>
                  <a:lnTo>
                    <a:pt x="709354" y="579080"/>
                  </a:lnTo>
                  <a:lnTo>
                    <a:pt x="687859" y="587335"/>
                  </a:lnTo>
                  <a:lnTo>
                    <a:pt x="666363" y="595559"/>
                  </a:lnTo>
                  <a:lnTo>
                    <a:pt x="644868" y="603757"/>
                  </a:lnTo>
                  <a:lnTo>
                    <a:pt x="623372" y="611933"/>
                  </a:lnTo>
                  <a:lnTo>
                    <a:pt x="601876" y="620087"/>
                  </a:lnTo>
                  <a:lnTo>
                    <a:pt x="580381" y="628222"/>
                  </a:lnTo>
                  <a:lnTo>
                    <a:pt x="558885" y="636338"/>
                  </a:lnTo>
                  <a:lnTo>
                    <a:pt x="537390" y="644436"/>
                  </a:lnTo>
                  <a:lnTo>
                    <a:pt x="515894" y="652516"/>
                  </a:lnTo>
                  <a:lnTo>
                    <a:pt x="494398" y="660579"/>
                  </a:lnTo>
                  <a:lnTo>
                    <a:pt x="472903" y="668623"/>
                  </a:lnTo>
                  <a:lnTo>
                    <a:pt x="451407" y="676650"/>
                  </a:lnTo>
                  <a:lnTo>
                    <a:pt x="429912" y="684660"/>
                  </a:lnTo>
                  <a:lnTo>
                    <a:pt x="408416" y="692652"/>
                  </a:lnTo>
                  <a:lnTo>
                    <a:pt x="386920" y="700628"/>
                  </a:lnTo>
                  <a:lnTo>
                    <a:pt x="365425" y="708588"/>
                  </a:lnTo>
                  <a:lnTo>
                    <a:pt x="343929" y="716531"/>
                  </a:lnTo>
                  <a:lnTo>
                    <a:pt x="322434" y="724460"/>
                  </a:lnTo>
                  <a:lnTo>
                    <a:pt x="300938" y="732374"/>
                  </a:lnTo>
                  <a:lnTo>
                    <a:pt x="279442" y="740274"/>
                  </a:lnTo>
                  <a:lnTo>
                    <a:pt x="257947" y="748162"/>
                  </a:lnTo>
                  <a:lnTo>
                    <a:pt x="236451" y="756037"/>
                  </a:lnTo>
                  <a:lnTo>
                    <a:pt x="214956" y="763901"/>
                  </a:lnTo>
                  <a:lnTo>
                    <a:pt x="193460" y="771755"/>
                  </a:lnTo>
                  <a:lnTo>
                    <a:pt x="171964" y="779600"/>
                  </a:lnTo>
                  <a:lnTo>
                    <a:pt x="150469" y="787436"/>
                  </a:lnTo>
                  <a:lnTo>
                    <a:pt x="128973" y="795265"/>
                  </a:lnTo>
                  <a:lnTo>
                    <a:pt x="107478" y="803088"/>
                  </a:lnTo>
                  <a:lnTo>
                    <a:pt x="85982" y="810906"/>
                  </a:lnTo>
                  <a:lnTo>
                    <a:pt x="64486" y="818721"/>
                  </a:lnTo>
                  <a:lnTo>
                    <a:pt x="42991" y="826532"/>
                  </a:lnTo>
                  <a:lnTo>
                    <a:pt x="21495" y="834341"/>
                  </a:lnTo>
                  <a:lnTo>
                    <a:pt x="0" y="8421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786831" y="2104302"/>
              <a:ext cx="2923401" cy="958849"/>
            </a:xfrm>
            <a:custGeom>
              <a:avLst/>
              <a:pathLst>
                <a:path w="2923401" h="958849">
                  <a:moveTo>
                    <a:pt x="0" y="876971"/>
                  </a:moveTo>
                  <a:lnTo>
                    <a:pt x="21495" y="872544"/>
                  </a:lnTo>
                  <a:lnTo>
                    <a:pt x="42991" y="868052"/>
                  </a:lnTo>
                  <a:lnTo>
                    <a:pt x="64486" y="863492"/>
                  </a:lnTo>
                  <a:lnTo>
                    <a:pt x="85982" y="858860"/>
                  </a:lnTo>
                  <a:lnTo>
                    <a:pt x="107478" y="854151"/>
                  </a:lnTo>
                  <a:lnTo>
                    <a:pt x="128973" y="849360"/>
                  </a:lnTo>
                  <a:lnTo>
                    <a:pt x="150469" y="844483"/>
                  </a:lnTo>
                  <a:lnTo>
                    <a:pt x="171964" y="839515"/>
                  </a:lnTo>
                  <a:lnTo>
                    <a:pt x="193460" y="834451"/>
                  </a:lnTo>
                  <a:lnTo>
                    <a:pt x="214956" y="829287"/>
                  </a:lnTo>
                  <a:lnTo>
                    <a:pt x="236451" y="824017"/>
                  </a:lnTo>
                  <a:lnTo>
                    <a:pt x="257947" y="818637"/>
                  </a:lnTo>
                  <a:lnTo>
                    <a:pt x="279442" y="813140"/>
                  </a:lnTo>
                  <a:lnTo>
                    <a:pt x="300938" y="807523"/>
                  </a:lnTo>
                  <a:lnTo>
                    <a:pt x="322434" y="801779"/>
                  </a:lnTo>
                  <a:lnTo>
                    <a:pt x="343929" y="795906"/>
                  </a:lnTo>
                  <a:lnTo>
                    <a:pt x="365425" y="789899"/>
                  </a:lnTo>
                  <a:lnTo>
                    <a:pt x="386920" y="783756"/>
                  </a:lnTo>
                  <a:lnTo>
                    <a:pt x="408416" y="777474"/>
                  </a:lnTo>
                  <a:lnTo>
                    <a:pt x="429912" y="771054"/>
                  </a:lnTo>
                  <a:lnTo>
                    <a:pt x="451407" y="764498"/>
                  </a:lnTo>
                  <a:lnTo>
                    <a:pt x="472903" y="757809"/>
                  </a:lnTo>
                  <a:lnTo>
                    <a:pt x="494398" y="750993"/>
                  </a:lnTo>
                  <a:lnTo>
                    <a:pt x="515894" y="744059"/>
                  </a:lnTo>
                  <a:lnTo>
                    <a:pt x="537390" y="737018"/>
                  </a:lnTo>
                  <a:lnTo>
                    <a:pt x="558885" y="729882"/>
                  </a:lnTo>
                  <a:lnTo>
                    <a:pt x="580381" y="722666"/>
                  </a:lnTo>
                  <a:lnTo>
                    <a:pt x="601876" y="715379"/>
                  </a:lnTo>
                  <a:lnTo>
                    <a:pt x="623372" y="708032"/>
                  </a:lnTo>
                  <a:lnTo>
                    <a:pt x="644868" y="700636"/>
                  </a:lnTo>
                  <a:lnTo>
                    <a:pt x="666363" y="693200"/>
                  </a:lnTo>
                  <a:lnTo>
                    <a:pt x="687859" y="685730"/>
                  </a:lnTo>
                  <a:lnTo>
                    <a:pt x="709354" y="678235"/>
                  </a:lnTo>
                  <a:lnTo>
                    <a:pt x="730850" y="670720"/>
                  </a:lnTo>
                  <a:lnTo>
                    <a:pt x="752346" y="663190"/>
                  </a:lnTo>
                  <a:lnTo>
                    <a:pt x="773841" y="655650"/>
                  </a:lnTo>
                  <a:lnTo>
                    <a:pt x="795337" y="648104"/>
                  </a:lnTo>
                  <a:lnTo>
                    <a:pt x="816832" y="640555"/>
                  </a:lnTo>
                  <a:lnTo>
                    <a:pt x="838328" y="633006"/>
                  </a:lnTo>
                  <a:lnTo>
                    <a:pt x="859824" y="625460"/>
                  </a:lnTo>
                  <a:lnTo>
                    <a:pt x="881319" y="617918"/>
                  </a:lnTo>
                  <a:lnTo>
                    <a:pt x="902815" y="610381"/>
                  </a:lnTo>
                  <a:lnTo>
                    <a:pt x="924310" y="602852"/>
                  </a:lnTo>
                  <a:lnTo>
                    <a:pt x="945806" y="595331"/>
                  </a:lnTo>
                  <a:lnTo>
                    <a:pt x="967302" y="587819"/>
                  </a:lnTo>
                  <a:lnTo>
                    <a:pt x="988797" y="580317"/>
                  </a:lnTo>
                  <a:lnTo>
                    <a:pt x="1010293" y="572824"/>
                  </a:lnTo>
                  <a:lnTo>
                    <a:pt x="1031788" y="565342"/>
                  </a:lnTo>
                  <a:lnTo>
                    <a:pt x="1053284" y="557870"/>
                  </a:lnTo>
                  <a:lnTo>
                    <a:pt x="1074780" y="550409"/>
                  </a:lnTo>
                  <a:lnTo>
                    <a:pt x="1096275" y="542961"/>
                  </a:lnTo>
                  <a:lnTo>
                    <a:pt x="1117771" y="535527"/>
                  </a:lnTo>
                  <a:lnTo>
                    <a:pt x="1139266" y="528108"/>
                  </a:lnTo>
                  <a:lnTo>
                    <a:pt x="1160762" y="520709"/>
                  </a:lnTo>
                  <a:lnTo>
                    <a:pt x="1182258" y="513331"/>
                  </a:lnTo>
                  <a:lnTo>
                    <a:pt x="1203753" y="505981"/>
                  </a:lnTo>
                  <a:lnTo>
                    <a:pt x="1225249" y="498664"/>
                  </a:lnTo>
                  <a:lnTo>
                    <a:pt x="1246744" y="491386"/>
                  </a:lnTo>
                  <a:lnTo>
                    <a:pt x="1268240" y="484153"/>
                  </a:lnTo>
                  <a:lnTo>
                    <a:pt x="1289736" y="476973"/>
                  </a:lnTo>
                  <a:lnTo>
                    <a:pt x="1311231" y="469854"/>
                  </a:lnTo>
                  <a:lnTo>
                    <a:pt x="1332727" y="462803"/>
                  </a:lnTo>
                  <a:lnTo>
                    <a:pt x="1354222" y="455825"/>
                  </a:lnTo>
                  <a:lnTo>
                    <a:pt x="1375718" y="448923"/>
                  </a:lnTo>
                  <a:lnTo>
                    <a:pt x="1397214" y="442095"/>
                  </a:lnTo>
                  <a:lnTo>
                    <a:pt x="1418709" y="435342"/>
                  </a:lnTo>
                  <a:lnTo>
                    <a:pt x="1440205" y="428661"/>
                  </a:lnTo>
                  <a:lnTo>
                    <a:pt x="1461700" y="422050"/>
                  </a:lnTo>
                  <a:lnTo>
                    <a:pt x="1483196" y="415507"/>
                  </a:lnTo>
                  <a:lnTo>
                    <a:pt x="1504692" y="409029"/>
                  </a:lnTo>
                  <a:lnTo>
                    <a:pt x="1526187" y="402612"/>
                  </a:lnTo>
                  <a:lnTo>
                    <a:pt x="1547683" y="396253"/>
                  </a:lnTo>
                  <a:lnTo>
                    <a:pt x="1569178" y="389947"/>
                  </a:lnTo>
                  <a:lnTo>
                    <a:pt x="1590674" y="383689"/>
                  </a:lnTo>
                  <a:lnTo>
                    <a:pt x="1612170" y="377474"/>
                  </a:lnTo>
                  <a:lnTo>
                    <a:pt x="1633665" y="371296"/>
                  </a:lnTo>
                  <a:lnTo>
                    <a:pt x="1655161" y="365148"/>
                  </a:lnTo>
                  <a:lnTo>
                    <a:pt x="1676656" y="359024"/>
                  </a:lnTo>
                  <a:lnTo>
                    <a:pt x="1698152" y="352918"/>
                  </a:lnTo>
                  <a:lnTo>
                    <a:pt x="1719648" y="346822"/>
                  </a:lnTo>
                  <a:lnTo>
                    <a:pt x="1741143" y="340731"/>
                  </a:lnTo>
                  <a:lnTo>
                    <a:pt x="1762639" y="334640"/>
                  </a:lnTo>
                  <a:lnTo>
                    <a:pt x="1784134" y="328544"/>
                  </a:lnTo>
                  <a:lnTo>
                    <a:pt x="1805630" y="322442"/>
                  </a:lnTo>
                  <a:lnTo>
                    <a:pt x="1827126" y="316332"/>
                  </a:lnTo>
                  <a:lnTo>
                    <a:pt x="1848621" y="310212"/>
                  </a:lnTo>
                  <a:lnTo>
                    <a:pt x="1870117" y="304084"/>
                  </a:lnTo>
                  <a:lnTo>
                    <a:pt x="1891612" y="297949"/>
                  </a:lnTo>
                  <a:lnTo>
                    <a:pt x="1913108" y="291806"/>
                  </a:lnTo>
                  <a:lnTo>
                    <a:pt x="1934604" y="285657"/>
                  </a:lnTo>
                  <a:lnTo>
                    <a:pt x="1956099" y="279503"/>
                  </a:lnTo>
                  <a:lnTo>
                    <a:pt x="1977595" y="273344"/>
                  </a:lnTo>
                  <a:lnTo>
                    <a:pt x="1999090" y="267182"/>
                  </a:lnTo>
                  <a:lnTo>
                    <a:pt x="2020586" y="261016"/>
                  </a:lnTo>
                  <a:lnTo>
                    <a:pt x="2042082" y="254847"/>
                  </a:lnTo>
                  <a:lnTo>
                    <a:pt x="2063577" y="248675"/>
                  </a:lnTo>
                  <a:lnTo>
                    <a:pt x="2085073" y="242499"/>
                  </a:lnTo>
                  <a:lnTo>
                    <a:pt x="2106568" y="236320"/>
                  </a:lnTo>
                  <a:lnTo>
                    <a:pt x="2128064" y="230138"/>
                  </a:lnTo>
                  <a:lnTo>
                    <a:pt x="2149560" y="223951"/>
                  </a:lnTo>
                  <a:lnTo>
                    <a:pt x="2171055" y="217759"/>
                  </a:lnTo>
                  <a:lnTo>
                    <a:pt x="2192551" y="211564"/>
                  </a:lnTo>
                  <a:lnTo>
                    <a:pt x="2214046" y="205364"/>
                  </a:lnTo>
                  <a:lnTo>
                    <a:pt x="2235542" y="199162"/>
                  </a:lnTo>
                  <a:lnTo>
                    <a:pt x="2257038" y="192957"/>
                  </a:lnTo>
                  <a:lnTo>
                    <a:pt x="2278533" y="186749"/>
                  </a:lnTo>
                  <a:lnTo>
                    <a:pt x="2300029" y="180539"/>
                  </a:lnTo>
                  <a:lnTo>
                    <a:pt x="2321524" y="174327"/>
                  </a:lnTo>
                  <a:lnTo>
                    <a:pt x="2343020" y="168113"/>
                  </a:lnTo>
                  <a:lnTo>
                    <a:pt x="2364516" y="161897"/>
                  </a:lnTo>
                  <a:lnTo>
                    <a:pt x="2386011" y="155680"/>
                  </a:lnTo>
                  <a:lnTo>
                    <a:pt x="2407507" y="149461"/>
                  </a:lnTo>
                  <a:lnTo>
                    <a:pt x="2429002" y="143242"/>
                  </a:lnTo>
                  <a:lnTo>
                    <a:pt x="2450498" y="137021"/>
                  </a:lnTo>
                  <a:lnTo>
                    <a:pt x="2471994" y="130799"/>
                  </a:lnTo>
                  <a:lnTo>
                    <a:pt x="2493489" y="124576"/>
                  </a:lnTo>
                  <a:lnTo>
                    <a:pt x="2514985" y="118352"/>
                  </a:lnTo>
                  <a:lnTo>
                    <a:pt x="2536480" y="112128"/>
                  </a:lnTo>
                  <a:lnTo>
                    <a:pt x="2557976" y="105903"/>
                  </a:lnTo>
                  <a:lnTo>
                    <a:pt x="2579472" y="99677"/>
                  </a:lnTo>
                  <a:lnTo>
                    <a:pt x="2600967" y="93450"/>
                  </a:lnTo>
                  <a:lnTo>
                    <a:pt x="2622463" y="87223"/>
                  </a:lnTo>
                  <a:lnTo>
                    <a:pt x="2643958" y="80995"/>
                  </a:lnTo>
                  <a:lnTo>
                    <a:pt x="2665454" y="74767"/>
                  </a:lnTo>
                  <a:lnTo>
                    <a:pt x="2686950" y="68539"/>
                  </a:lnTo>
                  <a:lnTo>
                    <a:pt x="2708445" y="62309"/>
                  </a:lnTo>
                  <a:lnTo>
                    <a:pt x="2729941" y="56080"/>
                  </a:lnTo>
                  <a:lnTo>
                    <a:pt x="2751436" y="49850"/>
                  </a:lnTo>
                  <a:lnTo>
                    <a:pt x="2772932" y="43620"/>
                  </a:lnTo>
                  <a:lnTo>
                    <a:pt x="2794428" y="37389"/>
                  </a:lnTo>
                  <a:lnTo>
                    <a:pt x="2815923" y="31158"/>
                  </a:lnTo>
                  <a:lnTo>
                    <a:pt x="2837419" y="24927"/>
                  </a:lnTo>
                  <a:lnTo>
                    <a:pt x="2858914" y="18696"/>
                  </a:lnTo>
                  <a:lnTo>
                    <a:pt x="2880410" y="12464"/>
                  </a:lnTo>
                  <a:lnTo>
                    <a:pt x="2901906" y="6232"/>
                  </a:lnTo>
                  <a:lnTo>
                    <a:pt x="2923401" y="0"/>
                  </a:lnTo>
                  <a:lnTo>
                    <a:pt x="2923401" y="56825"/>
                  </a:lnTo>
                  <a:lnTo>
                    <a:pt x="2901906" y="62022"/>
                  </a:lnTo>
                  <a:lnTo>
                    <a:pt x="2880410" y="67219"/>
                  </a:lnTo>
                  <a:lnTo>
                    <a:pt x="2858914" y="72416"/>
                  </a:lnTo>
                  <a:lnTo>
                    <a:pt x="2837419" y="77613"/>
                  </a:lnTo>
                  <a:lnTo>
                    <a:pt x="2815923" y="82811"/>
                  </a:lnTo>
                  <a:lnTo>
                    <a:pt x="2794428" y="88008"/>
                  </a:lnTo>
                  <a:lnTo>
                    <a:pt x="2772932" y="93206"/>
                  </a:lnTo>
                  <a:lnTo>
                    <a:pt x="2751436" y="98405"/>
                  </a:lnTo>
                  <a:lnTo>
                    <a:pt x="2729941" y="103603"/>
                  </a:lnTo>
                  <a:lnTo>
                    <a:pt x="2708445" y="108802"/>
                  </a:lnTo>
                  <a:lnTo>
                    <a:pt x="2686950" y="114001"/>
                  </a:lnTo>
                  <a:lnTo>
                    <a:pt x="2665454" y="119200"/>
                  </a:lnTo>
                  <a:lnTo>
                    <a:pt x="2643958" y="124400"/>
                  </a:lnTo>
                  <a:lnTo>
                    <a:pt x="2622463" y="129600"/>
                  </a:lnTo>
                  <a:lnTo>
                    <a:pt x="2600967" y="134801"/>
                  </a:lnTo>
                  <a:lnTo>
                    <a:pt x="2579472" y="140002"/>
                  </a:lnTo>
                  <a:lnTo>
                    <a:pt x="2557976" y="145204"/>
                  </a:lnTo>
                  <a:lnTo>
                    <a:pt x="2536480" y="150406"/>
                  </a:lnTo>
                  <a:lnTo>
                    <a:pt x="2514985" y="155608"/>
                  </a:lnTo>
                  <a:lnTo>
                    <a:pt x="2493489" y="160812"/>
                  </a:lnTo>
                  <a:lnTo>
                    <a:pt x="2471994" y="166016"/>
                  </a:lnTo>
                  <a:lnTo>
                    <a:pt x="2450498" y="171220"/>
                  </a:lnTo>
                  <a:lnTo>
                    <a:pt x="2429002" y="176426"/>
                  </a:lnTo>
                  <a:lnTo>
                    <a:pt x="2407507" y="181632"/>
                  </a:lnTo>
                  <a:lnTo>
                    <a:pt x="2386011" y="186840"/>
                  </a:lnTo>
                  <a:lnTo>
                    <a:pt x="2364516" y="192048"/>
                  </a:lnTo>
                  <a:lnTo>
                    <a:pt x="2343020" y="197258"/>
                  </a:lnTo>
                  <a:lnTo>
                    <a:pt x="2321524" y="202469"/>
                  </a:lnTo>
                  <a:lnTo>
                    <a:pt x="2300029" y="207682"/>
                  </a:lnTo>
                  <a:lnTo>
                    <a:pt x="2278533" y="212896"/>
                  </a:lnTo>
                  <a:lnTo>
                    <a:pt x="2257038" y="218112"/>
                  </a:lnTo>
                  <a:lnTo>
                    <a:pt x="2235542" y="223330"/>
                  </a:lnTo>
                  <a:lnTo>
                    <a:pt x="2214046" y="228551"/>
                  </a:lnTo>
                  <a:lnTo>
                    <a:pt x="2192551" y="233775"/>
                  </a:lnTo>
                  <a:lnTo>
                    <a:pt x="2171055" y="239001"/>
                  </a:lnTo>
                  <a:lnTo>
                    <a:pt x="2149560" y="244232"/>
                  </a:lnTo>
                  <a:lnTo>
                    <a:pt x="2128064" y="249467"/>
                  </a:lnTo>
                  <a:lnTo>
                    <a:pt x="2106568" y="254709"/>
                  </a:lnTo>
                  <a:lnTo>
                    <a:pt x="2085073" y="259962"/>
                  </a:lnTo>
                  <a:lnTo>
                    <a:pt x="2063577" y="265229"/>
                  </a:lnTo>
                  <a:lnTo>
                    <a:pt x="2042082" y="270512"/>
                  </a:lnTo>
                  <a:lnTo>
                    <a:pt x="2020586" y="275817"/>
                  </a:lnTo>
                  <a:lnTo>
                    <a:pt x="1999090" y="281146"/>
                  </a:lnTo>
                  <a:lnTo>
                    <a:pt x="1977595" y="286503"/>
                  </a:lnTo>
                  <a:lnTo>
                    <a:pt x="1956099" y="291892"/>
                  </a:lnTo>
                  <a:lnTo>
                    <a:pt x="1934604" y="297318"/>
                  </a:lnTo>
                  <a:lnTo>
                    <a:pt x="1913108" y="302785"/>
                  </a:lnTo>
                  <a:lnTo>
                    <a:pt x="1891612" y="308297"/>
                  </a:lnTo>
                  <a:lnTo>
                    <a:pt x="1870117" y="313858"/>
                  </a:lnTo>
                  <a:lnTo>
                    <a:pt x="1848621" y="319474"/>
                  </a:lnTo>
                  <a:lnTo>
                    <a:pt x="1827126" y="325149"/>
                  </a:lnTo>
                  <a:lnTo>
                    <a:pt x="1805630" y="330886"/>
                  </a:lnTo>
                  <a:lnTo>
                    <a:pt x="1784134" y="336689"/>
                  </a:lnTo>
                  <a:lnTo>
                    <a:pt x="1762639" y="342559"/>
                  </a:lnTo>
                  <a:lnTo>
                    <a:pt x="1741143" y="348498"/>
                  </a:lnTo>
                  <a:lnTo>
                    <a:pt x="1719648" y="354505"/>
                  </a:lnTo>
                  <a:lnTo>
                    <a:pt x="1698152" y="360580"/>
                  </a:lnTo>
                  <a:lnTo>
                    <a:pt x="1676656" y="366719"/>
                  </a:lnTo>
                  <a:lnTo>
                    <a:pt x="1655161" y="372920"/>
                  </a:lnTo>
                  <a:lnTo>
                    <a:pt x="1633665" y="379180"/>
                  </a:lnTo>
                  <a:lnTo>
                    <a:pt x="1612170" y="385496"/>
                  </a:lnTo>
                  <a:lnTo>
                    <a:pt x="1590674" y="391865"/>
                  </a:lnTo>
                  <a:lnTo>
                    <a:pt x="1569178" y="398285"/>
                  </a:lnTo>
                  <a:lnTo>
                    <a:pt x="1547683" y="404754"/>
                  </a:lnTo>
                  <a:lnTo>
                    <a:pt x="1526187" y="411272"/>
                  </a:lnTo>
                  <a:lnTo>
                    <a:pt x="1504692" y="417837"/>
                  </a:lnTo>
                  <a:lnTo>
                    <a:pt x="1483196" y="424450"/>
                  </a:lnTo>
                  <a:lnTo>
                    <a:pt x="1461700" y="431110"/>
                  </a:lnTo>
                  <a:lnTo>
                    <a:pt x="1440205" y="437818"/>
                  </a:lnTo>
                  <a:lnTo>
                    <a:pt x="1418709" y="444577"/>
                  </a:lnTo>
                  <a:lnTo>
                    <a:pt x="1397214" y="451386"/>
                  </a:lnTo>
                  <a:lnTo>
                    <a:pt x="1375718" y="458250"/>
                  </a:lnTo>
                  <a:lnTo>
                    <a:pt x="1354222" y="465169"/>
                  </a:lnTo>
                  <a:lnTo>
                    <a:pt x="1332727" y="472149"/>
                  </a:lnTo>
                  <a:lnTo>
                    <a:pt x="1311231" y="479192"/>
                  </a:lnTo>
                  <a:lnTo>
                    <a:pt x="1289736" y="486300"/>
                  </a:lnTo>
                  <a:lnTo>
                    <a:pt x="1268240" y="493474"/>
                  </a:lnTo>
                  <a:lnTo>
                    <a:pt x="1246744" y="500715"/>
                  </a:lnTo>
                  <a:lnTo>
                    <a:pt x="1225249" y="508024"/>
                  </a:lnTo>
                  <a:lnTo>
                    <a:pt x="1203753" y="515402"/>
                  </a:lnTo>
                  <a:lnTo>
                    <a:pt x="1182258" y="522848"/>
                  </a:lnTo>
                  <a:lnTo>
                    <a:pt x="1160762" y="530362"/>
                  </a:lnTo>
                  <a:lnTo>
                    <a:pt x="1139266" y="537941"/>
                  </a:lnTo>
                  <a:lnTo>
                    <a:pt x="1117771" y="545584"/>
                  </a:lnTo>
                  <a:lnTo>
                    <a:pt x="1096275" y="553286"/>
                  </a:lnTo>
                  <a:lnTo>
                    <a:pt x="1074780" y="561044"/>
                  </a:lnTo>
                  <a:lnTo>
                    <a:pt x="1053284" y="568853"/>
                  </a:lnTo>
                  <a:lnTo>
                    <a:pt x="1031788" y="576706"/>
                  </a:lnTo>
                  <a:lnTo>
                    <a:pt x="1010293" y="584598"/>
                  </a:lnTo>
                  <a:lnTo>
                    <a:pt x="988797" y="592524"/>
                  </a:lnTo>
                  <a:lnTo>
                    <a:pt x="967302" y="600476"/>
                  </a:lnTo>
                  <a:lnTo>
                    <a:pt x="945806" y="608450"/>
                  </a:lnTo>
                  <a:lnTo>
                    <a:pt x="924310" y="616438"/>
                  </a:lnTo>
                  <a:lnTo>
                    <a:pt x="902815" y="624436"/>
                  </a:lnTo>
                  <a:lnTo>
                    <a:pt x="881319" y="632437"/>
                  </a:lnTo>
                  <a:lnTo>
                    <a:pt x="859824" y="640437"/>
                  </a:lnTo>
                  <a:lnTo>
                    <a:pt x="838328" y="648430"/>
                  </a:lnTo>
                  <a:lnTo>
                    <a:pt x="816832" y="656412"/>
                  </a:lnTo>
                  <a:lnTo>
                    <a:pt x="795337" y="664379"/>
                  </a:lnTo>
                  <a:lnTo>
                    <a:pt x="773841" y="672328"/>
                  </a:lnTo>
                  <a:lnTo>
                    <a:pt x="752346" y="680254"/>
                  </a:lnTo>
                  <a:lnTo>
                    <a:pt x="730850" y="688156"/>
                  </a:lnTo>
                  <a:lnTo>
                    <a:pt x="709354" y="696031"/>
                  </a:lnTo>
                  <a:lnTo>
                    <a:pt x="687859" y="703878"/>
                  </a:lnTo>
                  <a:lnTo>
                    <a:pt x="666363" y="711698"/>
                  </a:lnTo>
                  <a:lnTo>
                    <a:pt x="644868" y="719489"/>
                  </a:lnTo>
                  <a:lnTo>
                    <a:pt x="623372" y="727254"/>
                  </a:lnTo>
                  <a:lnTo>
                    <a:pt x="601876" y="734996"/>
                  </a:lnTo>
                  <a:lnTo>
                    <a:pt x="580381" y="742716"/>
                  </a:lnTo>
                  <a:lnTo>
                    <a:pt x="558885" y="750421"/>
                  </a:lnTo>
                  <a:lnTo>
                    <a:pt x="537390" y="758114"/>
                  </a:lnTo>
                  <a:lnTo>
                    <a:pt x="515894" y="765802"/>
                  </a:lnTo>
                  <a:lnTo>
                    <a:pt x="494398" y="773490"/>
                  </a:lnTo>
                  <a:lnTo>
                    <a:pt x="472903" y="781187"/>
                  </a:lnTo>
                  <a:lnTo>
                    <a:pt x="451407" y="788901"/>
                  </a:lnTo>
                  <a:lnTo>
                    <a:pt x="429912" y="796641"/>
                  </a:lnTo>
                  <a:lnTo>
                    <a:pt x="408416" y="804414"/>
                  </a:lnTo>
                  <a:lnTo>
                    <a:pt x="386920" y="812225"/>
                  </a:lnTo>
                  <a:lnTo>
                    <a:pt x="365425" y="820077"/>
                  </a:lnTo>
                  <a:lnTo>
                    <a:pt x="343929" y="827970"/>
                  </a:lnTo>
                  <a:lnTo>
                    <a:pt x="322434" y="835905"/>
                  </a:lnTo>
                  <a:lnTo>
                    <a:pt x="300938" y="843882"/>
                  </a:lnTo>
                  <a:lnTo>
                    <a:pt x="279442" y="851899"/>
                  </a:lnTo>
                  <a:lnTo>
                    <a:pt x="257947" y="859953"/>
                  </a:lnTo>
                  <a:lnTo>
                    <a:pt x="236451" y="868044"/>
                  </a:lnTo>
                  <a:lnTo>
                    <a:pt x="214956" y="876169"/>
                  </a:lnTo>
                  <a:lnTo>
                    <a:pt x="193460" y="884325"/>
                  </a:lnTo>
                  <a:lnTo>
                    <a:pt x="171964" y="892511"/>
                  </a:lnTo>
                  <a:lnTo>
                    <a:pt x="150469" y="900725"/>
                  </a:lnTo>
                  <a:lnTo>
                    <a:pt x="128973" y="908964"/>
                  </a:lnTo>
                  <a:lnTo>
                    <a:pt x="107478" y="917228"/>
                  </a:lnTo>
                  <a:lnTo>
                    <a:pt x="85982" y="925513"/>
                  </a:lnTo>
                  <a:lnTo>
                    <a:pt x="64486" y="933820"/>
                  </a:lnTo>
                  <a:lnTo>
                    <a:pt x="42991" y="942146"/>
                  </a:lnTo>
                  <a:lnTo>
                    <a:pt x="21495" y="950489"/>
                  </a:lnTo>
                  <a:lnTo>
                    <a:pt x="0" y="958849"/>
                  </a:lnTo>
                  <a:close/>
                </a:path>
              </a:pathLst>
            </a:custGeom>
            <a:solidFill>
              <a:srgbClr val="E63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86831" y="2104302"/>
              <a:ext cx="2923401" cy="876971"/>
            </a:xfrm>
            <a:custGeom>
              <a:avLst/>
              <a:pathLst>
                <a:path w="2923401" h="876971">
                  <a:moveTo>
                    <a:pt x="0" y="876971"/>
                  </a:moveTo>
                  <a:lnTo>
                    <a:pt x="21495" y="872544"/>
                  </a:lnTo>
                  <a:lnTo>
                    <a:pt x="42991" y="868052"/>
                  </a:lnTo>
                  <a:lnTo>
                    <a:pt x="64486" y="863492"/>
                  </a:lnTo>
                  <a:lnTo>
                    <a:pt x="85982" y="858860"/>
                  </a:lnTo>
                  <a:lnTo>
                    <a:pt x="107478" y="854151"/>
                  </a:lnTo>
                  <a:lnTo>
                    <a:pt x="128973" y="849360"/>
                  </a:lnTo>
                  <a:lnTo>
                    <a:pt x="150469" y="844483"/>
                  </a:lnTo>
                  <a:lnTo>
                    <a:pt x="171964" y="839515"/>
                  </a:lnTo>
                  <a:lnTo>
                    <a:pt x="193460" y="834451"/>
                  </a:lnTo>
                  <a:lnTo>
                    <a:pt x="214956" y="829287"/>
                  </a:lnTo>
                  <a:lnTo>
                    <a:pt x="236451" y="824017"/>
                  </a:lnTo>
                  <a:lnTo>
                    <a:pt x="257947" y="818637"/>
                  </a:lnTo>
                  <a:lnTo>
                    <a:pt x="279442" y="813140"/>
                  </a:lnTo>
                  <a:lnTo>
                    <a:pt x="300938" y="807523"/>
                  </a:lnTo>
                  <a:lnTo>
                    <a:pt x="322434" y="801779"/>
                  </a:lnTo>
                  <a:lnTo>
                    <a:pt x="343929" y="795906"/>
                  </a:lnTo>
                  <a:lnTo>
                    <a:pt x="365425" y="789899"/>
                  </a:lnTo>
                  <a:lnTo>
                    <a:pt x="386920" y="783756"/>
                  </a:lnTo>
                  <a:lnTo>
                    <a:pt x="408416" y="777474"/>
                  </a:lnTo>
                  <a:lnTo>
                    <a:pt x="429912" y="771054"/>
                  </a:lnTo>
                  <a:lnTo>
                    <a:pt x="451407" y="764498"/>
                  </a:lnTo>
                  <a:lnTo>
                    <a:pt x="472903" y="757809"/>
                  </a:lnTo>
                  <a:lnTo>
                    <a:pt x="494398" y="750993"/>
                  </a:lnTo>
                  <a:lnTo>
                    <a:pt x="515894" y="744059"/>
                  </a:lnTo>
                  <a:lnTo>
                    <a:pt x="537390" y="737018"/>
                  </a:lnTo>
                  <a:lnTo>
                    <a:pt x="558885" y="729882"/>
                  </a:lnTo>
                  <a:lnTo>
                    <a:pt x="580381" y="722666"/>
                  </a:lnTo>
                  <a:lnTo>
                    <a:pt x="601876" y="715379"/>
                  </a:lnTo>
                  <a:lnTo>
                    <a:pt x="623372" y="708032"/>
                  </a:lnTo>
                  <a:lnTo>
                    <a:pt x="644868" y="700636"/>
                  </a:lnTo>
                  <a:lnTo>
                    <a:pt x="666363" y="693200"/>
                  </a:lnTo>
                  <a:lnTo>
                    <a:pt x="687859" y="685730"/>
                  </a:lnTo>
                  <a:lnTo>
                    <a:pt x="709354" y="678235"/>
                  </a:lnTo>
                  <a:lnTo>
                    <a:pt x="730850" y="670720"/>
                  </a:lnTo>
                  <a:lnTo>
                    <a:pt x="752346" y="663190"/>
                  </a:lnTo>
                  <a:lnTo>
                    <a:pt x="773841" y="655650"/>
                  </a:lnTo>
                  <a:lnTo>
                    <a:pt x="795337" y="648104"/>
                  </a:lnTo>
                  <a:lnTo>
                    <a:pt x="816832" y="640555"/>
                  </a:lnTo>
                  <a:lnTo>
                    <a:pt x="838328" y="633006"/>
                  </a:lnTo>
                  <a:lnTo>
                    <a:pt x="859824" y="625460"/>
                  </a:lnTo>
                  <a:lnTo>
                    <a:pt x="881319" y="617918"/>
                  </a:lnTo>
                  <a:lnTo>
                    <a:pt x="902815" y="610381"/>
                  </a:lnTo>
                  <a:lnTo>
                    <a:pt x="924310" y="602852"/>
                  </a:lnTo>
                  <a:lnTo>
                    <a:pt x="945806" y="595331"/>
                  </a:lnTo>
                  <a:lnTo>
                    <a:pt x="967302" y="587819"/>
                  </a:lnTo>
                  <a:lnTo>
                    <a:pt x="988797" y="580317"/>
                  </a:lnTo>
                  <a:lnTo>
                    <a:pt x="1010293" y="572824"/>
                  </a:lnTo>
                  <a:lnTo>
                    <a:pt x="1031788" y="565342"/>
                  </a:lnTo>
                  <a:lnTo>
                    <a:pt x="1053284" y="557870"/>
                  </a:lnTo>
                  <a:lnTo>
                    <a:pt x="1074780" y="550409"/>
                  </a:lnTo>
                  <a:lnTo>
                    <a:pt x="1096275" y="542961"/>
                  </a:lnTo>
                  <a:lnTo>
                    <a:pt x="1117771" y="535527"/>
                  </a:lnTo>
                  <a:lnTo>
                    <a:pt x="1139266" y="528108"/>
                  </a:lnTo>
                  <a:lnTo>
                    <a:pt x="1160762" y="520709"/>
                  </a:lnTo>
                  <a:lnTo>
                    <a:pt x="1182258" y="513331"/>
                  </a:lnTo>
                  <a:lnTo>
                    <a:pt x="1203753" y="505981"/>
                  </a:lnTo>
                  <a:lnTo>
                    <a:pt x="1225249" y="498664"/>
                  </a:lnTo>
                  <a:lnTo>
                    <a:pt x="1246744" y="491386"/>
                  </a:lnTo>
                  <a:lnTo>
                    <a:pt x="1268240" y="484153"/>
                  </a:lnTo>
                  <a:lnTo>
                    <a:pt x="1289736" y="476973"/>
                  </a:lnTo>
                  <a:lnTo>
                    <a:pt x="1311231" y="469854"/>
                  </a:lnTo>
                  <a:lnTo>
                    <a:pt x="1332727" y="462803"/>
                  </a:lnTo>
                  <a:lnTo>
                    <a:pt x="1354222" y="455825"/>
                  </a:lnTo>
                  <a:lnTo>
                    <a:pt x="1375718" y="448923"/>
                  </a:lnTo>
                  <a:lnTo>
                    <a:pt x="1397214" y="442095"/>
                  </a:lnTo>
                  <a:lnTo>
                    <a:pt x="1418709" y="435342"/>
                  </a:lnTo>
                  <a:lnTo>
                    <a:pt x="1440205" y="428661"/>
                  </a:lnTo>
                  <a:lnTo>
                    <a:pt x="1461700" y="422050"/>
                  </a:lnTo>
                  <a:lnTo>
                    <a:pt x="1483196" y="415507"/>
                  </a:lnTo>
                  <a:lnTo>
                    <a:pt x="1504692" y="409029"/>
                  </a:lnTo>
                  <a:lnTo>
                    <a:pt x="1526187" y="402612"/>
                  </a:lnTo>
                  <a:lnTo>
                    <a:pt x="1547683" y="396253"/>
                  </a:lnTo>
                  <a:lnTo>
                    <a:pt x="1569178" y="389947"/>
                  </a:lnTo>
                  <a:lnTo>
                    <a:pt x="1590674" y="383689"/>
                  </a:lnTo>
                  <a:lnTo>
                    <a:pt x="1612170" y="377474"/>
                  </a:lnTo>
                  <a:lnTo>
                    <a:pt x="1633665" y="371296"/>
                  </a:lnTo>
                  <a:lnTo>
                    <a:pt x="1655161" y="365148"/>
                  </a:lnTo>
                  <a:lnTo>
                    <a:pt x="1676656" y="359024"/>
                  </a:lnTo>
                  <a:lnTo>
                    <a:pt x="1698152" y="352918"/>
                  </a:lnTo>
                  <a:lnTo>
                    <a:pt x="1719648" y="346822"/>
                  </a:lnTo>
                  <a:lnTo>
                    <a:pt x="1741143" y="340731"/>
                  </a:lnTo>
                  <a:lnTo>
                    <a:pt x="1762639" y="334640"/>
                  </a:lnTo>
                  <a:lnTo>
                    <a:pt x="1784134" y="328544"/>
                  </a:lnTo>
                  <a:lnTo>
                    <a:pt x="1805630" y="322442"/>
                  </a:lnTo>
                  <a:lnTo>
                    <a:pt x="1827126" y="316332"/>
                  </a:lnTo>
                  <a:lnTo>
                    <a:pt x="1848621" y="310212"/>
                  </a:lnTo>
                  <a:lnTo>
                    <a:pt x="1870117" y="304084"/>
                  </a:lnTo>
                  <a:lnTo>
                    <a:pt x="1891612" y="297949"/>
                  </a:lnTo>
                  <a:lnTo>
                    <a:pt x="1913108" y="291806"/>
                  </a:lnTo>
                  <a:lnTo>
                    <a:pt x="1934604" y="285657"/>
                  </a:lnTo>
                  <a:lnTo>
                    <a:pt x="1956099" y="279503"/>
                  </a:lnTo>
                  <a:lnTo>
                    <a:pt x="1977595" y="273344"/>
                  </a:lnTo>
                  <a:lnTo>
                    <a:pt x="1999090" y="267182"/>
                  </a:lnTo>
                  <a:lnTo>
                    <a:pt x="2020586" y="261016"/>
                  </a:lnTo>
                  <a:lnTo>
                    <a:pt x="2042082" y="254847"/>
                  </a:lnTo>
                  <a:lnTo>
                    <a:pt x="2063577" y="248675"/>
                  </a:lnTo>
                  <a:lnTo>
                    <a:pt x="2085073" y="242499"/>
                  </a:lnTo>
                  <a:lnTo>
                    <a:pt x="2106568" y="236320"/>
                  </a:lnTo>
                  <a:lnTo>
                    <a:pt x="2128064" y="230138"/>
                  </a:lnTo>
                  <a:lnTo>
                    <a:pt x="2149560" y="223951"/>
                  </a:lnTo>
                  <a:lnTo>
                    <a:pt x="2171055" y="217759"/>
                  </a:lnTo>
                  <a:lnTo>
                    <a:pt x="2192551" y="211564"/>
                  </a:lnTo>
                  <a:lnTo>
                    <a:pt x="2214046" y="205364"/>
                  </a:lnTo>
                  <a:lnTo>
                    <a:pt x="2235542" y="199162"/>
                  </a:lnTo>
                  <a:lnTo>
                    <a:pt x="2257038" y="192957"/>
                  </a:lnTo>
                  <a:lnTo>
                    <a:pt x="2278533" y="186749"/>
                  </a:lnTo>
                  <a:lnTo>
                    <a:pt x="2300029" y="180539"/>
                  </a:lnTo>
                  <a:lnTo>
                    <a:pt x="2321524" y="174327"/>
                  </a:lnTo>
                  <a:lnTo>
                    <a:pt x="2343020" y="168113"/>
                  </a:lnTo>
                  <a:lnTo>
                    <a:pt x="2364516" y="161897"/>
                  </a:lnTo>
                  <a:lnTo>
                    <a:pt x="2386011" y="155680"/>
                  </a:lnTo>
                  <a:lnTo>
                    <a:pt x="2407507" y="149461"/>
                  </a:lnTo>
                  <a:lnTo>
                    <a:pt x="2429002" y="143242"/>
                  </a:lnTo>
                  <a:lnTo>
                    <a:pt x="2450498" y="137021"/>
                  </a:lnTo>
                  <a:lnTo>
                    <a:pt x="2471994" y="130799"/>
                  </a:lnTo>
                  <a:lnTo>
                    <a:pt x="2493489" y="124576"/>
                  </a:lnTo>
                  <a:lnTo>
                    <a:pt x="2514985" y="118352"/>
                  </a:lnTo>
                  <a:lnTo>
                    <a:pt x="2536480" y="112128"/>
                  </a:lnTo>
                  <a:lnTo>
                    <a:pt x="2557976" y="105903"/>
                  </a:lnTo>
                  <a:lnTo>
                    <a:pt x="2579472" y="99677"/>
                  </a:lnTo>
                  <a:lnTo>
                    <a:pt x="2600967" y="93450"/>
                  </a:lnTo>
                  <a:lnTo>
                    <a:pt x="2622463" y="87223"/>
                  </a:lnTo>
                  <a:lnTo>
                    <a:pt x="2643958" y="80995"/>
                  </a:lnTo>
                  <a:lnTo>
                    <a:pt x="2665454" y="74767"/>
                  </a:lnTo>
                  <a:lnTo>
                    <a:pt x="2686950" y="68539"/>
                  </a:lnTo>
                  <a:lnTo>
                    <a:pt x="2708445" y="62309"/>
                  </a:lnTo>
                  <a:lnTo>
                    <a:pt x="2729941" y="56080"/>
                  </a:lnTo>
                  <a:lnTo>
                    <a:pt x="2751436" y="49850"/>
                  </a:lnTo>
                  <a:lnTo>
                    <a:pt x="2772932" y="43620"/>
                  </a:lnTo>
                  <a:lnTo>
                    <a:pt x="2794428" y="37389"/>
                  </a:lnTo>
                  <a:lnTo>
                    <a:pt x="2815923" y="31158"/>
                  </a:lnTo>
                  <a:lnTo>
                    <a:pt x="2837419" y="24927"/>
                  </a:lnTo>
                  <a:lnTo>
                    <a:pt x="2858914" y="18696"/>
                  </a:lnTo>
                  <a:lnTo>
                    <a:pt x="2880410" y="12464"/>
                  </a:lnTo>
                  <a:lnTo>
                    <a:pt x="2901906" y="6232"/>
                  </a:lnTo>
                  <a:lnTo>
                    <a:pt x="2923401" y="0"/>
                  </a:lnTo>
                  <a:lnTo>
                    <a:pt x="29234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86831" y="2161128"/>
              <a:ext cx="2923401" cy="902023"/>
            </a:xfrm>
            <a:custGeom>
              <a:avLst/>
              <a:pathLst>
                <a:path w="2923401" h="902023">
                  <a:moveTo>
                    <a:pt x="2923401" y="0"/>
                  </a:moveTo>
                  <a:lnTo>
                    <a:pt x="2901906" y="5196"/>
                  </a:lnTo>
                  <a:lnTo>
                    <a:pt x="2880410" y="10393"/>
                  </a:lnTo>
                  <a:lnTo>
                    <a:pt x="2858914" y="15590"/>
                  </a:lnTo>
                  <a:lnTo>
                    <a:pt x="2837419" y="20787"/>
                  </a:lnTo>
                  <a:lnTo>
                    <a:pt x="2815923" y="25985"/>
                  </a:lnTo>
                  <a:lnTo>
                    <a:pt x="2794428" y="31183"/>
                  </a:lnTo>
                  <a:lnTo>
                    <a:pt x="2772932" y="36380"/>
                  </a:lnTo>
                  <a:lnTo>
                    <a:pt x="2751436" y="41579"/>
                  </a:lnTo>
                  <a:lnTo>
                    <a:pt x="2729941" y="46777"/>
                  </a:lnTo>
                  <a:lnTo>
                    <a:pt x="2708445" y="51976"/>
                  </a:lnTo>
                  <a:lnTo>
                    <a:pt x="2686950" y="57175"/>
                  </a:lnTo>
                  <a:lnTo>
                    <a:pt x="2665454" y="62375"/>
                  </a:lnTo>
                  <a:lnTo>
                    <a:pt x="2643958" y="67574"/>
                  </a:lnTo>
                  <a:lnTo>
                    <a:pt x="2622463" y="72775"/>
                  </a:lnTo>
                  <a:lnTo>
                    <a:pt x="2600967" y="77975"/>
                  </a:lnTo>
                  <a:lnTo>
                    <a:pt x="2579472" y="83176"/>
                  </a:lnTo>
                  <a:lnTo>
                    <a:pt x="2557976" y="88378"/>
                  </a:lnTo>
                  <a:lnTo>
                    <a:pt x="2536480" y="93580"/>
                  </a:lnTo>
                  <a:lnTo>
                    <a:pt x="2514985" y="98783"/>
                  </a:lnTo>
                  <a:lnTo>
                    <a:pt x="2493489" y="103986"/>
                  </a:lnTo>
                  <a:lnTo>
                    <a:pt x="2471994" y="109190"/>
                  </a:lnTo>
                  <a:lnTo>
                    <a:pt x="2450498" y="114394"/>
                  </a:lnTo>
                  <a:lnTo>
                    <a:pt x="2429002" y="119600"/>
                  </a:lnTo>
                  <a:lnTo>
                    <a:pt x="2407507" y="124806"/>
                  </a:lnTo>
                  <a:lnTo>
                    <a:pt x="2386011" y="130014"/>
                  </a:lnTo>
                  <a:lnTo>
                    <a:pt x="2364516" y="135222"/>
                  </a:lnTo>
                  <a:lnTo>
                    <a:pt x="2343020" y="140432"/>
                  </a:lnTo>
                  <a:lnTo>
                    <a:pt x="2321524" y="145643"/>
                  </a:lnTo>
                  <a:lnTo>
                    <a:pt x="2300029" y="150856"/>
                  </a:lnTo>
                  <a:lnTo>
                    <a:pt x="2278533" y="156070"/>
                  </a:lnTo>
                  <a:lnTo>
                    <a:pt x="2257038" y="161286"/>
                  </a:lnTo>
                  <a:lnTo>
                    <a:pt x="2235542" y="166505"/>
                  </a:lnTo>
                  <a:lnTo>
                    <a:pt x="2214046" y="171725"/>
                  </a:lnTo>
                  <a:lnTo>
                    <a:pt x="2192551" y="176949"/>
                  </a:lnTo>
                  <a:lnTo>
                    <a:pt x="2171055" y="182176"/>
                  </a:lnTo>
                  <a:lnTo>
                    <a:pt x="2149560" y="187406"/>
                  </a:lnTo>
                  <a:lnTo>
                    <a:pt x="2128064" y="192641"/>
                  </a:lnTo>
                  <a:lnTo>
                    <a:pt x="2106568" y="197883"/>
                  </a:lnTo>
                  <a:lnTo>
                    <a:pt x="2085073" y="203136"/>
                  </a:lnTo>
                  <a:lnTo>
                    <a:pt x="2063577" y="208403"/>
                  </a:lnTo>
                  <a:lnTo>
                    <a:pt x="2042082" y="213686"/>
                  </a:lnTo>
                  <a:lnTo>
                    <a:pt x="2020586" y="218991"/>
                  </a:lnTo>
                  <a:lnTo>
                    <a:pt x="1999090" y="224320"/>
                  </a:lnTo>
                  <a:lnTo>
                    <a:pt x="1977595" y="229677"/>
                  </a:lnTo>
                  <a:lnTo>
                    <a:pt x="1956099" y="235066"/>
                  </a:lnTo>
                  <a:lnTo>
                    <a:pt x="1934604" y="240492"/>
                  </a:lnTo>
                  <a:lnTo>
                    <a:pt x="1913108" y="245959"/>
                  </a:lnTo>
                  <a:lnTo>
                    <a:pt x="1891612" y="251471"/>
                  </a:lnTo>
                  <a:lnTo>
                    <a:pt x="1870117" y="257032"/>
                  </a:lnTo>
                  <a:lnTo>
                    <a:pt x="1848621" y="262648"/>
                  </a:lnTo>
                  <a:lnTo>
                    <a:pt x="1827126" y="268323"/>
                  </a:lnTo>
                  <a:lnTo>
                    <a:pt x="1805630" y="274060"/>
                  </a:lnTo>
                  <a:lnTo>
                    <a:pt x="1784134" y="279863"/>
                  </a:lnTo>
                  <a:lnTo>
                    <a:pt x="1762639" y="285733"/>
                  </a:lnTo>
                  <a:lnTo>
                    <a:pt x="1741143" y="291672"/>
                  </a:lnTo>
                  <a:lnTo>
                    <a:pt x="1719648" y="297680"/>
                  </a:lnTo>
                  <a:lnTo>
                    <a:pt x="1698152" y="303754"/>
                  </a:lnTo>
                  <a:lnTo>
                    <a:pt x="1676656" y="309893"/>
                  </a:lnTo>
                  <a:lnTo>
                    <a:pt x="1655161" y="316094"/>
                  </a:lnTo>
                  <a:lnTo>
                    <a:pt x="1633665" y="322354"/>
                  </a:lnTo>
                  <a:lnTo>
                    <a:pt x="1612170" y="328670"/>
                  </a:lnTo>
                  <a:lnTo>
                    <a:pt x="1590674" y="335039"/>
                  </a:lnTo>
                  <a:lnTo>
                    <a:pt x="1569178" y="341459"/>
                  </a:lnTo>
                  <a:lnTo>
                    <a:pt x="1547683" y="347928"/>
                  </a:lnTo>
                  <a:lnTo>
                    <a:pt x="1526187" y="354446"/>
                  </a:lnTo>
                  <a:lnTo>
                    <a:pt x="1504692" y="361011"/>
                  </a:lnTo>
                  <a:lnTo>
                    <a:pt x="1483196" y="367624"/>
                  </a:lnTo>
                  <a:lnTo>
                    <a:pt x="1461700" y="374284"/>
                  </a:lnTo>
                  <a:lnTo>
                    <a:pt x="1440205" y="380992"/>
                  </a:lnTo>
                  <a:lnTo>
                    <a:pt x="1418709" y="387751"/>
                  </a:lnTo>
                  <a:lnTo>
                    <a:pt x="1397214" y="394560"/>
                  </a:lnTo>
                  <a:lnTo>
                    <a:pt x="1375718" y="401424"/>
                  </a:lnTo>
                  <a:lnTo>
                    <a:pt x="1354222" y="408344"/>
                  </a:lnTo>
                  <a:lnTo>
                    <a:pt x="1332727" y="415323"/>
                  </a:lnTo>
                  <a:lnTo>
                    <a:pt x="1311231" y="422366"/>
                  </a:lnTo>
                  <a:lnTo>
                    <a:pt x="1289736" y="429474"/>
                  </a:lnTo>
                  <a:lnTo>
                    <a:pt x="1268240" y="436648"/>
                  </a:lnTo>
                  <a:lnTo>
                    <a:pt x="1246744" y="443889"/>
                  </a:lnTo>
                  <a:lnTo>
                    <a:pt x="1225249" y="451198"/>
                  </a:lnTo>
                  <a:lnTo>
                    <a:pt x="1203753" y="458576"/>
                  </a:lnTo>
                  <a:lnTo>
                    <a:pt x="1182258" y="466022"/>
                  </a:lnTo>
                  <a:lnTo>
                    <a:pt x="1160762" y="473536"/>
                  </a:lnTo>
                  <a:lnTo>
                    <a:pt x="1139266" y="481115"/>
                  </a:lnTo>
                  <a:lnTo>
                    <a:pt x="1117771" y="488758"/>
                  </a:lnTo>
                  <a:lnTo>
                    <a:pt x="1096275" y="496460"/>
                  </a:lnTo>
                  <a:lnTo>
                    <a:pt x="1074780" y="504218"/>
                  </a:lnTo>
                  <a:lnTo>
                    <a:pt x="1053284" y="512027"/>
                  </a:lnTo>
                  <a:lnTo>
                    <a:pt x="1031788" y="519880"/>
                  </a:lnTo>
                  <a:lnTo>
                    <a:pt x="1010293" y="527773"/>
                  </a:lnTo>
                  <a:lnTo>
                    <a:pt x="988797" y="535698"/>
                  </a:lnTo>
                  <a:lnTo>
                    <a:pt x="967302" y="543651"/>
                  </a:lnTo>
                  <a:lnTo>
                    <a:pt x="945806" y="551624"/>
                  </a:lnTo>
                  <a:lnTo>
                    <a:pt x="924310" y="559612"/>
                  </a:lnTo>
                  <a:lnTo>
                    <a:pt x="902815" y="567610"/>
                  </a:lnTo>
                  <a:lnTo>
                    <a:pt x="881319" y="575611"/>
                  </a:lnTo>
                  <a:lnTo>
                    <a:pt x="859824" y="583611"/>
                  </a:lnTo>
                  <a:lnTo>
                    <a:pt x="838328" y="591604"/>
                  </a:lnTo>
                  <a:lnTo>
                    <a:pt x="816832" y="599586"/>
                  </a:lnTo>
                  <a:lnTo>
                    <a:pt x="795337" y="607554"/>
                  </a:lnTo>
                  <a:lnTo>
                    <a:pt x="773841" y="615502"/>
                  </a:lnTo>
                  <a:lnTo>
                    <a:pt x="752346" y="623428"/>
                  </a:lnTo>
                  <a:lnTo>
                    <a:pt x="730850" y="631330"/>
                  </a:lnTo>
                  <a:lnTo>
                    <a:pt x="709354" y="639205"/>
                  </a:lnTo>
                  <a:lnTo>
                    <a:pt x="687859" y="647052"/>
                  </a:lnTo>
                  <a:lnTo>
                    <a:pt x="666363" y="654872"/>
                  </a:lnTo>
                  <a:lnTo>
                    <a:pt x="644868" y="662663"/>
                  </a:lnTo>
                  <a:lnTo>
                    <a:pt x="623372" y="670428"/>
                  </a:lnTo>
                  <a:lnTo>
                    <a:pt x="601876" y="678170"/>
                  </a:lnTo>
                  <a:lnTo>
                    <a:pt x="580381" y="685890"/>
                  </a:lnTo>
                  <a:lnTo>
                    <a:pt x="558885" y="693595"/>
                  </a:lnTo>
                  <a:lnTo>
                    <a:pt x="537390" y="701288"/>
                  </a:lnTo>
                  <a:lnTo>
                    <a:pt x="515894" y="708976"/>
                  </a:lnTo>
                  <a:lnTo>
                    <a:pt x="494398" y="716664"/>
                  </a:lnTo>
                  <a:lnTo>
                    <a:pt x="472903" y="724361"/>
                  </a:lnTo>
                  <a:lnTo>
                    <a:pt x="451407" y="732075"/>
                  </a:lnTo>
                  <a:lnTo>
                    <a:pt x="429912" y="739815"/>
                  </a:lnTo>
                  <a:lnTo>
                    <a:pt x="408416" y="747589"/>
                  </a:lnTo>
                  <a:lnTo>
                    <a:pt x="386920" y="755399"/>
                  </a:lnTo>
                  <a:lnTo>
                    <a:pt x="365425" y="763251"/>
                  </a:lnTo>
                  <a:lnTo>
                    <a:pt x="343929" y="771144"/>
                  </a:lnTo>
                  <a:lnTo>
                    <a:pt x="322434" y="779080"/>
                  </a:lnTo>
                  <a:lnTo>
                    <a:pt x="300938" y="787056"/>
                  </a:lnTo>
                  <a:lnTo>
                    <a:pt x="279442" y="795073"/>
                  </a:lnTo>
                  <a:lnTo>
                    <a:pt x="257947" y="803128"/>
                  </a:lnTo>
                  <a:lnTo>
                    <a:pt x="236451" y="811218"/>
                  </a:lnTo>
                  <a:lnTo>
                    <a:pt x="214956" y="819343"/>
                  </a:lnTo>
                  <a:lnTo>
                    <a:pt x="193460" y="827499"/>
                  </a:lnTo>
                  <a:lnTo>
                    <a:pt x="171964" y="835685"/>
                  </a:lnTo>
                  <a:lnTo>
                    <a:pt x="150469" y="843899"/>
                  </a:lnTo>
                  <a:lnTo>
                    <a:pt x="128973" y="852138"/>
                  </a:lnTo>
                  <a:lnTo>
                    <a:pt x="107478" y="860402"/>
                  </a:lnTo>
                  <a:lnTo>
                    <a:pt x="85982" y="868688"/>
                  </a:lnTo>
                  <a:lnTo>
                    <a:pt x="64486" y="876994"/>
                  </a:lnTo>
                  <a:lnTo>
                    <a:pt x="42991" y="885320"/>
                  </a:lnTo>
                  <a:lnTo>
                    <a:pt x="21495" y="893663"/>
                  </a:lnTo>
                  <a:lnTo>
                    <a:pt x="0" y="9020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872814" y="2133867"/>
              <a:ext cx="2837419" cy="929351"/>
            </a:xfrm>
            <a:custGeom>
              <a:avLst/>
              <a:pathLst>
                <a:path w="2837419" h="929351">
                  <a:moveTo>
                    <a:pt x="0" y="894455"/>
                  </a:moveTo>
                  <a:lnTo>
                    <a:pt x="21495" y="891721"/>
                  </a:lnTo>
                  <a:lnTo>
                    <a:pt x="42991" y="888824"/>
                  </a:lnTo>
                  <a:lnTo>
                    <a:pt x="64486" y="885753"/>
                  </a:lnTo>
                  <a:lnTo>
                    <a:pt x="85982" y="882500"/>
                  </a:lnTo>
                  <a:lnTo>
                    <a:pt x="107478" y="879057"/>
                  </a:lnTo>
                  <a:lnTo>
                    <a:pt x="128973" y="875415"/>
                  </a:lnTo>
                  <a:lnTo>
                    <a:pt x="150469" y="871566"/>
                  </a:lnTo>
                  <a:lnTo>
                    <a:pt x="171964" y="867501"/>
                  </a:lnTo>
                  <a:lnTo>
                    <a:pt x="193460" y="863211"/>
                  </a:lnTo>
                  <a:lnTo>
                    <a:pt x="214956" y="858689"/>
                  </a:lnTo>
                  <a:lnTo>
                    <a:pt x="236451" y="853928"/>
                  </a:lnTo>
                  <a:lnTo>
                    <a:pt x="257947" y="848921"/>
                  </a:lnTo>
                  <a:lnTo>
                    <a:pt x="279442" y="843661"/>
                  </a:lnTo>
                  <a:lnTo>
                    <a:pt x="300938" y="838143"/>
                  </a:lnTo>
                  <a:lnTo>
                    <a:pt x="322434" y="832364"/>
                  </a:lnTo>
                  <a:lnTo>
                    <a:pt x="343929" y="826319"/>
                  </a:lnTo>
                  <a:lnTo>
                    <a:pt x="365425" y="820008"/>
                  </a:lnTo>
                  <a:lnTo>
                    <a:pt x="386920" y="813428"/>
                  </a:lnTo>
                  <a:lnTo>
                    <a:pt x="408416" y="806579"/>
                  </a:lnTo>
                  <a:lnTo>
                    <a:pt x="429912" y="799463"/>
                  </a:lnTo>
                  <a:lnTo>
                    <a:pt x="451407" y="792093"/>
                  </a:lnTo>
                  <a:lnTo>
                    <a:pt x="472903" y="784486"/>
                  </a:lnTo>
                  <a:lnTo>
                    <a:pt x="494398" y="776655"/>
                  </a:lnTo>
                  <a:lnTo>
                    <a:pt x="515894" y="768615"/>
                  </a:lnTo>
                  <a:lnTo>
                    <a:pt x="537390" y="760381"/>
                  </a:lnTo>
                  <a:lnTo>
                    <a:pt x="558885" y="751964"/>
                  </a:lnTo>
                  <a:lnTo>
                    <a:pt x="580381" y="743379"/>
                  </a:lnTo>
                  <a:lnTo>
                    <a:pt x="601876" y="734636"/>
                  </a:lnTo>
                  <a:lnTo>
                    <a:pt x="623372" y="725748"/>
                  </a:lnTo>
                  <a:lnTo>
                    <a:pt x="644868" y="716725"/>
                  </a:lnTo>
                  <a:lnTo>
                    <a:pt x="666363" y="707580"/>
                  </a:lnTo>
                  <a:lnTo>
                    <a:pt x="687859" y="698322"/>
                  </a:lnTo>
                  <a:lnTo>
                    <a:pt x="709354" y="688962"/>
                  </a:lnTo>
                  <a:lnTo>
                    <a:pt x="730850" y="679510"/>
                  </a:lnTo>
                  <a:lnTo>
                    <a:pt x="752346" y="669976"/>
                  </a:lnTo>
                  <a:lnTo>
                    <a:pt x="773841" y="660369"/>
                  </a:lnTo>
                  <a:lnTo>
                    <a:pt x="795337" y="650699"/>
                  </a:lnTo>
                  <a:lnTo>
                    <a:pt x="816832" y="640975"/>
                  </a:lnTo>
                  <a:lnTo>
                    <a:pt x="838328" y="631206"/>
                  </a:lnTo>
                  <a:lnTo>
                    <a:pt x="859824" y="621402"/>
                  </a:lnTo>
                  <a:lnTo>
                    <a:pt x="881319" y="611571"/>
                  </a:lnTo>
                  <a:lnTo>
                    <a:pt x="902815" y="601721"/>
                  </a:lnTo>
                  <a:lnTo>
                    <a:pt x="924310" y="591862"/>
                  </a:lnTo>
                  <a:lnTo>
                    <a:pt x="945806" y="582002"/>
                  </a:lnTo>
                  <a:lnTo>
                    <a:pt x="967302" y="572151"/>
                  </a:lnTo>
                  <a:lnTo>
                    <a:pt x="988797" y="562317"/>
                  </a:lnTo>
                  <a:lnTo>
                    <a:pt x="1010293" y="552511"/>
                  </a:lnTo>
                  <a:lnTo>
                    <a:pt x="1031788" y="542742"/>
                  </a:lnTo>
                  <a:lnTo>
                    <a:pt x="1053284" y="533023"/>
                  </a:lnTo>
                  <a:lnTo>
                    <a:pt x="1074780" y="523364"/>
                  </a:lnTo>
                  <a:lnTo>
                    <a:pt x="1096275" y="513777"/>
                  </a:lnTo>
                  <a:lnTo>
                    <a:pt x="1117771" y="504276"/>
                  </a:lnTo>
                  <a:lnTo>
                    <a:pt x="1139266" y="494874"/>
                  </a:lnTo>
                  <a:lnTo>
                    <a:pt x="1160762" y="485583"/>
                  </a:lnTo>
                  <a:lnTo>
                    <a:pt x="1182258" y="476419"/>
                  </a:lnTo>
                  <a:lnTo>
                    <a:pt x="1203753" y="467394"/>
                  </a:lnTo>
                  <a:lnTo>
                    <a:pt x="1225249" y="458523"/>
                  </a:lnTo>
                  <a:lnTo>
                    <a:pt x="1246744" y="449819"/>
                  </a:lnTo>
                  <a:lnTo>
                    <a:pt x="1268240" y="441292"/>
                  </a:lnTo>
                  <a:lnTo>
                    <a:pt x="1289736" y="432942"/>
                  </a:lnTo>
                  <a:lnTo>
                    <a:pt x="1311231" y="424765"/>
                  </a:lnTo>
                  <a:lnTo>
                    <a:pt x="1332727" y="416756"/>
                  </a:lnTo>
                  <a:lnTo>
                    <a:pt x="1354222" y="408912"/>
                  </a:lnTo>
                  <a:lnTo>
                    <a:pt x="1375718" y="401226"/>
                  </a:lnTo>
                  <a:lnTo>
                    <a:pt x="1397214" y="393694"/>
                  </a:lnTo>
                  <a:lnTo>
                    <a:pt x="1418709" y="386311"/>
                  </a:lnTo>
                  <a:lnTo>
                    <a:pt x="1440205" y="379071"/>
                  </a:lnTo>
                  <a:lnTo>
                    <a:pt x="1461700" y="371968"/>
                  </a:lnTo>
                  <a:lnTo>
                    <a:pt x="1483196" y="364996"/>
                  </a:lnTo>
                  <a:lnTo>
                    <a:pt x="1504692" y="358149"/>
                  </a:lnTo>
                  <a:lnTo>
                    <a:pt x="1526187" y="351420"/>
                  </a:lnTo>
                  <a:lnTo>
                    <a:pt x="1547683" y="344802"/>
                  </a:lnTo>
                  <a:lnTo>
                    <a:pt x="1569178" y="338288"/>
                  </a:lnTo>
                  <a:lnTo>
                    <a:pt x="1590674" y="331871"/>
                  </a:lnTo>
                  <a:lnTo>
                    <a:pt x="1612170" y="325544"/>
                  </a:lnTo>
                  <a:lnTo>
                    <a:pt x="1633665" y="319298"/>
                  </a:lnTo>
                  <a:lnTo>
                    <a:pt x="1655161" y="313126"/>
                  </a:lnTo>
                  <a:lnTo>
                    <a:pt x="1676656" y="307021"/>
                  </a:lnTo>
                  <a:lnTo>
                    <a:pt x="1698152" y="300976"/>
                  </a:lnTo>
                  <a:lnTo>
                    <a:pt x="1719648" y="294985"/>
                  </a:lnTo>
                  <a:lnTo>
                    <a:pt x="1741143" y="289043"/>
                  </a:lnTo>
                  <a:lnTo>
                    <a:pt x="1762639" y="283145"/>
                  </a:lnTo>
                  <a:lnTo>
                    <a:pt x="1784134" y="277286"/>
                  </a:lnTo>
                  <a:lnTo>
                    <a:pt x="1805630" y="271464"/>
                  </a:lnTo>
                  <a:lnTo>
                    <a:pt x="1827126" y="265676"/>
                  </a:lnTo>
                  <a:lnTo>
                    <a:pt x="1848621" y="259917"/>
                  </a:lnTo>
                  <a:lnTo>
                    <a:pt x="1870117" y="254186"/>
                  </a:lnTo>
                  <a:lnTo>
                    <a:pt x="1891612" y="248479"/>
                  </a:lnTo>
                  <a:lnTo>
                    <a:pt x="1913108" y="242794"/>
                  </a:lnTo>
                  <a:lnTo>
                    <a:pt x="1934604" y="237128"/>
                  </a:lnTo>
                  <a:lnTo>
                    <a:pt x="1956099" y="231478"/>
                  </a:lnTo>
                  <a:lnTo>
                    <a:pt x="1977595" y="225841"/>
                  </a:lnTo>
                  <a:lnTo>
                    <a:pt x="1999090" y="220214"/>
                  </a:lnTo>
                  <a:lnTo>
                    <a:pt x="2020586" y="214592"/>
                  </a:lnTo>
                  <a:lnTo>
                    <a:pt x="2042082" y="208974"/>
                  </a:lnTo>
                  <a:lnTo>
                    <a:pt x="2063577" y="203355"/>
                  </a:lnTo>
                  <a:lnTo>
                    <a:pt x="2085073" y="197732"/>
                  </a:lnTo>
                  <a:lnTo>
                    <a:pt x="2106568" y="192106"/>
                  </a:lnTo>
                  <a:lnTo>
                    <a:pt x="2128064" y="186476"/>
                  </a:lnTo>
                  <a:lnTo>
                    <a:pt x="2149560" y="180844"/>
                  </a:lnTo>
                  <a:lnTo>
                    <a:pt x="2171055" y="175209"/>
                  </a:lnTo>
                  <a:lnTo>
                    <a:pt x="2192551" y="169572"/>
                  </a:lnTo>
                  <a:lnTo>
                    <a:pt x="2214046" y="163932"/>
                  </a:lnTo>
                  <a:lnTo>
                    <a:pt x="2235542" y="158291"/>
                  </a:lnTo>
                  <a:lnTo>
                    <a:pt x="2257038" y="152649"/>
                  </a:lnTo>
                  <a:lnTo>
                    <a:pt x="2278533" y="147005"/>
                  </a:lnTo>
                  <a:lnTo>
                    <a:pt x="2300029" y="141359"/>
                  </a:lnTo>
                  <a:lnTo>
                    <a:pt x="2321524" y="135713"/>
                  </a:lnTo>
                  <a:lnTo>
                    <a:pt x="2343020" y="130065"/>
                  </a:lnTo>
                  <a:lnTo>
                    <a:pt x="2364516" y="124416"/>
                  </a:lnTo>
                  <a:lnTo>
                    <a:pt x="2386011" y="118767"/>
                  </a:lnTo>
                  <a:lnTo>
                    <a:pt x="2407507" y="113116"/>
                  </a:lnTo>
                  <a:lnTo>
                    <a:pt x="2429002" y="107465"/>
                  </a:lnTo>
                  <a:lnTo>
                    <a:pt x="2450498" y="101813"/>
                  </a:lnTo>
                  <a:lnTo>
                    <a:pt x="2471994" y="96160"/>
                  </a:lnTo>
                  <a:lnTo>
                    <a:pt x="2493489" y="90507"/>
                  </a:lnTo>
                  <a:lnTo>
                    <a:pt x="2514985" y="84853"/>
                  </a:lnTo>
                  <a:lnTo>
                    <a:pt x="2536480" y="79199"/>
                  </a:lnTo>
                  <a:lnTo>
                    <a:pt x="2557976" y="73544"/>
                  </a:lnTo>
                  <a:lnTo>
                    <a:pt x="2579472" y="67889"/>
                  </a:lnTo>
                  <a:lnTo>
                    <a:pt x="2600967" y="62233"/>
                  </a:lnTo>
                  <a:lnTo>
                    <a:pt x="2622463" y="56577"/>
                  </a:lnTo>
                  <a:lnTo>
                    <a:pt x="2643958" y="50921"/>
                  </a:lnTo>
                  <a:lnTo>
                    <a:pt x="2665454" y="45264"/>
                  </a:lnTo>
                  <a:lnTo>
                    <a:pt x="2686950" y="39607"/>
                  </a:lnTo>
                  <a:lnTo>
                    <a:pt x="2708445" y="33949"/>
                  </a:lnTo>
                  <a:lnTo>
                    <a:pt x="2729941" y="28292"/>
                  </a:lnTo>
                  <a:lnTo>
                    <a:pt x="2751436" y="22634"/>
                  </a:lnTo>
                  <a:lnTo>
                    <a:pt x="2772932" y="16975"/>
                  </a:lnTo>
                  <a:lnTo>
                    <a:pt x="2794428" y="11317"/>
                  </a:lnTo>
                  <a:lnTo>
                    <a:pt x="2815923" y="5658"/>
                  </a:lnTo>
                  <a:lnTo>
                    <a:pt x="2837419" y="0"/>
                  </a:lnTo>
                  <a:lnTo>
                    <a:pt x="2837419" y="37102"/>
                  </a:lnTo>
                  <a:lnTo>
                    <a:pt x="2815923" y="42075"/>
                  </a:lnTo>
                  <a:lnTo>
                    <a:pt x="2794428" y="47049"/>
                  </a:lnTo>
                  <a:lnTo>
                    <a:pt x="2772932" y="52023"/>
                  </a:lnTo>
                  <a:lnTo>
                    <a:pt x="2751436" y="56998"/>
                  </a:lnTo>
                  <a:lnTo>
                    <a:pt x="2729941" y="61972"/>
                  </a:lnTo>
                  <a:lnTo>
                    <a:pt x="2708445" y="66947"/>
                  </a:lnTo>
                  <a:lnTo>
                    <a:pt x="2686950" y="71921"/>
                  </a:lnTo>
                  <a:lnTo>
                    <a:pt x="2665454" y="76896"/>
                  </a:lnTo>
                  <a:lnTo>
                    <a:pt x="2643958" y="81872"/>
                  </a:lnTo>
                  <a:lnTo>
                    <a:pt x="2622463" y="86847"/>
                  </a:lnTo>
                  <a:lnTo>
                    <a:pt x="2600967" y="91823"/>
                  </a:lnTo>
                  <a:lnTo>
                    <a:pt x="2579472" y="96799"/>
                  </a:lnTo>
                  <a:lnTo>
                    <a:pt x="2557976" y="101775"/>
                  </a:lnTo>
                  <a:lnTo>
                    <a:pt x="2536480" y="106752"/>
                  </a:lnTo>
                  <a:lnTo>
                    <a:pt x="2514985" y="111729"/>
                  </a:lnTo>
                  <a:lnTo>
                    <a:pt x="2493489" y="116706"/>
                  </a:lnTo>
                  <a:lnTo>
                    <a:pt x="2471994" y="121684"/>
                  </a:lnTo>
                  <a:lnTo>
                    <a:pt x="2450498" y="126662"/>
                  </a:lnTo>
                  <a:lnTo>
                    <a:pt x="2429002" y="131641"/>
                  </a:lnTo>
                  <a:lnTo>
                    <a:pt x="2407507" y="136621"/>
                  </a:lnTo>
                  <a:lnTo>
                    <a:pt x="2386011" y="141600"/>
                  </a:lnTo>
                  <a:lnTo>
                    <a:pt x="2364516" y="146581"/>
                  </a:lnTo>
                  <a:lnTo>
                    <a:pt x="2343020" y="151562"/>
                  </a:lnTo>
                  <a:lnTo>
                    <a:pt x="2321524" y="156544"/>
                  </a:lnTo>
                  <a:lnTo>
                    <a:pt x="2300029" y="161527"/>
                  </a:lnTo>
                  <a:lnTo>
                    <a:pt x="2278533" y="166511"/>
                  </a:lnTo>
                  <a:lnTo>
                    <a:pt x="2257038" y="171496"/>
                  </a:lnTo>
                  <a:lnTo>
                    <a:pt x="2235542" y="176482"/>
                  </a:lnTo>
                  <a:lnTo>
                    <a:pt x="2214046" y="181469"/>
                  </a:lnTo>
                  <a:lnTo>
                    <a:pt x="2192551" y="186458"/>
                  </a:lnTo>
                  <a:lnTo>
                    <a:pt x="2171055" y="191449"/>
                  </a:lnTo>
                  <a:lnTo>
                    <a:pt x="2149560" y="196441"/>
                  </a:lnTo>
                  <a:lnTo>
                    <a:pt x="2128064" y="201436"/>
                  </a:lnTo>
                  <a:lnTo>
                    <a:pt x="2106568" y="206433"/>
                  </a:lnTo>
                  <a:lnTo>
                    <a:pt x="2085073" y="211432"/>
                  </a:lnTo>
                  <a:lnTo>
                    <a:pt x="2063577" y="216435"/>
                  </a:lnTo>
                  <a:lnTo>
                    <a:pt x="2042082" y="221443"/>
                  </a:lnTo>
                  <a:lnTo>
                    <a:pt x="2020586" y="226460"/>
                  </a:lnTo>
                  <a:lnTo>
                    <a:pt x="1999090" y="231492"/>
                  </a:lnTo>
                  <a:lnTo>
                    <a:pt x="1977595" y="236544"/>
                  </a:lnTo>
                  <a:lnTo>
                    <a:pt x="1956099" y="241623"/>
                  </a:lnTo>
                  <a:lnTo>
                    <a:pt x="1934604" y="246733"/>
                  </a:lnTo>
                  <a:lnTo>
                    <a:pt x="1913108" y="251883"/>
                  </a:lnTo>
                  <a:lnTo>
                    <a:pt x="1891612" y="257076"/>
                  </a:lnTo>
                  <a:lnTo>
                    <a:pt x="1870117" y="262320"/>
                  </a:lnTo>
                  <a:lnTo>
                    <a:pt x="1848621" y="267620"/>
                  </a:lnTo>
                  <a:lnTo>
                    <a:pt x="1827126" y="272984"/>
                  </a:lnTo>
                  <a:lnTo>
                    <a:pt x="1805630" y="278417"/>
                  </a:lnTo>
                  <a:lnTo>
                    <a:pt x="1784134" y="283925"/>
                  </a:lnTo>
                  <a:lnTo>
                    <a:pt x="1762639" y="289515"/>
                  </a:lnTo>
                  <a:lnTo>
                    <a:pt x="1741143" y="295192"/>
                  </a:lnTo>
                  <a:lnTo>
                    <a:pt x="1719648" y="300960"/>
                  </a:lnTo>
                  <a:lnTo>
                    <a:pt x="1698152" y="306825"/>
                  </a:lnTo>
                  <a:lnTo>
                    <a:pt x="1676656" y="312790"/>
                  </a:lnTo>
                  <a:lnTo>
                    <a:pt x="1655161" y="318858"/>
                  </a:lnTo>
                  <a:lnTo>
                    <a:pt x="1633665" y="325031"/>
                  </a:lnTo>
                  <a:lnTo>
                    <a:pt x="1612170" y="331311"/>
                  </a:lnTo>
                  <a:lnTo>
                    <a:pt x="1590674" y="337699"/>
                  </a:lnTo>
                  <a:lnTo>
                    <a:pt x="1569178" y="344198"/>
                  </a:lnTo>
                  <a:lnTo>
                    <a:pt x="1547683" y="350809"/>
                  </a:lnTo>
                  <a:lnTo>
                    <a:pt x="1526187" y="357533"/>
                  </a:lnTo>
                  <a:lnTo>
                    <a:pt x="1504692" y="364373"/>
                  </a:lnTo>
                  <a:lnTo>
                    <a:pt x="1483196" y="371331"/>
                  </a:lnTo>
                  <a:lnTo>
                    <a:pt x="1461700" y="378410"/>
                  </a:lnTo>
                  <a:lnTo>
                    <a:pt x="1440205" y="385611"/>
                  </a:lnTo>
                  <a:lnTo>
                    <a:pt x="1418709" y="392940"/>
                  </a:lnTo>
                  <a:lnTo>
                    <a:pt x="1397214" y="400398"/>
                  </a:lnTo>
                  <a:lnTo>
                    <a:pt x="1375718" y="407990"/>
                  </a:lnTo>
                  <a:lnTo>
                    <a:pt x="1354222" y="415719"/>
                  </a:lnTo>
                  <a:lnTo>
                    <a:pt x="1332727" y="423590"/>
                  </a:lnTo>
                  <a:lnTo>
                    <a:pt x="1311231" y="431607"/>
                  </a:lnTo>
                  <a:lnTo>
                    <a:pt x="1289736" y="439776"/>
                  </a:lnTo>
                  <a:lnTo>
                    <a:pt x="1268240" y="448100"/>
                  </a:lnTo>
                  <a:lnTo>
                    <a:pt x="1246744" y="456586"/>
                  </a:lnTo>
                  <a:lnTo>
                    <a:pt x="1225249" y="465237"/>
                  </a:lnTo>
                  <a:lnTo>
                    <a:pt x="1203753" y="474048"/>
                  </a:lnTo>
                  <a:lnTo>
                    <a:pt x="1182258" y="483010"/>
                  </a:lnTo>
                  <a:lnTo>
                    <a:pt x="1160762" y="492116"/>
                  </a:lnTo>
                  <a:lnTo>
                    <a:pt x="1139266" y="501358"/>
                  </a:lnTo>
                  <a:lnTo>
                    <a:pt x="1117771" y="510728"/>
                  </a:lnTo>
                  <a:lnTo>
                    <a:pt x="1096275" y="520219"/>
                  </a:lnTo>
                  <a:lnTo>
                    <a:pt x="1074780" y="529822"/>
                  </a:lnTo>
                  <a:lnTo>
                    <a:pt x="1053284" y="539528"/>
                  </a:lnTo>
                  <a:lnTo>
                    <a:pt x="1031788" y="549328"/>
                  </a:lnTo>
                  <a:lnTo>
                    <a:pt x="1010293" y="559211"/>
                  </a:lnTo>
                  <a:lnTo>
                    <a:pt x="988797" y="569168"/>
                  </a:lnTo>
                  <a:lnTo>
                    <a:pt x="967302" y="579186"/>
                  </a:lnTo>
                  <a:lnTo>
                    <a:pt x="945806" y="589253"/>
                  </a:lnTo>
                  <a:lnTo>
                    <a:pt x="924310" y="599357"/>
                  </a:lnTo>
                  <a:lnTo>
                    <a:pt x="902815" y="609486"/>
                  </a:lnTo>
                  <a:lnTo>
                    <a:pt x="881319" y="619626"/>
                  </a:lnTo>
                  <a:lnTo>
                    <a:pt x="859824" y="629764"/>
                  </a:lnTo>
                  <a:lnTo>
                    <a:pt x="838328" y="639888"/>
                  </a:lnTo>
                  <a:lnTo>
                    <a:pt x="816832" y="649983"/>
                  </a:lnTo>
                  <a:lnTo>
                    <a:pt x="795337" y="660039"/>
                  </a:lnTo>
                  <a:lnTo>
                    <a:pt x="773841" y="670040"/>
                  </a:lnTo>
                  <a:lnTo>
                    <a:pt x="752346" y="679977"/>
                  </a:lnTo>
                  <a:lnTo>
                    <a:pt x="730850" y="689835"/>
                  </a:lnTo>
                  <a:lnTo>
                    <a:pt x="709354" y="699603"/>
                  </a:lnTo>
                  <a:lnTo>
                    <a:pt x="687859" y="709268"/>
                  </a:lnTo>
                  <a:lnTo>
                    <a:pt x="666363" y="718820"/>
                  </a:lnTo>
                  <a:lnTo>
                    <a:pt x="644868" y="728247"/>
                  </a:lnTo>
                  <a:lnTo>
                    <a:pt x="623372" y="737538"/>
                  </a:lnTo>
                  <a:lnTo>
                    <a:pt x="601876" y="746682"/>
                  </a:lnTo>
                  <a:lnTo>
                    <a:pt x="580381" y="755669"/>
                  </a:lnTo>
                  <a:lnTo>
                    <a:pt x="558885" y="764488"/>
                  </a:lnTo>
                  <a:lnTo>
                    <a:pt x="537390" y="773130"/>
                  </a:lnTo>
                  <a:lnTo>
                    <a:pt x="515894" y="781586"/>
                  </a:lnTo>
                  <a:lnTo>
                    <a:pt x="494398" y="789848"/>
                  </a:lnTo>
                  <a:lnTo>
                    <a:pt x="472903" y="797907"/>
                  </a:lnTo>
                  <a:lnTo>
                    <a:pt x="451407" y="805757"/>
                  </a:lnTo>
                  <a:lnTo>
                    <a:pt x="429912" y="813390"/>
                  </a:lnTo>
                  <a:lnTo>
                    <a:pt x="408416" y="820800"/>
                  </a:lnTo>
                  <a:lnTo>
                    <a:pt x="386920" y="827985"/>
                  </a:lnTo>
                  <a:lnTo>
                    <a:pt x="365425" y="834954"/>
                  </a:lnTo>
                  <a:lnTo>
                    <a:pt x="343929" y="841720"/>
                  </a:lnTo>
                  <a:lnTo>
                    <a:pt x="322434" y="848294"/>
                  </a:lnTo>
                  <a:lnTo>
                    <a:pt x="300938" y="854688"/>
                  </a:lnTo>
                  <a:lnTo>
                    <a:pt x="279442" y="860911"/>
                  </a:lnTo>
                  <a:lnTo>
                    <a:pt x="257947" y="866973"/>
                  </a:lnTo>
                  <a:lnTo>
                    <a:pt x="236451" y="872880"/>
                  </a:lnTo>
                  <a:lnTo>
                    <a:pt x="214956" y="878640"/>
                  </a:lnTo>
                  <a:lnTo>
                    <a:pt x="193460" y="884260"/>
                  </a:lnTo>
                  <a:lnTo>
                    <a:pt x="171964" y="889746"/>
                  </a:lnTo>
                  <a:lnTo>
                    <a:pt x="150469" y="895101"/>
                  </a:lnTo>
                  <a:lnTo>
                    <a:pt x="128973" y="900332"/>
                  </a:lnTo>
                  <a:lnTo>
                    <a:pt x="107478" y="905442"/>
                  </a:lnTo>
                  <a:lnTo>
                    <a:pt x="85982" y="910437"/>
                  </a:lnTo>
                  <a:lnTo>
                    <a:pt x="64486" y="915321"/>
                  </a:lnTo>
                  <a:lnTo>
                    <a:pt x="42991" y="920098"/>
                  </a:lnTo>
                  <a:lnTo>
                    <a:pt x="21495" y="924773"/>
                  </a:lnTo>
                  <a:lnTo>
                    <a:pt x="0" y="929351"/>
                  </a:lnTo>
                  <a:close/>
                </a:path>
              </a:pathLst>
            </a:custGeom>
            <a:solidFill>
              <a:srgbClr val="D05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72814" y="2133867"/>
              <a:ext cx="2837419" cy="894455"/>
            </a:xfrm>
            <a:custGeom>
              <a:avLst/>
              <a:pathLst>
                <a:path w="2837419" h="894455">
                  <a:moveTo>
                    <a:pt x="0" y="894455"/>
                  </a:moveTo>
                  <a:lnTo>
                    <a:pt x="21495" y="891721"/>
                  </a:lnTo>
                  <a:lnTo>
                    <a:pt x="42991" y="888824"/>
                  </a:lnTo>
                  <a:lnTo>
                    <a:pt x="64486" y="885753"/>
                  </a:lnTo>
                  <a:lnTo>
                    <a:pt x="85982" y="882500"/>
                  </a:lnTo>
                  <a:lnTo>
                    <a:pt x="107478" y="879057"/>
                  </a:lnTo>
                  <a:lnTo>
                    <a:pt x="128973" y="875415"/>
                  </a:lnTo>
                  <a:lnTo>
                    <a:pt x="150469" y="871566"/>
                  </a:lnTo>
                  <a:lnTo>
                    <a:pt x="171964" y="867501"/>
                  </a:lnTo>
                  <a:lnTo>
                    <a:pt x="193460" y="863211"/>
                  </a:lnTo>
                  <a:lnTo>
                    <a:pt x="214956" y="858689"/>
                  </a:lnTo>
                  <a:lnTo>
                    <a:pt x="236451" y="853928"/>
                  </a:lnTo>
                  <a:lnTo>
                    <a:pt x="257947" y="848921"/>
                  </a:lnTo>
                  <a:lnTo>
                    <a:pt x="279442" y="843661"/>
                  </a:lnTo>
                  <a:lnTo>
                    <a:pt x="300938" y="838143"/>
                  </a:lnTo>
                  <a:lnTo>
                    <a:pt x="322434" y="832364"/>
                  </a:lnTo>
                  <a:lnTo>
                    <a:pt x="343929" y="826319"/>
                  </a:lnTo>
                  <a:lnTo>
                    <a:pt x="365425" y="820008"/>
                  </a:lnTo>
                  <a:lnTo>
                    <a:pt x="386920" y="813428"/>
                  </a:lnTo>
                  <a:lnTo>
                    <a:pt x="408416" y="806579"/>
                  </a:lnTo>
                  <a:lnTo>
                    <a:pt x="429912" y="799463"/>
                  </a:lnTo>
                  <a:lnTo>
                    <a:pt x="451407" y="792093"/>
                  </a:lnTo>
                  <a:lnTo>
                    <a:pt x="472903" y="784486"/>
                  </a:lnTo>
                  <a:lnTo>
                    <a:pt x="494398" y="776655"/>
                  </a:lnTo>
                  <a:lnTo>
                    <a:pt x="515894" y="768615"/>
                  </a:lnTo>
                  <a:lnTo>
                    <a:pt x="537390" y="760381"/>
                  </a:lnTo>
                  <a:lnTo>
                    <a:pt x="558885" y="751964"/>
                  </a:lnTo>
                  <a:lnTo>
                    <a:pt x="580381" y="743379"/>
                  </a:lnTo>
                  <a:lnTo>
                    <a:pt x="601876" y="734636"/>
                  </a:lnTo>
                  <a:lnTo>
                    <a:pt x="623372" y="725748"/>
                  </a:lnTo>
                  <a:lnTo>
                    <a:pt x="644868" y="716725"/>
                  </a:lnTo>
                  <a:lnTo>
                    <a:pt x="666363" y="707580"/>
                  </a:lnTo>
                  <a:lnTo>
                    <a:pt x="687859" y="698322"/>
                  </a:lnTo>
                  <a:lnTo>
                    <a:pt x="709354" y="688962"/>
                  </a:lnTo>
                  <a:lnTo>
                    <a:pt x="730850" y="679510"/>
                  </a:lnTo>
                  <a:lnTo>
                    <a:pt x="752346" y="669976"/>
                  </a:lnTo>
                  <a:lnTo>
                    <a:pt x="773841" y="660369"/>
                  </a:lnTo>
                  <a:lnTo>
                    <a:pt x="795337" y="650699"/>
                  </a:lnTo>
                  <a:lnTo>
                    <a:pt x="816832" y="640975"/>
                  </a:lnTo>
                  <a:lnTo>
                    <a:pt x="838328" y="631206"/>
                  </a:lnTo>
                  <a:lnTo>
                    <a:pt x="859824" y="621402"/>
                  </a:lnTo>
                  <a:lnTo>
                    <a:pt x="881319" y="611571"/>
                  </a:lnTo>
                  <a:lnTo>
                    <a:pt x="902815" y="601721"/>
                  </a:lnTo>
                  <a:lnTo>
                    <a:pt x="924310" y="591862"/>
                  </a:lnTo>
                  <a:lnTo>
                    <a:pt x="945806" y="582002"/>
                  </a:lnTo>
                  <a:lnTo>
                    <a:pt x="967302" y="572151"/>
                  </a:lnTo>
                  <a:lnTo>
                    <a:pt x="988797" y="562317"/>
                  </a:lnTo>
                  <a:lnTo>
                    <a:pt x="1010293" y="552511"/>
                  </a:lnTo>
                  <a:lnTo>
                    <a:pt x="1031788" y="542742"/>
                  </a:lnTo>
                  <a:lnTo>
                    <a:pt x="1053284" y="533023"/>
                  </a:lnTo>
                  <a:lnTo>
                    <a:pt x="1074780" y="523364"/>
                  </a:lnTo>
                  <a:lnTo>
                    <a:pt x="1096275" y="513777"/>
                  </a:lnTo>
                  <a:lnTo>
                    <a:pt x="1117771" y="504276"/>
                  </a:lnTo>
                  <a:lnTo>
                    <a:pt x="1139266" y="494874"/>
                  </a:lnTo>
                  <a:lnTo>
                    <a:pt x="1160762" y="485583"/>
                  </a:lnTo>
                  <a:lnTo>
                    <a:pt x="1182258" y="476419"/>
                  </a:lnTo>
                  <a:lnTo>
                    <a:pt x="1203753" y="467394"/>
                  </a:lnTo>
                  <a:lnTo>
                    <a:pt x="1225249" y="458523"/>
                  </a:lnTo>
                  <a:lnTo>
                    <a:pt x="1246744" y="449819"/>
                  </a:lnTo>
                  <a:lnTo>
                    <a:pt x="1268240" y="441292"/>
                  </a:lnTo>
                  <a:lnTo>
                    <a:pt x="1289736" y="432942"/>
                  </a:lnTo>
                  <a:lnTo>
                    <a:pt x="1311231" y="424765"/>
                  </a:lnTo>
                  <a:lnTo>
                    <a:pt x="1332727" y="416756"/>
                  </a:lnTo>
                  <a:lnTo>
                    <a:pt x="1354222" y="408912"/>
                  </a:lnTo>
                  <a:lnTo>
                    <a:pt x="1375718" y="401226"/>
                  </a:lnTo>
                  <a:lnTo>
                    <a:pt x="1397214" y="393694"/>
                  </a:lnTo>
                  <a:lnTo>
                    <a:pt x="1418709" y="386311"/>
                  </a:lnTo>
                  <a:lnTo>
                    <a:pt x="1440205" y="379071"/>
                  </a:lnTo>
                  <a:lnTo>
                    <a:pt x="1461700" y="371968"/>
                  </a:lnTo>
                  <a:lnTo>
                    <a:pt x="1483196" y="364996"/>
                  </a:lnTo>
                  <a:lnTo>
                    <a:pt x="1504692" y="358149"/>
                  </a:lnTo>
                  <a:lnTo>
                    <a:pt x="1526187" y="351420"/>
                  </a:lnTo>
                  <a:lnTo>
                    <a:pt x="1547683" y="344802"/>
                  </a:lnTo>
                  <a:lnTo>
                    <a:pt x="1569178" y="338288"/>
                  </a:lnTo>
                  <a:lnTo>
                    <a:pt x="1590674" y="331871"/>
                  </a:lnTo>
                  <a:lnTo>
                    <a:pt x="1612170" y="325544"/>
                  </a:lnTo>
                  <a:lnTo>
                    <a:pt x="1633665" y="319298"/>
                  </a:lnTo>
                  <a:lnTo>
                    <a:pt x="1655161" y="313126"/>
                  </a:lnTo>
                  <a:lnTo>
                    <a:pt x="1676656" y="307021"/>
                  </a:lnTo>
                  <a:lnTo>
                    <a:pt x="1698152" y="300976"/>
                  </a:lnTo>
                  <a:lnTo>
                    <a:pt x="1719648" y="294985"/>
                  </a:lnTo>
                  <a:lnTo>
                    <a:pt x="1741143" y="289043"/>
                  </a:lnTo>
                  <a:lnTo>
                    <a:pt x="1762639" y="283145"/>
                  </a:lnTo>
                  <a:lnTo>
                    <a:pt x="1784134" y="277286"/>
                  </a:lnTo>
                  <a:lnTo>
                    <a:pt x="1805630" y="271464"/>
                  </a:lnTo>
                  <a:lnTo>
                    <a:pt x="1827126" y="265676"/>
                  </a:lnTo>
                  <a:lnTo>
                    <a:pt x="1848621" y="259917"/>
                  </a:lnTo>
                  <a:lnTo>
                    <a:pt x="1870117" y="254186"/>
                  </a:lnTo>
                  <a:lnTo>
                    <a:pt x="1891612" y="248479"/>
                  </a:lnTo>
                  <a:lnTo>
                    <a:pt x="1913108" y="242794"/>
                  </a:lnTo>
                  <a:lnTo>
                    <a:pt x="1934604" y="237128"/>
                  </a:lnTo>
                  <a:lnTo>
                    <a:pt x="1956099" y="231478"/>
                  </a:lnTo>
                  <a:lnTo>
                    <a:pt x="1977595" y="225841"/>
                  </a:lnTo>
                  <a:lnTo>
                    <a:pt x="1999090" y="220214"/>
                  </a:lnTo>
                  <a:lnTo>
                    <a:pt x="2020586" y="214592"/>
                  </a:lnTo>
                  <a:lnTo>
                    <a:pt x="2042082" y="208974"/>
                  </a:lnTo>
                  <a:lnTo>
                    <a:pt x="2063577" y="203355"/>
                  </a:lnTo>
                  <a:lnTo>
                    <a:pt x="2085073" y="197732"/>
                  </a:lnTo>
                  <a:lnTo>
                    <a:pt x="2106568" y="192106"/>
                  </a:lnTo>
                  <a:lnTo>
                    <a:pt x="2128064" y="186476"/>
                  </a:lnTo>
                  <a:lnTo>
                    <a:pt x="2149560" y="180844"/>
                  </a:lnTo>
                  <a:lnTo>
                    <a:pt x="2171055" y="175209"/>
                  </a:lnTo>
                  <a:lnTo>
                    <a:pt x="2192551" y="169572"/>
                  </a:lnTo>
                  <a:lnTo>
                    <a:pt x="2214046" y="163932"/>
                  </a:lnTo>
                  <a:lnTo>
                    <a:pt x="2235542" y="158291"/>
                  </a:lnTo>
                  <a:lnTo>
                    <a:pt x="2257038" y="152649"/>
                  </a:lnTo>
                  <a:lnTo>
                    <a:pt x="2278533" y="147005"/>
                  </a:lnTo>
                  <a:lnTo>
                    <a:pt x="2300029" y="141359"/>
                  </a:lnTo>
                  <a:lnTo>
                    <a:pt x="2321524" y="135713"/>
                  </a:lnTo>
                  <a:lnTo>
                    <a:pt x="2343020" y="130065"/>
                  </a:lnTo>
                  <a:lnTo>
                    <a:pt x="2364516" y="124416"/>
                  </a:lnTo>
                  <a:lnTo>
                    <a:pt x="2386011" y="118767"/>
                  </a:lnTo>
                  <a:lnTo>
                    <a:pt x="2407507" y="113116"/>
                  </a:lnTo>
                  <a:lnTo>
                    <a:pt x="2429002" y="107465"/>
                  </a:lnTo>
                  <a:lnTo>
                    <a:pt x="2450498" y="101813"/>
                  </a:lnTo>
                  <a:lnTo>
                    <a:pt x="2471994" y="96160"/>
                  </a:lnTo>
                  <a:lnTo>
                    <a:pt x="2493489" y="90507"/>
                  </a:lnTo>
                  <a:lnTo>
                    <a:pt x="2514985" y="84853"/>
                  </a:lnTo>
                  <a:lnTo>
                    <a:pt x="2536480" y="79199"/>
                  </a:lnTo>
                  <a:lnTo>
                    <a:pt x="2557976" y="73544"/>
                  </a:lnTo>
                  <a:lnTo>
                    <a:pt x="2579472" y="67889"/>
                  </a:lnTo>
                  <a:lnTo>
                    <a:pt x="2600967" y="62233"/>
                  </a:lnTo>
                  <a:lnTo>
                    <a:pt x="2622463" y="56577"/>
                  </a:lnTo>
                  <a:lnTo>
                    <a:pt x="2643958" y="50921"/>
                  </a:lnTo>
                  <a:lnTo>
                    <a:pt x="2665454" y="45264"/>
                  </a:lnTo>
                  <a:lnTo>
                    <a:pt x="2686950" y="39607"/>
                  </a:lnTo>
                  <a:lnTo>
                    <a:pt x="2708445" y="33949"/>
                  </a:lnTo>
                  <a:lnTo>
                    <a:pt x="2729941" y="28292"/>
                  </a:lnTo>
                  <a:lnTo>
                    <a:pt x="2751436" y="22634"/>
                  </a:lnTo>
                  <a:lnTo>
                    <a:pt x="2772932" y="16975"/>
                  </a:lnTo>
                  <a:lnTo>
                    <a:pt x="2794428" y="11317"/>
                  </a:lnTo>
                  <a:lnTo>
                    <a:pt x="2815923" y="5658"/>
                  </a:lnTo>
                  <a:lnTo>
                    <a:pt x="2837419" y="0"/>
                  </a:lnTo>
                  <a:lnTo>
                    <a:pt x="28374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872814" y="2170970"/>
              <a:ext cx="2837419" cy="892248"/>
            </a:xfrm>
            <a:custGeom>
              <a:avLst/>
              <a:pathLst>
                <a:path w="2837419" h="892248">
                  <a:moveTo>
                    <a:pt x="2837419" y="0"/>
                  </a:moveTo>
                  <a:lnTo>
                    <a:pt x="2815923" y="4973"/>
                  </a:lnTo>
                  <a:lnTo>
                    <a:pt x="2794428" y="9947"/>
                  </a:lnTo>
                  <a:lnTo>
                    <a:pt x="2772932" y="14921"/>
                  </a:lnTo>
                  <a:lnTo>
                    <a:pt x="2751436" y="19895"/>
                  </a:lnTo>
                  <a:lnTo>
                    <a:pt x="2729941" y="24870"/>
                  </a:lnTo>
                  <a:lnTo>
                    <a:pt x="2708445" y="29844"/>
                  </a:lnTo>
                  <a:lnTo>
                    <a:pt x="2686950" y="34819"/>
                  </a:lnTo>
                  <a:lnTo>
                    <a:pt x="2665454" y="39794"/>
                  </a:lnTo>
                  <a:lnTo>
                    <a:pt x="2643958" y="44769"/>
                  </a:lnTo>
                  <a:lnTo>
                    <a:pt x="2622463" y="49745"/>
                  </a:lnTo>
                  <a:lnTo>
                    <a:pt x="2600967" y="54721"/>
                  </a:lnTo>
                  <a:lnTo>
                    <a:pt x="2579472" y="59697"/>
                  </a:lnTo>
                  <a:lnTo>
                    <a:pt x="2557976" y="64673"/>
                  </a:lnTo>
                  <a:lnTo>
                    <a:pt x="2536480" y="69650"/>
                  </a:lnTo>
                  <a:lnTo>
                    <a:pt x="2514985" y="74627"/>
                  </a:lnTo>
                  <a:lnTo>
                    <a:pt x="2493489" y="79604"/>
                  </a:lnTo>
                  <a:lnTo>
                    <a:pt x="2471994" y="84582"/>
                  </a:lnTo>
                  <a:lnTo>
                    <a:pt x="2450498" y="89560"/>
                  </a:lnTo>
                  <a:lnTo>
                    <a:pt x="2429002" y="94539"/>
                  </a:lnTo>
                  <a:lnTo>
                    <a:pt x="2407507" y="99518"/>
                  </a:lnTo>
                  <a:lnTo>
                    <a:pt x="2386011" y="104498"/>
                  </a:lnTo>
                  <a:lnTo>
                    <a:pt x="2364516" y="109479"/>
                  </a:lnTo>
                  <a:lnTo>
                    <a:pt x="2343020" y="114460"/>
                  </a:lnTo>
                  <a:lnTo>
                    <a:pt x="2321524" y="119442"/>
                  </a:lnTo>
                  <a:lnTo>
                    <a:pt x="2300029" y="124425"/>
                  </a:lnTo>
                  <a:lnTo>
                    <a:pt x="2278533" y="129409"/>
                  </a:lnTo>
                  <a:lnTo>
                    <a:pt x="2257038" y="134394"/>
                  </a:lnTo>
                  <a:lnTo>
                    <a:pt x="2235542" y="139380"/>
                  </a:lnTo>
                  <a:lnTo>
                    <a:pt x="2214046" y="144367"/>
                  </a:lnTo>
                  <a:lnTo>
                    <a:pt x="2192551" y="149356"/>
                  </a:lnTo>
                  <a:lnTo>
                    <a:pt x="2171055" y="154346"/>
                  </a:lnTo>
                  <a:lnTo>
                    <a:pt x="2149560" y="159339"/>
                  </a:lnTo>
                  <a:lnTo>
                    <a:pt x="2128064" y="164333"/>
                  </a:lnTo>
                  <a:lnTo>
                    <a:pt x="2106568" y="169330"/>
                  </a:lnTo>
                  <a:lnTo>
                    <a:pt x="2085073" y="174330"/>
                  </a:lnTo>
                  <a:lnTo>
                    <a:pt x="2063577" y="179333"/>
                  </a:lnTo>
                  <a:lnTo>
                    <a:pt x="2042082" y="184341"/>
                  </a:lnTo>
                  <a:lnTo>
                    <a:pt x="2020586" y="189358"/>
                  </a:lnTo>
                  <a:lnTo>
                    <a:pt x="1999090" y="194389"/>
                  </a:lnTo>
                  <a:lnTo>
                    <a:pt x="1977595" y="199442"/>
                  </a:lnTo>
                  <a:lnTo>
                    <a:pt x="1956099" y="204520"/>
                  </a:lnTo>
                  <a:lnTo>
                    <a:pt x="1934604" y="209631"/>
                  </a:lnTo>
                  <a:lnTo>
                    <a:pt x="1913108" y="214780"/>
                  </a:lnTo>
                  <a:lnTo>
                    <a:pt x="1891612" y="219974"/>
                  </a:lnTo>
                  <a:lnTo>
                    <a:pt x="1870117" y="225218"/>
                  </a:lnTo>
                  <a:lnTo>
                    <a:pt x="1848621" y="230518"/>
                  </a:lnTo>
                  <a:lnTo>
                    <a:pt x="1827126" y="235882"/>
                  </a:lnTo>
                  <a:lnTo>
                    <a:pt x="1805630" y="241315"/>
                  </a:lnTo>
                  <a:lnTo>
                    <a:pt x="1784134" y="246823"/>
                  </a:lnTo>
                  <a:lnTo>
                    <a:pt x="1762639" y="252413"/>
                  </a:lnTo>
                  <a:lnTo>
                    <a:pt x="1741143" y="258090"/>
                  </a:lnTo>
                  <a:lnTo>
                    <a:pt x="1719648" y="263858"/>
                  </a:lnTo>
                  <a:lnTo>
                    <a:pt x="1698152" y="269723"/>
                  </a:lnTo>
                  <a:lnTo>
                    <a:pt x="1676656" y="275688"/>
                  </a:lnTo>
                  <a:lnTo>
                    <a:pt x="1655161" y="281756"/>
                  </a:lnTo>
                  <a:lnTo>
                    <a:pt x="1633665" y="287929"/>
                  </a:lnTo>
                  <a:lnTo>
                    <a:pt x="1612170" y="294209"/>
                  </a:lnTo>
                  <a:lnTo>
                    <a:pt x="1590674" y="300597"/>
                  </a:lnTo>
                  <a:lnTo>
                    <a:pt x="1569178" y="307096"/>
                  </a:lnTo>
                  <a:lnTo>
                    <a:pt x="1547683" y="313707"/>
                  </a:lnTo>
                  <a:lnTo>
                    <a:pt x="1526187" y="320431"/>
                  </a:lnTo>
                  <a:lnTo>
                    <a:pt x="1504692" y="327271"/>
                  </a:lnTo>
                  <a:lnTo>
                    <a:pt x="1483196" y="334229"/>
                  </a:lnTo>
                  <a:lnTo>
                    <a:pt x="1461700" y="341307"/>
                  </a:lnTo>
                  <a:lnTo>
                    <a:pt x="1440205" y="348509"/>
                  </a:lnTo>
                  <a:lnTo>
                    <a:pt x="1418709" y="355837"/>
                  </a:lnTo>
                  <a:lnTo>
                    <a:pt x="1397214" y="363296"/>
                  </a:lnTo>
                  <a:lnTo>
                    <a:pt x="1375718" y="370887"/>
                  </a:lnTo>
                  <a:lnTo>
                    <a:pt x="1354222" y="378617"/>
                  </a:lnTo>
                  <a:lnTo>
                    <a:pt x="1332727" y="386488"/>
                  </a:lnTo>
                  <a:lnTo>
                    <a:pt x="1311231" y="394505"/>
                  </a:lnTo>
                  <a:lnTo>
                    <a:pt x="1289736" y="402674"/>
                  </a:lnTo>
                  <a:lnTo>
                    <a:pt x="1268240" y="410998"/>
                  </a:lnTo>
                  <a:lnTo>
                    <a:pt x="1246744" y="419484"/>
                  </a:lnTo>
                  <a:lnTo>
                    <a:pt x="1225249" y="428135"/>
                  </a:lnTo>
                  <a:lnTo>
                    <a:pt x="1203753" y="436946"/>
                  </a:lnTo>
                  <a:lnTo>
                    <a:pt x="1182258" y="445908"/>
                  </a:lnTo>
                  <a:lnTo>
                    <a:pt x="1160762" y="455014"/>
                  </a:lnTo>
                  <a:lnTo>
                    <a:pt x="1139266" y="464256"/>
                  </a:lnTo>
                  <a:lnTo>
                    <a:pt x="1117771" y="473626"/>
                  </a:lnTo>
                  <a:lnTo>
                    <a:pt x="1096275" y="483117"/>
                  </a:lnTo>
                  <a:lnTo>
                    <a:pt x="1074780" y="492720"/>
                  </a:lnTo>
                  <a:lnTo>
                    <a:pt x="1053284" y="502426"/>
                  </a:lnTo>
                  <a:lnTo>
                    <a:pt x="1031788" y="512225"/>
                  </a:lnTo>
                  <a:lnTo>
                    <a:pt x="1010293" y="522109"/>
                  </a:lnTo>
                  <a:lnTo>
                    <a:pt x="988797" y="532065"/>
                  </a:lnTo>
                  <a:lnTo>
                    <a:pt x="967302" y="542083"/>
                  </a:lnTo>
                  <a:lnTo>
                    <a:pt x="945806" y="552151"/>
                  </a:lnTo>
                  <a:lnTo>
                    <a:pt x="924310" y="562255"/>
                  </a:lnTo>
                  <a:lnTo>
                    <a:pt x="902815" y="572384"/>
                  </a:lnTo>
                  <a:lnTo>
                    <a:pt x="881319" y="582524"/>
                  </a:lnTo>
                  <a:lnTo>
                    <a:pt x="859824" y="592662"/>
                  </a:lnTo>
                  <a:lnTo>
                    <a:pt x="838328" y="602785"/>
                  </a:lnTo>
                  <a:lnTo>
                    <a:pt x="816832" y="612881"/>
                  </a:lnTo>
                  <a:lnTo>
                    <a:pt x="795337" y="622936"/>
                  </a:lnTo>
                  <a:lnTo>
                    <a:pt x="773841" y="632938"/>
                  </a:lnTo>
                  <a:lnTo>
                    <a:pt x="752346" y="642874"/>
                  </a:lnTo>
                  <a:lnTo>
                    <a:pt x="730850" y="652732"/>
                  </a:lnTo>
                  <a:lnTo>
                    <a:pt x="709354" y="662500"/>
                  </a:lnTo>
                  <a:lnTo>
                    <a:pt x="687859" y="672166"/>
                  </a:lnTo>
                  <a:lnTo>
                    <a:pt x="666363" y="681718"/>
                  </a:lnTo>
                  <a:lnTo>
                    <a:pt x="644868" y="691145"/>
                  </a:lnTo>
                  <a:lnTo>
                    <a:pt x="623372" y="700436"/>
                  </a:lnTo>
                  <a:lnTo>
                    <a:pt x="601876" y="709580"/>
                  </a:lnTo>
                  <a:lnTo>
                    <a:pt x="580381" y="718566"/>
                  </a:lnTo>
                  <a:lnTo>
                    <a:pt x="558885" y="727386"/>
                  </a:lnTo>
                  <a:lnTo>
                    <a:pt x="537390" y="736028"/>
                  </a:lnTo>
                  <a:lnTo>
                    <a:pt x="515894" y="744484"/>
                  </a:lnTo>
                  <a:lnTo>
                    <a:pt x="494398" y="752746"/>
                  </a:lnTo>
                  <a:lnTo>
                    <a:pt x="472903" y="760805"/>
                  </a:lnTo>
                  <a:lnTo>
                    <a:pt x="451407" y="768655"/>
                  </a:lnTo>
                  <a:lnTo>
                    <a:pt x="429912" y="776287"/>
                  </a:lnTo>
                  <a:lnTo>
                    <a:pt x="408416" y="783698"/>
                  </a:lnTo>
                  <a:lnTo>
                    <a:pt x="386920" y="790882"/>
                  </a:lnTo>
                  <a:lnTo>
                    <a:pt x="365425" y="797852"/>
                  </a:lnTo>
                  <a:lnTo>
                    <a:pt x="343929" y="804618"/>
                  </a:lnTo>
                  <a:lnTo>
                    <a:pt x="322434" y="811192"/>
                  </a:lnTo>
                  <a:lnTo>
                    <a:pt x="300938" y="817586"/>
                  </a:lnTo>
                  <a:lnTo>
                    <a:pt x="279442" y="823809"/>
                  </a:lnTo>
                  <a:lnTo>
                    <a:pt x="257947" y="829870"/>
                  </a:lnTo>
                  <a:lnTo>
                    <a:pt x="236451" y="835778"/>
                  </a:lnTo>
                  <a:lnTo>
                    <a:pt x="214956" y="841538"/>
                  </a:lnTo>
                  <a:lnTo>
                    <a:pt x="193460" y="847158"/>
                  </a:lnTo>
                  <a:lnTo>
                    <a:pt x="171964" y="852643"/>
                  </a:lnTo>
                  <a:lnTo>
                    <a:pt x="150469" y="857999"/>
                  </a:lnTo>
                  <a:lnTo>
                    <a:pt x="128973" y="863230"/>
                  </a:lnTo>
                  <a:lnTo>
                    <a:pt x="107478" y="868340"/>
                  </a:lnTo>
                  <a:lnTo>
                    <a:pt x="85982" y="873335"/>
                  </a:lnTo>
                  <a:lnTo>
                    <a:pt x="64486" y="878219"/>
                  </a:lnTo>
                  <a:lnTo>
                    <a:pt x="42991" y="882996"/>
                  </a:lnTo>
                  <a:lnTo>
                    <a:pt x="21495" y="887671"/>
                  </a:lnTo>
                  <a:lnTo>
                    <a:pt x="0" y="8922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700849" y="2164485"/>
              <a:ext cx="3009384" cy="900738"/>
            </a:xfrm>
            <a:custGeom>
              <a:avLst/>
              <a:pathLst>
                <a:path w="3009384" h="900738">
                  <a:moveTo>
                    <a:pt x="0" y="868559"/>
                  </a:moveTo>
                  <a:lnTo>
                    <a:pt x="21495" y="865778"/>
                  </a:lnTo>
                  <a:lnTo>
                    <a:pt x="42991" y="862929"/>
                  </a:lnTo>
                  <a:lnTo>
                    <a:pt x="64486" y="860007"/>
                  </a:lnTo>
                  <a:lnTo>
                    <a:pt x="85982" y="857005"/>
                  </a:lnTo>
                  <a:lnTo>
                    <a:pt x="107478" y="853918"/>
                  </a:lnTo>
                  <a:lnTo>
                    <a:pt x="128973" y="850741"/>
                  </a:lnTo>
                  <a:lnTo>
                    <a:pt x="150469" y="847466"/>
                  </a:lnTo>
                  <a:lnTo>
                    <a:pt x="171964" y="844088"/>
                  </a:lnTo>
                  <a:lnTo>
                    <a:pt x="193460" y="840601"/>
                  </a:lnTo>
                  <a:lnTo>
                    <a:pt x="214956" y="836999"/>
                  </a:lnTo>
                  <a:lnTo>
                    <a:pt x="236451" y="833275"/>
                  </a:lnTo>
                  <a:lnTo>
                    <a:pt x="257947" y="829425"/>
                  </a:lnTo>
                  <a:lnTo>
                    <a:pt x="279442" y="825441"/>
                  </a:lnTo>
                  <a:lnTo>
                    <a:pt x="300938" y="821319"/>
                  </a:lnTo>
                  <a:lnTo>
                    <a:pt x="322434" y="817053"/>
                  </a:lnTo>
                  <a:lnTo>
                    <a:pt x="343929" y="812638"/>
                  </a:lnTo>
                  <a:lnTo>
                    <a:pt x="365425" y="808071"/>
                  </a:lnTo>
                  <a:lnTo>
                    <a:pt x="386920" y="803348"/>
                  </a:lnTo>
                  <a:lnTo>
                    <a:pt x="408416" y="798466"/>
                  </a:lnTo>
                  <a:lnTo>
                    <a:pt x="429912" y="793424"/>
                  </a:lnTo>
                  <a:lnTo>
                    <a:pt x="451407" y="788220"/>
                  </a:lnTo>
                  <a:lnTo>
                    <a:pt x="472903" y="782854"/>
                  </a:lnTo>
                  <a:lnTo>
                    <a:pt x="494398" y="777325"/>
                  </a:lnTo>
                  <a:lnTo>
                    <a:pt x="515894" y="771635"/>
                  </a:lnTo>
                  <a:lnTo>
                    <a:pt x="537390" y="765783"/>
                  </a:lnTo>
                  <a:lnTo>
                    <a:pt x="558885" y="759769"/>
                  </a:lnTo>
                  <a:lnTo>
                    <a:pt x="580381" y="753595"/>
                  </a:lnTo>
                  <a:lnTo>
                    <a:pt x="601876" y="747262"/>
                  </a:lnTo>
                  <a:lnTo>
                    <a:pt x="623372" y="740777"/>
                  </a:lnTo>
                  <a:lnTo>
                    <a:pt x="644868" y="734149"/>
                  </a:lnTo>
                  <a:lnTo>
                    <a:pt x="666363" y="727387"/>
                  </a:lnTo>
                  <a:lnTo>
                    <a:pt x="687859" y="720498"/>
                  </a:lnTo>
                  <a:lnTo>
                    <a:pt x="709354" y="713489"/>
                  </a:lnTo>
                  <a:lnTo>
                    <a:pt x="730850" y="706368"/>
                  </a:lnTo>
                  <a:lnTo>
                    <a:pt x="752346" y="699142"/>
                  </a:lnTo>
                  <a:lnTo>
                    <a:pt x="773841" y="691816"/>
                  </a:lnTo>
                  <a:lnTo>
                    <a:pt x="795337" y="684397"/>
                  </a:lnTo>
                  <a:lnTo>
                    <a:pt x="816832" y="676892"/>
                  </a:lnTo>
                  <a:lnTo>
                    <a:pt x="838328" y="669305"/>
                  </a:lnTo>
                  <a:lnTo>
                    <a:pt x="859824" y="661643"/>
                  </a:lnTo>
                  <a:lnTo>
                    <a:pt x="881319" y="653912"/>
                  </a:lnTo>
                  <a:lnTo>
                    <a:pt x="902815" y="646116"/>
                  </a:lnTo>
                  <a:lnTo>
                    <a:pt x="924310" y="638261"/>
                  </a:lnTo>
                  <a:lnTo>
                    <a:pt x="945806" y="630353"/>
                  </a:lnTo>
                  <a:lnTo>
                    <a:pt x="967302" y="622396"/>
                  </a:lnTo>
                  <a:lnTo>
                    <a:pt x="988797" y="614395"/>
                  </a:lnTo>
                  <a:lnTo>
                    <a:pt x="1010293" y="606356"/>
                  </a:lnTo>
                  <a:lnTo>
                    <a:pt x="1031788" y="598283"/>
                  </a:lnTo>
                  <a:lnTo>
                    <a:pt x="1053284" y="590182"/>
                  </a:lnTo>
                  <a:lnTo>
                    <a:pt x="1074780" y="582057"/>
                  </a:lnTo>
                  <a:lnTo>
                    <a:pt x="1096275" y="573915"/>
                  </a:lnTo>
                  <a:lnTo>
                    <a:pt x="1117771" y="565760"/>
                  </a:lnTo>
                  <a:lnTo>
                    <a:pt x="1139266" y="557599"/>
                  </a:lnTo>
                  <a:lnTo>
                    <a:pt x="1160762" y="549437"/>
                  </a:lnTo>
                  <a:lnTo>
                    <a:pt x="1182258" y="541282"/>
                  </a:lnTo>
                  <a:lnTo>
                    <a:pt x="1203753" y="533140"/>
                  </a:lnTo>
                  <a:lnTo>
                    <a:pt x="1225249" y="525019"/>
                  </a:lnTo>
                  <a:lnTo>
                    <a:pt x="1246744" y="516927"/>
                  </a:lnTo>
                  <a:lnTo>
                    <a:pt x="1268240" y="508872"/>
                  </a:lnTo>
                  <a:lnTo>
                    <a:pt x="1289736" y="500862"/>
                  </a:lnTo>
                  <a:lnTo>
                    <a:pt x="1311231" y="492906"/>
                  </a:lnTo>
                  <a:lnTo>
                    <a:pt x="1332727" y="485013"/>
                  </a:lnTo>
                  <a:lnTo>
                    <a:pt x="1354222" y="477192"/>
                  </a:lnTo>
                  <a:lnTo>
                    <a:pt x="1375718" y="469452"/>
                  </a:lnTo>
                  <a:lnTo>
                    <a:pt x="1397214" y="461801"/>
                  </a:lnTo>
                  <a:lnTo>
                    <a:pt x="1418709" y="454248"/>
                  </a:lnTo>
                  <a:lnTo>
                    <a:pt x="1440205" y="446799"/>
                  </a:lnTo>
                  <a:lnTo>
                    <a:pt x="1461700" y="439455"/>
                  </a:lnTo>
                  <a:lnTo>
                    <a:pt x="1483196" y="432213"/>
                  </a:lnTo>
                  <a:lnTo>
                    <a:pt x="1504692" y="425070"/>
                  </a:lnTo>
                  <a:lnTo>
                    <a:pt x="1526187" y="418024"/>
                  </a:lnTo>
                  <a:lnTo>
                    <a:pt x="1547683" y="411072"/>
                  </a:lnTo>
                  <a:lnTo>
                    <a:pt x="1569178" y="404210"/>
                  </a:lnTo>
                  <a:lnTo>
                    <a:pt x="1590674" y="397435"/>
                  </a:lnTo>
                  <a:lnTo>
                    <a:pt x="1612170" y="390744"/>
                  </a:lnTo>
                  <a:lnTo>
                    <a:pt x="1633665" y="384133"/>
                  </a:lnTo>
                  <a:lnTo>
                    <a:pt x="1655161" y="377597"/>
                  </a:lnTo>
                  <a:lnTo>
                    <a:pt x="1676656" y="371132"/>
                  </a:lnTo>
                  <a:lnTo>
                    <a:pt x="1698152" y="364734"/>
                  </a:lnTo>
                  <a:lnTo>
                    <a:pt x="1719648" y="358398"/>
                  </a:lnTo>
                  <a:lnTo>
                    <a:pt x="1741143" y="352118"/>
                  </a:lnTo>
                  <a:lnTo>
                    <a:pt x="1762639" y="345891"/>
                  </a:lnTo>
                  <a:lnTo>
                    <a:pt x="1784134" y="339709"/>
                  </a:lnTo>
                  <a:lnTo>
                    <a:pt x="1805630" y="333568"/>
                  </a:lnTo>
                  <a:lnTo>
                    <a:pt x="1827126" y="327463"/>
                  </a:lnTo>
                  <a:lnTo>
                    <a:pt x="1848621" y="321388"/>
                  </a:lnTo>
                  <a:lnTo>
                    <a:pt x="1870117" y="315338"/>
                  </a:lnTo>
                  <a:lnTo>
                    <a:pt x="1891612" y="309310"/>
                  </a:lnTo>
                  <a:lnTo>
                    <a:pt x="1913108" y="303300"/>
                  </a:lnTo>
                  <a:lnTo>
                    <a:pt x="1934604" y="297305"/>
                  </a:lnTo>
                  <a:lnTo>
                    <a:pt x="1956099" y="291323"/>
                  </a:lnTo>
                  <a:lnTo>
                    <a:pt x="1977595" y="285352"/>
                  </a:lnTo>
                  <a:lnTo>
                    <a:pt x="1999090" y="279392"/>
                  </a:lnTo>
                  <a:lnTo>
                    <a:pt x="2020586" y="273441"/>
                  </a:lnTo>
                  <a:lnTo>
                    <a:pt x="2042082" y="267497"/>
                  </a:lnTo>
                  <a:lnTo>
                    <a:pt x="2063577" y="261561"/>
                  </a:lnTo>
                  <a:lnTo>
                    <a:pt x="2085073" y="255632"/>
                  </a:lnTo>
                  <a:lnTo>
                    <a:pt x="2106568" y="249707"/>
                  </a:lnTo>
                  <a:lnTo>
                    <a:pt x="2128064" y="243787"/>
                  </a:lnTo>
                  <a:lnTo>
                    <a:pt x="2149560" y="237870"/>
                  </a:lnTo>
                  <a:lnTo>
                    <a:pt x="2171055" y="231955"/>
                  </a:lnTo>
                  <a:lnTo>
                    <a:pt x="2192551" y="226040"/>
                  </a:lnTo>
                  <a:lnTo>
                    <a:pt x="2214046" y="220124"/>
                  </a:lnTo>
                  <a:lnTo>
                    <a:pt x="2235542" y="214206"/>
                  </a:lnTo>
                  <a:lnTo>
                    <a:pt x="2257038" y="208283"/>
                  </a:lnTo>
                  <a:lnTo>
                    <a:pt x="2278533" y="202357"/>
                  </a:lnTo>
                  <a:lnTo>
                    <a:pt x="2300029" y="196427"/>
                  </a:lnTo>
                  <a:lnTo>
                    <a:pt x="2321524" y="190494"/>
                  </a:lnTo>
                  <a:lnTo>
                    <a:pt x="2343020" y="184559"/>
                  </a:lnTo>
                  <a:lnTo>
                    <a:pt x="2364516" y="178621"/>
                  </a:lnTo>
                  <a:lnTo>
                    <a:pt x="2386011" y="172681"/>
                  </a:lnTo>
                  <a:lnTo>
                    <a:pt x="2407507" y="166740"/>
                  </a:lnTo>
                  <a:lnTo>
                    <a:pt x="2429002" y="160796"/>
                  </a:lnTo>
                  <a:lnTo>
                    <a:pt x="2450498" y="154851"/>
                  </a:lnTo>
                  <a:lnTo>
                    <a:pt x="2471994" y="148905"/>
                  </a:lnTo>
                  <a:lnTo>
                    <a:pt x="2493489" y="142957"/>
                  </a:lnTo>
                  <a:lnTo>
                    <a:pt x="2514985" y="137008"/>
                  </a:lnTo>
                  <a:lnTo>
                    <a:pt x="2536480" y="131058"/>
                  </a:lnTo>
                  <a:lnTo>
                    <a:pt x="2557976" y="125107"/>
                  </a:lnTo>
                  <a:lnTo>
                    <a:pt x="2579472" y="119155"/>
                  </a:lnTo>
                  <a:lnTo>
                    <a:pt x="2600967" y="113202"/>
                  </a:lnTo>
                  <a:lnTo>
                    <a:pt x="2622463" y="107249"/>
                  </a:lnTo>
                  <a:lnTo>
                    <a:pt x="2643958" y="101294"/>
                  </a:lnTo>
                  <a:lnTo>
                    <a:pt x="2665454" y="95339"/>
                  </a:lnTo>
                  <a:lnTo>
                    <a:pt x="2686950" y="89384"/>
                  </a:lnTo>
                  <a:lnTo>
                    <a:pt x="2708445" y="83428"/>
                  </a:lnTo>
                  <a:lnTo>
                    <a:pt x="2729941" y="77471"/>
                  </a:lnTo>
                  <a:lnTo>
                    <a:pt x="2751436" y="71514"/>
                  </a:lnTo>
                  <a:lnTo>
                    <a:pt x="2772932" y="65556"/>
                  </a:lnTo>
                  <a:lnTo>
                    <a:pt x="2794428" y="59598"/>
                  </a:lnTo>
                  <a:lnTo>
                    <a:pt x="2815923" y="53640"/>
                  </a:lnTo>
                  <a:lnTo>
                    <a:pt x="2837419" y="47681"/>
                  </a:lnTo>
                  <a:lnTo>
                    <a:pt x="2858914" y="41722"/>
                  </a:lnTo>
                  <a:lnTo>
                    <a:pt x="2880410" y="35762"/>
                  </a:lnTo>
                  <a:lnTo>
                    <a:pt x="2901906" y="29802"/>
                  </a:lnTo>
                  <a:lnTo>
                    <a:pt x="2923401" y="23842"/>
                  </a:lnTo>
                  <a:lnTo>
                    <a:pt x="2944897" y="17882"/>
                  </a:lnTo>
                  <a:lnTo>
                    <a:pt x="2966392" y="11921"/>
                  </a:lnTo>
                  <a:lnTo>
                    <a:pt x="2987888" y="5961"/>
                  </a:lnTo>
                  <a:lnTo>
                    <a:pt x="3009384" y="0"/>
                  </a:lnTo>
                  <a:lnTo>
                    <a:pt x="3009384" y="35354"/>
                  </a:lnTo>
                  <a:lnTo>
                    <a:pt x="2987888" y="40663"/>
                  </a:lnTo>
                  <a:lnTo>
                    <a:pt x="2966392" y="45972"/>
                  </a:lnTo>
                  <a:lnTo>
                    <a:pt x="2944897" y="51280"/>
                  </a:lnTo>
                  <a:lnTo>
                    <a:pt x="2923401" y="56589"/>
                  </a:lnTo>
                  <a:lnTo>
                    <a:pt x="2901906" y="61898"/>
                  </a:lnTo>
                  <a:lnTo>
                    <a:pt x="2880410" y="67208"/>
                  </a:lnTo>
                  <a:lnTo>
                    <a:pt x="2858914" y="72517"/>
                  </a:lnTo>
                  <a:lnTo>
                    <a:pt x="2837419" y="77827"/>
                  </a:lnTo>
                  <a:lnTo>
                    <a:pt x="2815923" y="83136"/>
                  </a:lnTo>
                  <a:lnTo>
                    <a:pt x="2794428" y="88446"/>
                  </a:lnTo>
                  <a:lnTo>
                    <a:pt x="2772932" y="93757"/>
                  </a:lnTo>
                  <a:lnTo>
                    <a:pt x="2751436" y="99067"/>
                  </a:lnTo>
                  <a:lnTo>
                    <a:pt x="2729941" y="104378"/>
                  </a:lnTo>
                  <a:lnTo>
                    <a:pt x="2708445" y="109689"/>
                  </a:lnTo>
                  <a:lnTo>
                    <a:pt x="2686950" y="115000"/>
                  </a:lnTo>
                  <a:lnTo>
                    <a:pt x="2665454" y="120312"/>
                  </a:lnTo>
                  <a:lnTo>
                    <a:pt x="2643958" y="125624"/>
                  </a:lnTo>
                  <a:lnTo>
                    <a:pt x="2622463" y="130937"/>
                  </a:lnTo>
                  <a:lnTo>
                    <a:pt x="2600967" y="136249"/>
                  </a:lnTo>
                  <a:lnTo>
                    <a:pt x="2579472" y="141563"/>
                  </a:lnTo>
                  <a:lnTo>
                    <a:pt x="2557976" y="146877"/>
                  </a:lnTo>
                  <a:lnTo>
                    <a:pt x="2536480" y="152191"/>
                  </a:lnTo>
                  <a:lnTo>
                    <a:pt x="2514985" y="157506"/>
                  </a:lnTo>
                  <a:lnTo>
                    <a:pt x="2493489" y="162822"/>
                  </a:lnTo>
                  <a:lnTo>
                    <a:pt x="2471994" y="168139"/>
                  </a:lnTo>
                  <a:lnTo>
                    <a:pt x="2450498" y="173456"/>
                  </a:lnTo>
                  <a:lnTo>
                    <a:pt x="2429002" y="178775"/>
                  </a:lnTo>
                  <a:lnTo>
                    <a:pt x="2407507" y="184094"/>
                  </a:lnTo>
                  <a:lnTo>
                    <a:pt x="2386011" y="189415"/>
                  </a:lnTo>
                  <a:lnTo>
                    <a:pt x="2364516" y="194737"/>
                  </a:lnTo>
                  <a:lnTo>
                    <a:pt x="2343020" y="200061"/>
                  </a:lnTo>
                  <a:lnTo>
                    <a:pt x="2321524" y="205386"/>
                  </a:lnTo>
                  <a:lnTo>
                    <a:pt x="2300029" y="210714"/>
                  </a:lnTo>
                  <a:lnTo>
                    <a:pt x="2278533" y="216043"/>
                  </a:lnTo>
                  <a:lnTo>
                    <a:pt x="2257038" y="221376"/>
                  </a:lnTo>
                  <a:lnTo>
                    <a:pt x="2235542" y="226711"/>
                  </a:lnTo>
                  <a:lnTo>
                    <a:pt x="2214046" y="232051"/>
                  </a:lnTo>
                  <a:lnTo>
                    <a:pt x="2192551" y="237398"/>
                  </a:lnTo>
                  <a:lnTo>
                    <a:pt x="2171055" y="242755"/>
                  </a:lnTo>
                  <a:lnTo>
                    <a:pt x="2149560" y="248127"/>
                  </a:lnTo>
                  <a:lnTo>
                    <a:pt x="2128064" y="253517"/>
                  </a:lnTo>
                  <a:lnTo>
                    <a:pt x="2106568" y="258929"/>
                  </a:lnTo>
                  <a:lnTo>
                    <a:pt x="2085073" y="264367"/>
                  </a:lnTo>
                  <a:lnTo>
                    <a:pt x="2063577" y="269835"/>
                  </a:lnTo>
                  <a:lnTo>
                    <a:pt x="2042082" y="275337"/>
                  </a:lnTo>
                  <a:lnTo>
                    <a:pt x="2020586" y="280877"/>
                  </a:lnTo>
                  <a:lnTo>
                    <a:pt x="1999090" y="286461"/>
                  </a:lnTo>
                  <a:lnTo>
                    <a:pt x="1977595" y="292091"/>
                  </a:lnTo>
                  <a:lnTo>
                    <a:pt x="1956099" y="297772"/>
                  </a:lnTo>
                  <a:lnTo>
                    <a:pt x="1934604" y="303508"/>
                  </a:lnTo>
                  <a:lnTo>
                    <a:pt x="1913108" y="309303"/>
                  </a:lnTo>
                  <a:lnTo>
                    <a:pt x="1891612" y="315159"/>
                  </a:lnTo>
                  <a:lnTo>
                    <a:pt x="1870117" y="321080"/>
                  </a:lnTo>
                  <a:lnTo>
                    <a:pt x="1848621" y="327066"/>
                  </a:lnTo>
                  <a:lnTo>
                    <a:pt x="1827126" y="333119"/>
                  </a:lnTo>
                  <a:lnTo>
                    <a:pt x="1805630" y="339239"/>
                  </a:lnTo>
                  <a:lnTo>
                    <a:pt x="1784134" y="345426"/>
                  </a:lnTo>
                  <a:lnTo>
                    <a:pt x="1762639" y="351681"/>
                  </a:lnTo>
                  <a:lnTo>
                    <a:pt x="1741143" y="358004"/>
                  </a:lnTo>
                  <a:lnTo>
                    <a:pt x="1719648" y="364393"/>
                  </a:lnTo>
                  <a:lnTo>
                    <a:pt x="1698152" y="370849"/>
                  </a:lnTo>
                  <a:lnTo>
                    <a:pt x="1676656" y="377373"/>
                  </a:lnTo>
                  <a:lnTo>
                    <a:pt x="1655161" y="383964"/>
                  </a:lnTo>
                  <a:lnTo>
                    <a:pt x="1633665" y="390624"/>
                  </a:lnTo>
                  <a:lnTo>
                    <a:pt x="1612170" y="397353"/>
                  </a:lnTo>
                  <a:lnTo>
                    <a:pt x="1590674" y="404153"/>
                  </a:lnTo>
                  <a:lnTo>
                    <a:pt x="1569178" y="411026"/>
                  </a:lnTo>
                  <a:lnTo>
                    <a:pt x="1547683" y="417972"/>
                  </a:lnTo>
                  <a:lnTo>
                    <a:pt x="1526187" y="424995"/>
                  </a:lnTo>
                  <a:lnTo>
                    <a:pt x="1504692" y="432095"/>
                  </a:lnTo>
                  <a:lnTo>
                    <a:pt x="1483196" y="439276"/>
                  </a:lnTo>
                  <a:lnTo>
                    <a:pt x="1461700" y="446539"/>
                  </a:lnTo>
                  <a:lnTo>
                    <a:pt x="1440205" y="453888"/>
                  </a:lnTo>
                  <a:lnTo>
                    <a:pt x="1418709" y="461325"/>
                  </a:lnTo>
                  <a:lnTo>
                    <a:pt x="1397214" y="468852"/>
                  </a:lnTo>
                  <a:lnTo>
                    <a:pt x="1375718" y="476467"/>
                  </a:lnTo>
                  <a:lnTo>
                    <a:pt x="1354222" y="484164"/>
                  </a:lnTo>
                  <a:lnTo>
                    <a:pt x="1332727" y="491939"/>
                  </a:lnTo>
                  <a:lnTo>
                    <a:pt x="1311231" y="499788"/>
                  </a:lnTo>
                  <a:lnTo>
                    <a:pt x="1289736" y="507705"/>
                  </a:lnTo>
                  <a:lnTo>
                    <a:pt x="1268240" y="515688"/>
                  </a:lnTo>
                  <a:lnTo>
                    <a:pt x="1246744" y="523730"/>
                  </a:lnTo>
                  <a:lnTo>
                    <a:pt x="1225249" y="531827"/>
                  </a:lnTo>
                  <a:lnTo>
                    <a:pt x="1203753" y="539973"/>
                  </a:lnTo>
                  <a:lnTo>
                    <a:pt x="1182258" y="548165"/>
                  </a:lnTo>
                  <a:lnTo>
                    <a:pt x="1160762" y="556395"/>
                  </a:lnTo>
                  <a:lnTo>
                    <a:pt x="1139266" y="564657"/>
                  </a:lnTo>
                  <a:lnTo>
                    <a:pt x="1117771" y="572945"/>
                  </a:lnTo>
                  <a:lnTo>
                    <a:pt x="1096275" y="581251"/>
                  </a:lnTo>
                  <a:lnTo>
                    <a:pt x="1074780" y="589568"/>
                  </a:lnTo>
                  <a:lnTo>
                    <a:pt x="1053284" y="597888"/>
                  </a:lnTo>
                  <a:lnTo>
                    <a:pt x="1031788" y="606203"/>
                  </a:lnTo>
                  <a:lnTo>
                    <a:pt x="1010293" y="614506"/>
                  </a:lnTo>
                  <a:lnTo>
                    <a:pt x="988797" y="622786"/>
                  </a:lnTo>
                  <a:lnTo>
                    <a:pt x="967302" y="631037"/>
                  </a:lnTo>
                  <a:lnTo>
                    <a:pt x="945806" y="639249"/>
                  </a:lnTo>
                  <a:lnTo>
                    <a:pt x="924310" y="647416"/>
                  </a:lnTo>
                  <a:lnTo>
                    <a:pt x="902815" y="655527"/>
                  </a:lnTo>
                  <a:lnTo>
                    <a:pt x="881319" y="663576"/>
                  </a:lnTo>
                  <a:lnTo>
                    <a:pt x="859824" y="671554"/>
                  </a:lnTo>
                  <a:lnTo>
                    <a:pt x="838328" y="679453"/>
                  </a:lnTo>
                  <a:lnTo>
                    <a:pt x="816832" y="687266"/>
                  </a:lnTo>
                  <a:lnTo>
                    <a:pt x="795337" y="694985"/>
                  </a:lnTo>
                  <a:lnTo>
                    <a:pt x="773841" y="702602"/>
                  </a:lnTo>
                  <a:lnTo>
                    <a:pt x="752346" y="710110"/>
                  </a:lnTo>
                  <a:lnTo>
                    <a:pt x="730850" y="717502"/>
                  </a:lnTo>
                  <a:lnTo>
                    <a:pt x="709354" y="724772"/>
                  </a:lnTo>
                  <a:lnTo>
                    <a:pt x="687859" y="731912"/>
                  </a:lnTo>
                  <a:lnTo>
                    <a:pt x="666363" y="738917"/>
                  </a:lnTo>
                  <a:lnTo>
                    <a:pt x="644868" y="745780"/>
                  </a:lnTo>
                  <a:lnTo>
                    <a:pt x="623372" y="752496"/>
                  </a:lnTo>
                  <a:lnTo>
                    <a:pt x="601876" y="759060"/>
                  </a:lnTo>
                  <a:lnTo>
                    <a:pt x="580381" y="765467"/>
                  </a:lnTo>
                  <a:lnTo>
                    <a:pt x="558885" y="771715"/>
                  </a:lnTo>
                  <a:lnTo>
                    <a:pt x="537390" y="777811"/>
                  </a:lnTo>
                  <a:lnTo>
                    <a:pt x="515894" y="783763"/>
                  </a:lnTo>
                  <a:lnTo>
                    <a:pt x="494398" y="789581"/>
                  </a:lnTo>
                  <a:lnTo>
                    <a:pt x="472903" y="795273"/>
                  </a:lnTo>
                  <a:lnTo>
                    <a:pt x="451407" y="800848"/>
                  </a:lnTo>
                  <a:lnTo>
                    <a:pt x="429912" y="806314"/>
                  </a:lnTo>
                  <a:lnTo>
                    <a:pt x="408416" y="811680"/>
                  </a:lnTo>
                  <a:lnTo>
                    <a:pt x="386920" y="816952"/>
                  </a:lnTo>
                  <a:lnTo>
                    <a:pt x="365425" y="822138"/>
                  </a:lnTo>
                  <a:lnTo>
                    <a:pt x="343929" y="827242"/>
                  </a:lnTo>
                  <a:lnTo>
                    <a:pt x="322434" y="832271"/>
                  </a:lnTo>
                  <a:lnTo>
                    <a:pt x="300938" y="837227"/>
                  </a:lnTo>
                  <a:lnTo>
                    <a:pt x="279442" y="842116"/>
                  </a:lnTo>
                  <a:lnTo>
                    <a:pt x="257947" y="846941"/>
                  </a:lnTo>
                  <a:lnTo>
                    <a:pt x="236451" y="851704"/>
                  </a:lnTo>
                  <a:lnTo>
                    <a:pt x="214956" y="856407"/>
                  </a:lnTo>
                  <a:lnTo>
                    <a:pt x="193460" y="861054"/>
                  </a:lnTo>
                  <a:lnTo>
                    <a:pt x="171964" y="865648"/>
                  </a:lnTo>
                  <a:lnTo>
                    <a:pt x="150469" y="870189"/>
                  </a:lnTo>
                  <a:lnTo>
                    <a:pt x="128973" y="874681"/>
                  </a:lnTo>
                  <a:lnTo>
                    <a:pt x="107478" y="879126"/>
                  </a:lnTo>
                  <a:lnTo>
                    <a:pt x="85982" y="883527"/>
                  </a:lnTo>
                  <a:lnTo>
                    <a:pt x="64486" y="887886"/>
                  </a:lnTo>
                  <a:lnTo>
                    <a:pt x="42991" y="892205"/>
                  </a:lnTo>
                  <a:lnTo>
                    <a:pt x="21495" y="896488"/>
                  </a:lnTo>
                  <a:lnTo>
                    <a:pt x="0" y="900738"/>
                  </a:lnTo>
                  <a:close/>
                </a:path>
              </a:pathLst>
            </a:custGeom>
            <a:solidFill>
              <a:srgbClr val="B9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700849" y="2164485"/>
              <a:ext cx="3009384" cy="868559"/>
            </a:xfrm>
            <a:custGeom>
              <a:avLst/>
              <a:pathLst>
                <a:path w="3009384" h="868559">
                  <a:moveTo>
                    <a:pt x="0" y="868559"/>
                  </a:moveTo>
                  <a:lnTo>
                    <a:pt x="21495" y="865778"/>
                  </a:lnTo>
                  <a:lnTo>
                    <a:pt x="42991" y="862929"/>
                  </a:lnTo>
                  <a:lnTo>
                    <a:pt x="64486" y="860007"/>
                  </a:lnTo>
                  <a:lnTo>
                    <a:pt x="85982" y="857005"/>
                  </a:lnTo>
                  <a:lnTo>
                    <a:pt x="107478" y="853918"/>
                  </a:lnTo>
                  <a:lnTo>
                    <a:pt x="128973" y="850741"/>
                  </a:lnTo>
                  <a:lnTo>
                    <a:pt x="150469" y="847466"/>
                  </a:lnTo>
                  <a:lnTo>
                    <a:pt x="171964" y="844088"/>
                  </a:lnTo>
                  <a:lnTo>
                    <a:pt x="193460" y="840601"/>
                  </a:lnTo>
                  <a:lnTo>
                    <a:pt x="214956" y="836999"/>
                  </a:lnTo>
                  <a:lnTo>
                    <a:pt x="236451" y="833275"/>
                  </a:lnTo>
                  <a:lnTo>
                    <a:pt x="257947" y="829425"/>
                  </a:lnTo>
                  <a:lnTo>
                    <a:pt x="279442" y="825441"/>
                  </a:lnTo>
                  <a:lnTo>
                    <a:pt x="300938" y="821319"/>
                  </a:lnTo>
                  <a:lnTo>
                    <a:pt x="322434" y="817053"/>
                  </a:lnTo>
                  <a:lnTo>
                    <a:pt x="343929" y="812638"/>
                  </a:lnTo>
                  <a:lnTo>
                    <a:pt x="365425" y="808071"/>
                  </a:lnTo>
                  <a:lnTo>
                    <a:pt x="386920" y="803348"/>
                  </a:lnTo>
                  <a:lnTo>
                    <a:pt x="408416" y="798466"/>
                  </a:lnTo>
                  <a:lnTo>
                    <a:pt x="429912" y="793424"/>
                  </a:lnTo>
                  <a:lnTo>
                    <a:pt x="451407" y="788220"/>
                  </a:lnTo>
                  <a:lnTo>
                    <a:pt x="472903" y="782854"/>
                  </a:lnTo>
                  <a:lnTo>
                    <a:pt x="494398" y="777325"/>
                  </a:lnTo>
                  <a:lnTo>
                    <a:pt x="515894" y="771635"/>
                  </a:lnTo>
                  <a:lnTo>
                    <a:pt x="537390" y="765783"/>
                  </a:lnTo>
                  <a:lnTo>
                    <a:pt x="558885" y="759769"/>
                  </a:lnTo>
                  <a:lnTo>
                    <a:pt x="580381" y="753595"/>
                  </a:lnTo>
                  <a:lnTo>
                    <a:pt x="601876" y="747262"/>
                  </a:lnTo>
                  <a:lnTo>
                    <a:pt x="623372" y="740777"/>
                  </a:lnTo>
                  <a:lnTo>
                    <a:pt x="644868" y="734149"/>
                  </a:lnTo>
                  <a:lnTo>
                    <a:pt x="666363" y="727387"/>
                  </a:lnTo>
                  <a:lnTo>
                    <a:pt x="687859" y="720498"/>
                  </a:lnTo>
                  <a:lnTo>
                    <a:pt x="709354" y="713489"/>
                  </a:lnTo>
                  <a:lnTo>
                    <a:pt x="730850" y="706368"/>
                  </a:lnTo>
                  <a:lnTo>
                    <a:pt x="752346" y="699142"/>
                  </a:lnTo>
                  <a:lnTo>
                    <a:pt x="773841" y="691816"/>
                  </a:lnTo>
                  <a:lnTo>
                    <a:pt x="795337" y="684397"/>
                  </a:lnTo>
                  <a:lnTo>
                    <a:pt x="816832" y="676892"/>
                  </a:lnTo>
                  <a:lnTo>
                    <a:pt x="838328" y="669305"/>
                  </a:lnTo>
                  <a:lnTo>
                    <a:pt x="859824" y="661643"/>
                  </a:lnTo>
                  <a:lnTo>
                    <a:pt x="881319" y="653912"/>
                  </a:lnTo>
                  <a:lnTo>
                    <a:pt x="902815" y="646116"/>
                  </a:lnTo>
                  <a:lnTo>
                    <a:pt x="924310" y="638261"/>
                  </a:lnTo>
                  <a:lnTo>
                    <a:pt x="945806" y="630353"/>
                  </a:lnTo>
                  <a:lnTo>
                    <a:pt x="967302" y="622396"/>
                  </a:lnTo>
                  <a:lnTo>
                    <a:pt x="988797" y="614395"/>
                  </a:lnTo>
                  <a:lnTo>
                    <a:pt x="1010293" y="606356"/>
                  </a:lnTo>
                  <a:lnTo>
                    <a:pt x="1031788" y="598283"/>
                  </a:lnTo>
                  <a:lnTo>
                    <a:pt x="1053284" y="590182"/>
                  </a:lnTo>
                  <a:lnTo>
                    <a:pt x="1074780" y="582057"/>
                  </a:lnTo>
                  <a:lnTo>
                    <a:pt x="1096275" y="573915"/>
                  </a:lnTo>
                  <a:lnTo>
                    <a:pt x="1117771" y="565760"/>
                  </a:lnTo>
                  <a:lnTo>
                    <a:pt x="1139266" y="557599"/>
                  </a:lnTo>
                  <a:lnTo>
                    <a:pt x="1160762" y="549437"/>
                  </a:lnTo>
                  <a:lnTo>
                    <a:pt x="1182258" y="541282"/>
                  </a:lnTo>
                  <a:lnTo>
                    <a:pt x="1203753" y="533140"/>
                  </a:lnTo>
                  <a:lnTo>
                    <a:pt x="1225249" y="525019"/>
                  </a:lnTo>
                  <a:lnTo>
                    <a:pt x="1246744" y="516927"/>
                  </a:lnTo>
                  <a:lnTo>
                    <a:pt x="1268240" y="508872"/>
                  </a:lnTo>
                  <a:lnTo>
                    <a:pt x="1289736" y="500862"/>
                  </a:lnTo>
                  <a:lnTo>
                    <a:pt x="1311231" y="492906"/>
                  </a:lnTo>
                  <a:lnTo>
                    <a:pt x="1332727" y="485013"/>
                  </a:lnTo>
                  <a:lnTo>
                    <a:pt x="1354222" y="477192"/>
                  </a:lnTo>
                  <a:lnTo>
                    <a:pt x="1375718" y="469452"/>
                  </a:lnTo>
                  <a:lnTo>
                    <a:pt x="1397214" y="461801"/>
                  </a:lnTo>
                  <a:lnTo>
                    <a:pt x="1418709" y="454248"/>
                  </a:lnTo>
                  <a:lnTo>
                    <a:pt x="1440205" y="446799"/>
                  </a:lnTo>
                  <a:lnTo>
                    <a:pt x="1461700" y="439455"/>
                  </a:lnTo>
                  <a:lnTo>
                    <a:pt x="1483196" y="432213"/>
                  </a:lnTo>
                  <a:lnTo>
                    <a:pt x="1504692" y="425070"/>
                  </a:lnTo>
                  <a:lnTo>
                    <a:pt x="1526187" y="418024"/>
                  </a:lnTo>
                  <a:lnTo>
                    <a:pt x="1547683" y="411072"/>
                  </a:lnTo>
                  <a:lnTo>
                    <a:pt x="1569178" y="404210"/>
                  </a:lnTo>
                  <a:lnTo>
                    <a:pt x="1590674" y="397435"/>
                  </a:lnTo>
                  <a:lnTo>
                    <a:pt x="1612170" y="390744"/>
                  </a:lnTo>
                  <a:lnTo>
                    <a:pt x="1633665" y="384133"/>
                  </a:lnTo>
                  <a:lnTo>
                    <a:pt x="1655161" y="377597"/>
                  </a:lnTo>
                  <a:lnTo>
                    <a:pt x="1676656" y="371132"/>
                  </a:lnTo>
                  <a:lnTo>
                    <a:pt x="1698152" y="364734"/>
                  </a:lnTo>
                  <a:lnTo>
                    <a:pt x="1719648" y="358398"/>
                  </a:lnTo>
                  <a:lnTo>
                    <a:pt x="1741143" y="352118"/>
                  </a:lnTo>
                  <a:lnTo>
                    <a:pt x="1762639" y="345891"/>
                  </a:lnTo>
                  <a:lnTo>
                    <a:pt x="1784134" y="339709"/>
                  </a:lnTo>
                  <a:lnTo>
                    <a:pt x="1805630" y="333568"/>
                  </a:lnTo>
                  <a:lnTo>
                    <a:pt x="1827126" y="327463"/>
                  </a:lnTo>
                  <a:lnTo>
                    <a:pt x="1848621" y="321388"/>
                  </a:lnTo>
                  <a:lnTo>
                    <a:pt x="1870117" y="315338"/>
                  </a:lnTo>
                  <a:lnTo>
                    <a:pt x="1891612" y="309310"/>
                  </a:lnTo>
                  <a:lnTo>
                    <a:pt x="1913108" y="303300"/>
                  </a:lnTo>
                  <a:lnTo>
                    <a:pt x="1934604" y="297305"/>
                  </a:lnTo>
                  <a:lnTo>
                    <a:pt x="1956099" y="291323"/>
                  </a:lnTo>
                  <a:lnTo>
                    <a:pt x="1977595" y="285352"/>
                  </a:lnTo>
                  <a:lnTo>
                    <a:pt x="1999090" y="279392"/>
                  </a:lnTo>
                  <a:lnTo>
                    <a:pt x="2020586" y="273441"/>
                  </a:lnTo>
                  <a:lnTo>
                    <a:pt x="2042082" y="267497"/>
                  </a:lnTo>
                  <a:lnTo>
                    <a:pt x="2063577" y="261561"/>
                  </a:lnTo>
                  <a:lnTo>
                    <a:pt x="2085073" y="255632"/>
                  </a:lnTo>
                  <a:lnTo>
                    <a:pt x="2106568" y="249707"/>
                  </a:lnTo>
                  <a:lnTo>
                    <a:pt x="2128064" y="243787"/>
                  </a:lnTo>
                  <a:lnTo>
                    <a:pt x="2149560" y="237870"/>
                  </a:lnTo>
                  <a:lnTo>
                    <a:pt x="2171055" y="231955"/>
                  </a:lnTo>
                  <a:lnTo>
                    <a:pt x="2192551" y="226040"/>
                  </a:lnTo>
                  <a:lnTo>
                    <a:pt x="2214046" y="220124"/>
                  </a:lnTo>
                  <a:lnTo>
                    <a:pt x="2235542" y="214206"/>
                  </a:lnTo>
                  <a:lnTo>
                    <a:pt x="2257038" y="208283"/>
                  </a:lnTo>
                  <a:lnTo>
                    <a:pt x="2278533" y="202357"/>
                  </a:lnTo>
                  <a:lnTo>
                    <a:pt x="2300029" y="196427"/>
                  </a:lnTo>
                  <a:lnTo>
                    <a:pt x="2321524" y="190494"/>
                  </a:lnTo>
                  <a:lnTo>
                    <a:pt x="2343020" y="184559"/>
                  </a:lnTo>
                  <a:lnTo>
                    <a:pt x="2364516" y="178621"/>
                  </a:lnTo>
                  <a:lnTo>
                    <a:pt x="2386011" y="172681"/>
                  </a:lnTo>
                  <a:lnTo>
                    <a:pt x="2407507" y="166740"/>
                  </a:lnTo>
                  <a:lnTo>
                    <a:pt x="2429002" y="160796"/>
                  </a:lnTo>
                  <a:lnTo>
                    <a:pt x="2450498" y="154851"/>
                  </a:lnTo>
                  <a:lnTo>
                    <a:pt x="2471994" y="148905"/>
                  </a:lnTo>
                  <a:lnTo>
                    <a:pt x="2493489" y="142957"/>
                  </a:lnTo>
                  <a:lnTo>
                    <a:pt x="2514985" y="137008"/>
                  </a:lnTo>
                  <a:lnTo>
                    <a:pt x="2536480" y="131058"/>
                  </a:lnTo>
                  <a:lnTo>
                    <a:pt x="2557976" y="125107"/>
                  </a:lnTo>
                  <a:lnTo>
                    <a:pt x="2579472" y="119155"/>
                  </a:lnTo>
                  <a:lnTo>
                    <a:pt x="2600967" y="113202"/>
                  </a:lnTo>
                  <a:lnTo>
                    <a:pt x="2622463" y="107249"/>
                  </a:lnTo>
                  <a:lnTo>
                    <a:pt x="2643958" y="101294"/>
                  </a:lnTo>
                  <a:lnTo>
                    <a:pt x="2665454" y="95339"/>
                  </a:lnTo>
                  <a:lnTo>
                    <a:pt x="2686950" y="89384"/>
                  </a:lnTo>
                  <a:lnTo>
                    <a:pt x="2708445" y="83428"/>
                  </a:lnTo>
                  <a:lnTo>
                    <a:pt x="2729941" y="77471"/>
                  </a:lnTo>
                  <a:lnTo>
                    <a:pt x="2751436" y="71514"/>
                  </a:lnTo>
                  <a:lnTo>
                    <a:pt x="2772932" y="65556"/>
                  </a:lnTo>
                  <a:lnTo>
                    <a:pt x="2794428" y="59598"/>
                  </a:lnTo>
                  <a:lnTo>
                    <a:pt x="2815923" y="53640"/>
                  </a:lnTo>
                  <a:lnTo>
                    <a:pt x="2837419" y="47681"/>
                  </a:lnTo>
                  <a:lnTo>
                    <a:pt x="2858914" y="41722"/>
                  </a:lnTo>
                  <a:lnTo>
                    <a:pt x="2880410" y="35762"/>
                  </a:lnTo>
                  <a:lnTo>
                    <a:pt x="2901906" y="29802"/>
                  </a:lnTo>
                  <a:lnTo>
                    <a:pt x="2923401" y="23842"/>
                  </a:lnTo>
                  <a:lnTo>
                    <a:pt x="2944897" y="17882"/>
                  </a:lnTo>
                  <a:lnTo>
                    <a:pt x="2966392" y="11921"/>
                  </a:lnTo>
                  <a:lnTo>
                    <a:pt x="2987888" y="5961"/>
                  </a:lnTo>
                  <a:lnTo>
                    <a:pt x="3009384" y="0"/>
                  </a:lnTo>
                  <a:lnTo>
                    <a:pt x="30093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700849" y="2199840"/>
              <a:ext cx="3009384" cy="865383"/>
            </a:xfrm>
            <a:custGeom>
              <a:avLst/>
              <a:pathLst>
                <a:path w="3009384" h="865383">
                  <a:moveTo>
                    <a:pt x="3009384" y="0"/>
                  </a:moveTo>
                  <a:lnTo>
                    <a:pt x="2987888" y="5308"/>
                  </a:lnTo>
                  <a:lnTo>
                    <a:pt x="2966392" y="10617"/>
                  </a:lnTo>
                  <a:lnTo>
                    <a:pt x="2944897" y="15925"/>
                  </a:lnTo>
                  <a:lnTo>
                    <a:pt x="2923401" y="21234"/>
                  </a:lnTo>
                  <a:lnTo>
                    <a:pt x="2901906" y="26543"/>
                  </a:lnTo>
                  <a:lnTo>
                    <a:pt x="2880410" y="31853"/>
                  </a:lnTo>
                  <a:lnTo>
                    <a:pt x="2858914" y="37162"/>
                  </a:lnTo>
                  <a:lnTo>
                    <a:pt x="2837419" y="42472"/>
                  </a:lnTo>
                  <a:lnTo>
                    <a:pt x="2815923" y="47781"/>
                  </a:lnTo>
                  <a:lnTo>
                    <a:pt x="2794428" y="53091"/>
                  </a:lnTo>
                  <a:lnTo>
                    <a:pt x="2772932" y="58402"/>
                  </a:lnTo>
                  <a:lnTo>
                    <a:pt x="2751436" y="63712"/>
                  </a:lnTo>
                  <a:lnTo>
                    <a:pt x="2729941" y="69023"/>
                  </a:lnTo>
                  <a:lnTo>
                    <a:pt x="2708445" y="74334"/>
                  </a:lnTo>
                  <a:lnTo>
                    <a:pt x="2686950" y="79645"/>
                  </a:lnTo>
                  <a:lnTo>
                    <a:pt x="2665454" y="84957"/>
                  </a:lnTo>
                  <a:lnTo>
                    <a:pt x="2643958" y="90269"/>
                  </a:lnTo>
                  <a:lnTo>
                    <a:pt x="2622463" y="95582"/>
                  </a:lnTo>
                  <a:lnTo>
                    <a:pt x="2600967" y="100894"/>
                  </a:lnTo>
                  <a:lnTo>
                    <a:pt x="2579472" y="106208"/>
                  </a:lnTo>
                  <a:lnTo>
                    <a:pt x="2557976" y="111522"/>
                  </a:lnTo>
                  <a:lnTo>
                    <a:pt x="2536480" y="116836"/>
                  </a:lnTo>
                  <a:lnTo>
                    <a:pt x="2514985" y="122151"/>
                  </a:lnTo>
                  <a:lnTo>
                    <a:pt x="2493489" y="127467"/>
                  </a:lnTo>
                  <a:lnTo>
                    <a:pt x="2471994" y="132784"/>
                  </a:lnTo>
                  <a:lnTo>
                    <a:pt x="2450498" y="138101"/>
                  </a:lnTo>
                  <a:lnTo>
                    <a:pt x="2429002" y="143420"/>
                  </a:lnTo>
                  <a:lnTo>
                    <a:pt x="2407507" y="148739"/>
                  </a:lnTo>
                  <a:lnTo>
                    <a:pt x="2386011" y="154060"/>
                  </a:lnTo>
                  <a:lnTo>
                    <a:pt x="2364516" y="159382"/>
                  </a:lnTo>
                  <a:lnTo>
                    <a:pt x="2343020" y="164706"/>
                  </a:lnTo>
                  <a:lnTo>
                    <a:pt x="2321524" y="170031"/>
                  </a:lnTo>
                  <a:lnTo>
                    <a:pt x="2300029" y="175359"/>
                  </a:lnTo>
                  <a:lnTo>
                    <a:pt x="2278533" y="180688"/>
                  </a:lnTo>
                  <a:lnTo>
                    <a:pt x="2257038" y="186021"/>
                  </a:lnTo>
                  <a:lnTo>
                    <a:pt x="2235542" y="191356"/>
                  </a:lnTo>
                  <a:lnTo>
                    <a:pt x="2214046" y="196696"/>
                  </a:lnTo>
                  <a:lnTo>
                    <a:pt x="2192551" y="202043"/>
                  </a:lnTo>
                  <a:lnTo>
                    <a:pt x="2171055" y="207400"/>
                  </a:lnTo>
                  <a:lnTo>
                    <a:pt x="2149560" y="212772"/>
                  </a:lnTo>
                  <a:lnTo>
                    <a:pt x="2128064" y="218162"/>
                  </a:lnTo>
                  <a:lnTo>
                    <a:pt x="2106568" y="223574"/>
                  </a:lnTo>
                  <a:lnTo>
                    <a:pt x="2085073" y="229012"/>
                  </a:lnTo>
                  <a:lnTo>
                    <a:pt x="2063577" y="234480"/>
                  </a:lnTo>
                  <a:lnTo>
                    <a:pt x="2042082" y="239982"/>
                  </a:lnTo>
                  <a:lnTo>
                    <a:pt x="2020586" y="245522"/>
                  </a:lnTo>
                  <a:lnTo>
                    <a:pt x="1999090" y="251106"/>
                  </a:lnTo>
                  <a:lnTo>
                    <a:pt x="1977595" y="256736"/>
                  </a:lnTo>
                  <a:lnTo>
                    <a:pt x="1956099" y="262417"/>
                  </a:lnTo>
                  <a:lnTo>
                    <a:pt x="1934604" y="268153"/>
                  </a:lnTo>
                  <a:lnTo>
                    <a:pt x="1913108" y="273948"/>
                  </a:lnTo>
                  <a:lnTo>
                    <a:pt x="1891612" y="279804"/>
                  </a:lnTo>
                  <a:lnTo>
                    <a:pt x="1870117" y="285725"/>
                  </a:lnTo>
                  <a:lnTo>
                    <a:pt x="1848621" y="291711"/>
                  </a:lnTo>
                  <a:lnTo>
                    <a:pt x="1827126" y="297764"/>
                  </a:lnTo>
                  <a:lnTo>
                    <a:pt x="1805630" y="303884"/>
                  </a:lnTo>
                  <a:lnTo>
                    <a:pt x="1784134" y="310071"/>
                  </a:lnTo>
                  <a:lnTo>
                    <a:pt x="1762639" y="316326"/>
                  </a:lnTo>
                  <a:lnTo>
                    <a:pt x="1741143" y="322649"/>
                  </a:lnTo>
                  <a:lnTo>
                    <a:pt x="1719648" y="329038"/>
                  </a:lnTo>
                  <a:lnTo>
                    <a:pt x="1698152" y="335494"/>
                  </a:lnTo>
                  <a:lnTo>
                    <a:pt x="1676656" y="342018"/>
                  </a:lnTo>
                  <a:lnTo>
                    <a:pt x="1655161" y="348609"/>
                  </a:lnTo>
                  <a:lnTo>
                    <a:pt x="1633665" y="355269"/>
                  </a:lnTo>
                  <a:lnTo>
                    <a:pt x="1612170" y="361998"/>
                  </a:lnTo>
                  <a:lnTo>
                    <a:pt x="1590674" y="368798"/>
                  </a:lnTo>
                  <a:lnTo>
                    <a:pt x="1569178" y="375671"/>
                  </a:lnTo>
                  <a:lnTo>
                    <a:pt x="1547683" y="382617"/>
                  </a:lnTo>
                  <a:lnTo>
                    <a:pt x="1526187" y="389640"/>
                  </a:lnTo>
                  <a:lnTo>
                    <a:pt x="1504692" y="396740"/>
                  </a:lnTo>
                  <a:lnTo>
                    <a:pt x="1483196" y="403921"/>
                  </a:lnTo>
                  <a:lnTo>
                    <a:pt x="1461700" y="411184"/>
                  </a:lnTo>
                  <a:lnTo>
                    <a:pt x="1440205" y="418533"/>
                  </a:lnTo>
                  <a:lnTo>
                    <a:pt x="1418709" y="425970"/>
                  </a:lnTo>
                  <a:lnTo>
                    <a:pt x="1397214" y="433498"/>
                  </a:lnTo>
                  <a:lnTo>
                    <a:pt x="1375718" y="441112"/>
                  </a:lnTo>
                  <a:lnTo>
                    <a:pt x="1354222" y="448809"/>
                  </a:lnTo>
                  <a:lnTo>
                    <a:pt x="1332727" y="456584"/>
                  </a:lnTo>
                  <a:lnTo>
                    <a:pt x="1311231" y="464433"/>
                  </a:lnTo>
                  <a:lnTo>
                    <a:pt x="1289736" y="472350"/>
                  </a:lnTo>
                  <a:lnTo>
                    <a:pt x="1268240" y="480333"/>
                  </a:lnTo>
                  <a:lnTo>
                    <a:pt x="1246744" y="488375"/>
                  </a:lnTo>
                  <a:lnTo>
                    <a:pt x="1225249" y="496472"/>
                  </a:lnTo>
                  <a:lnTo>
                    <a:pt x="1203753" y="504618"/>
                  </a:lnTo>
                  <a:lnTo>
                    <a:pt x="1182258" y="512810"/>
                  </a:lnTo>
                  <a:lnTo>
                    <a:pt x="1160762" y="521040"/>
                  </a:lnTo>
                  <a:lnTo>
                    <a:pt x="1139266" y="529302"/>
                  </a:lnTo>
                  <a:lnTo>
                    <a:pt x="1117771" y="537590"/>
                  </a:lnTo>
                  <a:lnTo>
                    <a:pt x="1096275" y="545896"/>
                  </a:lnTo>
                  <a:lnTo>
                    <a:pt x="1074780" y="554213"/>
                  </a:lnTo>
                  <a:lnTo>
                    <a:pt x="1053284" y="562533"/>
                  </a:lnTo>
                  <a:lnTo>
                    <a:pt x="1031788" y="570849"/>
                  </a:lnTo>
                  <a:lnTo>
                    <a:pt x="1010293" y="579151"/>
                  </a:lnTo>
                  <a:lnTo>
                    <a:pt x="988797" y="587431"/>
                  </a:lnTo>
                  <a:lnTo>
                    <a:pt x="967302" y="595682"/>
                  </a:lnTo>
                  <a:lnTo>
                    <a:pt x="945806" y="603894"/>
                  </a:lnTo>
                  <a:lnTo>
                    <a:pt x="924310" y="612061"/>
                  </a:lnTo>
                  <a:lnTo>
                    <a:pt x="902815" y="620172"/>
                  </a:lnTo>
                  <a:lnTo>
                    <a:pt x="881319" y="628221"/>
                  </a:lnTo>
                  <a:lnTo>
                    <a:pt x="859824" y="636199"/>
                  </a:lnTo>
                  <a:lnTo>
                    <a:pt x="838328" y="644098"/>
                  </a:lnTo>
                  <a:lnTo>
                    <a:pt x="816832" y="651911"/>
                  </a:lnTo>
                  <a:lnTo>
                    <a:pt x="795337" y="659630"/>
                  </a:lnTo>
                  <a:lnTo>
                    <a:pt x="773841" y="667247"/>
                  </a:lnTo>
                  <a:lnTo>
                    <a:pt x="752346" y="674755"/>
                  </a:lnTo>
                  <a:lnTo>
                    <a:pt x="730850" y="682147"/>
                  </a:lnTo>
                  <a:lnTo>
                    <a:pt x="709354" y="689417"/>
                  </a:lnTo>
                  <a:lnTo>
                    <a:pt x="687859" y="696557"/>
                  </a:lnTo>
                  <a:lnTo>
                    <a:pt x="666363" y="703562"/>
                  </a:lnTo>
                  <a:lnTo>
                    <a:pt x="644868" y="710425"/>
                  </a:lnTo>
                  <a:lnTo>
                    <a:pt x="623372" y="717141"/>
                  </a:lnTo>
                  <a:lnTo>
                    <a:pt x="601876" y="723705"/>
                  </a:lnTo>
                  <a:lnTo>
                    <a:pt x="580381" y="730112"/>
                  </a:lnTo>
                  <a:lnTo>
                    <a:pt x="558885" y="736360"/>
                  </a:lnTo>
                  <a:lnTo>
                    <a:pt x="537390" y="742456"/>
                  </a:lnTo>
                  <a:lnTo>
                    <a:pt x="515894" y="748408"/>
                  </a:lnTo>
                  <a:lnTo>
                    <a:pt x="494398" y="754226"/>
                  </a:lnTo>
                  <a:lnTo>
                    <a:pt x="472903" y="759918"/>
                  </a:lnTo>
                  <a:lnTo>
                    <a:pt x="451407" y="765493"/>
                  </a:lnTo>
                  <a:lnTo>
                    <a:pt x="429912" y="770959"/>
                  </a:lnTo>
                  <a:lnTo>
                    <a:pt x="408416" y="776325"/>
                  </a:lnTo>
                  <a:lnTo>
                    <a:pt x="386920" y="781597"/>
                  </a:lnTo>
                  <a:lnTo>
                    <a:pt x="365425" y="786783"/>
                  </a:lnTo>
                  <a:lnTo>
                    <a:pt x="343929" y="791887"/>
                  </a:lnTo>
                  <a:lnTo>
                    <a:pt x="322434" y="796916"/>
                  </a:lnTo>
                  <a:lnTo>
                    <a:pt x="300938" y="801872"/>
                  </a:lnTo>
                  <a:lnTo>
                    <a:pt x="279442" y="806761"/>
                  </a:lnTo>
                  <a:lnTo>
                    <a:pt x="257947" y="811586"/>
                  </a:lnTo>
                  <a:lnTo>
                    <a:pt x="236451" y="816349"/>
                  </a:lnTo>
                  <a:lnTo>
                    <a:pt x="214956" y="821052"/>
                  </a:lnTo>
                  <a:lnTo>
                    <a:pt x="193460" y="825699"/>
                  </a:lnTo>
                  <a:lnTo>
                    <a:pt x="171964" y="830293"/>
                  </a:lnTo>
                  <a:lnTo>
                    <a:pt x="150469" y="834834"/>
                  </a:lnTo>
                  <a:lnTo>
                    <a:pt x="128973" y="839326"/>
                  </a:lnTo>
                  <a:lnTo>
                    <a:pt x="107478" y="843771"/>
                  </a:lnTo>
                  <a:lnTo>
                    <a:pt x="85982" y="848172"/>
                  </a:lnTo>
                  <a:lnTo>
                    <a:pt x="64486" y="852531"/>
                  </a:lnTo>
                  <a:lnTo>
                    <a:pt x="42991" y="856850"/>
                  </a:lnTo>
                  <a:lnTo>
                    <a:pt x="21495" y="861133"/>
                  </a:lnTo>
                  <a:lnTo>
                    <a:pt x="0" y="8653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52256" y="2155975"/>
              <a:ext cx="2557976" cy="907869"/>
            </a:xfrm>
            <a:custGeom>
              <a:avLst/>
              <a:pathLst>
                <a:path w="2557976" h="907869">
                  <a:moveTo>
                    <a:pt x="0" y="886494"/>
                  </a:moveTo>
                  <a:lnTo>
                    <a:pt x="21495" y="880861"/>
                  </a:lnTo>
                  <a:lnTo>
                    <a:pt x="42991" y="874948"/>
                  </a:lnTo>
                  <a:lnTo>
                    <a:pt x="64486" y="868752"/>
                  </a:lnTo>
                  <a:lnTo>
                    <a:pt x="85982" y="862274"/>
                  </a:lnTo>
                  <a:lnTo>
                    <a:pt x="107478" y="855511"/>
                  </a:lnTo>
                  <a:lnTo>
                    <a:pt x="128973" y="848462"/>
                  </a:lnTo>
                  <a:lnTo>
                    <a:pt x="150469" y="841128"/>
                  </a:lnTo>
                  <a:lnTo>
                    <a:pt x="171964" y="833523"/>
                  </a:lnTo>
                  <a:lnTo>
                    <a:pt x="193460" y="825661"/>
                  </a:lnTo>
                  <a:lnTo>
                    <a:pt x="214956" y="817558"/>
                  </a:lnTo>
                  <a:lnTo>
                    <a:pt x="236451" y="809227"/>
                  </a:lnTo>
                  <a:lnTo>
                    <a:pt x="257947" y="800682"/>
                  </a:lnTo>
                  <a:lnTo>
                    <a:pt x="279442" y="791937"/>
                  </a:lnTo>
                  <a:lnTo>
                    <a:pt x="300938" y="783004"/>
                  </a:lnTo>
                  <a:lnTo>
                    <a:pt x="322434" y="773895"/>
                  </a:lnTo>
                  <a:lnTo>
                    <a:pt x="343929" y="764623"/>
                  </a:lnTo>
                  <a:lnTo>
                    <a:pt x="365425" y="755199"/>
                  </a:lnTo>
                  <a:lnTo>
                    <a:pt x="386920" y="745636"/>
                  </a:lnTo>
                  <a:lnTo>
                    <a:pt x="408416" y="735944"/>
                  </a:lnTo>
                  <a:lnTo>
                    <a:pt x="429912" y="726134"/>
                  </a:lnTo>
                  <a:lnTo>
                    <a:pt x="451407" y="716218"/>
                  </a:lnTo>
                  <a:lnTo>
                    <a:pt x="472903" y="706207"/>
                  </a:lnTo>
                  <a:lnTo>
                    <a:pt x="494398" y="696111"/>
                  </a:lnTo>
                  <a:lnTo>
                    <a:pt x="515894" y="685941"/>
                  </a:lnTo>
                  <a:lnTo>
                    <a:pt x="537390" y="675707"/>
                  </a:lnTo>
                  <a:lnTo>
                    <a:pt x="558885" y="665419"/>
                  </a:lnTo>
                  <a:lnTo>
                    <a:pt x="580381" y="655088"/>
                  </a:lnTo>
                  <a:lnTo>
                    <a:pt x="601876" y="644724"/>
                  </a:lnTo>
                  <a:lnTo>
                    <a:pt x="623372" y="634336"/>
                  </a:lnTo>
                  <a:lnTo>
                    <a:pt x="644868" y="623934"/>
                  </a:lnTo>
                  <a:lnTo>
                    <a:pt x="666363" y="613529"/>
                  </a:lnTo>
                  <a:lnTo>
                    <a:pt x="687859" y="603129"/>
                  </a:lnTo>
                  <a:lnTo>
                    <a:pt x="709354" y="592745"/>
                  </a:lnTo>
                  <a:lnTo>
                    <a:pt x="730850" y="582387"/>
                  </a:lnTo>
                  <a:lnTo>
                    <a:pt x="752346" y="572064"/>
                  </a:lnTo>
                  <a:lnTo>
                    <a:pt x="773841" y="561789"/>
                  </a:lnTo>
                  <a:lnTo>
                    <a:pt x="795337" y="551571"/>
                  </a:lnTo>
                  <a:lnTo>
                    <a:pt x="816832" y="541424"/>
                  </a:lnTo>
                  <a:lnTo>
                    <a:pt x="838328" y="531360"/>
                  </a:lnTo>
                  <a:lnTo>
                    <a:pt x="859824" y="521393"/>
                  </a:lnTo>
                  <a:lnTo>
                    <a:pt x="881319" y="511537"/>
                  </a:lnTo>
                  <a:lnTo>
                    <a:pt x="902815" y="501807"/>
                  </a:lnTo>
                  <a:lnTo>
                    <a:pt x="924310" y="492219"/>
                  </a:lnTo>
                  <a:lnTo>
                    <a:pt x="945806" y="482789"/>
                  </a:lnTo>
                  <a:lnTo>
                    <a:pt x="967302" y="473532"/>
                  </a:lnTo>
                  <a:lnTo>
                    <a:pt x="988797" y="464463"/>
                  </a:lnTo>
                  <a:lnTo>
                    <a:pt x="1010293" y="455580"/>
                  </a:lnTo>
                  <a:lnTo>
                    <a:pt x="1031788" y="446881"/>
                  </a:lnTo>
                  <a:lnTo>
                    <a:pt x="1053284" y="438362"/>
                  </a:lnTo>
                  <a:lnTo>
                    <a:pt x="1074780" y="430020"/>
                  </a:lnTo>
                  <a:lnTo>
                    <a:pt x="1096275" y="421849"/>
                  </a:lnTo>
                  <a:lnTo>
                    <a:pt x="1117771" y="413846"/>
                  </a:lnTo>
                  <a:lnTo>
                    <a:pt x="1139266" y="406004"/>
                  </a:lnTo>
                  <a:lnTo>
                    <a:pt x="1160762" y="398318"/>
                  </a:lnTo>
                  <a:lnTo>
                    <a:pt x="1182258" y="390783"/>
                  </a:lnTo>
                  <a:lnTo>
                    <a:pt x="1203753" y="383392"/>
                  </a:lnTo>
                  <a:lnTo>
                    <a:pt x="1225249" y="376139"/>
                  </a:lnTo>
                  <a:lnTo>
                    <a:pt x="1246744" y="369018"/>
                  </a:lnTo>
                  <a:lnTo>
                    <a:pt x="1268240" y="362021"/>
                  </a:lnTo>
                  <a:lnTo>
                    <a:pt x="1289736" y="355141"/>
                  </a:lnTo>
                  <a:lnTo>
                    <a:pt x="1311231" y="348370"/>
                  </a:lnTo>
                  <a:lnTo>
                    <a:pt x="1332727" y="341701"/>
                  </a:lnTo>
                  <a:lnTo>
                    <a:pt x="1354222" y="335126"/>
                  </a:lnTo>
                  <a:lnTo>
                    <a:pt x="1375718" y="328635"/>
                  </a:lnTo>
                  <a:lnTo>
                    <a:pt x="1397214" y="322221"/>
                  </a:lnTo>
                  <a:lnTo>
                    <a:pt x="1418709" y="315875"/>
                  </a:lnTo>
                  <a:lnTo>
                    <a:pt x="1440205" y="309591"/>
                  </a:lnTo>
                  <a:lnTo>
                    <a:pt x="1461700" y="303360"/>
                  </a:lnTo>
                  <a:lnTo>
                    <a:pt x="1483196" y="297178"/>
                  </a:lnTo>
                  <a:lnTo>
                    <a:pt x="1504692" y="291038"/>
                  </a:lnTo>
                  <a:lnTo>
                    <a:pt x="1526187" y="284936"/>
                  </a:lnTo>
                  <a:lnTo>
                    <a:pt x="1547683" y="278869"/>
                  </a:lnTo>
                  <a:lnTo>
                    <a:pt x="1569178" y="272832"/>
                  </a:lnTo>
                  <a:lnTo>
                    <a:pt x="1590674" y="266824"/>
                  </a:lnTo>
                  <a:lnTo>
                    <a:pt x="1612170" y="260841"/>
                  </a:lnTo>
                  <a:lnTo>
                    <a:pt x="1633665" y="254880"/>
                  </a:lnTo>
                  <a:lnTo>
                    <a:pt x="1655161" y="248938"/>
                  </a:lnTo>
                  <a:lnTo>
                    <a:pt x="1676656" y="243012"/>
                  </a:lnTo>
                  <a:lnTo>
                    <a:pt x="1698152" y="237098"/>
                  </a:lnTo>
                  <a:lnTo>
                    <a:pt x="1719648" y="231195"/>
                  </a:lnTo>
                  <a:lnTo>
                    <a:pt x="1741143" y="225297"/>
                  </a:lnTo>
                  <a:lnTo>
                    <a:pt x="1762639" y="219402"/>
                  </a:lnTo>
                  <a:lnTo>
                    <a:pt x="1784134" y="213506"/>
                  </a:lnTo>
                  <a:lnTo>
                    <a:pt x="1805630" y="207606"/>
                  </a:lnTo>
                  <a:lnTo>
                    <a:pt x="1827126" y="201701"/>
                  </a:lnTo>
                  <a:lnTo>
                    <a:pt x="1848621" y="195792"/>
                  </a:lnTo>
                  <a:lnTo>
                    <a:pt x="1870117" y="189880"/>
                  </a:lnTo>
                  <a:lnTo>
                    <a:pt x="1891612" y="183966"/>
                  </a:lnTo>
                  <a:lnTo>
                    <a:pt x="1913108" y="178048"/>
                  </a:lnTo>
                  <a:lnTo>
                    <a:pt x="1934604" y="172128"/>
                  </a:lnTo>
                  <a:lnTo>
                    <a:pt x="1956099" y="166206"/>
                  </a:lnTo>
                  <a:lnTo>
                    <a:pt x="1977595" y="160282"/>
                  </a:lnTo>
                  <a:lnTo>
                    <a:pt x="1999090" y="154357"/>
                  </a:lnTo>
                  <a:lnTo>
                    <a:pt x="2020586" y="148430"/>
                  </a:lnTo>
                  <a:lnTo>
                    <a:pt x="2042082" y="142501"/>
                  </a:lnTo>
                  <a:lnTo>
                    <a:pt x="2063577" y="136572"/>
                  </a:lnTo>
                  <a:lnTo>
                    <a:pt x="2085073" y="130641"/>
                  </a:lnTo>
                  <a:lnTo>
                    <a:pt x="2106568" y="124709"/>
                  </a:lnTo>
                  <a:lnTo>
                    <a:pt x="2128064" y="118776"/>
                  </a:lnTo>
                  <a:lnTo>
                    <a:pt x="2149560" y="112843"/>
                  </a:lnTo>
                  <a:lnTo>
                    <a:pt x="2171055" y="106908"/>
                  </a:lnTo>
                  <a:lnTo>
                    <a:pt x="2192551" y="100973"/>
                  </a:lnTo>
                  <a:lnTo>
                    <a:pt x="2214046" y="95037"/>
                  </a:lnTo>
                  <a:lnTo>
                    <a:pt x="2235542" y="89100"/>
                  </a:lnTo>
                  <a:lnTo>
                    <a:pt x="2257038" y="83163"/>
                  </a:lnTo>
                  <a:lnTo>
                    <a:pt x="2278533" y="77225"/>
                  </a:lnTo>
                  <a:lnTo>
                    <a:pt x="2300029" y="71287"/>
                  </a:lnTo>
                  <a:lnTo>
                    <a:pt x="2321524" y="65348"/>
                  </a:lnTo>
                  <a:lnTo>
                    <a:pt x="2343020" y="59409"/>
                  </a:lnTo>
                  <a:lnTo>
                    <a:pt x="2364516" y="53470"/>
                  </a:lnTo>
                  <a:lnTo>
                    <a:pt x="2386011" y="47530"/>
                  </a:lnTo>
                  <a:lnTo>
                    <a:pt x="2407507" y="41590"/>
                  </a:lnTo>
                  <a:lnTo>
                    <a:pt x="2429002" y="35649"/>
                  </a:lnTo>
                  <a:lnTo>
                    <a:pt x="2450498" y="29708"/>
                  </a:lnTo>
                  <a:lnTo>
                    <a:pt x="2471994" y="23767"/>
                  </a:lnTo>
                  <a:lnTo>
                    <a:pt x="2493489" y="17825"/>
                  </a:lnTo>
                  <a:lnTo>
                    <a:pt x="2514985" y="11884"/>
                  </a:lnTo>
                  <a:lnTo>
                    <a:pt x="2536480" y="5942"/>
                  </a:lnTo>
                  <a:lnTo>
                    <a:pt x="2557976" y="0"/>
                  </a:lnTo>
                  <a:lnTo>
                    <a:pt x="2557976" y="37055"/>
                  </a:lnTo>
                  <a:lnTo>
                    <a:pt x="2536480" y="42297"/>
                  </a:lnTo>
                  <a:lnTo>
                    <a:pt x="2514985" y="47539"/>
                  </a:lnTo>
                  <a:lnTo>
                    <a:pt x="2493489" y="52781"/>
                  </a:lnTo>
                  <a:lnTo>
                    <a:pt x="2471994" y="58023"/>
                  </a:lnTo>
                  <a:lnTo>
                    <a:pt x="2450498" y="63265"/>
                  </a:lnTo>
                  <a:lnTo>
                    <a:pt x="2429002" y="68508"/>
                  </a:lnTo>
                  <a:lnTo>
                    <a:pt x="2407507" y="73750"/>
                  </a:lnTo>
                  <a:lnTo>
                    <a:pt x="2386011" y="78993"/>
                  </a:lnTo>
                  <a:lnTo>
                    <a:pt x="2364516" y="84237"/>
                  </a:lnTo>
                  <a:lnTo>
                    <a:pt x="2343020" y="89480"/>
                  </a:lnTo>
                  <a:lnTo>
                    <a:pt x="2321524" y="94724"/>
                  </a:lnTo>
                  <a:lnTo>
                    <a:pt x="2300029" y="99968"/>
                  </a:lnTo>
                  <a:lnTo>
                    <a:pt x="2278533" y="105212"/>
                  </a:lnTo>
                  <a:lnTo>
                    <a:pt x="2257038" y="110457"/>
                  </a:lnTo>
                  <a:lnTo>
                    <a:pt x="2235542" y="115701"/>
                  </a:lnTo>
                  <a:lnTo>
                    <a:pt x="2214046" y="120947"/>
                  </a:lnTo>
                  <a:lnTo>
                    <a:pt x="2192551" y="126192"/>
                  </a:lnTo>
                  <a:lnTo>
                    <a:pt x="2171055" y="131439"/>
                  </a:lnTo>
                  <a:lnTo>
                    <a:pt x="2149560" y="136685"/>
                  </a:lnTo>
                  <a:lnTo>
                    <a:pt x="2128064" y="141933"/>
                  </a:lnTo>
                  <a:lnTo>
                    <a:pt x="2106568" y="147180"/>
                  </a:lnTo>
                  <a:lnTo>
                    <a:pt x="2085073" y="152429"/>
                  </a:lnTo>
                  <a:lnTo>
                    <a:pt x="2063577" y="157678"/>
                  </a:lnTo>
                  <a:lnTo>
                    <a:pt x="2042082" y="162928"/>
                  </a:lnTo>
                  <a:lnTo>
                    <a:pt x="2020586" y="168179"/>
                  </a:lnTo>
                  <a:lnTo>
                    <a:pt x="1999090" y="173431"/>
                  </a:lnTo>
                  <a:lnTo>
                    <a:pt x="1977595" y="178684"/>
                  </a:lnTo>
                  <a:lnTo>
                    <a:pt x="1956099" y="183938"/>
                  </a:lnTo>
                  <a:lnTo>
                    <a:pt x="1934604" y="189193"/>
                  </a:lnTo>
                  <a:lnTo>
                    <a:pt x="1913108" y="194451"/>
                  </a:lnTo>
                  <a:lnTo>
                    <a:pt x="1891612" y="199710"/>
                  </a:lnTo>
                  <a:lnTo>
                    <a:pt x="1870117" y="204971"/>
                  </a:lnTo>
                  <a:lnTo>
                    <a:pt x="1848621" y="210234"/>
                  </a:lnTo>
                  <a:lnTo>
                    <a:pt x="1827126" y="215501"/>
                  </a:lnTo>
                  <a:lnTo>
                    <a:pt x="1805630" y="220770"/>
                  </a:lnTo>
                  <a:lnTo>
                    <a:pt x="1784134" y="226043"/>
                  </a:lnTo>
                  <a:lnTo>
                    <a:pt x="1762639" y="231322"/>
                  </a:lnTo>
                  <a:lnTo>
                    <a:pt x="1741143" y="236611"/>
                  </a:lnTo>
                  <a:lnTo>
                    <a:pt x="1719648" y="241916"/>
                  </a:lnTo>
                  <a:lnTo>
                    <a:pt x="1698152" y="247245"/>
                  </a:lnTo>
                  <a:lnTo>
                    <a:pt x="1676656" y="252603"/>
                  </a:lnTo>
                  <a:lnTo>
                    <a:pt x="1655161" y="257996"/>
                  </a:lnTo>
                  <a:lnTo>
                    <a:pt x="1633665" y="263433"/>
                  </a:lnTo>
                  <a:lnTo>
                    <a:pt x="1612170" y="268919"/>
                  </a:lnTo>
                  <a:lnTo>
                    <a:pt x="1590674" y="274461"/>
                  </a:lnTo>
                  <a:lnTo>
                    <a:pt x="1569178" y="280067"/>
                  </a:lnTo>
                  <a:lnTo>
                    <a:pt x="1547683" y="285743"/>
                  </a:lnTo>
                  <a:lnTo>
                    <a:pt x="1526187" y="291496"/>
                  </a:lnTo>
                  <a:lnTo>
                    <a:pt x="1504692" y="297333"/>
                  </a:lnTo>
                  <a:lnTo>
                    <a:pt x="1483196" y="303260"/>
                  </a:lnTo>
                  <a:lnTo>
                    <a:pt x="1461700" y="309282"/>
                  </a:lnTo>
                  <a:lnTo>
                    <a:pt x="1440205" y="315404"/>
                  </a:lnTo>
                  <a:lnTo>
                    <a:pt x="1418709" y="321629"/>
                  </a:lnTo>
                  <a:lnTo>
                    <a:pt x="1397214" y="327962"/>
                  </a:lnTo>
                  <a:lnTo>
                    <a:pt x="1375718" y="334403"/>
                  </a:lnTo>
                  <a:lnTo>
                    <a:pt x="1354222" y="340955"/>
                  </a:lnTo>
                  <a:lnTo>
                    <a:pt x="1332727" y="347620"/>
                  </a:lnTo>
                  <a:lnTo>
                    <a:pt x="1311231" y="354399"/>
                  </a:lnTo>
                  <a:lnTo>
                    <a:pt x="1289736" y="361294"/>
                  </a:lnTo>
                  <a:lnTo>
                    <a:pt x="1268240" y="368308"/>
                  </a:lnTo>
                  <a:lnTo>
                    <a:pt x="1246744" y="375441"/>
                  </a:lnTo>
                  <a:lnTo>
                    <a:pt x="1225249" y="382698"/>
                  </a:lnTo>
                  <a:lnTo>
                    <a:pt x="1203753" y="390082"/>
                  </a:lnTo>
                  <a:lnTo>
                    <a:pt x="1182258" y="397595"/>
                  </a:lnTo>
                  <a:lnTo>
                    <a:pt x="1160762" y="405242"/>
                  </a:lnTo>
                  <a:lnTo>
                    <a:pt x="1139266" y="413026"/>
                  </a:lnTo>
                  <a:lnTo>
                    <a:pt x="1117771" y="420953"/>
                  </a:lnTo>
                  <a:lnTo>
                    <a:pt x="1096275" y="429026"/>
                  </a:lnTo>
                  <a:lnTo>
                    <a:pt x="1074780" y="437250"/>
                  </a:lnTo>
                  <a:lnTo>
                    <a:pt x="1053284" y="445632"/>
                  </a:lnTo>
                  <a:lnTo>
                    <a:pt x="1031788" y="454176"/>
                  </a:lnTo>
                  <a:lnTo>
                    <a:pt x="1010293" y="462889"/>
                  </a:lnTo>
                  <a:lnTo>
                    <a:pt x="988797" y="471777"/>
                  </a:lnTo>
                  <a:lnTo>
                    <a:pt x="967302" y="480847"/>
                  </a:lnTo>
                  <a:lnTo>
                    <a:pt x="945806" y="490104"/>
                  </a:lnTo>
                  <a:lnTo>
                    <a:pt x="924310" y="499543"/>
                  </a:lnTo>
                  <a:lnTo>
                    <a:pt x="902815" y="509155"/>
                  </a:lnTo>
                  <a:lnTo>
                    <a:pt x="881319" y="518932"/>
                  </a:lnTo>
                  <a:lnTo>
                    <a:pt x="859824" y="528864"/>
                  </a:lnTo>
                  <a:lnTo>
                    <a:pt x="838328" y="538944"/>
                  </a:lnTo>
                  <a:lnTo>
                    <a:pt x="816832" y="549161"/>
                  </a:lnTo>
                  <a:lnTo>
                    <a:pt x="795337" y="559503"/>
                  </a:lnTo>
                  <a:lnTo>
                    <a:pt x="773841" y="569960"/>
                  </a:lnTo>
                  <a:lnTo>
                    <a:pt x="752346" y="580520"/>
                  </a:lnTo>
                  <a:lnTo>
                    <a:pt x="730850" y="591169"/>
                  </a:lnTo>
                  <a:lnTo>
                    <a:pt x="709354" y="601892"/>
                  </a:lnTo>
                  <a:lnTo>
                    <a:pt x="687859" y="612678"/>
                  </a:lnTo>
                  <a:lnTo>
                    <a:pt x="666363" y="623510"/>
                  </a:lnTo>
                  <a:lnTo>
                    <a:pt x="644868" y="634374"/>
                  </a:lnTo>
                  <a:lnTo>
                    <a:pt x="623372" y="645255"/>
                  </a:lnTo>
                  <a:lnTo>
                    <a:pt x="601876" y="656140"/>
                  </a:lnTo>
                  <a:lnTo>
                    <a:pt x="580381" y="667012"/>
                  </a:lnTo>
                  <a:lnTo>
                    <a:pt x="558885" y="677858"/>
                  </a:lnTo>
                  <a:lnTo>
                    <a:pt x="537390" y="688664"/>
                  </a:lnTo>
                  <a:lnTo>
                    <a:pt x="515894" y="699414"/>
                  </a:lnTo>
                  <a:lnTo>
                    <a:pt x="494398" y="710094"/>
                  </a:lnTo>
                  <a:lnTo>
                    <a:pt x="472903" y="720692"/>
                  </a:lnTo>
                  <a:lnTo>
                    <a:pt x="451407" y="731192"/>
                  </a:lnTo>
                  <a:lnTo>
                    <a:pt x="429912" y="741581"/>
                  </a:lnTo>
                  <a:lnTo>
                    <a:pt x="408416" y="751846"/>
                  </a:lnTo>
                  <a:lnTo>
                    <a:pt x="386920" y="761974"/>
                  </a:lnTo>
                  <a:lnTo>
                    <a:pt x="365425" y="771950"/>
                  </a:lnTo>
                  <a:lnTo>
                    <a:pt x="343929" y="781762"/>
                  </a:lnTo>
                  <a:lnTo>
                    <a:pt x="322434" y="791398"/>
                  </a:lnTo>
                  <a:lnTo>
                    <a:pt x="300938" y="800844"/>
                  </a:lnTo>
                  <a:lnTo>
                    <a:pt x="279442" y="810088"/>
                  </a:lnTo>
                  <a:lnTo>
                    <a:pt x="257947" y="819120"/>
                  </a:lnTo>
                  <a:lnTo>
                    <a:pt x="236451" y="827926"/>
                  </a:lnTo>
                  <a:lnTo>
                    <a:pt x="214956" y="836496"/>
                  </a:lnTo>
                  <a:lnTo>
                    <a:pt x="193460" y="844818"/>
                  </a:lnTo>
                  <a:lnTo>
                    <a:pt x="171964" y="852884"/>
                  </a:lnTo>
                  <a:lnTo>
                    <a:pt x="150469" y="860683"/>
                  </a:lnTo>
                  <a:lnTo>
                    <a:pt x="128973" y="868206"/>
                  </a:lnTo>
                  <a:lnTo>
                    <a:pt x="107478" y="875448"/>
                  </a:lnTo>
                  <a:lnTo>
                    <a:pt x="85982" y="882419"/>
                  </a:lnTo>
                  <a:lnTo>
                    <a:pt x="64486" y="889134"/>
                  </a:lnTo>
                  <a:lnTo>
                    <a:pt x="42991" y="895604"/>
                  </a:lnTo>
                  <a:lnTo>
                    <a:pt x="21495" y="901845"/>
                  </a:lnTo>
                  <a:lnTo>
                    <a:pt x="0" y="907869"/>
                  </a:lnTo>
                  <a:close/>
                </a:path>
              </a:pathLst>
            </a:custGeom>
            <a:solidFill>
              <a:srgbClr val="9D7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152256" y="2155975"/>
              <a:ext cx="2557976" cy="886494"/>
            </a:xfrm>
            <a:custGeom>
              <a:avLst/>
              <a:pathLst>
                <a:path w="2557976" h="886494">
                  <a:moveTo>
                    <a:pt x="0" y="886494"/>
                  </a:moveTo>
                  <a:lnTo>
                    <a:pt x="21495" y="880861"/>
                  </a:lnTo>
                  <a:lnTo>
                    <a:pt x="42991" y="874948"/>
                  </a:lnTo>
                  <a:lnTo>
                    <a:pt x="64486" y="868752"/>
                  </a:lnTo>
                  <a:lnTo>
                    <a:pt x="85982" y="862274"/>
                  </a:lnTo>
                  <a:lnTo>
                    <a:pt x="107478" y="855511"/>
                  </a:lnTo>
                  <a:lnTo>
                    <a:pt x="128973" y="848462"/>
                  </a:lnTo>
                  <a:lnTo>
                    <a:pt x="150469" y="841128"/>
                  </a:lnTo>
                  <a:lnTo>
                    <a:pt x="171964" y="833523"/>
                  </a:lnTo>
                  <a:lnTo>
                    <a:pt x="193460" y="825661"/>
                  </a:lnTo>
                  <a:lnTo>
                    <a:pt x="214956" y="817558"/>
                  </a:lnTo>
                  <a:lnTo>
                    <a:pt x="236451" y="809227"/>
                  </a:lnTo>
                  <a:lnTo>
                    <a:pt x="257947" y="800682"/>
                  </a:lnTo>
                  <a:lnTo>
                    <a:pt x="279442" y="791937"/>
                  </a:lnTo>
                  <a:lnTo>
                    <a:pt x="300938" y="783004"/>
                  </a:lnTo>
                  <a:lnTo>
                    <a:pt x="322434" y="773895"/>
                  </a:lnTo>
                  <a:lnTo>
                    <a:pt x="343929" y="764623"/>
                  </a:lnTo>
                  <a:lnTo>
                    <a:pt x="365425" y="755199"/>
                  </a:lnTo>
                  <a:lnTo>
                    <a:pt x="386920" y="745636"/>
                  </a:lnTo>
                  <a:lnTo>
                    <a:pt x="408416" y="735944"/>
                  </a:lnTo>
                  <a:lnTo>
                    <a:pt x="429912" y="726134"/>
                  </a:lnTo>
                  <a:lnTo>
                    <a:pt x="451407" y="716218"/>
                  </a:lnTo>
                  <a:lnTo>
                    <a:pt x="472903" y="706207"/>
                  </a:lnTo>
                  <a:lnTo>
                    <a:pt x="494398" y="696111"/>
                  </a:lnTo>
                  <a:lnTo>
                    <a:pt x="515894" y="685941"/>
                  </a:lnTo>
                  <a:lnTo>
                    <a:pt x="537390" y="675707"/>
                  </a:lnTo>
                  <a:lnTo>
                    <a:pt x="558885" y="665419"/>
                  </a:lnTo>
                  <a:lnTo>
                    <a:pt x="580381" y="655088"/>
                  </a:lnTo>
                  <a:lnTo>
                    <a:pt x="601876" y="644724"/>
                  </a:lnTo>
                  <a:lnTo>
                    <a:pt x="623372" y="634336"/>
                  </a:lnTo>
                  <a:lnTo>
                    <a:pt x="644868" y="623934"/>
                  </a:lnTo>
                  <a:lnTo>
                    <a:pt x="666363" y="613529"/>
                  </a:lnTo>
                  <a:lnTo>
                    <a:pt x="687859" y="603129"/>
                  </a:lnTo>
                  <a:lnTo>
                    <a:pt x="709354" y="592745"/>
                  </a:lnTo>
                  <a:lnTo>
                    <a:pt x="730850" y="582387"/>
                  </a:lnTo>
                  <a:lnTo>
                    <a:pt x="752346" y="572064"/>
                  </a:lnTo>
                  <a:lnTo>
                    <a:pt x="773841" y="561789"/>
                  </a:lnTo>
                  <a:lnTo>
                    <a:pt x="795337" y="551571"/>
                  </a:lnTo>
                  <a:lnTo>
                    <a:pt x="816832" y="541424"/>
                  </a:lnTo>
                  <a:lnTo>
                    <a:pt x="838328" y="531360"/>
                  </a:lnTo>
                  <a:lnTo>
                    <a:pt x="859824" y="521393"/>
                  </a:lnTo>
                  <a:lnTo>
                    <a:pt x="881319" y="511537"/>
                  </a:lnTo>
                  <a:lnTo>
                    <a:pt x="902815" y="501807"/>
                  </a:lnTo>
                  <a:lnTo>
                    <a:pt x="924310" y="492219"/>
                  </a:lnTo>
                  <a:lnTo>
                    <a:pt x="945806" y="482789"/>
                  </a:lnTo>
                  <a:lnTo>
                    <a:pt x="967302" y="473532"/>
                  </a:lnTo>
                  <a:lnTo>
                    <a:pt x="988797" y="464463"/>
                  </a:lnTo>
                  <a:lnTo>
                    <a:pt x="1010293" y="455580"/>
                  </a:lnTo>
                  <a:lnTo>
                    <a:pt x="1031788" y="446881"/>
                  </a:lnTo>
                  <a:lnTo>
                    <a:pt x="1053284" y="438362"/>
                  </a:lnTo>
                  <a:lnTo>
                    <a:pt x="1074780" y="430020"/>
                  </a:lnTo>
                  <a:lnTo>
                    <a:pt x="1096275" y="421849"/>
                  </a:lnTo>
                  <a:lnTo>
                    <a:pt x="1117771" y="413846"/>
                  </a:lnTo>
                  <a:lnTo>
                    <a:pt x="1139266" y="406004"/>
                  </a:lnTo>
                  <a:lnTo>
                    <a:pt x="1160762" y="398318"/>
                  </a:lnTo>
                  <a:lnTo>
                    <a:pt x="1182258" y="390783"/>
                  </a:lnTo>
                  <a:lnTo>
                    <a:pt x="1203753" y="383392"/>
                  </a:lnTo>
                  <a:lnTo>
                    <a:pt x="1225249" y="376139"/>
                  </a:lnTo>
                  <a:lnTo>
                    <a:pt x="1246744" y="369018"/>
                  </a:lnTo>
                  <a:lnTo>
                    <a:pt x="1268240" y="362021"/>
                  </a:lnTo>
                  <a:lnTo>
                    <a:pt x="1289736" y="355141"/>
                  </a:lnTo>
                  <a:lnTo>
                    <a:pt x="1311231" y="348370"/>
                  </a:lnTo>
                  <a:lnTo>
                    <a:pt x="1332727" y="341701"/>
                  </a:lnTo>
                  <a:lnTo>
                    <a:pt x="1354222" y="335126"/>
                  </a:lnTo>
                  <a:lnTo>
                    <a:pt x="1375718" y="328635"/>
                  </a:lnTo>
                  <a:lnTo>
                    <a:pt x="1397214" y="322221"/>
                  </a:lnTo>
                  <a:lnTo>
                    <a:pt x="1418709" y="315875"/>
                  </a:lnTo>
                  <a:lnTo>
                    <a:pt x="1440205" y="309591"/>
                  </a:lnTo>
                  <a:lnTo>
                    <a:pt x="1461700" y="303360"/>
                  </a:lnTo>
                  <a:lnTo>
                    <a:pt x="1483196" y="297178"/>
                  </a:lnTo>
                  <a:lnTo>
                    <a:pt x="1504692" y="291038"/>
                  </a:lnTo>
                  <a:lnTo>
                    <a:pt x="1526187" y="284936"/>
                  </a:lnTo>
                  <a:lnTo>
                    <a:pt x="1547683" y="278869"/>
                  </a:lnTo>
                  <a:lnTo>
                    <a:pt x="1569178" y="272832"/>
                  </a:lnTo>
                  <a:lnTo>
                    <a:pt x="1590674" y="266824"/>
                  </a:lnTo>
                  <a:lnTo>
                    <a:pt x="1612170" y="260841"/>
                  </a:lnTo>
                  <a:lnTo>
                    <a:pt x="1633665" y="254880"/>
                  </a:lnTo>
                  <a:lnTo>
                    <a:pt x="1655161" y="248938"/>
                  </a:lnTo>
                  <a:lnTo>
                    <a:pt x="1676656" y="243012"/>
                  </a:lnTo>
                  <a:lnTo>
                    <a:pt x="1698152" y="237098"/>
                  </a:lnTo>
                  <a:lnTo>
                    <a:pt x="1719648" y="231195"/>
                  </a:lnTo>
                  <a:lnTo>
                    <a:pt x="1741143" y="225297"/>
                  </a:lnTo>
                  <a:lnTo>
                    <a:pt x="1762639" y="219402"/>
                  </a:lnTo>
                  <a:lnTo>
                    <a:pt x="1784134" y="213506"/>
                  </a:lnTo>
                  <a:lnTo>
                    <a:pt x="1805630" y="207606"/>
                  </a:lnTo>
                  <a:lnTo>
                    <a:pt x="1827126" y="201701"/>
                  </a:lnTo>
                  <a:lnTo>
                    <a:pt x="1848621" y="195792"/>
                  </a:lnTo>
                  <a:lnTo>
                    <a:pt x="1870117" y="189880"/>
                  </a:lnTo>
                  <a:lnTo>
                    <a:pt x="1891612" y="183966"/>
                  </a:lnTo>
                  <a:lnTo>
                    <a:pt x="1913108" y="178048"/>
                  </a:lnTo>
                  <a:lnTo>
                    <a:pt x="1934604" y="172128"/>
                  </a:lnTo>
                  <a:lnTo>
                    <a:pt x="1956099" y="166206"/>
                  </a:lnTo>
                  <a:lnTo>
                    <a:pt x="1977595" y="160282"/>
                  </a:lnTo>
                  <a:lnTo>
                    <a:pt x="1999090" y="154357"/>
                  </a:lnTo>
                  <a:lnTo>
                    <a:pt x="2020586" y="148430"/>
                  </a:lnTo>
                  <a:lnTo>
                    <a:pt x="2042082" y="142501"/>
                  </a:lnTo>
                  <a:lnTo>
                    <a:pt x="2063577" y="136572"/>
                  </a:lnTo>
                  <a:lnTo>
                    <a:pt x="2085073" y="130641"/>
                  </a:lnTo>
                  <a:lnTo>
                    <a:pt x="2106568" y="124709"/>
                  </a:lnTo>
                  <a:lnTo>
                    <a:pt x="2128064" y="118776"/>
                  </a:lnTo>
                  <a:lnTo>
                    <a:pt x="2149560" y="112843"/>
                  </a:lnTo>
                  <a:lnTo>
                    <a:pt x="2171055" y="106908"/>
                  </a:lnTo>
                  <a:lnTo>
                    <a:pt x="2192551" y="100973"/>
                  </a:lnTo>
                  <a:lnTo>
                    <a:pt x="2214046" y="95037"/>
                  </a:lnTo>
                  <a:lnTo>
                    <a:pt x="2235542" y="89100"/>
                  </a:lnTo>
                  <a:lnTo>
                    <a:pt x="2257038" y="83163"/>
                  </a:lnTo>
                  <a:lnTo>
                    <a:pt x="2278533" y="77225"/>
                  </a:lnTo>
                  <a:lnTo>
                    <a:pt x="2300029" y="71287"/>
                  </a:lnTo>
                  <a:lnTo>
                    <a:pt x="2321524" y="65348"/>
                  </a:lnTo>
                  <a:lnTo>
                    <a:pt x="2343020" y="59409"/>
                  </a:lnTo>
                  <a:lnTo>
                    <a:pt x="2364516" y="53470"/>
                  </a:lnTo>
                  <a:lnTo>
                    <a:pt x="2386011" y="47530"/>
                  </a:lnTo>
                  <a:lnTo>
                    <a:pt x="2407507" y="41590"/>
                  </a:lnTo>
                  <a:lnTo>
                    <a:pt x="2429002" y="35649"/>
                  </a:lnTo>
                  <a:lnTo>
                    <a:pt x="2450498" y="29708"/>
                  </a:lnTo>
                  <a:lnTo>
                    <a:pt x="2471994" y="23767"/>
                  </a:lnTo>
                  <a:lnTo>
                    <a:pt x="2493489" y="17825"/>
                  </a:lnTo>
                  <a:lnTo>
                    <a:pt x="2514985" y="11884"/>
                  </a:lnTo>
                  <a:lnTo>
                    <a:pt x="2536480" y="5942"/>
                  </a:lnTo>
                  <a:lnTo>
                    <a:pt x="2557976" y="0"/>
                  </a:lnTo>
                  <a:lnTo>
                    <a:pt x="25579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152256" y="2193031"/>
              <a:ext cx="2557976" cy="870814"/>
            </a:xfrm>
            <a:custGeom>
              <a:avLst/>
              <a:pathLst>
                <a:path w="2557976" h="870814">
                  <a:moveTo>
                    <a:pt x="2557976" y="0"/>
                  </a:moveTo>
                  <a:lnTo>
                    <a:pt x="2536480" y="5241"/>
                  </a:lnTo>
                  <a:lnTo>
                    <a:pt x="2514985" y="10483"/>
                  </a:lnTo>
                  <a:lnTo>
                    <a:pt x="2493489" y="15725"/>
                  </a:lnTo>
                  <a:lnTo>
                    <a:pt x="2471994" y="20967"/>
                  </a:lnTo>
                  <a:lnTo>
                    <a:pt x="2450498" y="26210"/>
                  </a:lnTo>
                  <a:lnTo>
                    <a:pt x="2429002" y="31452"/>
                  </a:lnTo>
                  <a:lnTo>
                    <a:pt x="2407507" y="36695"/>
                  </a:lnTo>
                  <a:lnTo>
                    <a:pt x="2386011" y="41938"/>
                  </a:lnTo>
                  <a:lnTo>
                    <a:pt x="2364516" y="47181"/>
                  </a:lnTo>
                  <a:lnTo>
                    <a:pt x="2343020" y="52425"/>
                  </a:lnTo>
                  <a:lnTo>
                    <a:pt x="2321524" y="57668"/>
                  </a:lnTo>
                  <a:lnTo>
                    <a:pt x="2300029" y="62912"/>
                  </a:lnTo>
                  <a:lnTo>
                    <a:pt x="2278533" y="68157"/>
                  </a:lnTo>
                  <a:lnTo>
                    <a:pt x="2257038" y="73401"/>
                  </a:lnTo>
                  <a:lnTo>
                    <a:pt x="2235542" y="78646"/>
                  </a:lnTo>
                  <a:lnTo>
                    <a:pt x="2214046" y="83891"/>
                  </a:lnTo>
                  <a:lnTo>
                    <a:pt x="2192551" y="89137"/>
                  </a:lnTo>
                  <a:lnTo>
                    <a:pt x="2171055" y="94383"/>
                  </a:lnTo>
                  <a:lnTo>
                    <a:pt x="2149560" y="99630"/>
                  </a:lnTo>
                  <a:lnTo>
                    <a:pt x="2128064" y="104877"/>
                  </a:lnTo>
                  <a:lnTo>
                    <a:pt x="2106568" y="110125"/>
                  </a:lnTo>
                  <a:lnTo>
                    <a:pt x="2085073" y="115373"/>
                  </a:lnTo>
                  <a:lnTo>
                    <a:pt x="2063577" y="120623"/>
                  </a:lnTo>
                  <a:lnTo>
                    <a:pt x="2042082" y="125872"/>
                  </a:lnTo>
                  <a:lnTo>
                    <a:pt x="2020586" y="131123"/>
                  </a:lnTo>
                  <a:lnTo>
                    <a:pt x="1999090" y="136375"/>
                  </a:lnTo>
                  <a:lnTo>
                    <a:pt x="1977595" y="141628"/>
                  </a:lnTo>
                  <a:lnTo>
                    <a:pt x="1956099" y="146882"/>
                  </a:lnTo>
                  <a:lnTo>
                    <a:pt x="1934604" y="152138"/>
                  </a:lnTo>
                  <a:lnTo>
                    <a:pt x="1913108" y="157395"/>
                  </a:lnTo>
                  <a:lnTo>
                    <a:pt x="1891612" y="162654"/>
                  </a:lnTo>
                  <a:lnTo>
                    <a:pt x="1870117" y="167916"/>
                  </a:lnTo>
                  <a:lnTo>
                    <a:pt x="1848621" y="173179"/>
                  </a:lnTo>
                  <a:lnTo>
                    <a:pt x="1827126" y="178445"/>
                  </a:lnTo>
                  <a:lnTo>
                    <a:pt x="1805630" y="183715"/>
                  </a:lnTo>
                  <a:lnTo>
                    <a:pt x="1784134" y="188988"/>
                  </a:lnTo>
                  <a:lnTo>
                    <a:pt x="1762639" y="194266"/>
                  </a:lnTo>
                  <a:lnTo>
                    <a:pt x="1741143" y="199555"/>
                  </a:lnTo>
                  <a:lnTo>
                    <a:pt x="1719648" y="204861"/>
                  </a:lnTo>
                  <a:lnTo>
                    <a:pt x="1698152" y="210189"/>
                  </a:lnTo>
                  <a:lnTo>
                    <a:pt x="1676656" y="215547"/>
                  </a:lnTo>
                  <a:lnTo>
                    <a:pt x="1655161" y="220941"/>
                  </a:lnTo>
                  <a:lnTo>
                    <a:pt x="1633665" y="226378"/>
                  </a:lnTo>
                  <a:lnTo>
                    <a:pt x="1612170" y="231864"/>
                  </a:lnTo>
                  <a:lnTo>
                    <a:pt x="1590674" y="237406"/>
                  </a:lnTo>
                  <a:lnTo>
                    <a:pt x="1569178" y="243012"/>
                  </a:lnTo>
                  <a:lnTo>
                    <a:pt x="1547683" y="248688"/>
                  </a:lnTo>
                  <a:lnTo>
                    <a:pt x="1526187" y="254441"/>
                  </a:lnTo>
                  <a:lnTo>
                    <a:pt x="1504692" y="260278"/>
                  </a:lnTo>
                  <a:lnTo>
                    <a:pt x="1483196" y="266205"/>
                  </a:lnTo>
                  <a:lnTo>
                    <a:pt x="1461700" y="272227"/>
                  </a:lnTo>
                  <a:lnTo>
                    <a:pt x="1440205" y="278348"/>
                  </a:lnTo>
                  <a:lnTo>
                    <a:pt x="1418709" y="284574"/>
                  </a:lnTo>
                  <a:lnTo>
                    <a:pt x="1397214" y="290906"/>
                  </a:lnTo>
                  <a:lnTo>
                    <a:pt x="1375718" y="297348"/>
                  </a:lnTo>
                  <a:lnTo>
                    <a:pt x="1354222" y="303900"/>
                  </a:lnTo>
                  <a:lnTo>
                    <a:pt x="1332727" y="310565"/>
                  </a:lnTo>
                  <a:lnTo>
                    <a:pt x="1311231" y="317344"/>
                  </a:lnTo>
                  <a:lnTo>
                    <a:pt x="1289736" y="324239"/>
                  </a:lnTo>
                  <a:lnTo>
                    <a:pt x="1268240" y="331252"/>
                  </a:lnTo>
                  <a:lnTo>
                    <a:pt x="1246744" y="338386"/>
                  </a:lnTo>
                  <a:lnTo>
                    <a:pt x="1225249" y="345643"/>
                  </a:lnTo>
                  <a:lnTo>
                    <a:pt x="1203753" y="353026"/>
                  </a:lnTo>
                  <a:lnTo>
                    <a:pt x="1182258" y="360540"/>
                  </a:lnTo>
                  <a:lnTo>
                    <a:pt x="1160762" y="368186"/>
                  </a:lnTo>
                  <a:lnTo>
                    <a:pt x="1139266" y="375971"/>
                  </a:lnTo>
                  <a:lnTo>
                    <a:pt x="1117771" y="383897"/>
                  </a:lnTo>
                  <a:lnTo>
                    <a:pt x="1096275" y="391970"/>
                  </a:lnTo>
                  <a:lnTo>
                    <a:pt x="1074780" y="400195"/>
                  </a:lnTo>
                  <a:lnTo>
                    <a:pt x="1053284" y="408576"/>
                  </a:lnTo>
                  <a:lnTo>
                    <a:pt x="1031788" y="417121"/>
                  </a:lnTo>
                  <a:lnTo>
                    <a:pt x="1010293" y="425833"/>
                  </a:lnTo>
                  <a:lnTo>
                    <a:pt x="988797" y="434721"/>
                  </a:lnTo>
                  <a:lnTo>
                    <a:pt x="967302" y="443792"/>
                  </a:lnTo>
                  <a:lnTo>
                    <a:pt x="945806" y="453049"/>
                  </a:lnTo>
                  <a:lnTo>
                    <a:pt x="924310" y="462488"/>
                  </a:lnTo>
                  <a:lnTo>
                    <a:pt x="902815" y="472100"/>
                  </a:lnTo>
                  <a:lnTo>
                    <a:pt x="881319" y="481876"/>
                  </a:lnTo>
                  <a:lnTo>
                    <a:pt x="859824" y="491809"/>
                  </a:lnTo>
                  <a:lnTo>
                    <a:pt x="838328" y="501889"/>
                  </a:lnTo>
                  <a:lnTo>
                    <a:pt x="816832" y="512105"/>
                  </a:lnTo>
                  <a:lnTo>
                    <a:pt x="795337" y="522448"/>
                  </a:lnTo>
                  <a:lnTo>
                    <a:pt x="773841" y="532905"/>
                  </a:lnTo>
                  <a:lnTo>
                    <a:pt x="752346" y="543465"/>
                  </a:lnTo>
                  <a:lnTo>
                    <a:pt x="730850" y="554113"/>
                  </a:lnTo>
                  <a:lnTo>
                    <a:pt x="709354" y="564837"/>
                  </a:lnTo>
                  <a:lnTo>
                    <a:pt x="687859" y="575622"/>
                  </a:lnTo>
                  <a:lnTo>
                    <a:pt x="666363" y="586454"/>
                  </a:lnTo>
                  <a:lnTo>
                    <a:pt x="644868" y="597318"/>
                  </a:lnTo>
                  <a:lnTo>
                    <a:pt x="623372" y="608200"/>
                  </a:lnTo>
                  <a:lnTo>
                    <a:pt x="601876" y="619084"/>
                  </a:lnTo>
                  <a:lnTo>
                    <a:pt x="580381" y="629957"/>
                  </a:lnTo>
                  <a:lnTo>
                    <a:pt x="558885" y="640803"/>
                  </a:lnTo>
                  <a:lnTo>
                    <a:pt x="537390" y="651608"/>
                  </a:lnTo>
                  <a:lnTo>
                    <a:pt x="515894" y="662358"/>
                  </a:lnTo>
                  <a:lnTo>
                    <a:pt x="494398" y="673039"/>
                  </a:lnTo>
                  <a:lnTo>
                    <a:pt x="472903" y="683636"/>
                  </a:lnTo>
                  <a:lnTo>
                    <a:pt x="451407" y="694137"/>
                  </a:lnTo>
                  <a:lnTo>
                    <a:pt x="429912" y="704526"/>
                  </a:lnTo>
                  <a:lnTo>
                    <a:pt x="408416" y="714791"/>
                  </a:lnTo>
                  <a:lnTo>
                    <a:pt x="386920" y="724918"/>
                  </a:lnTo>
                  <a:lnTo>
                    <a:pt x="365425" y="734894"/>
                  </a:lnTo>
                  <a:lnTo>
                    <a:pt x="343929" y="744707"/>
                  </a:lnTo>
                  <a:lnTo>
                    <a:pt x="322434" y="754342"/>
                  </a:lnTo>
                  <a:lnTo>
                    <a:pt x="300938" y="763788"/>
                  </a:lnTo>
                  <a:lnTo>
                    <a:pt x="279442" y="773033"/>
                  </a:lnTo>
                  <a:lnTo>
                    <a:pt x="257947" y="782064"/>
                  </a:lnTo>
                  <a:lnTo>
                    <a:pt x="236451" y="790870"/>
                  </a:lnTo>
                  <a:lnTo>
                    <a:pt x="214956" y="799440"/>
                  </a:lnTo>
                  <a:lnTo>
                    <a:pt x="193460" y="807763"/>
                  </a:lnTo>
                  <a:lnTo>
                    <a:pt x="171964" y="815829"/>
                  </a:lnTo>
                  <a:lnTo>
                    <a:pt x="150469" y="823627"/>
                  </a:lnTo>
                  <a:lnTo>
                    <a:pt x="128973" y="831150"/>
                  </a:lnTo>
                  <a:lnTo>
                    <a:pt x="107478" y="838392"/>
                  </a:lnTo>
                  <a:lnTo>
                    <a:pt x="85982" y="845364"/>
                  </a:lnTo>
                  <a:lnTo>
                    <a:pt x="64486" y="852078"/>
                  </a:lnTo>
                  <a:lnTo>
                    <a:pt x="42991" y="858549"/>
                  </a:lnTo>
                  <a:lnTo>
                    <a:pt x="21495" y="864790"/>
                  </a:lnTo>
                  <a:lnTo>
                    <a:pt x="0" y="8708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05512" y="2198002"/>
              <a:ext cx="3804721" cy="868787"/>
            </a:xfrm>
            <a:custGeom>
              <a:avLst/>
              <a:pathLst>
                <a:path w="3804721" h="868787">
                  <a:moveTo>
                    <a:pt x="0" y="868787"/>
                  </a:moveTo>
                  <a:lnTo>
                    <a:pt x="21495" y="862665"/>
                  </a:lnTo>
                  <a:lnTo>
                    <a:pt x="42991" y="856543"/>
                  </a:lnTo>
                  <a:lnTo>
                    <a:pt x="64486" y="850421"/>
                  </a:lnTo>
                  <a:lnTo>
                    <a:pt x="85982" y="844299"/>
                  </a:lnTo>
                  <a:lnTo>
                    <a:pt x="107478" y="838177"/>
                  </a:lnTo>
                  <a:lnTo>
                    <a:pt x="128973" y="832055"/>
                  </a:lnTo>
                  <a:lnTo>
                    <a:pt x="150469" y="825933"/>
                  </a:lnTo>
                  <a:lnTo>
                    <a:pt x="171964" y="819811"/>
                  </a:lnTo>
                  <a:lnTo>
                    <a:pt x="193460" y="813689"/>
                  </a:lnTo>
                  <a:lnTo>
                    <a:pt x="214956" y="807567"/>
                  </a:lnTo>
                  <a:lnTo>
                    <a:pt x="236451" y="801445"/>
                  </a:lnTo>
                  <a:lnTo>
                    <a:pt x="257947" y="795324"/>
                  </a:lnTo>
                  <a:lnTo>
                    <a:pt x="279442" y="789202"/>
                  </a:lnTo>
                  <a:lnTo>
                    <a:pt x="300938" y="783080"/>
                  </a:lnTo>
                  <a:lnTo>
                    <a:pt x="322434" y="776958"/>
                  </a:lnTo>
                  <a:lnTo>
                    <a:pt x="343929" y="770836"/>
                  </a:lnTo>
                  <a:lnTo>
                    <a:pt x="365425" y="764714"/>
                  </a:lnTo>
                  <a:lnTo>
                    <a:pt x="386920" y="758592"/>
                  </a:lnTo>
                  <a:lnTo>
                    <a:pt x="408416" y="752471"/>
                  </a:lnTo>
                  <a:lnTo>
                    <a:pt x="429912" y="746349"/>
                  </a:lnTo>
                  <a:lnTo>
                    <a:pt x="451407" y="740227"/>
                  </a:lnTo>
                  <a:lnTo>
                    <a:pt x="472903" y="734105"/>
                  </a:lnTo>
                  <a:lnTo>
                    <a:pt x="494398" y="727984"/>
                  </a:lnTo>
                  <a:lnTo>
                    <a:pt x="515894" y="721862"/>
                  </a:lnTo>
                  <a:lnTo>
                    <a:pt x="537390" y="715740"/>
                  </a:lnTo>
                  <a:lnTo>
                    <a:pt x="558885" y="709619"/>
                  </a:lnTo>
                  <a:lnTo>
                    <a:pt x="580381" y="703497"/>
                  </a:lnTo>
                  <a:lnTo>
                    <a:pt x="601876" y="697375"/>
                  </a:lnTo>
                  <a:lnTo>
                    <a:pt x="623372" y="691251"/>
                  </a:lnTo>
                  <a:lnTo>
                    <a:pt x="644868" y="685126"/>
                  </a:lnTo>
                  <a:lnTo>
                    <a:pt x="666363" y="678997"/>
                  </a:lnTo>
                  <a:lnTo>
                    <a:pt x="687859" y="672866"/>
                  </a:lnTo>
                  <a:lnTo>
                    <a:pt x="709354" y="666730"/>
                  </a:lnTo>
                  <a:lnTo>
                    <a:pt x="730850" y="660590"/>
                  </a:lnTo>
                  <a:lnTo>
                    <a:pt x="752346" y="654444"/>
                  </a:lnTo>
                  <a:lnTo>
                    <a:pt x="773841" y="648293"/>
                  </a:lnTo>
                  <a:lnTo>
                    <a:pt x="795337" y="642135"/>
                  </a:lnTo>
                  <a:lnTo>
                    <a:pt x="816832" y="635969"/>
                  </a:lnTo>
                  <a:lnTo>
                    <a:pt x="838328" y="629795"/>
                  </a:lnTo>
                  <a:lnTo>
                    <a:pt x="859824" y="623613"/>
                  </a:lnTo>
                  <a:lnTo>
                    <a:pt x="881319" y="617421"/>
                  </a:lnTo>
                  <a:lnTo>
                    <a:pt x="902815" y="611219"/>
                  </a:lnTo>
                  <a:lnTo>
                    <a:pt x="924310" y="605007"/>
                  </a:lnTo>
                  <a:lnTo>
                    <a:pt x="945806" y="598783"/>
                  </a:lnTo>
                  <a:lnTo>
                    <a:pt x="967302" y="592547"/>
                  </a:lnTo>
                  <a:lnTo>
                    <a:pt x="988797" y="586298"/>
                  </a:lnTo>
                  <a:lnTo>
                    <a:pt x="1010293" y="580036"/>
                  </a:lnTo>
                  <a:lnTo>
                    <a:pt x="1031788" y="573760"/>
                  </a:lnTo>
                  <a:lnTo>
                    <a:pt x="1053284" y="567470"/>
                  </a:lnTo>
                  <a:lnTo>
                    <a:pt x="1074780" y="561164"/>
                  </a:lnTo>
                  <a:lnTo>
                    <a:pt x="1096275" y="554842"/>
                  </a:lnTo>
                  <a:lnTo>
                    <a:pt x="1117771" y="548503"/>
                  </a:lnTo>
                  <a:lnTo>
                    <a:pt x="1139266" y="542147"/>
                  </a:lnTo>
                  <a:lnTo>
                    <a:pt x="1160762" y="535773"/>
                  </a:lnTo>
                  <a:lnTo>
                    <a:pt x="1182258" y="529380"/>
                  </a:lnTo>
                  <a:lnTo>
                    <a:pt x="1203753" y="522968"/>
                  </a:lnTo>
                  <a:lnTo>
                    <a:pt x="1225249" y="516536"/>
                  </a:lnTo>
                  <a:lnTo>
                    <a:pt x="1246744" y="510084"/>
                  </a:lnTo>
                  <a:lnTo>
                    <a:pt x="1268240" y="503610"/>
                  </a:lnTo>
                  <a:lnTo>
                    <a:pt x="1289736" y="497114"/>
                  </a:lnTo>
                  <a:lnTo>
                    <a:pt x="1311231" y="490596"/>
                  </a:lnTo>
                  <a:lnTo>
                    <a:pt x="1332727" y="484054"/>
                  </a:lnTo>
                  <a:lnTo>
                    <a:pt x="1354222" y="477489"/>
                  </a:lnTo>
                  <a:lnTo>
                    <a:pt x="1375718" y="470899"/>
                  </a:lnTo>
                  <a:lnTo>
                    <a:pt x="1397214" y="464285"/>
                  </a:lnTo>
                  <a:lnTo>
                    <a:pt x="1418709" y="457649"/>
                  </a:lnTo>
                  <a:lnTo>
                    <a:pt x="1440205" y="450995"/>
                  </a:lnTo>
                  <a:lnTo>
                    <a:pt x="1461700" y="444327"/>
                  </a:lnTo>
                  <a:lnTo>
                    <a:pt x="1483196" y="437648"/>
                  </a:lnTo>
                  <a:lnTo>
                    <a:pt x="1504692" y="430961"/>
                  </a:lnTo>
                  <a:lnTo>
                    <a:pt x="1526187" y="424271"/>
                  </a:lnTo>
                  <a:lnTo>
                    <a:pt x="1547683" y="417581"/>
                  </a:lnTo>
                  <a:lnTo>
                    <a:pt x="1569178" y="410895"/>
                  </a:lnTo>
                  <a:lnTo>
                    <a:pt x="1590674" y="404215"/>
                  </a:lnTo>
                  <a:lnTo>
                    <a:pt x="1612170" y="397546"/>
                  </a:lnTo>
                  <a:lnTo>
                    <a:pt x="1633665" y="390891"/>
                  </a:lnTo>
                  <a:lnTo>
                    <a:pt x="1655161" y="384253"/>
                  </a:lnTo>
                  <a:lnTo>
                    <a:pt x="1676656" y="377637"/>
                  </a:lnTo>
                  <a:lnTo>
                    <a:pt x="1698152" y="371046"/>
                  </a:lnTo>
                  <a:lnTo>
                    <a:pt x="1719648" y="364482"/>
                  </a:lnTo>
                  <a:lnTo>
                    <a:pt x="1741143" y="357950"/>
                  </a:lnTo>
                  <a:lnTo>
                    <a:pt x="1762639" y="351454"/>
                  </a:lnTo>
                  <a:lnTo>
                    <a:pt x="1784134" y="344996"/>
                  </a:lnTo>
                  <a:lnTo>
                    <a:pt x="1805630" y="338580"/>
                  </a:lnTo>
                  <a:lnTo>
                    <a:pt x="1827126" y="332210"/>
                  </a:lnTo>
                  <a:lnTo>
                    <a:pt x="1848621" y="325889"/>
                  </a:lnTo>
                  <a:lnTo>
                    <a:pt x="1870117" y="319621"/>
                  </a:lnTo>
                  <a:lnTo>
                    <a:pt x="1891612" y="313409"/>
                  </a:lnTo>
                  <a:lnTo>
                    <a:pt x="1913108" y="307257"/>
                  </a:lnTo>
                  <a:lnTo>
                    <a:pt x="1934604" y="301168"/>
                  </a:lnTo>
                  <a:lnTo>
                    <a:pt x="1956099" y="295146"/>
                  </a:lnTo>
                  <a:lnTo>
                    <a:pt x="1977595" y="289195"/>
                  </a:lnTo>
                  <a:lnTo>
                    <a:pt x="1999090" y="283317"/>
                  </a:lnTo>
                  <a:lnTo>
                    <a:pt x="2020586" y="277517"/>
                  </a:lnTo>
                  <a:lnTo>
                    <a:pt x="2042082" y="271798"/>
                  </a:lnTo>
                  <a:lnTo>
                    <a:pt x="2063577" y="266163"/>
                  </a:lnTo>
                  <a:lnTo>
                    <a:pt x="2085073" y="260617"/>
                  </a:lnTo>
                  <a:lnTo>
                    <a:pt x="2106568" y="255162"/>
                  </a:lnTo>
                  <a:lnTo>
                    <a:pt x="2128064" y="249803"/>
                  </a:lnTo>
                  <a:lnTo>
                    <a:pt x="2149560" y="244542"/>
                  </a:lnTo>
                  <a:lnTo>
                    <a:pt x="2171055" y="239384"/>
                  </a:lnTo>
                  <a:lnTo>
                    <a:pt x="2192551" y="234333"/>
                  </a:lnTo>
                  <a:lnTo>
                    <a:pt x="2214046" y="229391"/>
                  </a:lnTo>
                  <a:lnTo>
                    <a:pt x="2235542" y="224561"/>
                  </a:lnTo>
                  <a:lnTo>
                    <a:pt x="2257038" y="219841"/>
                  </a:lnTo>
                  <a:lnTo>
                    <a:pt x="2278533" y="215229"/>
                  </a:lnTo>
                  <a:lnTo>
                    <a:pt x="2300029" y="210721"/>
                  </a:lnTo>
                  <a:lnTo>
                    <a:pt x="2321524" y="206315"/>
                  </a:lnTo>
                  <a:lnTo>
                    <a:pt x="2343020" y="202007"/>
                  </a:lnTo>
                  <a:lnTo>
                    <a:pt x="2364516" y="197795"/>
                  </a:lnTo>
                  <a:lnTo>
                    <a:pt x="2386011" y="193675"/>
                  </a:lnTo>
                  <a:lnTo>
                    <a:pt x="2407507" y="189645"/>
                  </a:lnTo>
                  <a:lnTo>
                    <a:pt x="2429002" y="185701"/>
                  </a:lnTo>
                  <a:lnTo>
                    <a:pt x="2450498" y="181841"/>
                  </a:lnTo>
                  <a:lnTo>
                    <a:pt x="2471994" y="178061"/>
                  </a:lnTo>
                  <a:lnTo>
                    <a:pt x="2493489" y="174359"/>
                  </a:lnTo>
                  <a:lnTo>
                    <a:pt x="2514985" y="170732"/>
                  </a:lnTo>
                  <a:lnTo>
                    <a:pt x="2536480" y="167177"/>
                  </a:lnTo>
                  <a:lnTo>
                    <a:pt x="2557976" y="163690"/>
                  </a:lnTo>
                  <a:lnTo>
                    <a:pt x="2579472" y="160269"/>
                  </a:lnTo>
                  <a:lnTo>
                    <a:pt x="2600967" y="156910"/>
                  </a:lnTo>
                  <a:lnTo>
                    <a:pt x="2622463" y="153612"/>
                  </a:lnTo>
                  <a:lnTo>
                    <a:pt x="2643958" y="150370"/>
                  </a:lnTo>
                  <a:lnTo>
                    <a:pt x="2665454" y="147182"/>
                  </a:lnTo>
                  <a:lnTo>
                    <a:pt x="2686950" y="144045"/>
                  </a:lnTo>
                  <a:lnTo>
                    <a:pt x="2708445" y="140955"/>
                  </a:lnTo>
                  <a:lnTo>
                    <a:pt x="2729941" y="137911"/>
                  </a:lnTo>
                  <a:lnTo>
                    <a:pt x="2751436" y="134908"/>
                  </a:lnTo>
                  <a:lnTo>
                    <a:pt x="2772932" y="131944"/>
                  </a:lnTo>
                  <a:lnTo>
                    <a:pt x="2794428" y="129016"/>
                  </a:lnTo>
                  <a:lnTo>
                    <a:pt x="2815923" y="126121"/>
                  </a:lnTo>
                  <a:lnTo>
                    <a:pt x="2837419" y="123255"/>
                  </a:lnTo>
                  <a:lnTo>
                    <a:pt x="2858914" y="120417"/>
                  </a:lnTo>
                  <a:lnTo>
                    <a:pt x="2880410" y="117602"/>
                  </a:lnTo>
                  <a:lnTo>
                    <a:pt x="2901906" y="114809"/>
                  </a:lnTo>
                  <a:lnTo>
                    <a:pt x="2923401" y="112033"/>
                  </a:lnTo>
                  <a:lnTo>
                    <a:pt x="2944897" y="109272"/>
                  </a:lnTo>
                  <a:lnTo>
                    <a:pt x="2966392" y="106523"/>
                  </a:lnTo>
                  <a:lnTo>
                    <a:pt x="2987888" y="103783"/>
                  </a:lnTo>
                  <a:lnTo>
                    <a:pt x="3009384" y="101049"/>
                  </a:lnTo>
                  <a:lnTo>
                    <a:pt x="3030879" y="98318"/>
                  </a:lnTo>
                  <a:lnTo>
                    <a:pt x="3052375" y="95587"/>
                  </a:lnTo>
                  <a:lnTo>
                    <a:pt x="3073870" y="92857"/>
                  </a:lnTo>
                  <a:lnTo>
                    <a:pt x="3095366" y="90126"/>
                  </a:lnTo>
                  <a:lnTo>
                    <a:pt x="3116862" y="87395"/>
                  </a:lnTo>
                  <a:lnTo>
                    <a:pt x="3138357" y="84665"/>
                  </a:lnTo>
                  <a:lnTo>
                    <a:pt x="3159853" y="81934"/>
                  </a:lnTo>
                  <a:lnTo>
                    <a:pt x="3181348" y="79203"/>
                  </a:lnTo>
                  <a:lnTo>
                    <a:pt x="3202844" y="76472"/>
                  </a:lnTo>
                  <a:lnTo>
                    <a:pt x="3224340" y="73741"/>
                  </a:lnTo>
                  <a:lnTo>
                    <a:pt x="3245835" y="71011"/>
                  </a:lnTo>
                  <a:lnTo>
                    <a:pt x="3267331" y="68280"/>
                  </a:lnTo>
                  <a:lnTo>
                    <a:pt x="3288826" y="65549"/>
                  </a:lnTo>
                  <a:lnTo>
                    <a:pt x="3310322" y="62818"/>
                  </a:lnTo>
                  <a:lnTo>
                    <a:pt x="3331818" y="60087"/>
                  </a:lnTo>
                  <a:lnTo>
                    <a:pt x="3353313" y="57356"/>
                  </a:lnTo>
                  <a:lnTo>
                    <a:pt x="3374809" y="54625"/>
                  </a:lnTo>
                  <a:lnTo>
                    <a:pt x="3396304" y="51894"/>
                  </a:lnTo>
                  <a:lnTo>
                    <a:pt x="3417800" y="49162"/>
                  </a:lnTo>
                  <a:lnTo>
                    <a:pt x="3439296" y="46431"/>
                  </a:lnTo>
                  <a:lnTo>
                    <a:pt x="3460791" y="43700"/>
                  </a:lnTo>
                  <a:lnTo>
                    <a:pt x="3482287" y="40969"/>
                  </a:lnTo>
                  <a:lnTo>
                    <a:pt x="3503782" y="38238"/>
                  </a:lnTo>
                  <a:lnTo>
                    <a:pt x="3525278" y="35507"/>
                  </a:lnTo>
                  <a:lnTo>
                    <a:pt x="3546774" y="32775"/>
                  </a:lnTo>
                  <a:lnTo>
                    <a:pt x="3568269" y="30044"/>
                  </a:lnTo>
                  <a:lnTo>
                    <a:pt x="3589765" y="27313"/>
                  </a:lnTo>
                  <a:lnTo>
                    <a:pt x="3611260" y="24582"/>
                  </a:lnTo>
                  <a:lnTo>
                    <a:pt x="3632756" y="21850"/>
                  </a:lnTo>
                  <a:lnTo>
                    <a:pt x="3654252" y="19119"/>
                  </a:lnTo>
                  <a:lnTo>
                    <a:pt x="3675747" y="16388"/>
                  </a:lnTo>
                  <a:lnTo>
                    <a:pt x="3697243" y="13656"/>
                  </a:lnTo>
                  <a:lnTo>
                    <a:pt x="3718738" y="10925"/>
                  </a:lnTo>
                  <a:lnTo>
                    <a:pt x="3740234" y="8194"/>
                  </a:lnTo>
                  <a:lnTo>
                    <a:pt x="3761730" y="5462"/>
                  </a:lnTo>
                  <a:lnTo>
                    <a:pt x="3783225" y="2731"/>
                  </a:lnTo>
                  <a:lnTo>
                    <a:pt x="3804721" y="0"/>
                  </a:lnTo>
                  <a:lnTo>
                    <a:pt x="3804721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0468" y="2127515"/>
              <a:ext cx="3589765" cy="934029"/>
            </a:xfrm>
            <a:custGeom>
              <a:avLst/>
              <a:pathLst>
                <a:path w="3589765" h="934029">
                  <a:moveTo>
                    <a:pt x="0" y="934029"/>
                  </a:moveTo>
                  <a:lnTo>
                    <a:pt x="21495" y="928405"/>
                  </a:lnTo>
                  <a:lnTo>
                    <a:pt x="42991" y="922781"/>
                  </a:lnTo>
                  <a:lnTo>
                    <a:pt x="64486" y="917158"/>
                  </a:lnTo>
                  <a:lnTo>
                    <a:pt x="85982" y="911534"/>
                  </a:lnTo>
                  <a:lnTo>
                    <a:pt x="107478" y="905910"/>
                  </a:lnTo>
                  <a:lnTo>
                    <a:pt x="128973" y="900286"/>
                  </a:lnTo>
                  <a:lnTo>
                    <a:pt x="150469" y="894662"/>
                  </a:lnTo>
                  <a:lnTo>
                    <a:pt x="171964" y="889038"/>
                  </a:lnTo>
                  <a:lnTo>
                    <a:pt x="193460" y="883414"/>
                  </a:lnTo>
                  <a:lnTo>
                    <a:pt x="214956" y="877790"/>
                  </a:lnTo>
                  <a:lnTo>
                    <a:pt x="236451" y="872166"/>
                  </a:lnTo>
                  <a:lnTo>
                    <a:pt x="257947" y="866542"/>
                  </a:lnTo>
                  <a:lnTo>
                    <a:pt x="279442" y="860919"/>
                  </a:lnTo>
                  <a:lnTo>
                    <a:pt x="300938" y="855295"/>
                  </a:lnTo>
                  <a:lnTo>
                    <a:pt x="322434" y="849671"/>
                  </a:lnTo>
                  <a:lnTo>
                    <a:pt x="343929" y="844047"/>
                  </a:lnTo>
                  <a:lnTo>
                    <a:pt x="365425" y="838423"/>
                  </a:lnTo>
                  <a:lnTo>
                    <a:pt x="386920" y="832796"/>
                  </a:lnTo>
                  <a:lnTo>
                    <a:pt x="408416" y="827164"/>
                  </a:lnTo>
                  <a:lnTo>
                    <a:pt x="429912" y="821525"/>
                  </a:lnTo>
                  <a:lnTo>
                    <a:pt x="451407" y="815876"/>
                  </a:lnTo>
                  <a:lnTo>
                    <a:pt x="472903" y="810214"/>
                  </a:lnTo>
                  <a:lnTo>
                    <a:pt x="494398" y="804536"/>
                  </a:lnTo>
                  <a:lnTo>
                    <a:pt x="515894" y="798842"/>
                  </a:lnTo>
                  <a:lnTo>
                    <a:pt x="537390" y="793127"/>
                  </a:lnTo>
                  <a:lnTo>
                    <a:pt x="558885" y="787389"/>
                  </a:lnTo>
                  <a:lnTo>
                    <a:pt x="580381" y="781626"/>
                  </a:lnTo>
                  <a:lnTo>
                    <a:pt x="601876" y="775836"/>
                  </a:lnTo>
                  <a:lnTo>
                    <a:pt x="623372" y="770015"/>
                  </a:lnTo>
                  <a:lnTo>
                    <a:pt x="644868" y="764161"/>
                  </a:lnTo>
                  <a:lnTo>
                    <a:pt x="666363" y="758272"/>
                  </a:lnTo>
                  <a:lnTo>
                    <a:pt x="687859" y="752346"/>
                  </a:lnTo>
                  <a:lnTo>
                    <a:pt x="709354" y="746379"/>
                  </a:lnTo>
                  <a:lnTo>
                    <a:pt x="730850" y="740369"/>
                  </a:lnTo>
                  <a:lnTo>
                    <a:pt x="752346" y="734314"/>
                  </a:lnTo>
                  <a:lnTo>
                    <a:pt x="773841" y="728210"/>
                  </a:lnTo>
                  <a:lnTo>
                    <a:pt x="795337" y="722057"/>
                  </a:lnTo>
                  <a:lnTo>
                    <a:pt x="816832" y="715850"/>
                  </a:lnTo>
                  <a:lnTo>
                    <a:pt x="838328" y="709588"/>
                  </a:lnTo>
                  <a:lnTo>
                    <a:pt x="859824" y="703269"/>
                  </a:lnTo>
                  <a:lnTo>
                    <a:pt x="881319" y="696888"/>
                  </a:lnTo>
                  <a:lnTo>
                    <a:pt x="902815" y="690445"/>
                  </a:lnTo>
                  <a:lnTo>
                    <a:pt x="924310" y="683936"/>
                  </a:lnTo>
                  <a:lnTo>
                    <a:pt x="945806" y="677359"/>
                  </a:lnTo>
                  <a:lnTo>
                    <a:pt x="967302" y="670712"/>
                  </a:lnTo>
                  <a:lnTo>
                    <a:pt x="988797" y="663992"/>
                  </a:lnTo>
                  <a:lnTo>
                    <a:pt x="1010293" y="657196"/>
                  </a:lnTo>
                  <a:lnTo>
                    <a:pt x="1031788" y="650322"/>
                  </a:lnTo>
                  <a:lnTo>
                    <a:pt x="1053284" y="643368"/>
                  </a:lnTo>
                  <a:lnTo>
                    <a:pt x="1074780" y="636330"/>
                  </a:lnTo>
                  <a:lnTo>
                    <a:pt x="1096275" y="629208"/>
                  </a:lnTo>
                  <a:lnTo>
                    <a:pt x="1117771" y="621997"/>
                  </a:lnTo>
                  <a:lnTo>
                    <a:pt x="1139266" y="614696"/>
                  </a:lnTo>
                  <a:lnTo>
                    <a:pt x="1160762" y="607301"/>
                  </a:lnTo>
                  <a:lnTo>
                    <a:pt x="1182258" y="599813"/>
                  </a:lnTo>
                  <a:lnTo>
                    <a:pt x="1203753" y="592236"/>
                  </a:lnTo>
                  <a:lnTo>
                    <a:pt x="1225249" y="584576"/>
                  </a:lnTo>
                  <a:lnTo>
                    <a:pt x="1246744" y="576839"/>
                  </a:lnTo>
                  <a:lnTo>
                    <a:pt x="1268240" y="569031"/>
                  </a:lnTo>
                  <a:lnTo>
                    <a:pt x="1289736" y="561160"/>
                  </a:lnTo>
                  <a:lnTo>
                    <a:pt x="1311231" y="553231"/>
                  </a:lnTo>
                  <a:lnTo>
                    <a:pt x="1332727" y="545251"/>
                  </a:lnTo>
                  <a:lnTo>
                    <a:pt x="1354222" y="537225"/>
                  </a:lnTo>
                  <a:lnTo>
                    <a:pt x="1375718" y="529160"/>
                  </a:lnTo>
                  <a:lnTo>
                    <a:pt x="1397214" y="521062"/>
                  </a:lnTo>
                  <a:lnTo>
                    <a:pt x="1418709" y="512938"/>
                  </a:lnTo>
                  <a:lnTo>
                    <a:pt x="1440205" y="504794"/>
                  </a:lnTo>
                  <a:lnTo>
                    <a:pt x="1461700" y="496635"/>
                  </a:lnTo>
                  <a:lnTo>
                    <a:pt x="1483196" y="488469"/>
                  </a:lnTo>
                  <a:lnTo>
                    <a:pt x="1504692" y="480301"/>
                  </a:lnTo>
                  <a:lnTo>
                    <a:pt x="1526187" y="472138"/>
                  </a:lnTo>
                  <a:lnTo>
                    <a:pt x="1547683" y="463985"/>
                  </a:lnTo>
                  <a:lnTo>
                    <a:pt x="1569178" y="455849"/>
                  </a:lnTo>
                  <a:lnTo>
                    <a:pt x="1590674" y="447736"/>
                  </a:lnTo>
                  <a:lnTo>
                    <a:pt x="1612170" y="439653"/>
                  </a:lnTo>
                  <a:lnTo>
                    <a:pt x="1633665" y="431604"/>
                  </a:lnTo>
                  <a:lnTo>
                    <a:pt x="1655161" y="423597"/>
                  </a:lnTo>
                  <a:lnTo>
                    <a:pt x="1676656" y="415637"/>
                  </a:lnTo>
                  <a:lnTo>
                    <a:pt x="1698152" y="407730"/>
                  </a:lnTo>
                  <a:lnTo>
                    <a:pt x="1719648" y="399884"/>
                  </a:lnTo>
                  <a:lnTo>
                    <a:pt x="1741143" y="392102"/>
                  </a:lnTo>
                  <a:lnTo>
                    <a:pt x="1762639" y="384393"/>
                  </a:lnTo>
                  <a:lnTo>
                    <a:pt x="1784134" y="376761"/>
                  </a:lnTo>
                  <a:lnTo>
                    <a:pt x="1805630" y="369214"/>
                  </a:lnTo>
                  <a:lnTo>
                    <a:pt x="1827126" y="361756"/>
                  </a:lnTo>
                  <a:lnTo>
                    <a:pt x="1848621" y="354395"/>
                  </a:lnTo>
                  <a:lnTo>
                    <a:pt x="1870117" y="347137"/>
                  </a:lnTo>
                  <a:lnTo>
                    <a:pt x="1891612" y="339987"/>
                  </a:lnTo>
                  <a:lnTo>
                    <a:pt x="1913108" y="332952"/>
                  </a:lnTo>
                  <a:lnTo>
                    <a:pt x="1934604" y="326039"/>
                  </a:lnTo>
                  <a:lnTo>
                    <a:pt x="1956099" y="319252"/>
                  </a:lnTo>
                  <a:lnTo>
                    <a:pt x="1977595" y="312600"/>
                  </a:lnTo>
                  <a:lnTo>
                    <a:pt x="1999090" y="306087"/>
                  </a:lnTo>
                  <a:lnTo>
                    <a:pt x="2020586" y="299718"/>
                  </a:lnTo>
                  <a:lnTo>
                    <a:pt x="2042082" y="293492"/>
                  </a:lnTo>
                  <a:lnTo>
                    <a:pt x="2063577" y="287404"/>
                  </a:lnTo>
                  <a:lnTo>
                    <a:pt x="2085073" y="281451"/>
                  </a:lnTo>
                  <a:lnTo>
                    <a:pt x="2106568" y="275629"/>
                  </a:lnTo>
                  <a:lnTo>
                    <a:pt x="2128064" y="269934"/>
                  </a:lnTo>
                  <a:lnTo>
                    <a:pt x="2149560" y="264362"/>
                  </a:lnTo>
                  <a:lnTo>
                    <a:pt x="2171055" y="258909"/>
                  </a:lnTo>
                  <a:lnTo>
                    <a:pt x="2192551" y="253572"/>
                  </a:lnTo>
                  <a:lnTo>
                    <a:pt x="2214046" y="248346"/>
                  </a:lnTo>
                  <a:lnTo>
                    <a:pt x="2235542" y="243228"/>
                  </a:lnTo>
                  <a:lnTo>
                    <a:pt x="2257038" y="238215"/>
                  </a:lnTo>
                  <a:lnTo>
                    <a:pt x="2278533" y="233301"/>
                  </a:lnTo>
                  <a:lnTo>
                    <a:pt x="2300029" y="228484"/>
                  </a:lnTo>
                  <a:lnTo>
                    <a:pt x="2321524" y="223760"/>
                  </a:lnTo>
                  <a:lnTo>
                    <a:pt x="2343020" y="219124"/>
                  </a:lnTo>
                  <a:lnTo>
                    <a:pt x="2364516" y="214573"/>
                  </a:lnTo>
                  <a:lnTo>
                    <a:pt x="2386011" y="210102"/>
                  </a:lnTo>
                  <a:lnTo>
                    <a:pt x="2407507" y="205709"/>
                  </a:lnTo>
                  <a:lnTo>
                    <a:pt x="2429002" y="201390"/>
                  </a:lnTo>
                  <a:lnTo>
                    <a:pt x="2450498" y="197139"/>
                  </a:lnTo>
                  <a:lnTo>
                    <a:pt x="2471994" y="192955"/>
                  </a:lnTo>
                  <a:lnTo>
                    <a:pt x="2493489" y="188831"/>
                  </a:lnTo>
                  <a:lnTo>
                    <a:pt x="2514985" y="184766"/>
                  </a:lnTo>
                  <a:lnTo>
                    <a:pt x="2536480" y="180755"/>
                  </a:lnTo>
                  <a:lnTo>
                    <a:pt x="2557976" y="176794"/>
                  </a:lnTo>
                  <a:lnTo>
                    <a:pt x="2579472" y="172879"/>
                  </a:lnTo>
                  <a:lnTo>
                    <a:pt x="2600967" y="169007"/>
                  </a:lnTo>
                  <a:lnTo>
                    <a:pt x="2622463" y="165173"/>
                  </a:lnTo>
                  <a:lnTo>
                    <a:pt x="2643958" y="161374"/>
                  </a:lnTo>
                  <a:lnTo>
                    <a:pt x="2665454" y="157606"/>
                  </a:lnTo>
                  <a:lnTo>
                    <a:pt x="2686950" y="153865"/>
                  </a:lnTo>
                  <a:lnTo>
                    <a:pt x="2708445" y="150147"/>
                  </a:lnTo>
                  <a:lnTo>
                    <a:pt x="2729941" y="146448"/>
                  </a:lnTo>
                  <a:lnTo>
                    <a:pt x="2751436" y="142765"/>
                  </a:lnTo>
                  <a:lnTo>
                    <a:pt x="2772932" y="139093"/>
                  </a:lnTo>
                  <a:lnTo>
                    <a:pt x="2794428" y="135429"/>
                  </a:lnTo>
                  <a:lnTo>
                    <a:pt x="2815923" y="131768"/>
                  </a:lnTo>
                  <a:lnTo>
                    <a:pt x="2837419" y="128108"/>
                  </a:lnTo>
                  <a:lnTo>
                    <a:pt x="2858914" y="124449"/>
                  </a:lnTo>
                  <a:lnTo>
                    <a:pt x="2880410" y="120789"/>
                  </a:lnTo>
                  <a:lnTo>
                    <a:pt x="2901906" y="117129"/>
                  </a:lnTo>
                  <a:lnTo>
                    <a:pt x="2923401" y="113469"/>
                  </a:lnTo>
                  <a:lnTo>
                    <a:pt x="2944897" y="109809"/>
                  </a:lnTo>
                  <a:lnTo>
                    <a:pt x="2966392" y="106149"/>
                  </a:lnTo>
                  <a:lnTo>
                    <a:pt x="2987888" y="102489"/>
                  </a:lnTo>
                  <a:lnTo>
                    <a:pt x="3009384" y="98829"/>
                  </a:lnTo>
                  <a:lnTo>
                    <a:pt x="3030879" y="95169"/>
                  </a:lnTo>
                  <a:lnTo>
                    <a:pt x="3052375" y="91509"/>
                  </a:lnTo>
                  <a:lnTo>
                    <a:pt x="3073870" y="87849"/>
                  </a:lnTo>
                  <a:lnTo>
                    <a:pt x="3095366" y="84189"/>
                  </a:lnTo>
                  <a:lnTo>
                    <a:pt x="3116862" y="80528"/>
                  </a:lnTo>
                  <a:lnTo>
                    <a:pt x="3138357" y="76868"/>
                  </a:lnTo>
                  <a:lnTo>
                    <a:pt x="3159853" y="73208"/>
                  </a:lnTo>
                  <a:lnTo>
                    <a:pt x="3181348" y="69548"/>
                  </a:lnTo>
                  <a:lnTo>
                    <a:pt x="3202844" y="65887"/>
                  </a:lnTo>
                  <a:lnTo>
                    <a:pt x="3224340" y="62227"/>
                  </a:lnTo>
                  <a:lnTo>
                    <a:pt x="3245835" y="58567"/>
                  </a:lnTo>
                  <a:lnTo>
                    <a:pt x="3267331" y="54906"/>
                  </a:lnTo>
                  <a:lnTo>
                    <a:pt x="3288826" y="51246"/>
                  </a:lnTo>
                  <a:lnTo>
                    <a:pt x="3310322" y="47586"/>
                  </a:lnTo>
                  <a:lnTo>
                    <a:pt x="3331818" y="43925"/>
                  </a:lnTo>
                  <a:lnTo>
                    <a:pt x="3353313" y="40265"/>
                  </a:lnTo>
                  <a:lnTo>
                    <a:pt x="3374809" y="36604"/>
                  </a:lnTo>
                  <a:lnTo>
                    <a:pt x="3396304" y="32944"/>
                  </a:lnTo>
                  <a:lnTo>
                    <a:pt x="3417800" y="29284"/>
                  </a:lnTo>
                  <a:lnTo>
                    <a:pt x="3439296" y="25623"/>
                  </a:lnTo>
                  <a:lnTo>
                    <a:pt x="3460791" y="21963"/>
                  </a:lnTo>
                  <a:lnTo>
                    <a:pt x="3482287" y="18302"/>
                  </a:lnTo>
                  <a:lnTo>
                    <a:pt x="3503782" y="14642"/>
                  </a:lnTo>
                  <a:lnTo>
                    <a:pt x="3525278" y="10981"/>
                  </a:lnTo>
                  <a:lnTo>
                    <a:pt x="3546774" y="7321"/>
                  </a:lnTo>
                  <a:lnTo>
                    <a:pt x="3568269" y="3660"/>
                  </a:lnTo>
                  <a:lnTo>
                    <a:pt x="3589765" y="0"/>
                  </a:lnTo>
                  <a:lnTo>
                    <a:pt x="3589765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356919" y="2195534"/>
              <a:ext cx="3353313" cy="869269"/>
            </a:xfrm>
            <a:custGeom>
              <a:avLst/>
              <a:pathLst>
                <a:path w="3353313" h="869269">
                  <a:moveTo>
                    <a:pt x="0" y="869269"/>
                  </a:moveTo>
                  <a:lnTo>
                    <a:pt x="21495" y="862655"/>
                  </a:lnTo>
                  <a:lnTo>
                    <a:pt x="42991" y="856041"/>
                  </a:lnTo>
                  <a:lnTo>
                    <a:pt x="64486" y="849426"/>
                  </a:lnTo>
                  <a:lnTo>
                    <a:pt x="85982" y="842812"/>
                  </a:lnTo>
                  <a:lnTo>
                    <a:pt x="107478" y="836198"/>
                  </a:lnTo>
                  <a:lnTo>
                    <a:pt x="128973" y="829584"/>
                  </a:lnTo>
                  <a:lnTo>
                    <a:pt x="150469" y="822967"/>
                  </a:lnTo>
                  <a:lnTo>
                    <a:pt x="171964" y="816346"/>
                  </a:lnTo>
                  <a:lnTo>
                    <a:pt x="193460" y="809717"/>
                  </a:lnTo>
                  <a:lnTo>
                    <a:pt x="214956" y="803078"/>
                  </a:lnTo>
                  <a:lnTo>
                    <a:pt x="236451" y="796428"/>
                  </a:lnTo>
                  <a:lnTo>
                    <a:pt x="257947" y="789763"/>
                  </a:lnTo>
                  <a:lnTo>
                    <a:pt x="279442" y="783081"/>
                  </a:lnTo>
                  <a:lnTo>
                    <a:pt x="300938" y="776381"/>
                  </a:lnTo>
                  <a:lnTo>
                    <a:pt x="322434" y="769658"/>
                  </a:lnTo>
                  <a:lnTo>
                    <a:pt x="343929" y="762912"/>
                  </a:lnTo>
                  <a:lnTo>
                    <a:pt x="365425" y="756139"/>
                  </a:lnTo>
                  <a:lnTo>
                    <a:pt x="386920" y="749337"/>
                  </a:lnTo>
                  <a:lnTo>
                    <a:pt x="408416" y="742504"/>
                  </a:lnTo>
                  <a:lnTo>
                    <a:pt x="429912" y="735638"/>
                  </a:lnTo>
                  <a:lnTo>
                    <a:pt x="451407" y="728735"/>
                  </a:lnTo>
                  <a:lnTo>
                    <a:pt x="472903" y="721794"/>
                  </a:lnTo>
                  <a:lnTo>
                    <a:pt x="494398" y="714812"/>
                  </a:lnTo>
                  <a:lnTo>
                    <a:pt x="515894" y="707787"/>
                  </a:lnTo>
                  <a:lnTo>
                    <a:pt x="537390" y="700717"/>
                  </a:lnTo>
                  <a:lnTo>
                    <a:pt x="558885" y="693598"/>
                  </a:lnTo>
                  <a:lnTo>
                    <a:pt x="580381" y="686429"/>
                  </a:lnTo>
                  <a:lnTo>
                    <a:pt x="601876" y="679207"/>
                  </a:lnTo>
                  <a:lnTo>
                    <a:pt x="623372" y="671930"/>
                  </a:lnTo>
                  <a:lnTo>
                    <a:pt x="644868" y="664595"/>
                  </a:lnTo>
                  <a:lnTo>
                    <a:pt x="666363" y="657200"/>
                  </a:lnTo>
                  <a:lnTo>
                    <a:pt x="687859" y="649743"/>
                  </a:lnTo>
                  <a:lnTo>
                    <a:pt x="709354" y="642222"/>
                  </a:lnTo>
                  <a:lnTo>
                    <a:pt x="730850" y="634633"/>
                  </a:lnTo>
                  <a:lnTo>
                    <a:pt x="752346" y="626974"/>
                  </a:lnTo>
                  <a:lnTo>
                    <a:pt x="773841" y="619244"/>
                  </a:lnTo>
                  <a:lnTo>
                    <a:pt x="795337" y="611439"/>
                  </a:lnTo>
                  <a:lnTo>
                    <a:pt x="816832" y="603558"/>
                  </a:lnTo>
                  <a:lnTo>
                    <a:pt x="838328" y="595597"/>
                  </a:lnTo>
                  <a:lnTo>
                    <a:pt x="859824" y="587555"/>
                  </a:lnTo>
                  <a:lnTo>
                    <a:pt x="881319" y="579430"/>
                  </a:lnTo>
                  <a:lnTo>
                    <a:pt x="902815" y="571218"/>
                  </a:lnTo>
                  <a:lnTo>
                    <a:pt x="924310" y="562917"/>
                  </a:lnTo>
                  <a:lnTo>
                    <a:pt x="945806" y="554528"/>
                  </a:lnTo>
                  <a:lnTo>
                    <a:pt x="967302" y="546055"/>
                  </a:lnTo>
                  <a:lnTo>
                    <a:pt x="988797" y="537505"/>
                  </a:lnTo>
                  <a:lnTo>
                    <a:pt x="1010293" y="528888"/>
                  </a:lnTo>
                  <a:lnTo>
                    <a:pt x="1031788" y="520208"/>
                  </a:lnTo>
                  <a:lnTo>
                    <a:pt x="1053284" y="511475"/>
                  </a:lnTo>
                  <a:lnTo>
                    <a:pt x="1074780" y="502696"/>
                  </a:lnTo>
                  <a:lnTo>
                    <a:pt x="1096275" y="493877"/>
                  </a:lnTo>
                  <a:lnTo>
                    <a:pt x="1117771" y="485027"/>
                  </a:lnTo>
                  <a:lnTo>
                    <a:pt x="1139266" y="476152"/>
                  </a:lnTo>
                  <a:lnTo>
                    <a:pt x="1160762" y="467261"/>
                  </a:lnTo>
                  <a:lnTo>
                    <a:pt x="1182258" y="458359"/>
                  </a:lnTo>
                  <a:lnTo>
                    <a:pt x="1203753" y="449456"/>
                  </a:lnTo>
                  <a:lnTo>
                    <a:pt x="1225249" y="440558"/>
                  </a:lnTo>
                  <a:lnTo>
                    <a:pt x="1246744" y="431672"/>
                  </a:lnTo>
                  <a:lnTo>
                    <a:pt x="1268240" y="422806"/>
                  </a:lnTo>
                  <a:lnTo>
                    <a:pt x="1289736" y="413968"/>
                  </a:lnTo>
                  <a:lnTo>
                    <a:pt x="1311231" y="405163"/>
                  </a:lnTo>
                  <a:lnTo>
                    <a:pt x="1332727" y="396400"/>
                  </a:lnTo>
                  <a:lnTo>
                    <a:pt x="1354222" y="387686"/>
                  </a:lnTo>
                  <a:lnTo>
                    <a:pt x="1375718" y="379028"/>
                  </a:lnTo>
                  <a:lnTo>
                    <a:pt x="1397214" y="370434"/>
                  </a:lnTo>
                  <a:lnTo>
                    <a:pt x="1418709" y="361910"/>
                  </a:lnTo>
                  <a:lnTo>
                    <a:pt x="1440205" y="353463"/>
                  </a:lnTo>
                  <a:lnTo>
                    <a:pt x="1461700" y="345102"/>
                  </a:lnTo>
                  <a:lnTo>
                    <a:pt x="1483196" y="336832"/>
                  </a:lnTo>
                  <a:lnTo>
                    <a:pt x="1504692" y="328661"/>
                  </a:lnTo>
                  <a:lnTo>
                    <a:pt x="1526187" y="320597"/>
                  </a:lnTo>
                  <a:lnTo>
                    <a:pt x="1547683" y="312647"/>
                  </a:lnTo>
                  <a:lnTo>
                    <a:pt x="1569178" y="304817"/>
                  </a:lnTo>
                  <a:lnTo>
                    <a:pt x="1590674" y="297116"/>
                  </a:lnTo>
                  <a:lnTo>
                    <a:pt x="1612170" y="289550"/>
                  </a:lnTo>
                  <a:lnTo>
                    <a:pt x="1633665" y="282126"/>
                  </a:lnTo>
                  <a:lnTo>
                    <a:pt x="1655161" y="274853"/>
                  </a:lnTo>
                  <a:lnTo>
                    <a:pt x="1676656" y="267736"/>
                  </a:lnTo>
                  <a:lnTo>
                    <a:pt x="1698152" y="260785"/>
                  </a:lnTo>
                  <a:lnTo>
                    <a:pt x="1719648" y="254005"/>
                  </a:lnTo>
                  <a:lnTo>
                    <a:pt x="1741143" y="247405"/>
                  </a:lnTo>
                  <a:lnTo>
                    <a:pt x="1762639" y="240991"/>
                  </a:lnTo>
                  <a:lnTo>
                    <a:pt x="1784134" y="234770"/>
                  </a:lnTo>
                  <a:lnTo>
                    <a:pt x="1805630" y="228737"/>
                  </a:lnTo>
                  <a:lnTo>
                    <a:pt x="1827126" y="222888"/>
                  </a:lnTo>
                  <a:lnTo>
                    <a:pt x="1848621" y="217219"/>
                  </a:lnTo>
                  <a:lnTo>
                    <a:pt x="1870117" y="211722"/>
                  </a:lnTo>
                  <a:lnTo>
                    <a:pt x="1891612" y="206395"/>
                  </a:lnTo>
                  <a:lnTo>
                    <a:pt x="1913108" y="201231"/>
                  </a:lnTo>
                  <a:lnTo>
                    <a:pt x="1934604" y="196226"/>
                  </a:lnTo>
                  <a:lnTo>
                    <a:pt x="1956099" y="191374"/>
                  </a:lnTo>
                  <a:lnTo>
                    <a:pt x="1977595" y="186671"/>
                  </a:lnTo>
                  <a:lnTo>
                    <a:pt x="1999090" y="182111"/>
                  </a:lnTo>
                  <a:lnTo>
                    <a:pt x="2020586" y="177689"/>
                  </a:lnTo>
                  <a:lnTo>
                    <a:pt x="2042082" y="173400"/>
                  </a:lnTo>
                  <a:lnTo>
                    <a:pt x="2063577" y="169239"/>
                  </a:lnTo>
                  <a:lnTo>
                    <a:pt x="2085073" y="165201"/>
                  </a:lnTo>
                  <a:lnTo>
                    <a:pt x="2106568" y="161281"/>
                  </a:lnTo>
                  <a:lnTo>
                    <a:pt x="2128064" y="157473"/>
                  </a:lnTo>
                  <a:lnTo>
                    <a:pt x="2149560" y="153773"/>
                  </a:lnTo>
                  <a:lnTo>
                    <a:pt x="2171055" y="150175"/>
                  </a:lnTo>
                  <a:lnTo>
                    <a:pt x="2192551" y="146675"/>
                  </a:lnTo>
                  <a:lnTo>
                    <a:pt x="2214046" y="143267"/>
                  </a:lnTo>
                  <a:lnTo>
                    <a:pt x="2235542" y="139946"/>
                  </a:lnTo>
                  <a:lnTo>
                    <a:pt x="2257038" y="136706"/>
                  </a:lnTo>
                  <a:lnTo>
                    <a:pt x="2278533" y="133544"/>
                  </a:lnTo>
                  <a:lnTo>
                    <a:pt x="2300029" y="130453"/>
                  </a:lnTo>
                  <a:lnTo>
                    <a:pt x="2321524" y="127429"/>
                  </a:lnTo>
                  <a:lnTo>
                    <a:pt x="2343020" y="124467"/>
                  </a:lnTo>
                  <a:lnTo>
                    <a:pt x="2364516" y="121560"/>
                  </a:lnTo>
                  <a:lnTo>
                    <a:pt x="2386011" y="118705"/>
                  </a:lnTo>
                  <a:lnTo>
                    <a:pt x="2407507" y="115897"/>
                  </a:lnTo>
                  <a:lnTo>
                    <a:pt x="2429002" y="113129"/>
                  </a:lnTo>
                  <a:lnTo>
                    <a:pt x="2450498" y="110397"/>
                  </a:lnTo>
                  <a:lnTo>
                    <a:pt x="2471994" y="107695"/>
                  </a:lnTo>
                  <a:lnTo>
                    <a:pt x="2493489" y="105020"/>
                  </a:lnTo>
                  <a:lnTo>
                    <a:pt x="2514985" y="102364"/>
                  </a:lnTo>
                  <a:lnTo>
                    <a:pt x="2536480" y="99724"/>
                  </a:lnTo>
                  <a:lnTo>
                    <a:pt x="2557976" y="97095"/>
                  </a:lnTo>
                  <a:lnTo>
                    <a:pt x="2579472" y="94470"/>
                  </a:lnTo>
                  <a:lnTo>
                    <a:pt x="2600967" y="91846"/>
                  </a:lnTo>
                  <a:lnTo>
                    <a:pt x="2622463" y="89223"/>
                  </a:lnTo>
                  <a:lnTo>
                    <a:pt x="2643958" y="86599"/>
                  </a:lnTo>
                  <a:lnTo>
                    <a:pt x="2665454" y="83975"/>
                  </a:lnTo>
                  <a:lnTo>
                    <a:pt x="2686950" y="81351"/>
                  </a:lnTo>
                  <a:lnTo>
                    <a:pt x="2708445" y="78727"/>
                  </a:lnTo>
                  <a:lnTo>
                    <a:pt x="2729941" y="76103"/>
                  </a:lnTo>
                  <a:lnTo>
                    <a:pt x="2751436" y="73479"/>
                  </a:lnTo>
                  <a:lnTo>
                    <a:pt x="2772932" y="70855"/>
                  </a:lnTo>
                  <a:lnTo>
                    <a:pt x="2794428" y="68231"/>
                  </a:lnTo>
                  <a:lnTo>
                    <a:pt x="2815923" y="65607"/>
                  </a:lnTo>
                  <a:lnTo>
                    <a:pt x="2837419" y="62983"/>
                  </a:lnTo>
                  <a:lnTo>
                    <a:pt x="2858914" y="60359"/>
                  </a:lnTo>
                  <a:lnTo>
                    <a:pt x="2880410" y="57735"/>
                  </a:lnTo>
                  <a:lnTo>
                    <a:pt x="2901906" y="55111"/>
                  </a:lnTo>
                  <a:lnTo>
                    <a:pt x="2923401" y="52486"/>
                  </a:lnTo>
                  <a:lnTo>
                    <a:pt x="2944897" y="49862"/>
                  </a:lnTo>
                  <a:lnTo>
                    <a:pt x="2966392" y="47238"/>
                  </a:lnTo>
                  <a:lnTo>
                    <a:pt x="2987888" y="44614"/>
                  </a:lnTo>
                  <a:lnTo>
                    <a:pt x="3009384" y="41990"/>
                  </a:lnTo>
                  <a:lnTo>
                    <a:pt x="3030879" y="39365"/>
                  </a:lnTo>
                  <a:lnTo>
                    <a:pt x="3052375" y="36741"/>
                  </a:lnTo>
                  <a:lnTo>
                    <a:pt x="3073870" y="34117"/>
                  </a:lnTo>
                  <a:lnTo>
                    <a:pt x="3095366" y="31492"/>
                  </a:lnTo>
                  <a:lnTo>
                    <a:pt x="3116862" y="28868"/>
                  </a:lnTo>
                  <a:lnTo>
                    <a:pt x="3138357" y="26244"/>
                  </a:lnTo>
                  <a:lnTo>
                    <a:pt x="3159853" y="23619"/>
                  </a:lnTo>
                  <a:lnTo>
                    <a:pt x="3181348" y="20995"/>
                  </a:lnTo>
                  <a:lnTo>
                    <a:pt x="3202844" y="18371"/>
                  </a:lnTo>
                  <a:lnTo>
                    <a:pt x="3224340" y="15746"/>
                  </a:lnTo>
                  <a:lnTo>
                    <a:pt x="3245835" y="13122"/>
                  </a:lnTo>
                  <a:lnTo>
                    <a:pt x="3267331" y="10497"/>
                  </a:lnTo>
                  <a:lnTo>
                    <a:pt x="3288826" y="7873"/>
                  </a:lnTo>
                  <a:lnTo>
                    <a:pt x="3310322" y="5248"/>
                  </a:lnTo>
                  <a:lnTo>
                    <a:pt x="3331818" y="2624"/>
                  </a:lnTo>
                  <a:lnTo>
                    <a:pt x="3353313" y="0"/>
                  </a:lnTo>
                  <a:lnTo>
                    <a:pt x="3353313" y="0"/>
                  </a:lnTo>
                </a:path>
              </a:pathLst>
            </a:custGeom>
            <a:ln w="13550" cap="flat">
              <a:solidFill>
                <a:srgbClr val="FA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36362" y="2132715"/>
              <a:ext cx="3073870" cy="933716"/>
            </a:xfrm>
            <a:custGeom>
              <a:avLst/>
              <a:pathLst>
                <a:path w="3073870" h="933716">
                  <a:moveTo>
                    <a:pt x="0" y="933716"/>
                  </a:moveTo>
                  <a:lnTo>
                    <a:pt x="21495" y="927446"/>
                  </a:lnTo>
                  <a:lnTo>
                    <a:pt x="42991" y="921163"/>
                  </a:lnTo>
                  <a:lnTo>
                    <a:pt x="64486" y="914866"/>
                  </a:lnTo>
                  <a:lnTo>
                    <a:pt x="85982" y="908552"/>
                  </a:lnTo>
                  <a:lnTo>
                    <a:pt x="107478" y="902220"/>
                  </a:lnTo>
                  <a:lnTo>
                    <a:pt x="128973" y="895869"/>
                  </a:lnTo>
                  <a:lnTo>
                    <a:pt x="150469" y="889497"/>
                  </a:lnTo>
                  <a:lnTo>
                    <a:pt x="171964" y="883103"/>
                  </a:lnTo>
                  <a:lnTo>
                    <a:pt x="193460" y="876685"/>
                  </a:lnTo>
                  <a:lnTo>
                    <a:pt x="214956" y="870243"/>
                  </a:lnTo>
                  <a:lnTo>
                    <a:pt x="236451" y="863773"/>
                  </a:lnTo>
                  <a:lnTo>
                    <a:pt x="257947" y="857276"/>
                  </a:lnTo>
                  <a:lnTo>
                    <a:pt x="279442" y="850749"/>
                  </a:lnTo>
                  <a:lnTo>
                    <a:pt x="300938" y="844190"/>
                  </a:lnTo>
                  <a:lnTo>
                    <a:pt x="322434" y="837600"/>
                  </a:lnTo>
                  <a:lnTo>
                    <a:pt x="343929" y="830975"/>
                  </a:lnTo>
                  <a:lnTo>
                    <a:pt x="365425" y="824315"/>
                  </a:lnTo>
                  <a:lnTo>
                    <a:pt x="386920" y="817617"/>
                  </a:lnTo>
                  <a:lnTo>
                    <a:pt x="408416" y="810882"/>
                  </a:lnTo>
                  <a:lnTo>
                    <a:pt x="429912" y="804106"/>
                  </a:lnTo>
                  <a:lnTo>
                    <a:pt x="451407" y="797289"/>
                  </a:lnTo>
                  <a:lnTo>
                    <a:pt x="472903" y="790429"/>
                  </a:lnTo>
                  <a:lnTo>
                    <a:pt x="494398" y="783525"/>
                  </a:lnTo>
                  <a:lnTo>
                    <a:pt x="515894" y="776575"/>
                  </a:lnTo>
                  <a:lnTo>
                    <a:pt x="537390" y="769577"/>
                  </a:lnTo>
                  <a:lnTo>
                    <a:pt x="558885" y="762531"/>
                  </a:lnTo>
                  <a:lnTo>
                    <a:pt x="580381" y="755434"/>
                  </a:lnTo>
                  <a:lnTo>
                    <a:pt x="601876" y="748286"/>
                  </a:lnTo>
                  <a:lnTo>
                    <a:pt x="623372" y="741085"/>
                  </a:lnTo>
                  <a:lnTo>
                    <a:pt x="644868" y="733828"/>
                  </a:lnTo>
                  <a:lnTo>
                    <a:pt x="666363" y="726517"/>
                  </a:lnTo>
                  <a:lnTo>
                    <a:pt x="687859" y="719152"/>
                  </a:lnTo>
                  <a:lnTo>
                    <a:pt x="709354" y="711738"/>
                  </a:lnTo>
                  <a:lnTo>
                    <a:pt x="730850" y="704278"/>
                  </a:lnTo>
                  <a:lnTo>
                    <a:pt x="752346" y="696774"/>
                  </a:lnTo>
                  <a:lnTo>
                    <a:pt x="773841" y="689230"/>
                  </a:lnTo>
                  <a:lnTo>
                    <a:pt x="795337" y="681649"/>
                  </a:lnTo>
                  <a:lnTo>
                    <a:pt x="816832" y="674035"/>
                  </a:lnTo>
                  <a:lnTo>
                    <a:pt x="838328" y="666391"/>
                  </a:lnTo>
                  <a:lnTo>
                    <a:pt x="859824" y="658719"/>
                  </a:lnTo>
                  <a:lnTo>
                    <a:pt x="881319" y="651024"/>
                  </a:lnTo>
                  <a:lnTo>
                    <a:pt x="902815" y="643308"/>
                  </a:lnTo>
                  <a:lnTo>
                    <a:pt x="924310" y="635575"/>
                  </a:lnTo>
                  <a:lnTo>
                    <a:pt x="945806" y="627828"/>
                  </a:lnTo>
                  <a:lnTo>
                    <a:pt x="967302" y="620070"/>
                  </a:lnTo>
                  <a:lnTo>
                    <a:pt x="988797" y="612305"/>
                  </a:lnTo>
                  <a:lnTo>
                    <a:pt x="1010293" y="604535"/>
                  </a:lnTo>
                  <a:lnTo>
                    <a:pt x="1031788" y="596764"/>
                  </a:lnTo>
                  <a:lnTo>
                    <a:pt x="1053284" y="588995"/>
                  </a:lnTo>
                  <a:lnTo>
                    <a:pt x="1074780" y="581232"/>
                  </a:lnTo>
                  <a:lnTo>
                    <a:pt x="1096275" y="573477"/>
                  </a:lnTo>
                  <a:lnTo>
                    <a:pt x="1117771" y="565734"/>
                  </a:lnTo>
                  <a:lnTo>
                    <a:pt x="1139266" y="558007"/>
                  </a:lnTo>
                  <a:lnTo>
                    <a:pt x="1160762" y="550298"/>
                  </a:lnTo>
                  <a:lnTo>
                    <a:pt x="1182258" y="542610"/>
                  </a:lnTo>
                  <a:lnTo>
                    <a:pt x="1203753" y="534948"/>
                  </a:lnTo>
                  <a:lnTo>
                    <a:pt x="1225249" y="527313"/>
                  </a:lnTo>
                  <a:lnTo>
                    <a:pt x="1246744" y="519710"/>
                  </a:lnTo>
                  <a:lnTo>
                    <a:pt x="1268240" y="512142"/>
                  </a:lnTo>
                  <a:lnTo>
                    <a:pt x="1289736" y="504611"/>
                  </a:lnTo>
                  <a:lnTo>
                    <a:pt x="1311231" y="497122"/>
                  </a:lnTo>
                  <a:lnTo>
                    <a:pt x="1332727" y="489676"/>
                  </a:lnTo>
                  <a:lnTo>
                    <a:pt x="1354222" y="482278"/>
                  </a:lnTo>
                  <a:lnTo>
                    <a:pt x="1375718" y="474931"/>
                  </a:lnTo>
                  <a:lnTo>
                    <a:pt x="1397214" y="467637"/>
                  </a:lnTo>
                  <a:lnTo>
                    <a:pt x="1418709" y="460400"/>
                  </a:lnTo>
                  <a:lnTo>
                    <a:pt x="1440205" y="453223"/>
                  </a:lnTo>
                  <a:lnTo>
                    <a:pt x="1461700" y="446110"/>
                  </a:lnTo>
                  <a:lnTo>
                    <a:pt x="1483196" y="439062"/>
                  </a:lnTo>
                  <a:lnTo>
                    <a:pt x="1504692" y="432084"/>
                  </a:lnTo>
                  <a:lnTo>
                    <a:pt x="1526187" y="425173"/>
                  </a:lnTo>
                  <a:lnTo>
                    <a:pt x="1547683" y="418328"/>
                  </a:lnTo>
                  <a:lnTo>
                    <a:pt x="1569178" y="411546"/>
                  </a:lnTo>
                  <a:lnTo>
                    <a:pt x="1590674" y="404826"/>
                  </a:lnTo>
                  <a:lnTo>
                    <a:pt x="1612170" y="398167"/>
                  </a:lnTo>
                  <a:lnTo>
                    <a:pt x="1633665" y="391565"/>
                  </a:lnTo>
                  <a:lnTo>
                    <a:pt x="1655161" y="385020"/>
                  </a:lnTo>
                  <a:lnTo>
                    <a:pt x="1676656" y="378529"/>
                  </a:lnTo>
                  <a:lnTo>
                    <a:pt x="1698152" y="372091"/>
                  </a:lnTo>
                  <a:lnTo>
                    <a:pt x="1719648" y="365703"/>
                  </a:lnTo>
                  <a:lnTo>
                    <a:pt x="1741143" y="359364"/>
                  </a:lnTo>
                  <a:lnTo>
                    <a:pt x="1762639" y="353072"/>
                  </a:lnTo>
                  <a:lnTo>
                    <a:pt x="1784134" y="346825"/>
                  </a:lnTo>
                  <a:lnTo>
                    <a:pt x="1805630" y="340621"/>
                  </a:lnTo>
                  <a:lnTo>
                    <a:pt x="1827126" y="334459"/>
                  </a:lnTo>
                  <a:lnTo>
                    <a:pt x="1848621" y="328336"/>
                  </a:lnTo>
                  <a:lnTo>
                    <a:pt x="1870117" y="322251"/>
                  </a:lnTo>
                  <a:lnTo>
                    <a:pt x="1891612" y="316201"/>
                  </a:lnTo>
                  <a:lnTo>
                    <a:pt x="1913108" y="310186"/>
                  </a:lnTo>
                  <a:lnTo>
                    <a:pt x="1934604" y="304203"/>
                  </a:lnTo>
                  <a:lnTo>
                    <a:pt x="1956099" y="298251"/>
                  </a:lnTo>
                  <a:lnTo>
                    <a:pt x="1977595" y="292327"/>
                  </a:lnTo>
                  <a:lnTo>
                    <a:pt x="1999090" y="286430"/>
                  </a:lnTo>
                  <a:lnTo>
                    <a:pt x="2020586" y="280558"/>
                  </a:lnTo>
                  <a:lnTo>
                    <a:pt x="2042082" y="274709"/>
                  </a:lnTo>
                  <a:lnTo>
                    <a:pt x="2063577" y="268882"/>
                  </a:lnTo>
                  <a:lnTo>
                    <a:pt x="2085073" y="263074"/>
                  </a:lnTo>
                  <a:lnTo>
                    <a:pt x="2106568" y="257285"/>
                  </a:lnTo>
                  <a:lnTo>
                    <a:pt x="2128064" y="251511"/>
                  </a:lnTo>
                  <a:lnTo>
                    <a:pt x="2149560" y="245751"/>
                  </a:lnTo>
                  <a:lnTo>
                    <a:pt x="2171055" y="240004"/>
                  </a:lnTo>
                  <a:lnTo>
                    <a:pt x="2192551" y="234267"/>
                  </a:lnTo>
                  <a:lnTo>
                    <a:pt x="2214046" y="228539"/>
                  </a:lnTo>
                  <a:lnTo>
                    <a:pt x="2235542" y="222818"/>
                  </a:lnTo>
                  <a:lnTo>
                    <a:pt x="2257038" y="217102"/>
                  </a:lnTo>
                  <a:lnTo>
                    <a:pt x="2278533" y="211389"/>
                  </a:lnTo>
                  <a:lnTo>
                    <a:pt x="2300029" y="205678"/>
                  </a:lnTo>
                  <a:lnTo>
                    <a:pt x="2321524" y="199968"/>
                  </a:lnTo>
                  <a:lnTo>
                    <a:pt x="2343020" y="194256"/>
                  </a:lnTo>
                  <a:lnTo>
                    <a:pt x="2364516" y="188545"/>
                  </a:lnTo>
                  <a:lnTo>
                    <a:pt x="2386011" y="182833"/>
                  </a:lnTo>
                  <a:lnTo>
                    <a:pt x="2407507" y="177122"/>
                  </a:lnTo>
                  <a:lnTo>
                    <a:pt x="2429002" y="171410"/>
                  </a:lnTo>
                  <a:lnTo>
                    <a:pt x="2450498" y="165697"/>
                  </a:lnTo>
                  <a:lnTo>
                    <a:pt x="2471994" y="159985"/>
                  </a:lnTo>
                  <a:lnTo>
                    <a:pt x="2493489" y="154273"/>
                  </a:lnTo>
                  <a:lnTo>
                    <a:pt x="2514985" y="148560"/>
                  </a:lnTo>
                  <a:lnTo>
                    <a:pt x="2536480" y="142847"/>
                  </a:lnTo>
                  <a:lnTo>
                    <a:pt x="2557976" y="137134"/>
                  </a:lnTo>
                  <a:lnTo>
                    <a:pt x="2579472" y="131421"/>
                  </a:lnTo>
                  <a:lnTo>
                    <a:pt x="2600967" y="125708"/>
                  </a:lnTo>
                  <a:lnTo>
                    <a:pt x="2622463" y="119995"/>
                  </a:lnTo>
                  <a:lnTo>
                    <a:pt x="2643958" y="114281"/>
                  </a:lnTo>
                  <a:lnTo>
                    <a:pt x="2665454" y="108568"/>
                  </a:lnTo>
                  <a:lnTo>
                    <a:pt x="2686950" y="102854"/>
                  </a:lnTo>
                  <a:lnTo>
                    <a:pt x="2708445" y="97140"/>
                  </a:lnTo>
                  <a:lnTo>
                    <a:pt x="2729941" y="91427"/>
                  </a:lnTo>
                  <a:lnTo>
                    <a:pt x="2751436" y="85713"/>
                  </a:lnTo>
                  <a:lnTo>
                    <a:pt x="2772932" y="79999"/>
                  </a:lnTo>
                  <a:lnTo>
                    <a:pt x="2794428" y="74285"/>
                  </a:lnTo>
                  <a:lnTo>
                    <a:pt x="2815923" y="68571"/>
                  </a:lnTo>
                  <a:lnTo>
                    <a:pt x="2837419" y="62857"/>
                  </a:lnTo>
                  <a:lnTo>
                    <a:pt x="2858914" y="57143"/>
                  </a:lnTo>
                  <a:lnTo>
                    <a:pt x="2880410" y="51429"/>
                  </a:lnTo>
                  <a:lnTo>
                    <a:pt x="2901906" y="45714"/>
                  </a:lnTo>
                  <a:lnTo>
                    <a:pt x="2923401" y="40000"/>
                  </a:lnTo>
                  <a:lnTo>
                    <a:pt x="2944897" y="34286"/>
                  </a:lnTo>
                  <a:lnTo>
                    <a:pt x="2966392" y="28572"/>
                  </a:lnTo>
                  <a:lnTo>
                    <a:pt x="2987888" y="22857"/>
                  </a:lnTo>
                  <a:lnTo>
                    <a:pt x="3009384" y="17143"/>
                  </a:lnTo>
                  <a:lnTo>
                    <a:pt x="3030879" y="11428"/>
                  </a:lnTo>
                  <a:lnTo>
                    <a:pt x="3052375" y="5714"/>
                  </a:lnTo>
                  <a:lnTo>
                    <a:pt x="3073870" y="0"/>
                  </a:lnTo>
                  <a:lnTo>
                    <a:pt x="3073870" y="0"/>
                  </a:lnTo>
                </a:path>
              </a:pathLst>
            </a:custGeom>
            <a:ln w="13550" cap="flat">
              <a:solidFill>
                <a:srgbClr val="E63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743840" y="2152419"/>
              <a:ext cx="2966392" cy="912898"/>
            </a:xfrm>
            <a:custGeom>
              <a:avLst/>
              <a:pathLst>
                <a:path w="2966392" h="912898">
                  <a:moveTo>
                    <a:pt x="0" y="912898"/>
                  </a:moveTo>
                  <a:lnTo>
                    <a:pt x="21495" y="909892"/>
                  </a:lnTo>
                  <a:lnTo>
                    <a:pt x="42991" y="906793"/>
                  </a:lnTo>
                  <a:lnTo>
                    <a:pt x="64486" y="903597"/>
                  </a:lnTo>
                  <a:lnTo>
                    <a:pt x="85982" y="900295"/>
                  </a:lnTo>
                  <a:lnTo>
                    <a:pt x="107478" y="896882"/>
                  </a:lnTo>
                  <a:lnTo>
                    <a:pt x="128973" y="893352"/>
                  </a:lnTo>
                  <a:lnTo>
                    <a:pt x="150469" y="889696"/>
                  </a:lnTo>
                  <a:lnTo>
                    <a:pt x="171964" y="885910"/>
                  </a:lnTo>
                  <a:lnTo>
                    <a:pt x="193460" y="881986"/>
                  </a:lnTo>
                  <a:lnTo>
                    <a:pt x="214956" y="877917"/>
                  </a:lnTo>
                  <a:lnTo>
                    <a:pt x="236451" y="873699"/>
                  </a:lnTo>
                  <a:lnTo>
                    <a:pt x="257947" y="869322"/>
                  </a:lnTo>
                  <a:lnTo>
                    <a:pt x="279442" y="864782"/>
                  </a:lnTo>
                  <a:lnTo>
                    <a:pt x="300938" y="860072"/>
                  </a:lnTo>
                  <a:lnTo>
                    <a:pt x="322434" y="855184"/>
                  </a:lnTo>
                  <a:lnTo>
                    <a:pt x="343929" y="850114"/>
                  </a:lnTo>
                  <a:lnTo>
                    <a:pt x="365425" y="844853"/>
                  </a:lnTo>
                  <a:lnTo>
                    <a:pt x="386920" y="839395"/>
                  </a:lnTo>
                  <a:lnTo>
                    <a:pt x="408416" y="833735"/>
                  </a:lnTo>
                  <a:lnTo>
                    <a:pt x="429912" y="827864"/>
                  </a:lnTo>
                  <a:lnTo>
                    <a:pt x="451407" y="821778"/>
                  </a:lnTo>
                  <a:lnTo>
                    <a:pt x="472903" y="815468"/>
                  </a:lnTo>
                  <a:lnTo>
                    <a:pt x="494398" y="808930"/>
                  </a:lnTo>
                  <a:lnTo>
                    <a:pt x="515894" y="802155"/>
                  </a:lnTo>
                  <a:lnTo>
                    <a:pt x="537390" y="795138"/>
                  </a:lnTo>
                  <a:lnTo>
                    <a:pt x="558885" y="787875"/>
                  </a:lnTo>
                  <a:lnTo>
                    <a:pt x="580381" y="780374"/>
                  </a:lnTo>
                  <a:lnTo>
                    <a:pt x="601876" y="772645"/>
                  </a:lnTo>
                  <a:lnTo>
                    <a:pt x="623372" y="764700"/>
                  </a:lnTo>
                  <a:lnTo>
                    <a:pt x="644868" y="756550"/>
                  </a:lnTo>
                  <a:lnTo>
                    <a:pt x="666363" y="748204"/>
                  </a:lnTo>
                  <a:lnTo>
                    <a:pt x="687859" y="739675"/>
                  </a:lnTo>
                  <a:lnTo>
                    <a:pt x="709354" y="730972"/>
                  </a:lnTo>
                  <a:lnTo>
                    <a:pt x="730850" y="722108"/>
                  </a:lnTo>
                  <a:lnTo>
                    <a:pt x="752346" y="713092"/>
                  </a:lnTo>
                  <a:lnTo>
                    <a:pt x="773841" y="703935"/>
                  </a:lnTo>
                  <a:lnTo>
                    <a:pt x="795337" y="694649"/>
                  </a:lnTo>
                  <a:lnTo>
                    <a:pt x="816832" y="685244"/>
                  </a:lnTo>
                  <a:lnTo>
                    <a:pt x="838328" y="675731"/>
                  </a:lnTo>
                  <a:lnTo>
                    <a:pt x="859824" y="666121"/>
                  </a:lnTo>
                  <a:lnTo>
                    <a:pt x="881319" y="656425"/>
                  </a:lnTo>
                  <a:lnTo>
                    <a:pt x="902815" y="646653"/>
                  </a:lnTo>
                  <a:lnTo>
                    <a:pt x="924310" y="636817"/>
                  </a:lnTo>
                  <a:lnTo>
                    <a:pt x="945806" y="626928"/>
                  </a:lnTo>
                  <a:lnTo>
                    <a:pt x="967302" y="616996"/>
                  </a:lnTo>
                  <a:lnTo>
                    <a:pt x="988797" y="607032"/>
                  </a:lnTo>
                  <a:lnTo>
                    <a:pt x="1010293" y="597047"/>
                  </a:lnTo>
                  <a:lnTo>
                    <a:pt x="1031788" y="587052"/>
                  </a:lnTo>
                  <a:lnTo>
                    <a:pt x="1053284" y="577058"/>
                  </a:lnTo>
                  <a:lnTo>
                    <a:pt x="1074780" y="567076"/>
                  </a:lnTo>
                  <a:lnTo>
                    <a:pt x="1096275" y="557117"/>
                  </a:lnTo>
                  <a:lnTo>
                    <a:pt x="1117771" y="547191"/>
                  </a:lnTo>
                  <a:lnTo>
                    <a:pt x="1139266" y="537310"/>
                  </a:lnTo>
                  <a:lnTo>
                    <a:pt x="1160762" y="527484"/>
                  </a:lnTo>
                  <a:lnTo>
                    <a:pt x="1182258" y="517724"/>
                  </a:lnTo>
                  <a:lnTo>
                    <a:pt x="1203753" y="508041"/>
                  </a:lnTo>
                  <a:lnTo>
                    <a:pt x="1225249" y="498447"/>
                  </a:lnTo>
                  <a:lnTo>
                    <a:pt x="1246744" y="488951"/>
                  </a:lnTo>
                  <a:lnTo>
                    <a:pt x="1268240" y="479564"/>
                  </a:lnTo>
                  <a:lnTo>
                    <a:pt x="1289736" y="470298"/>
                  </a:lnTo>
                  <a:lnTo>
                    <a:pt x="1311231" y="461163"/>
                  </a:lnTo>
                  <a:lnTo>
                    <a:pt x="1332727" y="452170"/>
                  </a:lnTo>
                  <a:lnTo>
                    <a:pt x="1354222" y="443329"/>
                  </a:lnTo>
                  <a:lnTo>
                    <a:pt x="1375718" y="434651"/>
                  </a:lnTo>
                  <a:lnTo>
                    <a:pt x="1397214" y="426145"/>
                  </a:lnTo>
                  <a:lnTo>
                    <a:pt x="1418709" y="417808"/>
                  </a:lnTo>
                  <a:lnTo>
                    <a:pt x="1440205" y="409635"/>
                  </a:lnTo>
                  <a:lnTo>
                    <a:pt x="1461700" y="401622"/>
                  </a:lnTo>
                  <a:lnTo>
                    <a:pt x="1483196" y="393764"/>
                  </a:lnTo>
                  <a:lnTo>
                    <a:pt x="1504692" y="386057"/>
                  </a:lnTo>
                  <a:lnTo>
                    <a:pt x="1526187" y="378495"/>
                  </a:lnTo>
                  <a:lnTo>
                    <a:pt x="1547683" y="371074"/>
                  </a:lnTo>
                  <a:lnTo>
                    <a:pt x="1569178" y="363790"/>
                  </a:lnTo>
                  <a:lnTo>
                    <a:pt x="1590674" y="356638"/>
                  </a:lnTo>
                  <a:lnTo>
                    <a:pt x="1612170" y="349613"/>
                  </a:lnTo>
                  <a:lnTo>
                    <a:pt x="1633665" y="342710"/>
                  </a:lnTo>
                  <a:lnTo>
                    <a:pt x="1655161" y="335925"/>
                  </a:lnTo>
                  <a:lnTo>
                    <a:pt x="1676656" y="329254"/>
                  </a:lnTo>
                  <a:lnTo>
                    <a:pt x="1698152" y="322692"/>
                  </a:lnTo>
                  <a:lnTo>
                    <a:pt x="1719648" y="316234"/>
                  </a:lnTo>
                  <a:lnTo>
                    <a:pt x="1741143" y="309876"/>
                  </a:lnTo>
                  <a:lnTo>
                    <a:pt x="1762639" y="303613"/>
                  </a:lnTo>
                  <a:lnTo>
                    <a:pt x="1784134" y="297441"/>
                  </a:lnTo>
                  <a:lnTo>
                    <a:pt x="1805630" y="291354"/>
                  </a:lnTo>
                  <a:lnTo>
                    <a:pt x="1827126" y="285349"/>
                  </a:lnTo>
                  <a:lnTo>
                    <a:pt x="1848621" y="279422"/>
                  </a:lnTo>
                  <a:lnTo>
                    <a:pt x="1870117" y="273566"/>
                  </a:lnTo>
                  <a:lnTo>
                    <a:pt x="1891612" y="267779"/>
                  </a:lnTo>
                  <a:lnTo>
                    <a:pt x="1913108" y="262055"/>
                  </a:lnTo>
                  <a:lnTo>
                    <a:pt x="1934604" y="256390"/>
                  </a:lnTo>
                  <a:lnTo>
                    <a:pt x="1956099" y="250779"/>
                  </a:lnTo>
                  <a:lnTo>
                    <a:pt x="1977595" y="245217"/>
                  </a:lnTo>
                  <a:lnTo>
                    <a:pt x="1999090" y="239702"/>
                  </a:lnTo>
                  <a:lnTo>
                    <a:pt x="2020586" y="234226"/>
                  </a:lnTo>
                  <a:lnTo>
                    <a:pt x="2042082" y="228787"/>
                  </a:lnTo>
                  <a:lnTo>
                    <a:pt x="2063577" y="223380"/>
                  </a:lnTo>
                  <a:lnTo>
                    <a:pt x="2085073" y="217999"/>
                  </a:lnTo>
                  <a:lnTo>
                    <a:pt x="2106568" y="212641"/>
                  </a:lnTo>
                  <a:lnTo>
                    <a:pt x="2128064" y="207301"/>
                  </a:lnTo>
                  <a:lnTo>
                    <a:pt x="2149560" y="201975"/>
                  </a:lnTo>
                  <a:lnTo>
                    <a:pt x="2171055" y="196657"/>
                  </a:lnTo>
                  <a:lnTo>
                    <a:pt x="2192551" y="191344"/>
                  </a:lnTo>
                  <a:lnTo>
                    <a:pt x="2214046" y="186031"/>
                  </a:lnTo>
                  <a:lnTo>
                    <a:pt x="2235542" y="180718"/>
                  </a:lnTo>
                  <a:lnTo>
                    <a:pt x="2257038" y="175405"/>
                  </a:lnTo>
                  <a:lnTo>
                    <a:pt x="2278533" y="170091"/>
                  </a:lnTo>
                  <a:lnTo>
                    <a:pt x="2300029" y="164778"/>
                  </a:lnTo>
                  <a:lnTo>
                    <a:pt x="2321524" y="159464"/>
                  </a:lnTo>
                  <a:lnTo>
                    <a:pt x="2343020" y="154150"/>
                  </a:lnTo>
                  <a:lnTo>
                    <a:pt x="2364516" y="148836"/>
                  </a:lnTo>
                  <a:lnTo>
                    <a:pt x="2386011" y="143521"/>
                  </a:lnTo>
                  <a:lnTo>
                    <a:pt x="2407507" y="138207"/>
                  </a:lnTo>
                  <a:lnTo>
                    <a:pt x="2429002" y="132892"/>
                  </a:lnTo>
                  <a:lnTo>
                    <a:pt x="2450498" y="127577"/>
                  </a:lnTo>
                  <a:lnTo>
                    <a:pt x="2471994" y="122263"/>
                  </a:lnTo>
                  <a:lnTo>
                    <a:pt x="2493489" y="116948"/>
                  </a:lnTo>
                  <a:lnTo>
                    <a:pt x="2514985" y="111632"/>
                  </a:lnTo>
                  <a:lnTo>
                    <a:pt x="2536480" y="106317"/>
                  </a:lnTo>
                  <a:lnTo>
                    <a:pt x="2557976" y="101002"/>
                  </a:lnTo>
                  <a:lnTo>
                    <a:pt x="2579472" y="95687"/>
                  </a:lnTo>
                  <a:lnTo>
                    <a:pt x="2600967" y="90371"/>
                  </a:lnTo>
                  <a:lnTo>
                    <a:pt x="2622463" y="85056"/>
                  </a:lnTo>
                  <a:lnTo>
                    <a:pt x="2643958" y="79740"/>
                  </a:lnTo>
                  <a:lnTo>
                    <a:pt x="2665454" y="74424"/>
                  </a:lnTo>
                  <a:lnTo>
                    <a:pt x="2686950" y="69109"/>
                  </a:lnTo>
                  <a:lnTo>
                    <a:pt x="2708445" y="63793"/>
                  </a:lnTo>
                  <a:lnTo>
                    <a:pt x="2729941" y="58477"/>
                  </a:lnTo>
                  <a:lnTo>
                    <a:pt x="2751436" y="53161"/>
                  </a:lnTo>
                  <a:lnTo>
                    <a:pt x="2772932" y="47845"/>
                  </a:lnTo>
                  <a:lnTo>
                    <a:pt x="2794428" y="42529"/>
                  </a:lnTo>
                  <a:lnTo>
                    <a:pt x="2815923" y="37213"/>
                  </a:lnTo>
                  <a:lnTo>
                    <a:pt x="2837419" y="31897"/>
                  </a:lnTo>
                  <a:lnTo>
                    <a:pt x="2858914" y="26581"/>
                  </a:lnTo>
                  <a:lnTo>
                    <a:pt x="2880410" y="21265"/>
                  </a:lnTo>
                  <a:lnTo>
                    <a:pt x="2901906" y="15948"/>
                  </a:lnTo>
                  <a:lnTo>
                    <a:pt x="2923401" y="10632"/>
                  </a:lnTo>
                  <a:lnTo>
                    <a:pt x="2944897" y="5316"/>
                  </a:lnTo>
                  <a:lnTo>
                    <a:pt x="2966392" y="0"/>
                  </a:lnTo>
                  <a:lnTo>
                    <a:pt x="2966392" y="0"/>
                  </a:lnTo>
                </a:path>
              </a:pathLst>
            </a:custGeom>
            <a:ln w="13550" cap="flat">
              <a:solidFill>
                <a:srgbClr val="D05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593371" y="2182163"/>
              <a:ext cx="3116862" cy="883933"/>
            </a:xfrm>
            <a:custGeom>
              <a:avLst/>
              <a:pathLst>
                <a:path w="3116862" h="883933">
                  <a:moveTo>
                    <a:pt x="0" y="883933"/>
                  </a:moveTo>
                  <a:lnTo>
                    <a:pt x="21495" y="880608"/>
                  </a:lnTo>
                  <a:lnTo>
                    <a:pt x="42991" y="877254"/>
                  </a:lnTo>
                  <a:lnTo>
                    <a:pt x="64486" y="873865"/>
                  </a:lnTo>
                  <a:lnTo>
                    <a:pt x="85982" y="870439"/>
                  </a:lnTo>
                  <a:lnTo>
                    <a:pt x="107478" y="866971"/>
                  </a:lnTo>
                  <a:lnTo>
                    <a:pt x="128973" y="863455"/>
                  </a:lnTo>
                  <a:lnTo>
                    <a:pt x="150469" y="859889"/>
                  </a:lnTo>
                  <a:lnTo>
                    <a:pt x="171964" y="856268"/>
                  </a:lnTo>
                  <a:lnTo>
                    <a:pt x="193460" y="852588"/>
                  </a:lnTo>
                  <a:lnTo>
                    <a:pt x="214956" y="848844"/>
                  </a:lnTo>
                  <a:lnTo>
                    <a:pt x="236451" y="845033"/>
                  </a:lnTo>
                  <a:lnTo>
                    <a:pt x="257947" y="841150"/>
                  </a:lnTo>
                  <a:lnTo>
                    <a:pt x="279442" y="837190"/>
                  </a:lnTo>
                  <a:lnTo>
                    <a:pt x="300938" y="833150"/>
                  </a:lnTo>
                  <a:lnTo>
                    <a:pt x="322434" y="829025"/>
                  </a:lnTo>
                  <a:lnTo>
                    <a:pt x="343929" y="824812"/>
                  </a:lnTo>
                  <a:lnTo>
                    <a:pt x="365425" y="820505"/>
                  </a:lnTo>
                  <a:lnTo>
                    <a:pt x="386920" y="816101"/>
                  </a:lnTo>
                  <a:lnTo>
                    <a:pt x="408416" y="811595"/>
                  </a:lnTo>
                  <a:lnTo>
                    <a:pt x="429912" y="806984"/>
                  </a:lnTo>
                  <a:lnTo>
                    <a:pt x="451407" y="802263"/>
                  </a:lnTo>
                  <a:lnTo>
                    <a:pt x="472903" y="797427"/>
                  </a:lnTo>
                  <a:lnTo>
                    <a:pt x="494398" y="792473"/>
                  </a:lnTo>
                  <a:lnTo>
                    <a:pt x="515894" y="787396"/>
                  </a:lnTo>
                  <a:lnTo>
                    <a:pt x="537390" y="782192"/>
                  </a:lnTo>
                  <a:lnTo>
                    <a:pt x="558885" y="776856"/>
                  </a:lnTo>
                  <a:lnTo>
                    <a:pt x="580381" y="771386"/>
                  </a:lnTo>
                  <a:lnTo>
                    <a:pt x="601876" y="765776"/>
                  </a:lnTo>
                  <a:lnTo>
                    <a:pt x="623372" y="760021"/>
                  </a:lnTo>
                  <a:lnTo>
                    <a:pt x="644868" y="754119"/>
                  </a:lnTo>
                  <a:lnTo>
                    <a:pt x="666363" y="748064"/>
                  </a:lnTo>
                  <a:lnTo>
                    <a:pt x="687859" y="741853"/>
                  </a:lnTo>
                  <a:lnTo>
                    <a:pt x="709354" y="735483"/>
                  </a:lnTo>
                  <a:lnTo>
                    <a:pt x="730850" y="728959"/>
                  </a:lnTo>
                  <a:lnTo>
                    <a:pt x="752346" y="722287"/>
                  </a:lnTo>
                  <a:lnTo>
                    <a:pt x="773841" y="715474"/>
                  </a:lnTo>
                  <a:lnTo>
                    <a:pt x="795337" y="708527"/>
                  </a:lnTo>
                  <a:lnTo>
                    <a:pt x="816832" y="701453"/>
                  </a:lnTo>
                  <a:lnTo>
                    <a:pt x="838328" y="694258"/>
                  </a:lnTo>
                  <a:lnTo>
                    <a:pt x="859824" y="686948"/>
                  </a:lnTo>
                  <a:lnTo>
                    <a:pt x="881319" y="679531"/>
                  </a:lnTo>
                  <a:lnTo>
                    <a:pt x="902815" y="672013"/>
                  </a:lnTo>
                  <a:lnTo>
                    <a:pt x="924310" y="664401"/>
                  </a:lnTo>
                  <a:lnTo>
                    <a:pt x="945806" y="656701"/>
                  </a:lnTo>
                  <a:lnTo>
                    <a:pt x="967302" y="648921"/>
                  </a:lnTo>
                  <a:lnTo>
                    <a:pt x="988797" y="641066"/>
                  </a:lnTo>
                  <a:lnTo>
                    <a:pt x="1010293" y="633144"/>
                  </a:lnTo>
                  <a:lnTo>
                    <a:pt x="1031788" y="625161"/>
                  </a:lnTo>
                  <a:lnTo>
                    <a:pt x="1053284" y="617123"/>
                  </a:lnTo>
                  <a:lnTo>
                    <a:pt x="1074780" y="609038"/>
                  </a:lnTo>
                  <a:lnTo>
                    <a:pt x="1096275" y="600913"/>
                  </a:lnTo>
                  <a:lnTo>
                    <a:pt x="1117771" y="592753"/>
                  </a:lnTo>
                  <a:lnTo>
                    <a:pt x="1139266" y="584565"/>
                  </a:lnTo>
                  <a:lnTo>
                    <a:pt x="1160762" y="576357"/>
                  </a:lnTo>
                  <a:lnTo>
                    <a:pt x="1182258" y="568135"/>
                  </a:lnTo>
                  <a:lnTo>
                    <a:pt x="1203753" y="559905"/>
                  </a:lnTo>
                  <a:lnTo>
                    <a:pt x="1225249" y="551675"/>
                  </a:lnTo>
                  <a:lnTo>
                    <a:pt x="1246744" y="543450"/>
                  </a:lnTo>
                  <a:lnTo>
                    <a:pt x="1268240" y="535238"/>
                  </a:lnTo>
                  <a:lnTo>
                    <a:pt x="1289736" y="527046"/>
                  </a:lnTo>
                  <a:lnTo>
                    <a:pt x="1311231" y="518879"/>
                  </a:lnTo>
                  <a:lnTo>
                    <a:pt x="1332727" y="510745"/>
                  </a:lnTo>
                  <a:lnTo>
                    <a:pt x="1354222" y="502650"/>
                  </a:lnTo>
                  <a:lnTo>
                    <a:pt x="1375718" y="494602"/>
                  </a:lnTo>
                  <a:lnTo>
                    <a:pt x="1397214" y="486606"/>
                  </a:lnTo>
                  <a:lnTo>
                    <a:pt x="1418709" y="478669"/>
                  </a:lnTo>
                  <a:lnTo>
                    <a:pt x="1440205" y="470799"/>
                  </a:lnTo>
                  <a:lnTo>
                    <a:pt x="1461700" y="463001"/>
                  </a:lnTo>
                  <a:lnTo>
                    <a:pt x="1483196" y="455282"/>
                  </a:lnTo>
                  <a:lnTo>
                    <a:pt x="1504692" y="447649"/>
                  </a:lnTo>
                  <a:lnTo>
                    <a:pt x="1526187" y="440108"/>
                  </a:lnTo>
                  <a:lnTo>
                    <a:pt x="1547683" y="432666"/>
                  </a:lnTo>
                  <a:lnTo>
                    <a:pt x="1569178" y="425319"/>
                  </a:lnTo>
                  <a:lnTo>
                    <a:pt x="1590674" y="418066"/>
                  </a:lnTo>
                  <a:lnTo>
                    <a:pt x="1612170" y="410905"/>
                  </a:lnTo>
                  <a:lnTo>
                    <a:pt x="1633665" y="403832"/>
                  </a:lnTo>
                  <a:lnTo>
                    <a:pt x="1655161" y="396844"/>
                  </a:lnTo>
                  <a:lnTo>
                    <a:pt x="1676656" y="389940"/>
                  </a:lnTo>
                  <a:lnTo>
                    <a:pt x="1698152" y="383117"/>
                  </a:lnTo>
                  <a:lnTo>
                    <a:pt x="1719648" y="376371"/>
                  </a:lnTo>
                  <a:lnTo>
                    <a:pt x="1741143" y="369701"/>
                  </a:lnTo>
                  <a:lnTo>
                    <a:pt x="1762639" y="363103"/>
                  </a:lnTo>
                  <a:lnTo>
                    <a:pt x="1784134" y="356575"/>
                  </a:lnTo>
                  <a:lnTo>
                    <a:pt x="1805630" y="350114"/>
                  </a:lnTo>
                  <a:lnTo>
                    <a:pt x="1827126" y="343718"/>
                  </a:lnTo>
                  <a:lnTo>
                    <a:pt x="1848621" y="337383"/>
                  </a:lnTo>
                  <a:lnTo>
                    <a:pt x="1870117" y="331108"/>
                  </a:lnTo>
                  <a:lnTo>
                    <a:pt x="1891612" y="324890"/>
                  </a:lnTo>
                  <a:lnTo>
                    <a:pt x="1913108" y="318726"/>
                  </a:lnTo>
                  <a:lnTo>
                    <a:pt x="1934604" y="312613"/>
                  </a:lnTo>
                  <a:lnTo>
                    <a:pt x="1956099" y="306549"/>
                  </a:lnTo>
                  <a:lnTo>
                    <a:pt x="1977595" y="300531"/>
                  </a:lnTo>
                  <a:lnTo>
                    <a:pt x="1999090" y="294557"/>
                  </a:lnTo>
                  <a:lnTo>
                    <a:pt x="2020586" y="288624"/>
                  </a:lnTo>
                  <a:lnTo>
                    <a:pt x="2042082" y="282729"/>
                  </a:lnTo>
                  <a:lnTo>
                    <a:pt x="2063577" y="276870"/>
                  </a:lnTo>
                  <a:lnTo>
                    <a:pt x="2085073" y="271044"/>
                  </a:lnTo>
                  <a:lnTo>
                    <a:pt x="2106568" y="265249"/>
                  </a:lnTo>
                  <a:lnTo>
                    <a:pt x="2128064" y="259481"/>
                  </a:lnTo>
                  <a:lnTo>
                    <a:pt x="2149560" y="253740"/>
                  </a:lnTo>
                  <a:lnTo>
                    <a:pt x="2171055" y="248021"/>
                  </a:lnTo>
                  <a:lnTo>
                    <a:pt x="2192551" y="242322"/>
                  </a:lnTo>
                  <a:lnTo>
                    <a:pt x="2214046" y="236641"/>
                  </a:lnTo>
                  <a:lnTo>
                    <a:pt x="2235542" y="230975"/>
                  </a:lnTo>
                  <a:lnTo>
                    <a:pt x="2257038" y="225321"/>
                  </a:lnTo>
                  <a:lnTo>
                    <a:pt x="2278533" y="219678"/>
                  </a:lnTo>
                  <a:lnTo>
                    <a:pt x="2300029" y="214042"/>
                  </a:lnTo>
                  <a:lnTo>
                    <a:pt x="2321524" y="208410"/>
                  </a:lnTo>
                  <a:lnTo>
                    <a:pt x="2343020" y="202781"/>
                  </a:lnTo>
                  <a:lnTo>
                    <a:pt x="2364516" y="197152"/>
                  </a:lnTo>
                  <a:lnTo>
                    <a:pt x="2386011" y="191523"/>
                  </a:lnTo>
                  <a:lnTo>
                    <a:pt x="2407507" y="185893"/>
                  </a:lnTo>
                  <a:lnTo>
                    <a:pt x="2429002" y="180263"/>
                  </a:lnTo>
                  <a:lnTo>
                    <a:pt x="2450498" y="174632"/>
                  </a:lnTo>
                  <a:lnTo>
                    <a:pt x="2471994" y="169002"/>
                  </a:lnTo>
                  <a:lnTo>
                    <a:pt x="2493489" y="163371"/>
                  </a:lnTo>
                  <a:lnTo>
                    <a:pt x="2514985" y="157739"/>
                  </a:lnTo>
                  <a:lnTo>
                    <a:pt x="2536480" y="152108"/>
                  </a:lnTo>
                  <a:lnTo>
                    <a:pt x="2557976" y="146476"/>
                  </a:lnTo>
                  <a:lnTo>
                    <a:pt x="2579472" y="140844"/>
                  </a:lnTo>
                  <a:lnTo>
                    <a:pt x="2600967" y="135212"/>
                  </a:lnTo>
                  <a:lnTo>
                    <a:pt x="2622463" y="129580"/>
                  </a:lnTo>
                  <a:lnTo>
                    <a:pt x="2643958" y="123947"/>
                  </a:lnTo>
                  <a:lnTo>
                    <a:pt x="2665454" y="118314"/>
                  </a:lnTo>
                  <a:lnTo>
                    <a:pt x="2686950" y="112681"/>
                  </a:lnTo>
                  <a:lnTo>
                    <a:pt x="2708445" y="107048"/>
                  </a:lnTo>
                  <a:lnTo>
                    <a:pt x="2729941" y="101415"/>
                  </a:lnTo>
                  <a:lnTo>
                    <a:pt x="2751436" y="95782"/>
                  </a:lnTo>
                  <a:lnTo>
                    <a:pt x="2772932" y="90148"/>
                  </a:lnTo>
                  <a:lnTo>
                    <a:pt x="2794428" y="84515"/>
                  </a:lnTo>
                  <a:lnTo>
                    <a:pt x="2815923" y="78881"/>
                  </a:lnTo>
                  <a:lnTo>
                    <a:pt x="2837419" y="73247"/>
                  </a:lnTo>
                  <a:lnTo>
                    <a:pt x="2858914" y="67613"/>
                  </a:lnTo>
                  <a:lnTo>
                    <a:pt x="2880410" y="61979"/>
                  </a:lnTo>
                  <a:lnTo>
                    <a:pt x="2901906" y="56345"/>
                  </a:lnTo>
                  <a:lnTo>
                    <a:pt x="2923401" y="50711"/>
                  </a:lnTo>
                  <a:lnTo>
                    <a:pt x="2944897" y="45076"/>
                  </a:lnTo>
                  <a:lnTo>
                    <a:pt x="2966392" y="39442"/>
                  </a:lnTo>
                  <a:lnTo>
                    <a:pt x="2987888" y="33807"/>
                  </a:lnTo>
                  <a:lnTo>
                    <a:pt x="3009384" y="28173"/>
                  </a:lnTo>
                  <a:lnTo>
                    <a:pt x="3030879" y="22538"/>
                  </a:lnTo>
                  <a:lnTo>
                    <a:pt x="3052375" y="16904"/>
                  </a:lnTo>
                  <a:lnTo>
                    <a:pt x="3073870" y="11269"/>
                  </a:lnTo>
                  <a:lnTo>
                    <a:pt x="3095366" y="5634"/>
                  </a:lnTo>
                  <a:lnTo>
                    <a:pt x="3116862" y="0"/>
                  </a:lnTo>
                  <a:lnTo>
                    <a:pt x="3116862" y="0"/>
                  </a:lnTo>
                </a:path>
              </a:pathLst>
            </a:custGeom>
            <a:ln w="13550" cap="flat">
              <a:solidFill>
                <a:srgbClr val="B9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09265" y="2174503"/>
              <a:ext cx="2600967" cy="889596"/>
            </a:xfrm>
            <a:custGeom>
              <a:avLst/>
              <a:pathLst>
                <a:path w="2600967" h="889596">
                  <a:moveTo>
                    <a:pt x="0" y="889596"/>
                  </a:moveTo>
                  <a:lnTo>
                    <a:pt x="21495" y="884242"/>
                  </a:lnTo>
                  <a:lnTo>
                    <a:pt x="42991" y="878654"/>
                  </a:lnTo>
                  <a:lnTo>
                    <a:pt x="64486" y="872825"/>
                  </a:lnTo>
                  <a:lnTo>
                    <a:pt x="85982" y="866748"/>
                  </a:lnTo>
                  <a:lnTo>
                    <a:pt x="107478" y="860415"/>
                  </a:lnTo>
                  <a:lnTo>
                    <a:pt x="128973" y="853819"/>
                  </a:lnTo>
                  <a:lnTo>
                    <a:pt x="150469" y="846952"/>
                  </a:lnTo>
                  <a:lnTo>
                    <a:pt x="171964" y="839806"/>
                  </a:lnTo>
                  <a:lnTo>
                    <a:pt x="193460" y="832378"/>
                  </a:lnTo>
                  <a:lnTo>
                    <a:pt x="214956" y="824676"/>
                  </a:lnTo>
                  <a:lnTo>
                    <a:pt x="236451" y="816712"/>
                  </a:lnTo>
                  <a:lnTo>
                    <a:pt x="257947" y="808499"/>
                  </a:lnTo>
                  <a:lnTo>
                    <a:pt x="279442" y="800048"/>
                  </a:lnTo>
                  <a:lnTo>
                    <a:pt x="300938" y="791373"/>
                  </a:lnTo>
                  <a:lnTo>
                    <a:pt x="322434" y="782485"/>
                  </a:lnTo>
                  <a:lnTo>
                    <a:pt x="343929" y="773396"/>
                  </a:lnTo>
                  <a:lnTo>
                    <a:pt x="365425" y="764118"/>
                  </a:lnTo>
                  <a:lnTo>
                    <a:pt x="386920" y="754665"/>
                  </a:lnTo>
                  <a:lnTo>
                    <a:pt x="408416" y="745047"/>
                  </a:lnTo>
                  <a:lnTo>
                    <a:pt x="429912" y="735277"/>
                  </a:lnTo>
                  <a:lnTo>
                    <a:pt x="451407" y="725367"/>
                  </a:lnTo>
                  <a:lnTo>
                    <a:pt x="472903" y="715330"/>
                  </a:lnTo>
                  <a:lnTo>
                    <a:pt x="494398" y="705177"/>
                  </a:lnTo>
                  <a:lnTo>
                    <a:pt x="515894" y="694922"/>
                  </a:lnTo>
                  <a:lnTo>
                    <a:pt x="537390" y="684575"/>
                  </a:lnTo>
                  <a:lnTo>
                    <a:pt x="558885" y="674149"/>
                  </a:lnTo>
                  <a:lnTo>
                    <a:pt x="580381" y="663657"/>
                  </a:lnTo>
                  <a:lnTo>
                    <a:pt x="601876" y="653111"/>
                  </a:lnTo>
                  <a:lnTo>
                    <a:pt x="623372" y="642522"/>
                  </a:lnTo>
                  <a:lnTo>
                    <a:pt x="644868" y="631904"/>
                  </a:lnTo>
                  <a:lnTo>
                    <a:pt x="666363" y="621268"/>
                  </a:lnTo>
                  <a:lnTo>
                    <a:pt x="687859" y="610626"/>
                  </a:lnTo>
                  <a:lnTo>
                    <a:pt x="709354" y="599991"/>
                  </a:lnTo>
                  <a:lnTo>
                    <a:pt x="730850" y="589375"/>
                  </a:lnTo>
                  <a:lnTo>
                    <a:pt x="752346" y="578791"/>
                  </a:lnTo>
                  <a:lnTo>
                    <a:pt x="773841" y="568250"/>
                  </a:lnTo>
                  <a:lnTo>
                    <a:pt x="795337" y="557764"/>
                  </a:lnTo>
                  <a:lnTo>
                    <a:pt x="816832" y="547347"/>
                  </a:lnTo>
                  <a:lnTo>
                    <a:pt x="838328" y="537009"/>
                  </a:lnTo>
                  <a:lnTo>
                    <a:pt x="859824" y="526764"/>
                  </a:lnTo>
                  <a:lnTo>
                    <a:pt x="881319" y="516624"/>
                  </a:lnTo>
                  <a:lnTo>
                    <a:pt x="902815" y="506601"/>
                  </a:lnTo>
                  <a:lnTo>
                    <a:pt x="924310" y="496706"/>
                  </a:lnTo>
                  <a:lnTo>
                    <a:pt x="945806" y="486953"/>
                  </a:lnTo>
                  <a:lnTo>
                    <a:pt x="967302" y="477353"/>
                  </a:lnTo>
                  <a:lnTo>
                    <a:pt x="988797" y="467919"/>
                  </a:lnTo>
                  <a:lnTo>
                    <a:pt x="1010293" y="458662"/>
                  </a:lnTo>
                  <a:lnTo>
                    <a:pt x="1031788" y="449592"/>
                  </a:lnTo>
                  <a:lnTo>
                    <a:pt x="1053284" y="440706"/>
                  </a:lnTo>
                  <a:lnTo>
                    <a:pt x="1074780" y="432000"/>
                  </a:lnTo>
                  <a:lnTo>
                    <a:pt x="1096275" y="423469"/>
                  </a:lnTo>
                  <a:lnTo>
                    <a:pt x="1117771" y="415107"/>
                  </a:lnTo>
                  <a:lnTo>
                    <a:pt x="1139266" y="406909"/>
                  </a:lnTo>
                  <a:lnTo>
                    <a:pt x="1160762" y="398871"/>
                  </a:lnTo>
                  <a:lnTo>
                    <a:pt x="1182258" y="390987"/>
                  </a:lnTo>
                  <a:lnTo>
                    <a:pt x="1203753" y="383252"/>
                  </a:lnTo>
                  <a:lnTo>
                    <a:pt x="1225249" y="375661"/>
                  </a:lnTo>
                  <a:lnTo>
                    <a:pt x="1246744" y="368209"/>
                  </a:lnTo>
                  <a:lnTo>
                    <a:pt x="1268240" y="360891"/>
                  </a:lnTo>
                  <a:lnTo>
                    <a:pt x="1289736" y="353702"/>
                  </a:lnTo>
                  <a:lnTo>
                    <a:pt x="1311231" y="346636"/>
                  </a:lnTo>
                  <a:lnTo>
                    <a:pt x="1332727" y="339690"/>
                  </a:lnTo>
                  <a:lnTo>
                    <a:pt x="1354222" y="332857"/>
                  </a:lnTo>
                  <a:lnTo>
                    <a:pt x="1375718" y="326133"/>
                  </a:lnTo>
                  <a:lnTo>
                    <a:pt x="1397214" y="319513"/>
                  </a:lnTo>
                  <a:lnTo>
                    <a:pt x="1418709" y="312991"/>
                  </a:lnTo>
                  <a:lnTo>
                    <a:pt x="1440205" y="306563"/>
                  </a:lnTo>
                  <a:lnTo>
                    <a:pt x="1461700" y="300224"/>
                  </a:lnTo>
                  <a:lnTo>
                    <a:pt x="1483196" y="293969"/>
                  </a:lnTo>
                  <a:lnTo>
                    <a:pt x="1504692" y="287793"/>
                  </a:lnTo>
                  <a:lnTo>
                    <a:pt x="1526187" y="281691"/>
                  </a:lnTo>
                  <a:lnTo>
                    <a:pt x="1547683" y="275658"/>
                  </a:lnTo>
                  <a:lnTo>
                    <a:pt x="1569178" y="269688"/>
                  </a:lnTo>
                  <a:lnTo>
                    <a:pt x="1590674" y="263778"/>
                  </a:lnTo>
                  <a:lnTo>
                    <a:pt x="1612170" y="257922"/>
                  </a:lnTo>
                  <a:lnTo>
                    <a:pt x="1633665" y="252115"/>
                  </a:lnTo>
                  <a:lnTo>
                    <a:pt x="1655161" y="246352"/>
                  </a:lnTo>
                  <a:lnTo>
                    <a:pt x="1676656" y="240628"/>
                  </a:lnTo>
                  <a:lnTo>
                    <a:pt x="1698152" y="234939"/>
                  </a:lnTo>
                  <a:lnTo>
                    <a:pt x="1719648" y="229279"/>
                  </a:lnTo>
                  <a:lnTo>
                    <a:pt x="1741143" y="223644"/>
                  </a:lnTo>
                  <a:lnTo>
                    <a:pt x="1762639" y="218028"/>
                  </a:lnTo>
                  <a:lnTo>
                    <a:pt x="1784134" y="212426"/>
                  </a:lnTo>
                  <a:lnTo>
                    <a:pt x="1805630" y="206834"/>
                  </a:lnTo>
                  <a:lnTo>
                    <a:pt x="1827126" y="201247"/>
                  </a:lnTo>
                  <a:lnTo>
                    <a:pt x="1848621" y="195660"/>
                  </a:lnTo>
                  <a:lnTo>
                    <a:pt x="1870117" y="190073"/>
                  </a:lnTo>
                  <a:lnTo>
                    <a:pt x="1891612" y="184486"/>
                  </a:lnTo>
                  <a:lnTo>
                    <a:pt x="1913108" y="178898"/>
                  </a:lnTo>
                  <a:lnTo>
                    <a:pt x="1934604" y="173310"/>
                  </a:lnTo>
                  <a:lnTo>
                    <a:pt x="1956099" y="167722"/>
                  </a:lnTo>
                  <a:lnTo>
                    <a:pt x="1977595" y="162133"/>
                  </a:lnTo>
                  <a:lnTo>
                    <a:pt x="1999090" y="156544"/>
                  </a:lnTo>
                  <a:lnTo>
                    <a:pt x="2020586" y="150955"/>
                  </a:lnTo>
                  <a:lnTo>
                    <a:pt x="2042082" y="145366"/>
                  </a:lnTo>
                  <a:lnTo>
                    <a:pt x="2063577" y="139777"/>
                  </a:lnTo>
                  <a:lnTo>
                    <a:pt x="2085073" y="134187"/>
                  </a:lnTo>
                  <a:lnTo>
                    <a:pt x="2106568" y="128597"/>
                  </a:lnTo>
                  <a:lnTo>
                    <a:pt x="2128064" y="123007"/>
                  </a:lnTo>
                  <a:lnTo>
                    <a:pt x="2149560" y="117417"/>
                  </a:lnTo>
                  <a:lnTo>
                    <a:pt x="2171055" y="111827"/>
                  </a:lnTo>
                  <a:lnTo>
                    <a:pt x="2192551" y="106236"/>
                  </a:lnTo>
                  <a:lnTo>
                    <a:pt x="2214046" y="100646"/>
                  </a:lnTo>
                  <a:lnTo>
                    <a:pt x="2235542" y="95055"/>
                  </a:lnTo>
                  <a:lnTo>
                    <a:pt x="2257038" y="89464"/>
                  </a:lnTo>
                  <a:lnTo>
                    <a:pt x="2278533" y="83873"/>
                  </a:lnTo>
                  <a:lnTo>
                    <a:pt x="2300029" y="78282"/>
                  </a:lnTo>
                  <a:lnTo>
                    <a:pt x="2321524" y="72691"/>
                  </a:lnTo>
                  <a:lnTo>
                    <a:pt x="2343020" y="67100"/>
                  </a:lnTo>
                  <a:lnTo>
                    <a:pt x="2364516" y="61508"/>
                  </a:lnTo>
                  <a:lnTo>
                    <a:pt x="2386011" y="55917"/>
                  </a:lnTo>
                  <a:lnTo>
                    <a:pt x="2407507" y="50326"/>
                  </a:lnTo>
                  <a:lnTo>
                    <a:pt x="2429002" y="44734"/>
                  </a:lnTo>
                  <a:lnTo>
                    <a:pt x="2450498" y="39142"/>
                  </a:lnTo>
                  <a:lnTo>
                    <a:pt x="2471994" y="33551"/>
                  </a:lnTo>
                  <a:lnTo>
                    <a:pt x="2493489" y="27959"/>
                  </a:lnTo>
                  <a:lnTo>
                    <a:pt x="2514985" y="22367"/>
                  </a:lnTo>
                  <a:lnTo>
                    <a:pt x="2536480" y="16775"/>
                  </a:lnTo>
                  <a:lnTo>
                    <a:pt x="2557976" y="11183"/>
                  </a:lnTo>
                  <a:lnTo>
                    <a:pt x="2579472" y="5591"/>
                  </a:lnTo>
                  <a:lnTo>
                    <a:pt x="2600967" y="0"/>
                  </a:lnTo>
                  <a:lnTo>
                    <a:pt x="2600967" y="0"/>
                  </a:lnTo>
                </a:path>
              </a:pathLst>
            </a:custGeom>
            <a:ln w="13550" cap="flat">
              <a:solidFill>
                <a:srgbClr val="9D7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32358" y="2983378"/>
              <a:ext cx="64078" cy="6407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25722" y="2947088"/>
              <a:ext cx="77351" cy="773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31078" y="2844112"/>
              <a:ext cx="66637" cy="666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54686" y="2950400"/>
              <a:ext cx="62412" cy="6241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49128" y="2952187"/>
              <a:ext cx="73530" cy="735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51812" y="2860094"/>
              <a:ext cx="68162" cy="6816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78656" y="3017866"/>
              <a:ext cx="57465" cy="5746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74627" y="2975296"/>
              <a:ext cx="65522" cy="6552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77145" y="2856905"/>
              <a:ext cx="60487" cy="6048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99169" y="2975183"/>
              <a:ext cx="59430" cy="5943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93259" y="2936739"/>
              <a:ext cx="71249" cy="712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96783" y="2835786"/>
              <a:ext cx="64202" cy="642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97751" y="3035759"/>
              <a:ext cx="62265" cy="6226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18774" y="3014542"/>
              <a:ext cx="63210" cy="6321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13820" y="2905727"/>
              <a:ext cx="73120" cy="731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517546" y="2826859"/>
              <a:ext cx="65667" cy="656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37196" y="2919653"/>
              <a:ext cx="69358" cy="6935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532605" y="2919058"/>
              <a:ext cx="78539" cy="785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35895" y="2873994"/>
              <a:ext cx="71960" cy="7196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58718" y="2906950"/>
              <a:ext cx="69304" cy="6930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54673" y="2890261"/>
              <a:ext cx="77395" cy="7739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56752" y="2848606"/>
              <a:ext cx="73238" cy="7323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580308" y="2915060"/>
              <a:ext cx="69117" cy="6911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75128" y="2904442"/>
              <a:ext cx="79476" cy="7947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77818" y="2837025"/>
              <a:ext cx="74096" cy="740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605668" y="2934456"/>
              <a:ext cx="61388" cy="6138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01763" y="2861866"/>
              <a:ext cx="69198" cy="6919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06031" y="2821311"/>
              <a:ext cx="60662" cy="6066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04138" y="3019775"/>
              <a:ext cx="64447" cy="6444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32747" y="3041805"/>
              <a:ext cx="50220" cy="5022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30548" y="2886708"/>
              <a:ext cx="54618" cy="546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631790" y="2812195"/>
              <a:ext cx="52134" cy="521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52276" y="2960566"/>
              <a:ext cx="54155" cy="5415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646001" y="2884131"/>
              <a:ext cx="66703" cy="667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49704" y="2877149"/>
              <a:ext cx="59298" cy="592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48907" y="3023146"/>
              <a:ext cx="60891" cy="6089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8605" y="2922217"/>
              <a:ext cx="64487" cy="6448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663388" y="2887746"/>
              <a:ext cx="74921" cy="749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667890" y="2815309"/>
              <a:ext cx="65918" cy="6591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86652" y="2921759"/>
              <a:ext cx="71385" cy="7138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81932" y="2844509"/>
              <a:ext cx="80825" cy="8082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74398" y="3018538"/>
              <a:ext cx="95892" cy="9589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685755" y="2835049"/>
              <a:ext cx="73179" cy="7317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690475" y="2980405"/>
              <a:ext cx="63739" cy="6373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10309" y="2879245"/>
              <a:ext cx="67061" cy="6706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703794" y="2853694"/>
              <a:ext cx="80092" cy="8009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696031" y="2996806"/>
              <a:ext cx="95618" cy="9561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08507" y="2809806"/>
              <a:ext cx="70665" cy="706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14756" y="2947484"/>
              <a:ext cx="58167" cy="581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728628" y="2893716"/>
              <a:ext cx="73414" cy="7341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723464" y="2847776"/>
              <a:ext cx="83744" cy="837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717703" y="3011816"/>
              <a:ext cx="95266" cy="952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728977" y="2762202"/>
              <a:ext cx="72717" cy="7271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36252" y="3025388"/>
              <a:ext cx="58167" cy="581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51918" y="2890633"/>
              <a:ext cx="69826" cy="6982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745917" y="2850476"/>
              <a:ext cx="81828" cy="818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745098" y="2987538"/>
              <a:ext cx="83466" cy="834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751071" y="2785118"/>
              <a:ext cx="71520" cy="7152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758306" y="2955056"/>
              <a:ext cx="57050" cy="5705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83317" y="2807702"/>
              <a:ext cx="50019" cy="5001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781132" y="2864513"/>
              <a:ext cx="54390" cy="543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66222" y="3001920"/>
              <a:ext cx="84209" cy="8420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83752" y="2787198"/>
              <a:ext cx="49150" cy="4915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784248" y="2999256"/>
              <a:ext cx="48157" cy="4815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804426" y="2933942"/>
              <a:ext cx="50793" cy="5079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801605" y="2909996"/>
              <a:ext cx="56435" cy="56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787985" y="3010847"/>
              <a:ext cx="83675" cy="8367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03755" y="2868203"/>
              <a:ext cx="52134" cy="521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06328" y="3043420"/>
              <a:ext cx="46989" cy="469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13169" y="2899376"/>
              <a:ext cx="76298" cy="762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807531" y="2826310"/>
              <a:ext cx="87574" cy="8757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00702" y="2971508"/>
              <a:ext cx="101232" cy="10123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812672" y="2778775"/>
              <a:ext cx="77292" cy="7729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20517" y="2929425"/>
              <a:ext cx="61601" cy="6160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35887" y="2877390"/>
              <a:ext cx="73853" cy="7385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29150" y="2827552"/>
              <a:ext cx="87328" cy="873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22799" y="2964068"/>
              <a:ext cx="100029" cy="10002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33316" y="2751635"/>
              <a:ext cx="78995" cy="789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42719" y="2945444"/>
              <a:ext cx="60188" cy="6018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57890" y="2875830"/>
              <a:ext cx="72839" cy="7283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50192" y="2811729"/>
              <a:ext cx="88233" cy="8823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844375" y="2978948"/>
              <a:ext cx="99867" cy="9986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54648" y="2729106"/>
              <a:ext cx="79322" cy="7932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862375" y="2911470"/>
              <a:ext cx="63867" cy="638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879487" y="2886741"/>
              <a:ext cx="72635" cy="7263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872002" y="2814893"/>
              <a:ext cx="87606" cy="876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66690" y="2969047"/>
              <a:ext cx="98229" cy="9822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876562" y="2746254"/>
              <a:ext cx="78485" cy="7848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880544" y="2941646"/>
              <a:ext cx="70521" cy="7052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01496" y="2855519"/>
              <a:ext cx="71609" cy="7160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894725" y="2811625"/>
              <a:ext cx="85149" cy="851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93628" y="3014217"/>
              <a:ext cx="87344" cy="873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890567" y="2950422"/>
              <a:ext cx="93466" cy="934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898552" y="2738498"/>
              <a:ext cx="77497" cy="7749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05718" y="2963476"/>
              <a:ext cx="63165" cy="6316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27013" y="2855722"/>
              <a:ext cx="63566" cy="6356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21539" y="2803273"/>
              <a:ext cx="74514" cy="7451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16046" y="2997003"/>
              <a:ext cx="85499" cy="8549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12359" y="2958808"/>
              <a:ext cx="92873" cy="9287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24402" y="2756574"/>
              <a:ext cx="68788" cy="687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25646" y="2935573"/>
              <a:ext cx="66300" cy="6630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54302" y="2796159"/>
              <a:ext cx="51979" cy="5197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50778" y="2772746"/>
              <a:ext cx="59028" cy="590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37524" y="3001845"/>
              <a:ext cx="85535" cy="8553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34014" y="2957848"/>
              <a:ext cx="92554" cy="9255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53929" y="2767932"/>
              <a:ext cx="52725" cy="5272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53858" y="2909752"/>
              <a:ext cx="52866" cy="5286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64249" y="2804057"/>
              <a:ext cx="75077" cy="7507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57185" y="2775569"/>
              <a:ext cx="89205" cy="892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55404" y="2993045"/>
              <a:ext cx="92765" cy="9276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51351" y="2927987"/>
              <a:ext cx="100872" cy="10087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50941" y="3013565"/>
              <a:ext cx="101693" cy="10169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61333" y="2701896"/>
              <a:ext cx="80907" cy="809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68083" y="2881576"/>
              <a:ext cx="67409" cy="6740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87153" y="2842120"/>
              <a:ext cx="72260" cy="7226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980327" y="2764068"/>
              <a:ext cx="85912" cy="859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75682" y="2974863"/>
              <a:ext cx="95202" cy="9520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73349" y="2936381"/>
              <a:ext cx="99867" cy="9986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83493" y="2688990"/>
              <a:ext cx="79579" cy="7957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987313" y="2862259"/>
              <a:ext cx="71938" cy="7193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08140" y="2839708"/>
              <a:ext cx="73277" cy="7327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02069" y="2772811"/>
              <a:ext cx="85419" cy="8541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98348" y="2965188"/>
              <a:ext cx="92861" cy="9286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95448" y="2914484"/>
              <a:ext cx="98661" cy="9866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96809" y="3005676"/>
              <a:ext cx="95938" cy="9593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05281" y="2678650"/>
              <a:ext cx="78995" cy="789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12657" y="2865331"/>
              <a:ext cx="64243" cy="6424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31425" y="2828050"/>
              <a:ext cx="69697" cy="6969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6863" y="2773530"/>
              <a:ext cx="78823" cy="788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21589" y="2926999"/>
              <a:ext cx="89370" cy="8937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17322" y="2928714"/>
              <a:ext cx="97904" cy="9790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17331" y="3012529"/>
              <a:ext cx="97885" cy="9788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30525" y="2693614"/>
              <a:ext cx="71498" cy="714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35369" y="2849194"/>
              <a:ext cx="61810" cy="6181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51535" y="2816628"/>
              <a:ext cx="72469" cy="7246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46132" y="2779481"/>
              <a:ext cx="83275" cy="8327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41707" y="2956494"/>
              <a:ext cx="92125" cy="9212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38358" y="2907979"/>
              <a:ext cx="98823" cy="9882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39198" y="3006262"/>
              <a:ext cx="97143" cy="9714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48596" y="2690913"/>
              <a:ext cx="78348" cy="7834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56075" y="2890753"/>
              <a:ext cx="63389" cy="633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74339" y="2797222"/>
              <a:ext cx="69851" cy="698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68423" y="2748200"/>
              <a:ext cx="81683" cy="816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064871" y="2967651"/>
              <a:ext cx="88788" cy="8878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061784" y="2886553"/>
              <a:ext cx="94961" cy="9496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62740" y="2965051"/>
              <a:ext cx="93051" cy="9305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71309" y="2690070"/>
              <a:ext cx="75913" cy="759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80869" y="2911231"/>
              <a:ext cx="56792" cy="5679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97376" y="2816291"/>
              <a:ext cx="66769" cy="6676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92902" y="2739379"/>
              <a:ext cx="75717" cy="757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93585" y="2923515"/>
              <a:ext cx="74352" cy="7435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82589" y="2893113"/>
              <a:ext cx="96344" cy="9634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84732" y="2975994"/>
              <a:ext cx="92057" cy="9205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094526" y="2655706"/>
              <a:ext cx="72469" cy="7246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97819" y="2870643"/>
              <a:ext cx="65882" cy="6588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13692" y="2775888"/>
              <a:ext cx="77128" cy="7712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07401" y="2739651"/>
              <a:ext cx="89711" cy="897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02905" y="2908080"/>
              <a:ext cx="98702" cy="9870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00469" y="2899931"/>
              <a:ext cx="103574" cy="10357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01238" y="2977264"/>
              <a:ext cx="102036" cy="10203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09763" y="2664865"/>
              <a:ext cx="84986" cy="8498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16352" y="2854919"/>
              <a:ext cx="71808" cy="7180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37045" y="2783033"/>
              <a:ext cx="73414" cy="7341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31505" y="2729487"/>
              <a:ext cx="84494" cy="844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26447" y="2906824"/>
              <a:ext cx="94609" cy="9460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123216" y="2887229"/>
              <a:ext cx="101071" cy="10107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25475" y="2982007"/>
              <a:ext cx="96554" cy="9655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134001" y="2670556"/>
              <a:ext cx="79502" cy="795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141610" y="2920318"/>
              <a:ext cx="64284" cy="6428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159055" y="2763950"/>
              <a:ext cx="72386" cy="723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153322" y="2719820"/>
              <a:ext cx="83851" cy="838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49969" y="2897126"/>
              <a:ext cx="90557" cy="9055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45479" y="2896995"/>
              <a:ext cx="99536" cy="9953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47753" y="2961398"/>
              <a:ext cx="94988" cy="9498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55452" y="2652756"/>
              <a:ext cx="79591" cy="7959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63443" y="2841433"/>
              <a:ext cx="63609" cy="6360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80916" y="2734600"/>
              <a:ext cx="71654" cy="7165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75807" y="2708857"/>
              <a:ext cx="81872" cy="818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70451" y="2885872"/>
              <a:ext cx="92584" cy="9258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166703" y="2865091"/>
              <a:ext cx="100079" cy="10007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69142" y="2957825"/>
              <a:ext cx="95202" cy="9520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178330" y="2645510"/>
              <a:ext cx="76826" cy="7682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184074" y="2843789"/>
              <a:ext cx="65337" cy="6533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02077" y="2744232"/>
              <a:ext cx="72323" cy="7232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96039" y="2705196"/>
              <a:ext cx="84400" cy="844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91622" y="2893830"/>
              <a:ext cx="93233" cy="9323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188288" y="2870573"/>
              <a:ext cx="99901" cy="9990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192797" y="2968565"/>
              <a:ext cx="90883" cy="9088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98545" y="2648831"/>
              <a:ext cx="79387" cy="7938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06566" y="2816302"/>
              <a:ext cx="63345" cy="6334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25756" y="2737530"/>
              <a:ext cx="67956" cy="6795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21950" y="2696570"/>
              <a:ext cx="75568" cy="755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15107" y="2891626"/>
              <a:ext cx="89255" cy="8925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10808" y="2872548"/>
              <a:ext cx="97853" cy="9785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14622" y="2948677"/>
              <a:ext cx="90224" cy="9022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21901" y="2639115"/>
              <a:ext cx="75667" cy="756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231083" y="2800722"/>
              <a:ext cx="57301" cy="5730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44892" y="2691930"/>
              <a:ext cx="72676" cy="7267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40300" y="2690045"/>
              <a:ext cx="81861" cy="8186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35742" y="2856147"/>
              <a:ext cx="90976" cy="9097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32362" y="2843055"/>
              <a:ext cx="97735" cy="9773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35444" y="2934185"/>
              <a:ext cx="91572" cy="9157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39111" y="2634045"/>
              <a:ext cx="84238" cy="8423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42358" y="2801350"/>
              <a:ext cx="77743" cy="7774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65799" y="2702519"/>
              <a:ext cx="73853" cy="7385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58931" y="2678711"/>
              <a:ext cx="87590" cy="875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55304" y="2861093"/>
              <a:ext cx="94843" cy="9484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50432" y="2842590"/>
              <a:ext cx="104587" cy="10458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54193" y="2935995"/>
              <a:ext cx="97066" cy="9706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61455" y="2610427"/>
              <a:ext cx="82541" cy="8254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69714" y="2817218"/>
              <a:ext cx="66023" cy="6602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289503" y="2674939"/>
              <a:ext cx="69437" cy="6943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282893" y="2666810"/>
              <a:ext cx="82656" cy="826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277540" y="2834331"/>
              <a:ext cx="93362" cy="9336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273720" y="2845943"/>
              <a:ext cx="101002" cy="10100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77393" y="2949542"/>
              <a:ext cx="93657" cy="9365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82488" y="2624688"/>
              <a:ext cx="83466" cy="8346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84837" y="2790936"/>
              <a:ext cx="78769" cy="7876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07991" y="2674679"/>
              <a:ext cx="75451" cy="754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301945" y="2667680"/>
              <a:ext cx="87542" cy="875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98161" y="2827122"/>
              <a:ext cx="95111" cy="9511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94975" y="2839636"/>
              <a:ext cx="101483" cy="10148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98903" y="2918181"/>
              <a:ext cx="93628" cy="9362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04004" y="2589013"/>
              <a:ext cx="83426" cy="8342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310740" y="2823075"/>
              <a:ext cx="69953" cy="6995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30803" y="2673961"/>
              <a:ext cx="72819" cy="7281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24606" y="2653329"/>
              <a:ext cx="85213" cy="852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20773" y="2863184"/>
              <a:ext cx="92879" cy="9287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317562" y="2851023"/>
              <a:ext cx="99301" cy="9930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21357" y="2914048"/>
              <a:ext cx="91711" cy="9171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325672" y="2589098"/>
              <a:ext cx="83081" cy="8308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29991" y="2807082"/>
              <a:ext cx="74442" cy="7444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52319" y="2660950"/>
              <a:ext cx="72778" cy="7277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46920" y="2642150"/>
              <a:ext cx="83575" cy="8357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343054" y="2854246"/>
              <a:ext cx="91308" cy="9130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339409" y="2822078"/>
              <a:ext cx="98598" cy="9859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43319" y="2904234"/>
              <a:ext cx="90777" cy="9077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46885" y="2605188"/>
              <a:ext cx="83645" cy="8364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50449" y="2781741"/>
              <a:ext cx="76517" cy="7651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74648" y="2698406"/>
              <a:ext cx="71111" cy="7111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369328" y="2642633"/>
              <a:ext cx="81750" cy="817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64915" y="2833634"/>
              <a:ext cx="90577" cy="9057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362669" y="2826169"/>
              <a:ext cx="95069" cy="9506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366369" y="2875921"/>
              <a:ext cx="87669" cy="8766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369785" y="2600314"/>
              <a:ext cx="80837" cy="808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372991" y="2793188"/>
              <a:ext cx="74424" cy="7442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398105" y="2666842"/>
              <a:ext cx="67189" cy="6718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92936" y="2650902"/>
              <a:ext cx="77526" cy="775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387971" y="2847401"/>
              <a:ext cx="87455" cy="8745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385587" y="2841072"/>
              <a:ext cx="92224" cy="9222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388765" y="2891797"/>
              <a:ext cx="85868" cy="8586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392813" y="2606032"/>
              <a:ext cx="77772" cy="7777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96355" y="2791486"/>
              <a:ext cx="70689" cy="706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16334" y="2656247"/>
              <a:ext cx="73721" cy="7372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10771" y="2631678"/>
              <a:ext cx="84848" cy="848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05285" y="2827851"/>
              <a:ext cx="95820" cy="9582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03975" y="2825596"/>
              <a:ext cx="98439" cy="9843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407576" y="2891458"/>
              <a:ext cx="91237" cy="9123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410985" y="2585766"/>
              <a:ext cx="84418" cy="8441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415386" y="2777596"/>
              <a:ext cx="75617" cy="7561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437049" y="2639445"/>
              <a:ext cx="75282" cy="7528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433088" y="2620324"/>
              <a:ext cx="83204" cy="8320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26435" y="2815671"/>
              <a:ext cx="96509" cy="9650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26179" y="2783938"/>
              <a:ext cx="97022" cy="9702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430081" y="2892377"/>
              <a:ext cx="89219" cy="8921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433876" y="2578792"/>
              <a:ext cx="81627" cy="8162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438560" y="2766156"/>
              <a:ext cx="72260" cy="7226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459402" y="2629273"/>
              <a:ext cx="73568" cy="7356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454985" y="2615004"/>
              <a:ext cx="82403" cy="824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448364" y="2797412"/>
              <a:ext cx="95644" cy="956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448775" y="2793378"/>
              <a:ext cx="94821" cy="9482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452250" y="2878060"/>
              <a:ext cx="87872" cy="8787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455767" y="2568473"/>
              <a:ext cx="80837" cy="808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461946" y="2766841"/>
              <a:ext cx="68479" cy="6847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481933" y="2614837"/>
              <a:ext cx="71498" cy="714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476834" y="2613846"/>
              <a:ext cx="81694" cy="816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471126" y="2828536"/>
              <a:ext cx="93110" cy="9311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471934" y="2794406"/>
              <a:ext cx="91495" cy="9149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475234" y="2861829"/>
              <a:ext cx="84894" cy="8489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478364" y="2563549"/>
              <a:ext cx="78634" cy="786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483456" y="2783381"/>
              <a:ext cx="68451" cy="6845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504485" y="2629108"/>
              <a:ext cx="69384" cy="6938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498973" y="2608901"/>
              <a:ext cx="80408" cy="804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493155" y="2797046"/>
              <a:ext cx="92044" cy="920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494456" y="2787344"/>
              <a:ext cx="89442" cy="8944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497077" y="2873190"/>
              <a:ext cx="84200" cy="8420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499976" y="2554335"/>
              <a:ext cx="78403" cy="7840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05727" y="2725169"/>
              <a:ext cx="66900" cy="6690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526606" y="2621794"/>
              <a:ext cx="68133" cy="6813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522237" y="2599618"/>
              <a:ext cx="76872" cy="768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516830" y="2785833"/>
              <a:ext cx="87684" cy="8768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518008" y="2802783"/>
              <a:ext cx="85330" cy="8533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520578" y="2851464"/>
              <a:ext cx="80190" cy="8019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522079" y="2546057"/>
              <a:ext cx="77188" cy="771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528613" y="2732905"/>
              <a:ext cx="64119" cy="6411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547243" y="2601335"/>
              <a:ext cx="69851" cy="698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543672" y="2589687"/>
              <a:ext cx="76993" cy="769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538760" y="2774508"/>
              <a:ext cx="86816" cy="8681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540184" y="2789133"/>
              <a:ext cx="83968" cy="8396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542055" y="2852915"/>
              <a:ext cx="80226" cy="8022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544123" y="2553527"/>
              <a:ext cx="76090" cy="760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551501" y="2735829"/>
              <a:ext cx="61334" cy="6133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567960" y="2575648"/>
              <a:ext cx="71408" cy="7140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562500" y="2578497"/>
              <a:ext cx="82328" cy="823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557439" y="2773141"/>
              <a:ext cx="92451" cy="9245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559047" y="2776554"/>
              <a:ext cx="89234" cy="8923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561094" y="2830839"/>
              <a:ext cx="85140" cy="8514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563526" y="2516418"/>
              <a:ext cx="80275" cy="8027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569898" y="2715137"/>
              <a:ext cx="67532" cy="6753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590311" y="2584844"/>
              <a:ext cx="69697" cy="6969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584555" y="2573912"/>
              <a:ext cx="81208" cy="812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580171" y="2775769"/>
              <a:ext cx="89976" cy="8997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582023" y="2774439"/>
              <a:ext cx="86272" cy="8627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583826" y="2829036"/>
              <a:ext cx="82667" cy="8266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587011" y="2525073"/>
              <a:ext cx="76298" cy="762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593443" y="2731735"/>
              <a:ext cx="63434" cy="6343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611008" y="2582800"/>
              <a:ext cx="71295" cy="7129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605836" y="2551634"/>
              <a:ext cx="81639" cy="816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601577" y="2756242"/>
              <a:ext cx="90156" cy="9015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603347" y="2768783"/>
              <a:ext cx="86617" cy="8661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605295" y="2792673"/>
              <a:ext cx="82719" cy="8271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607656" y="2505884"/>
              <a:ext cx="77999" cy="7799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614743" y="2702751"/>
              <a:ext cx="63825" cy="6382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632192" y="2567762"/>
              <a:ext cx="71917" cy="7191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628105" y="2541966"/>
              <a:ext cx="80092" cy="8009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624084" y="2743822"/>
              <a:ext cx="88134" cy="8813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625833" y="2773868"/>
              <a:ext cx="84635" cy="8463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628013" y="2836719"/>
              <a:ext cx="80275" cy="8027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629579" y="2507996"/>
              <a:ext cx="77143" cy="7714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635788" y="2691658"/>
              <a:ext cx="64726" cy="6472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653897" y="2570469"/>
              <a:ext cx="71498" cy="714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648866" y="2532572"/>
              <a:ext cx="81560" cy="815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646421" y="2771738"/>
              <a:ext cx="86450" cy="8645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647928" y="2733192"/>
              <a:ext cx="83436" cy="8343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649914" y="2796310"/>
              <a:ext cx="79464" cy="7946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649819" y="2493870"/>
              <a:ext cx="79655" cy="7965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657628" y="2734386"/>
              <a:ext cx="64036" cy="6403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678236" y="2573281"/>
              <a:ext cx="65811" cy="6581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671879" y="2539660"/>
              <a:ext cx="78526" cy="785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669270" y="2726857"/>
              <a:ext cx="83744" cy="837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670932" y="2748054"/>
              <a:ext cx="80420" cy="8042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672430" y="2814824"/>
              <a:ext cx="77424" cy="7742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673081" y="2493421"/>
              <a:ext cx="76123" cy="761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680928" y="2663358"/>
              <a:ext cx="60428" cy="6042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699220" y="2543336"/>
              <a:ext cx="66835" cy="6683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693327" y="2536663"/>
              <a:ext cx="78621" cy="786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691143" y="2738253"/>
              <a:ext cx="82989" cy="8298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692506" y="2771262"/>
              <a:ext cx="80263" cy="8026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694804" y="2781347"/>
              <a:ext cx="75667" cy="7566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694697" y="2469334"/>
              <a:ext cx="75880" cy="7588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702220" y="2685980"/>
              <a:ext cx="60835" cy="6083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716484" y="2535697"/>
              <a:ext cx="75299" cy="7529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711774" y="2522124"/>
              <a:ext cx="84718" cy="847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709618" y="2715741"/>
              <a:ext cx="89031" cy="8903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711014" y="2741823"/>
              <a:ext cx="86238" cy="8623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712868" y="2813999"/>
              <a:ext cx="82530" cy="8253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713726" y="2467795"/>
              <a:ext cx="80813" cy="808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722199" y="2674734"/>
              <a:ext cx="63867" cy="638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738282" y="2538460"/>
              <a:ext cx="74692" cy="7469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733742" y="2505881"/>
              <a:ext cx="83773" cy="837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731897" y="2696457"/>
              <a:ext cx="87463" cy="8746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733669" y="2733348"/>
              <a:ext cx="83920" cy="8392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735370" y="2788589"/>
              <a:ext cx="80517" cy="8051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735418" y="2485522"/>
              <a:ext cx="80420" cy="8042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744350" y="2670310"/>
              <a:ext cx="62558" cy="6255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759849" y="2521060"/>
              <a:ext cx="74550" cy="7455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754737" y="2504561"/>
              <a:ext cx="84774" cy="8477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753692" y="2682634"/>
              <a:ext cx="86865" cy="8686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755401" y="2711615"/>
              <a:ext cx="83446" cy="8344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757515" y="2757163"/>
              <a:ext cx="79218" cy="7921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756440" y="2472061"/>
              <a:ext cx="81368" cy="8136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766707" y="2680051"/>
              <a:ext cx="60835" cy="6083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781572" y="2521387"/>
              <a:ext cx="74096" cy="7409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777244" y="2499469"/>
              <a:ext cx="82751" cy="827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775480" y="2692415"/>
              <a:ext cx="86281" cy="8628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777896" y="2713165"/>
              <a:ext cx="81448" cy="8144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779446" y="2764320"/>
              <a:ext cx="78348" cy="7834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778272" y="2461956"/>
              <a:ext cx="80695" cy="806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787463" y="2664370"/>
              <a:ext cx="62314" cy="6231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803923" y="2507325"/>
              <a:ext cx="72386" cy="723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800125" y="2489472"/>
              <a:ext cx="79980" cy="7998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797155" y="2684876"/>
              <a:ext cx="85920" cy="8592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800698" y="2686135"/>
              <a:ext cx="78836" cy="7883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801004" y="2741863"/>
              <a:ext cx="78223" cy="7822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799839" y="2468858"/>
              <a:ext cx="80553" cy="8055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808289" y="2653897"/>
              <a:ext cx="63653" cy="6365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824168" y="2488489"/>
              <a:ext cx="74886" cy="748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819350" y="2481632"/>
              <a:ext cx="84522" cy="8452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819459" y="2673925"/>
              <a:ext cx="84305" cy="843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823213" y="2709959"/>
              <a:ext cx="76795" cy="7679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823679" y="2719479"/>
              <a:ext cx="75864" cy="7586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820664" y="2441537"/>
              <a:ext cx="81894" cy="8189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831309" y="2630782"/>
              <a:ext cx="60604" cy="606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844588" y="2479815"/>
              <a:ext cx="77038" cy="7703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839911" y="2480305"/>
              <a:ext cx="86391" cy="8639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840536" y="2664146"/>
              <a:ext cx="85140" cy="8514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844409" y="2675703"/>
              <a:ext cx="77395" cy="7739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844573" y="2740507"/>
              <a:ext cx="77068" cy="7706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841653" y="2439279"/>
              <a:ext cx="82907" cy="829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852633" y="2620893"/>
              <a:ext cx="60948" cy="6094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864416" y="2454742"/>
              <a:ext cx="80372" cy="8037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859277" y="2465362"/>
              <a:ext cx="90651" cy="90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859691" y="2651244"/>
              <a:ext cx="89823" cy="8982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862859" y="2675948"/>
              <a:ext cx="83486" cy="8348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863845" y="2705585"/>
              <a:ext cx="81515" cy="8151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860275" y="2431972"/>
              <a:ext cx="88655" cy="8865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871504" y="2603096"/>
              <a:ext cx="66197" cy="6619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886176" y="2448269"/>
              <a:ext cx="79843" cy="7984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882346" y="2454595"/>
              <a:ext cx="87503" cy="875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882178" y="2645048"/>
              <a:ext cx="87841" cy="8784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885267" y="2676356"/>
              <a:ext cx="81661" cy="8166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886347" y="2695427"/>
              <a:ext cx="79502" cy="7950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882690" y="2426592"/>
              <a:ext cx="86816" cy="8681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893915" y="2588546"/>
              <a:ext cx="64366" cy="6436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907335" y="2444369"/>
              <a:ext cx="80517" cy="8051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902295" y="2444040"/>
              <a:ext cx="90597" cy="905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902941" y="2629698"/>
              <a:ext cx="89306" cy="8930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906532" y="2671735"/>
              <a:ext cx="82123" cy="8212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907450" y="2698338"/>
              <a:ext cx="80287" cy="8028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904547" y="2425586"/>
              <a:ext cx="86093" cy="8609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914564" y="2587990"/>
              <a:ext cx="66058" cy="6605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931585" y="2446385"/>
              <a:ext cx="75007" cy="7500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926269" y="2450619"/>
              <a:ext cx="85641" cy="856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924739" y="2619179"/>
              <a:ext cx="88700" cy="8870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928548" y="2651584"/>
              <a:ext cx="81082" cy="8108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928665" y="2663782"/>
              <a:ext cx="80849" cy="8084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927158" y="2433888"/>
              <a:ext cx="83861" cy="838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936237" y="2584321"/>
              <a:ext cx="65704" cy="657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949529" y="2439315"/>
              <a:ext cx="82112" cy="8211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942931" y="2426428"/>
              <a:ext cx="95308" cy="953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945989" y="2614198"/>
              <a:ext cx="89190" cy="8919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949821" y="2638489"/>
              <a:ext cx="81527" cy="8152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950644" y="2650988"/>
              <a:ext cx="79881" cy="7988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945950" y="2415434"/>
              <a:ext cx="89270" cy="8927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958048" y="2586366"/>
              <a:ext cx="65074" cy="6507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970189" y="2431641"/>
              <a:ext cx="83783" cy="8378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963494" y="2422675"/>
              <a:ext cx="97172" cy="971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968864" y="2598277"/>
              <a:ext cx="86433" cy="8643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972310" y="2634402"/>
              <a:ext cx="79540" cy="7954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972948" y="2651281"/>
              <a:ext cx="78265" cy="7826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967078" y="2398730"/>
              <a:ext cx="90004" cy="900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980475" y="2589985"/>
              <a:ext cx="63210" cy="6321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990393" y="2411637"/>
              <a:ext cx="86365" cy="8636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983207" y="2406414"/>
              <a:ext cx="100737" cy="1007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990343" y="2581267"/>
              <a:ext cx="86466" cy="8646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993402" y="2621370"/>
              <a:ext cx="80348" cy="8034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994131" y="2646507"/>
              <a:ext cx="78889" cy="7888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987074" y="2398022"/>
              <a:ext cx="93004" cy="930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001174" y="2579835"/>
              <a:ext cx="64804" cy="648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010227" y="2418526"/>
              <a:ext cx="89690" cy="8969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7002609" y="2397198"/>
              <a:ext cx="104925" cy="10492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008087" y="2575747"/>
              <a:ext cx="93970" cy="9397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7012234" y="2610478"/>
              <a:ext cx="85676" cy="8567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7012506" y="2623879"/>
              <a:ext cx="85131" cy="8513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7006809" y="2390803"/>
              <a:ext cx="96524" cy="965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7020918" y="2554352"/>
              <a:ext cx="68307" cy="6830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7032651" y="2391714"/>
              <a:ext cx="87833" cy="8783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023764" y="2389006"/>
              <a:ext cx="105605" cy="1056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030415" y="2568747"/>
              <a:ext cx="92304" cy="9230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034134" y="2598963"/>
              <a:ext cx="84866" cy="848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034859" y="2601145"/>
              <a:ext cx="83416" cy="8341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029345" y="2391216"/>
              <a:ext cx="94444" cy="944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7042399" y="2538415"/>
              <a:ext cx="68336" cy="6833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7056517" y="2391534"/>
              <a:ext cx="83092" cy="8309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7045293" y="2385621"/>
              <a:ext cx="105539" cy="1055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7055616" y="2553317"/>
              <a:ext cx="84894" cy="8489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7056191" y="2590756"/>
              <a:ext cx="83744" cy="8374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7056083" y="2598877"/>
              <a:ext cx="83959" cy="8395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7051234" y="2391579"/>
              <a:ext cx="93657" cy="9365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7063292" y="2531830"/>
              <a:ext cx="69542" cy="6954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7077691" y="2374069"/>
              <a:ext cx="83734" cy="8373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7067499" y="2376531"/>
              <a:ext cx="104118" cy="1041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7080839" y="2549777"/>
              <a:ext cx="77439" cy="7743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7078823" y="2575788"/>
              <a:ext cx="81470" cy="8147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7078546" y="2589157"/>
              <a:ext cx="82025" cy="8202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074297" y="2376879"/>
              <a:ext cx="90523" cy="905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7085932" y="2541034"/>
              <a:ext cx="67252" cy="6725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7100235" y="2377972"/>
              <a:ext cx="81639" cy="8163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7093706" y="2380126"/>
              <a:ext cx="94696" cy="946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7102718" y="2553088"/>
              <a:ext cx="76672" cy="7667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7104137" y="2555661"/>
              <a:ext cx="73835" cy="7383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7099361" y="2586401"/>
              <a:ext cx="83386" cy="8338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7096198" y="2406137"/>
              <a:ext cx="89711" cy="897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7106958" y="2535812"/>
              <a:ext cx="68191" cy="6819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7120822" y="2378211"/>
              <a:ext cx="83456" cy="8345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7115761" y="2377915"/>
              <a:ext cx="93576" cy="9357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7121860" y="2529935"/>
              <a:ext cx="81380" cy="8138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125230" y="2577790"/>
              <a:ext cx="74639" cy="7463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7125833" y="2581225"/>
              <a:ext cx="73433" cy="7343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7120011" y="2366508"/>
              <a:ext cx="85077" cy="850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7130637" y="2529285"/>
              <a:ext cx="63825" cy="6382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7139651" y="2369086"/>
              <a:ext cx="88788" cy="8878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7136867" y="2360594"/>
              <a:ext cx="94356" cy="943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7144809" y="2530830"/>
              <a:ext cx="78471" cy="7847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7141869" y="2546113"/>
              <a:ext cx="84352" cy="8435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7143054" y="2565117"/>
              <a:ext cx="81981" cy="8198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7136940" y="2381805"/>
              <a:ext cx="94211" cy="942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7148785" y="2492118"/>
              <a:ext cx="70521" cy="7052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7161303" y="2354477"/>
              <a:ext cx="88475" cy="8847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7158612" y="2359863"/>
              <a:ext cx="93856" cy="938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7160013" y="2507290"/>
              <a:ext cx="91054" cy="9105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160820" y="2551790"/>
              <a:ext cx="89442" cy="8944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162328" y="2538647"/>
              <a:ext cx="86424" cy="8642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161058" y="2373846"/>
              <a:ext cx="88965" cy="889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169496" y="2511196"/>
              <a:ext cx="72089" cy="720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181473" y="2370015"/>
              <a:ext cx="91126" cy="9112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181133" y="2357034"/>
              <a:ext cx="91806" cy="918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181111" y="2493627"/>
              <a:ext cx="91850" cy="9185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181496" y="2544382"/>
              <a:ext cx="91081" cy="9108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184220" y="2547215"/>
              <a:ext cx="85632" cy="8563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183994" y="2357008"/>
              <a:ext cx="86084" cy="8608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196369" y="2526186"/>
              <a:ext cx="61334" cy="6133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206159" y="2347531"/>
              <a:ext cx="84746" cy="8474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204053" y="2355294"/>
              <a:ext cx="88958" cy="8895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203765" y="2486437"/>
              <a:ext cx="89534" cy="8953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204373" y="2524009"/>
              <a:ext cx="88317" cy="8831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206714" y="2537615"/>
              <a:ext cx="83635" cy="8363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203437" y="2376740"/>
              <a:ext cx="90190" cy="901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208995" y="2495245"/>
              <a:ext cx="79074" cy="7907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225168" y="2340871"/>
              <a:ext cx="89718" cy="8971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218417" y="2339220"/>
              <a:ext cx="103220" cy="1032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225745" y="2477833"/>
              <a:ext cx="88565" cy="8856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7227659" y="2522544"/>
              <a:ext cx="84737" cy="8473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7227146" y="2527586"/>
              <a:ext cx="85764" cy="8576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7221331" y="2350722"/>
              <a:ext cx="97394" cy="9739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232567" y="2481042"/>
              <a:ext cx="74921" cy="7492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249155" y="2363137"/>
              <a:ext cx="84737" cy="8473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7243281" y="2342620"/>
              <a:ext cx="96485" cy="964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7250516" y="2489088"/>
              <a:ext cx="82014" cy="8201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253681" y="2528051"/>
              <a:ext cx="75684" cy="7568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255053" y="2503007"/>
              <a:ext cx="72940" cy="7294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249520" y="2355026"/>
              <a:ext cx="84007" cy="840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265717" y="2335147"/>
              <a:ext cx="94603" cy="9460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260063" y="2318268"/>
              <a:ext cx="105912" cy="1059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266962" y="2456099"/>
              <a:ext cx="92112" cy="9211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268971" y="2503017"/>
              <a:ext cx="88096" cy="8809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271514" y="2511085"/>
              <a:ext cx="83010" cy="8301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263863" y="2334812"/>
              <a:ext cx="98311" cy="983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285181" y="2511695"/>
              <a:ext cx="55674" cy="5567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288436" y="2341633"/>
              <a:ext cx="92156" cy="9215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281647" y="2322850"/>
              <a:ext cx="105734" cy="1057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287507" y="2457187"/>
              <a:ext cx="94015" cy="9401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288834" y="2493150"/>
              <a:ext cx="91360" cy="9136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290501" y="2502797"/>
              <a:ext cx="88026" cy="8802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285870" y="2338858"/>
              <a:ext cx="97288" cy="972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297663" y="2469303"/>
              <a:ext cx="73702" cy="7370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315191" y="2346521"/>
              <a:ext cx="81639" cy="8163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311997" y="2325133"/>
              <a:ext cx="88026" cy="880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310157" y="2440888"/>
              <a:ext cx="91705" cy="917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310157" y="2494036"/>
              <a:ext cx="91705" cy="9170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312129" y="2490966"/>
              <a:ext cx="87763" cy="8776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311859" y="2345143"/>
              <a:ext cx="88302" cy="883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320713" y="2451567"/>
              <a:ext cx="70593" cy="7059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329348" y="2331694"/>
              <a:ext cx="96314" cy="9631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327662" y="2321393"/>
              <a:ext cx="99687" cy="9968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326515" y="2431970"/>
              <a:ext cx="101982" cy="10198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327476" y="2470007"/>
              <a:ext cx="100058" cy="10005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327559" y="2475644"/>
              <a:ext cx="99893" cy="9989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327178" y="2335716"/>
              <a:ext cx="100655" cy="10065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338742" y="2446017"/>
              <a:ext cx="77526" cy="7752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354438" y="2314299"/>
              <a:ext cx="89125" cy="8912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345850" y="2313705"/>
              <a:ext cx="106302" cy="1063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7348526" y="2426651"/>
              <a:ext cx="100950" cy="10095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348974" y="2475892"/>
              <a:ext cx="100054" cy="10005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7347336" y="2469022"/>
              <a:ext cx="103331" cy="10333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349181" y="2305003"/>
              <a:ext cx="99640" cy="9964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360072" y="2446005"/>
              <a:ext cx="77857" cy="7785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378004" y="2315647"/>
              <a:ext cx="84986" cy="849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7367224" y="2295950"/>
              <a:ext cx="106546" cy="10654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7371090" y="2412719"/>
              <a:ext cx="98814" cy="9881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7373472" y="2471375"/>
              <a:ext cx="94049" cy="9404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7373671" y="2459721"/>
              <a:ext cx="93651" cy="9365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373436" y="2297126"/>
              <a:ext cx="94122" cy="9412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382000" y="2452930"/>
              <a:ext cx="76993" cy="7699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7395853" y="2324702"/>
              <a:ext cx="92279" cy="9227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393715" y="2302699"/>
              <a:ext cx="96554" cy="965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394906" y="2424422"/>
              <a:ext cx="94172" cy="9417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398041" y="2466664"/>
              <a:ext cx="87903" cy="8790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397676" y="2465211"/>
              <a:ext cx="88633" cy="8863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396805" y="2307817"/>
              <a:ext cx="90374" cy="9037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405820" y="2420528"/>
              <a:ext cx="72344" cy="7234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416694" y="2315667"/>
              <a:ext cx="93588" cy="9358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408123" y="2288321"/>
              <a:ext cx="110730" cy="1107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11951" y="2406705"/>
              <a:ext cx="103073" cy="10307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414547" y="2459562"/>
              <a:ext cx="97881" cy="9788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414408" y="2454673"/>
              <a:ext cx="98160" cy="9816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412752" y="2296842"/>
              <a:ext cx="101472" cy="10147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423938" y="2437963"/>
              <a:ext cx="79101" cy="7910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442243" y="2304917"/>
              <a:ext cx="85481" cy="8548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436470" y="2291304"/>
              <a:ext cx="97027" cy="9702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436217" y="2399753"/>
              <a:ext cx="97532" cy="9753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436915" y="2450893"/>
              <a:ext cx="96137" cy="9613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435082" y="2453078"/>
              <a:ext cx="99803" cy="9980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439621" y="2301906"/>
              <a:ext cx="90724" cy="907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446850" y="2423336"/>
              <a:ext cx="76266" cy="7626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462393" y="2321020"/>
              <a:ext cx="88172" cy="8817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456102" y="2265770"/>
              <a:ext cx="100754" cy="100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7454477" y="2387395"/>
              <a:ext cx="104005" cy="1040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7455668" y="2434965"/>
              <a:ext cx="101622" cy="10162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454712" y="2441264"/>
              <a:ext cx="103535" cy="10353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458963" y="2298920"/>
              <a:ext cx="95031" cy="9503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465750" y="2414609"/>
              <a:ext cx="81459" cy="8145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7483809" y="2309807"/>
              <a:ext cx="88332" cy="8833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477385" y="2271944"/>
              <a:ext cx="101180" cy="10118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477463" y="2386696"/>
              <a:ext cx="101023" cy="10102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7479848" y="2437659"/>
              <a:ext cx="96253" cy="9625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7476524" y="2432688"/>
              <a:ext cx="102902" cy="10290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7478810" y="2300262"/>
              <a:ext cx="98330" cy="9833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7487657" y="2412535"/>
              <a:ext cx="80636" cy="8063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7506788" y="2312478"/>
              <a:ext cx="85366" cy="8536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499547" y="2275888"/>
              <a:ext cx="99846" cy="9984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7497393" y="2374588"/>
              <a:ext cx="104154" cy="10415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7501960" y="2431238"/>
              <a:ext cx="95020" cy="9502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498860" y="2433126"/>
              <a:ext cx="101220" cy="10122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503109" y="2294607"/>
              <a:ext cx="92723" cy="927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7513755" y="2396863"/>
              <a:ext cx="71430" cy="7143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526766" y="2311663"/>
              <a:ext cx="88400" cy="8840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7522857" y="2270317"/>
              <a:ext cx="96218" cy="962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7519821" y="2381469"/>
              <a:ext cx="102290" cy="10229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523689" y="2428861"/>
              <a:ext cx="94554" cy="9455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7520196" y="2432169"/>
              <a:ext cx="101539" cy="10153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7524497" y="2294055"/>
              <a:ext cx="92938" cy="9293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7533207" y="2418849"/>
              <a:ext cx="75518" cy="7551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7548663" y="2293771"/>
              <a:ext cx="87598" cy="875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7544244" y="2272571"/>
              <a:ext cx="96435" cy="96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7541878" y="2370860"/>
              <a:ext cx="101168" cy="10116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7547079" y="2432317"/>
              <a:ext cx="90764" cy="9076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542277" y="2419947"/>
              <a:ext cx="100369" cy="10036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545103" y="2292582"/>
              <a:ext cx="94718" cy="9471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555982" y="2397854"/>
              <a:ext cx="72960" cy="7296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571216" y="2303126"/>
              <a:ext cx="85481" cy="8548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568206" y="2264721"/>
              <a:ext cx="91501" cy="915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564590" y="2367631"/>
              <a:ext cx="98733" cy="9873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568945" y="2430746"/>
              <a:ext cx="90025" cy="9002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564512" y="2413406"/>
              <a:ext cx="98890" cy="9889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569515" y="2295231"/>
              <a:ext cx="88884" cy="8888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578425" y="2386174"/>
              <a:ext cx="71065" cy="7106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593201" y="2283027"/>
              <a:ext cx="84503" cy="8450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589975" y="2273769"/>
              <a:ext cx="90956" cy="909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586213" y="2371783"/>
              <a:ext cx="98480" cy="9848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590807" y="2414976"/>
              <a:ext cx="89291" cy="8929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585745" y="2406559"/>
              <a:ext cx="99415" cy="9941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591717" y="2312531"/>
              <a:ext cx="87471" cy="8747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602052" y="2373691"/>
              <a:ext cx="66802" cy="6680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612517" y="2290615"/>
              <a:ext cx="88862" cy="8886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610840" y="2256642"/>
              <a:ext cx="92218" cy="922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603685" y="2360458"/>
              <a:ext cx="106527" cy="10652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608474" y="2405515"/>
              <a:ext cx="96949" cy="9694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604363" y="2402768"/>
              <a:ext cx="105170" cy="10517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610524" y="2299147"/>
              <a:ext cx="92849" cy="9284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618127" y="2380227"/>
              <a:ext cx="77642" cy="7764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634921" y="2288268"/>
              <a:ext cx="87045" cy="8704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632579" y="2261423"/>
              <a:ext cx="91730" cy="917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627289" y="2356867"/>
              <a:ext cx="102309" cy="10230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631616" y="2402598"/>
              <a:ext cx="93657" cy="9365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627543" y="2398205"/>
              <a:ext cx="101803" cy="10180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633380" y="2285379"/>
              <a:ext cx="90128" cy="9012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640906" y="2366613"/>
              <a:ext cx="75077" cy="7507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657873" y="2276933"/>
              <a:ext cx="84132" cy="8413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655549" y="2262203"/>
              <a:ext cx="88781" cy="8878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651697" y="2356954"/>
              <a:ext cx="96485" cy="9648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654276" y="2404435"/>
              <a:ext cx="91328" cy="9132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650421" y="2389995"/>
              <a:ext cx="99037" cy="9903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654601" y="2281943"/>
              <a:ext cx="90677" cy="906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662919" y="2358884"/>
              <a:ext cx="74040" cy="7404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679549" y="2271356"/>
              <a:ext cx="83773" cy="8377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678223" y="2262204"/>
              <a:ext cx="86424" cy="8642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673213" y="2347268"/>
              <a:ext cx="96445" cy="9644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677751" y="2394747"/>
              <a:ext cx="87368" cy="8736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672234" y="2388594"/>
              <a:ext cx="98403" cy="9840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675614" y="2264517"/>
              <a:ext cx="91642" cy="9164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684187" y="2353713"/>
              <a:ext cx="74496" cy="7449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700493" y="2271832"/>
              <a:ext cx="84876" cy="8487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696450" y="2257367"/>
              <a:ext cx="92962" cy="9296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694587" y="2345920"/>
              <a:ext cx="96688" cy="9668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697293" y="2394505"/>
              <a:ext cx="91276" cy="9127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694634" y="2381163"/>
              <a:ext cx="96594" cy="9659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696887" y="2257542"/>
              <a:ext cx="92088" cy="920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705755" y="2352360"/>
              <a:ext cx="74352" cy="7435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723518" y="2253201"/>
              <a:ext cx="81816" cy="8181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718988" y="2249287"/>
              <a:ext cx="90877" cy="908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720675" y="2346525"/>
              <a:ext cx="87503" cy="8750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720440" y="2384315"/>
              <a:ext cx="87972" cy="8797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717013" y="2368476"/>
              <a:ext cx="94826" cy="9482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720325" y="2290994"/>
              <a:ext cx="88203" cy="8820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731467" y="2337814"/>
              <a:ext cx="65918" cy="6591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745858" y="2257475"/>
              <a:ext cx="80128" cy="8012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742547" y="2274324"/>
              <a:ext cx="86750" cy="867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742962" y="2343536"/>
              <a:ext cx="85920" cy="8592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742371" y="2390620"/>
              <a:ext cx="87102" cy="8710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738797" y="2370597"/>
              <a:ext cx="94250" cy="9425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742841" y="2266267"/>
              <a:ext cx="86161" cy="861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753309" y="2356019"/>
              <a:ext cx="65225" cy="6522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765213" y="2243969"/>
              <a:ext cx="84409" cy="8440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762085" y="2218642"/>
              <a:ext cx="90664" cy="906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760143" y="2336940"/>
              <a:ext cx="94549" cy="9454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760212" y="2380341"/>
              <a:ext cx="94411" cy="9441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757728" y="2353283"/>
              <a:ext cx="99380" cy="9938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761445" y="2273218"/>
              <a:ext cx="91944" cy="919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770116" y="2348356"/>
              <a:ext cx="74604" cy="746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788830" y="2249106"/>
              <a:ext cx="80165" cy="8016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785588" y="2225165"/>
              <a:ext cx="86650" cy="866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782111" y="2331281"/>
              <a:ext cx="93605" cy="936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783001" y="2382369"/>
              <a:ext cx="91825" cy="9182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779884" y="2355850"/>
              <a:ext cx="98058" cy="9805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784508" y="2280080"/>
              <a:ext cx="88811" cy="888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792689" y="2342536"/>
              <a:ext cx="72449" cy="7244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810192" y="2265697"/>
              <a:ext cx="80433" cy="8043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808338" y="2232277"/>
              <a:ext cx="84142" cy="841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804806" y="2337399"/>
              <a:ext cx="91205" cy="912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804758" y="2370522"/>
              <a:ext cx="91302" cy="9130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802634" y="2348780"/>
              <a:ext cx="95550" cy="9555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807939" y="2255294"/>
              <a:ext cx="84940" cy="8494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815283" y="2312441"/>
              <a:ext cx="70252" cy="7025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831933" y="2243982"/>
              <a:ext cx="79943" cy="7994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829998" y="2216024"/>
              <a:ext cx="83812" cy="838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826466" y="2329637"/>
              <a:ext cx="90877" cy="9087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826868" y="2357982"/>
              <a:ext cx="90073" cy="9007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825340" y="2355606"/>
              <a:ext cx="93128" cy="9312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829357" y="2255460"/>
              <a:ext cx="85095" cy="850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836620" y="2328036"/>
              <a:ext cx="70569" cy="7056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854205" y="2237292"/>
              <a:ext cx="78389" cy="7838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851167" y="2222361"/>
              <a:ext cx="84466" cy="8446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848812" y="2324543"/>
              <a:ext cx="89176" cy="8917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849391" y="2370823"/>
              <a:ext cx="88019" cy="8801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846871" y="2342469"/>
              <a:ext cx="93057" cy="9305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850967" y="2274035"/>
              <a:ext cx="84866" cy="8486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859869" y="2282098"/>
              <a:ext cx="67061" cy="6706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877204" y="2253465"/>
              <a:ext cx="75383" cy="7538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874082" y="2234636"/>
              <a:ext cx="81627" cy="8162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874206" y="2329415"/>
              <a:ext cx="81380" cy="8138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872173" y="2352732"/>
              <a:ext cx="85446" cy="8544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870991" y="2340286"/>
              <a:ext cx="87809" cy="8780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874200" y="2252656"/>
              <a:ext cx="81391" cy="8139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887759" y="2304450"/>
              <a:ext cx="54273" cy="5427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905333" y="2283688"/>
              <a:ext cx="62116" cy="6211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909196" y="2277100"/>
              <a:ext cx="54390" cy="543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910173" y="2357379"/>
              <a:ext cx="52435" cy="5243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907578" y="2363098"/>
              <a:ext cx="57626" cy="5762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903989" y="2334976"/>
              <a:ext cx="64804" cy="6480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906643" y="2278158"/>
              <a:ext cx="59496" cy="594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4819529" y="4442349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4819529" y="4264770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4819529" y="4080563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4819529" y="3911773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4819529" y="3742982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4819529" y="3558776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625160" y="3786702"/>
              <a:ext cx="2085073" cy="649536"/>
            </a:xfrm>
            <a:custGeom>
              <a:avLst/>
              <a:pathLst>
                <a:path w="2085073" h="649536">
                  <a:moveTo>
                    <a:pt x="0" y="550460"/>
                  </a:moveTo>
                  <a:lnTo>
                    <a:pt x="21495" y="545083"/>
                  </a:lnTo>
                  <a:lnTo>
                    <a:pt x="42991" y="539701"/>
                  </a:lnTo>
                  <a:lnTo>
                    <a:pt x="64486" y="534313"/>
                  </a:lnTo>
                  <a:lnTo>
                    <a:pt x="85982" y="528918"/>
                  </a:lnTo>
                  <a:lnTo>
                    <a:pt x="107478" y="523517"/>
                  </a:lnTo>
                  <a:lnTo>
                    <a:pt x="128973" y="518110"/>
                  </a:lnTo>
                  <a:lnTo>
                    <a:pt x="150469" y="512696"/>
                  </a:lnTo>
                  <a:lnTo>
                    <a:pt x="171964" y="507275"/>
                  </a:lnTo>
                  <a:lnTo>
                    <a:pt x="193460" y="501848"/>
                  </a:lnTo>
                  <a:lnTo>
                    <a:pt x="214956" y="496412"/>
                  </a:lnTo>
                  <a:lnTo>
                    <a:pt x="236451" y="490970"/>
                  </a:lnTo>
                  <a:lnTo>
                    <a:pt x="257947" y="485520"/>
                  </a:lnTo>
                  <a:lnTo>
                    <a:pt x="279442" y="480061"/>
                  </a:lnTo>
                  <a:lnTo>
                    <a:pt x="300938" y="474595"/>
                  </a:lnTo>
                  <a:lnTo>
                    <a:pt x="322434" y="469121"/>
                  </a:lnTo>
                  <a:lnTo>
                    <a:pt x="343929" y="463638"/>
                  </a:lnTo>
                  <a:lnTo>
                    <a:pt x="365425" y="458146"/>
                  </a:lnTo>
                  <a:lnTo>
                    <a:pt x="386920" y="452646"/>
                  </a:lnTo>
                  <a:lnTo>
                    <a:pt x="408416" y="447136"/>
                  </a:lnTo>
                  <a:lnTo>
                    <a:pt x="429912" y="441617"/>
                  </a:lnTo>
                  <a:lnTo>
                    <a:pt x="451407" y="436089"/>
                  </a:lnTo>
                  <a:lnTo>
                    <a:pt x="472903" y="430551"/>
                  </a:lnTo>
                  <a:lnTo>
                    <a:pt x="494398" y="425004"/>
                  </a:lnTo>
                  <a:lnTo>
                    <a:pt x="515894" y="419446"/>
                  </a:lnTo>
                  <a:lnTo>
                    <a:pt x="537390" y="413879"/>
                  </a:lnTo>
                  <a:lnTo>
                    <a:pt x="558885" y="408302"/>
                  </a:lnTo>
                  <a:lnTo>
                    <a:pt x="580381" y="402714"/>
                  </a:lnTo>
                  <a:lnTo>
                    <a:pt x="601876" y="397116"/>
                  </a:lnTo>
                  <a:lnTo>
                    <a:pt x="623372" y="391507"/>
                  </a:lnTo>
                  <a:lnTo>
                    <a:pt x="644868" y="385888"/>
                  </a:lnTo>
                  <a:lnTo>
                    <a:pt x="666363" y="380259"/>
                  </a:lnTo>
                  <a:lnTo>
                    <a:pt x="687859" y="374619"/>
                  </a:lnTo>
                  <a:lnTo>
                    <a:pt x="709354" y="368969"/>
                  </a:lnTo>
                  <a:lnTo>
                    <a:pt x="730850" y="363309"/>
                  </a:lnTo>
                  <a:lnTo>
                    <a:pt x="752346" y="357638"/>
                  </a:lnTo>
                  <a:lnTo>
                    <a:pt x="773841" y="351958"/>
                  </a:lnTo>
                  <a:lnTo>
                    <a:pt x="795337" y="346267"/>
                  </a:lnTo>
                  <a:lnTo>
                    <a:pt x="816832" y="340568"/>
                  </a:lnTo>
                  <a:lnTo>
                    <a:pt x="838328" y="334859"/>
                  </a:lnTo>
                  <a:lnTo>
                    <a:pt x="859824" y="329141"/>
                  </a:lnTo>
                  <a:lnTo>
                    <a:pt x="881319" y="323415"/>
                  </a:lnTo>
                  <a:lnTo>
                    <a:pt x="902815" y="317681"/>
                  </a:lnTo>
                  <a:lnTo>
                    <a:pt x="924310" y="311940"/>
                  </a:lnTo>
                  <a:lnTo>
                    <a:pt x="945806" y="306192"/>
                  </a:lnTo>
                  <a:lnTo>
                    <a:pt x="967302" y="300438"/>
                  </a:lnTo>
                  <a:lnTo>
                    <a:pt x="988797" y="294678"/>
                  </a:lnTo>
                  <a:lnTo>
                    <a:pt x="1010293" y="288914"/>
                  </a:lnTo>
                  <a:lnTo>
                    <a:pt x="1031788" y="283146"/>
                  </a:lnTo>
                  <a:lnTo>
                    <a:pt x="1053284" y="277376"/>
                  </a:lnTo>
                  <a:lnTo>
                    <a:pt x="1074780" y="271603"/>
                  </a:lnTo>
                  <a:lnTo>
                    <a:pt x="1096275" y="265830"/>
                  </a:lnTo>
                  <a:lnTo>
                    <a:pt x="1117771" y="260057"/>
                  </a:lnTo>
                  <a:lnTo>
                    <a:pt x="1139266" y="254285"/>
                  </a:lnTo>
                  <a:lnTo>
                    <a:pt x="1160762" y="248516"/>
                  </a:lnTo>
                  <a:lnTo>
                    <a:pt x="1182258" y="242750"/>
                  </a:lnTo>
                  <a:lnTo>
                    <a:pt x="1203753" y="236989"/>
                  </a:lnTo>
                  <a:lnTo>
                    <a:pt x="1225249" y="231234"/>
                  </a:lnTo>
                  <a:lnTo>
                    <a:pt x="1246744" y="225486"/>
                  </a:lnTo>
                  <a:lnTo>
                    <a:pt x="1268240" y="219745"/>
                  </a:lnTo>
                  <a:lnTo>
                    <a:pt x="1289736" y="214014"/>
                  </a:lnTo>
                  <a:lnTo>
                    <a:pt x="1311231" y="208292"/>
                  </a:lnTo>
                  <a:lnTo>
                    <a:pt x="1332727" y="202580"/>
                  </a:lnTo>
                  <a:lnTo>
                    <a:pt x="1354222" y="196880"/>
                  </a:lnTo>
                  <a:lnTo>
                    <a:pt x="1375718" y="191190"/>
                  </a:lnTo>
                  <a:lnTo>
                    <a:pt x="1397214" y="185511"/>
                  </a:lnTo>
                  <a:lnTo>
                    <a:pt x="1418709" y="179844"/>
                  </a:lnTo>
                  <a:lnTo>
                    <a:pt x="1440205" y="174187"/>
                  </a:lnTo>
                  <a:lnTo>
                    <a:pt x="1461700" y="168540"/>
                  </a:lnTo>
                  <a:lnTo>
                    <a:pt x="1483196" y="162902"/>
                  </a:lnTo>
                  <a:lnTo>
                    <a:pt x="1504692" y="157271"/>
                  </a:lnTo>
                  <a:lnTo>
                    <a:pt x="1526187" y="151645"/>
                  </a:lnTo>
                  <a:lnTo>
                    <a:pt x="1547683" y="146024"/>
                  </a:lnTo>
                  <a:lnTo>
                    <a:pt x="1569178" y="140403"/>
                  </a:lnTo>
                  <a:lnTo>
                    <a:pt x="1590674" y="134782"/>
                  </a:lnTo>
                  <a:lnTo>
                    <a:pt x="1612170" y="129157"/>
                  </a:lnTo>
                  <a:lnTo>
                    <a:pt x="1633665" y="123525"/>
                  </a:lnTo>
                  <a:lnTo>
                    <a:pt x="1655161" y="117884"/>
                  </a:lnTo>
                  <a:lnTo>
                    <a:pt x="1676656" y="112231"/>
                  </a:lnTo>
                  <a:lnTo>
                    <a:pt x="1698152" y="106563"/>
                  </a:lnTo>
                  <a:lnTo>
                    <a:pt x="1719648" y="100877"/>
                  </a:lnTo>
                  <a:lnTo>
                    <a:pt x="1741143" y="95170"/>
                  </a:lnTo>
                  <a:lnTo>
                    <a:pt x="1762639" y="89440"/>
                  </a:lnTo>
                  <a:lnTo>
                    <a:pt x="1784134" y="83686"/>
                  </a:lnTo>
                  <a:lnTo>
                    <a:pt x="1805630" y="77905"/>
                  </a:lnTo>
                  <a:lnTo>
                    <a:pt x="1827126" y="72095"/>
                  </a:lnTo>
                  <a:lnTo>
                    <a:pt x="1848621" y="66256"/>
                  </a:lnTo>
                  <a:lnTo>
                    <a:pt x="1870117" y="60386"/>
                  </a:lnTo>
                  <a:lnTo>
                    <a:pt x="1891612" y="54486"/>
                  </a:lnTo>
                  <a:lnTo>
                    <a:pt x="1913108" y="48553"/>
                  </a:lnTo>
                  <a:lnTo>
                    <a:pt x="1934604" y="42590"/>
                  </a:lnTo>
                  <a:lnTo>
                    <a:pt x="1956099" y="36595"/>
                  </a:lnTo>
                  <a:lnTo>
                    <a:pt x="1977595" y="30569"/>
                  </a:lnTo>
                  <a:lnTo>
                    <a:pt x="1999090" y="24512"/>
                  </a:lnTo>
                  <a:lnTo>
                    <a:pt x="2020586" y="18426"/>
                  </a:lnTo>
                  <a:lnTo>
                    <a:pt x="2042082" y="12312"/>
                  </a:lnTo>
                  <a:lnTo>
                    <a:pt x="2063577" y="6169"/>
                  </a:lnTo>
                  <a:lnTo>
                    <a:pt x="2085073" y="0"/>
                  </a:lnTo>
                  <a:lnTo>
                    <a:pt x="2085073" y="97900"/>
                  </a:lnTo>
                  <a:lnTo>
                    <a:pt x="2063577" y="102680"/>
                  </a:lnTo>
                  <a:lnTo>
                    <a:pt x="2042082" y="107456"/>
                  </a:lnTo>
                  <a:lnTo>
                    <a:pt x="2020586" y="112231"/>
                  </a:lnTo>
                  <a:lnTo>
                    <a:pt x="1999090" y="117005"/>
                  </a:lnTo>
                  <a:lnTo>
                    <a:pt x="1977595" y="121780"/>
                  </a:lnTo>
                  <a:lnTo>
                    <a:pt x="1956099" y="126560"/>
                  </a:lnTo>
                  <a:lnTo>
                    <a:pt x="1934604" y="131346"/>
                  </a:lnTo>
                  <a:lnTo>
                    <a:pt x="1913108" y="136139"/>
                  </a:lnTo>
                  <a:lnTo>
                    <a:pt x="1891612" y="140943"/>
                  </a:lnTo>
                  <a:lnTo>
                    <a:pt x="1870117" y="145759"/>
                  </a:lnTo>
                  <a:lnTo>
                    <a:pt x="1848621" y="150588"/>
                  </a:lnTo>
                  <a:lnTo>
                    <a:pt x="1827126" y="155434"/>
                  </a:lnTo>
                  <a:lnTo>
                    <a:pt x="1805630" y="160298"/>
                  </a:lnTo>
                  <a:lnTo>
                    <a:pt x="1784134" y="165181"/>
                  </a:lnTo>
                  <a:lnTo>
                    <a:pt x="1762639" y="170085"/>
                  </a:lnTo>
                  <a:lnTo>
                    <a:pt x="1741143" y="175011"/>
                  </a:lnTo>
                  <a:lnTo>
                    <a:pt x="1719648" y="179961"/>
                  </a:lnTo>
                  <a:lnTo>
                    <a:pt x="1698152" y="184936"/>
                  </a:lnTo>
                  <a:lnTo>
                    <a:pt x="1676656" y="189936"/>
                  </a:lnTo>
                  <a:lnTo>
                    <a:pt x="1655161" y="194963"/>
                  </a:lnTo>
                  <a:lnTo>
                    <a:pt x="1633665" y="200016"/>
                  </a:lnTo>
                  <a:lnTo>
                    <a:pt x="1612170" y="205097"/>
                  </a:lnTo>
                  <a:lnTo>
                    <a:pt x="1590674" y="210206"/>
                  </a:lnTo>
                  <a:lnTo>
                    <a:pt x="1569178" y="215343"/>
                  </a:lnTo>
                  <a:lnTo>
                    <a:pt x="1547683" y="220508"/>
                  </a:lnTo>
                  <a:lnTo>
                    <a:pt x="1526187" y="225701"/>
                  </a:lnTo>
                  <a:lnTo>
                    <a:pt x="1504692" y="230923"/>
                  </a:lnTo>
                  <a:lnTo>
                    <a:pt x="1483196" y="236173"/>
                  </a:lnTo>
                  <a:lnTo>
                    <a:pt x="1461700" y="241452"/>
                  </a:lnTo>
                  <a:lnTo>
                    <a:pt x="1440205" y="246758"/>
                  </a:lnTo>
                  <a:lnTo>
                    <a:pt x="1418709" y="252092"/>
                  </a:lnTo>
                  <a:lnTo>
                    <a:pt x="1397214" y="257453"/>
                  </a:lnTo>
                  <a:lnTo>
                    <a:pt x="1375718" y="262842"/>
                  </a:lnTo>
                  <a:lnTo>
                    <a:pt x="1354222" y="268257"/>
                  </a:lnTo>
                  <a:lnTo>
                    <a:pt x="1332727" y="273699"/>
                  </a:lnTo>
                  <a:lnTo>
                    <a:pt x="1311231" y="279167"/>
                  </a:lnTo>
                  <a:lnTo>
                    <a:pt x="1289736" y="284662"/>
                  </a:lnTo>
                  <a:lnTo>
                    <a:pt x="1268240" y="290182"/>
                  </a:lnTo>
                  <a:lnTo>
                    <a:pt x="1246744" y="295727"/>
                  </a:lnTo>
                  <a:lnTo>
                    <a:pt x="1225249" y="301297"/>
                  </a:lnTo>
                  <a:lnTo>
                    <a:pt x="1203753" y="306892"/>
                  </a:lnTo>
                  <a:lnTo>
                    <a:pt x="1182258" y="312512"/>
                  </a:lnTo>
                  <a:lnTo>
                    <a:pt x="1160762" y="318155"/>
                  </a:lnTo>
                  <a:lnTo>
                    <a:pt x="1139266" y="323823"/>
                  </a:lnTo>
                  <a:lnTo>
                    <a:pt x="1117771" y="329514"/>
                  </a:lnTo>
                  <a:lnTo>
                    <a:pt x="1096275" y="335228"/>
                  </a:lnTo>
                  <a:lnTo>
                    <a:pt x="1074780" y="340965"/>
                  </a:lnTo>
                  <a:lnTo>
                    <a:pt x="1053284" y="346725"/>
                  </a:lnTo>
                  <a:lnTo>
                    <a:pt x="1031788" y="352507"/>
                  </a:lnTo>
                  <a:lnTo>
                    <a:pt x="1010293" y="358311"/>
                  </a:lnTo>
                  <a:lnTo>
                    <a:pt x="988797" y="364136"/>
                  </a:lnTo>
                  <a:lnTo>
                    <a:pt x="967302" y="369984"/>
                  </a:lnTo>
                  <a:lnTo>
                    <a:pt x="945806" y="375852"/>
                  </a:lnTo>
                  <a:lnTo>
                    <a:pt x="924310" y="381741"/>
                  </a:lnTo>
                  <a:lnTo>
                    <a:pt x="902815" y="387651"/>
                  </a:lnTo>
                  <a:lnTo>
                    <a:pt x="881319" y="393580"/>
                  </a:lnTo>
                  <a:lnTo>
                    <a:pt x="859824" y="399530"/>
                  </a:lnTo>
                  <a:lnTo>
                    <a:pt x="838328" y="405499"/>
                  </a:lnTo>
                  <a:lnTo>
                    <a:pt x="816832" y="411487"/>
                  </a:lnTo>
                  <a:lnTo>
                    <a:pt x="795337" y="417494"/>
                  </a:lnTo>
                  <a:lnTo>
                    <a:pt x="773841" y="423520"/>
                  </a:lnTo>
                  <a:lnTo>
                    <a:pt x="752346" y="429563"/>
                  </a:lnTo>
                  <a:lnTo>
                    <a:pt x="730850" y="435624"/>
                  </a:lnTo>
                  <a:lnTo>
                    <a:pt x="709354" y="441702"/>
                  </a:lnTo>
                  <a:lnTo>
                    <a:pt x="687859" y="447797"/>
                  </a:lnTo>
                  <a:lnTo>
                    <a:pt x="666363" y="453909"/>
                  </a:lnTo>
                  <a:lnTo>
                    <a:pt x="644868" y="460037"/>
                  </a:lnTo>
                  <a:lnTo>
                    <a:pt x="623372" y="466181"/>
                  </a:lnTo>
                  <a:lnTo>
                    <a:pt x="601876" y="472340"/>
                  </a:lnTo>
                  <a:lnTo>
                    <a:pt x="580381" y="478513"/>
                  </a:lnTo>
                  <a:lnTo>
                    <a:pt x="558885" y="484702"/>
                  </a:lnTo>
                  <a:lnTo>
                    <a:pt x="537390" y="490905"/>
                  </a:lnTo>
                  <a:lnTo>
                    <a:pt x="515894" y="497121"/>
                  </a:lnTo>
                  <a:lnTo>
                    <a:pt x="494398" y="503351"/>
                  </a:lnTo>
                  <a:lnTo>
                    <a:pt x="472903" y="509594"/>
                  </a:lnTo>
                  <a:lnTo>
                    <a:pt x="451407" y="515849"/>
                  </a:lnTo>
                  <a:lnTo>
                    <a:pt x="429912" y="522117"/>
                  </a:lnTo>
                  <a:lnTo>
                    <a:pt x="408416" y="528396"/>
                  </a:lnTo>
                  <a:lnTo>
                    <a:pt x="386920" y="534687"/>
                  </a:lnTo>
                  <a:lnTo>
                    <a:pt x="365425" y="540990"/>
                  </a:lnTo>
                  <a:lnTo>
                    <a:pt x="343929" y="547303"/>
                  </a:lnTo>
                  <a:lnTo>
                    <a:pt x="322434" y="553627"/>
                  </a:lnTo>
                  <a:lnTo>
                    <a:pt x="300938" y="559960"/>
                  </a:lnTo>
                  <a:lnTo>
                    <a:pt x="279442" y="566304"/>
                  </a:lnTo>
                  <a:lnTo>
                    <a:pt x="257947" y="572657"/>
                  </a:lnTo>
                  <a:lnTo>
                    <a:pt x="236451" y="579020"/>
                  </a:lnTo>
                  <a:lnTo>
                    <a:pt x="214956" y="585391"/>
                  </a:lnTo>
                  <a:lnTo>
                    <a:pt x="193460" y="591771"/>
                  </a:lnTo>
                  <a:lnTo>
                    <a:pt x="171964" y="598160"/>
                  </a:lnTo>
                  <a:lnTo>
                    <a:pt x="150469" y="604556"/>
                  </a:lnTo>
                  <a:lnTo>
                    <a:pt x="128973" y="610960"/>
                  </a:lnTo>
                  <a:lnTo>
                    <a:pt x="107478" y="617372"/>
                  </a:lnTo>
                  <a:lnTo>
                    <a:pt x="85982" y="623791"/>
                  </a:lnTo>
                  <a:lnTo>
                    <a:pt x="64486" y="630217"/>
                  </a:lnTo>
                  <a:lnTo>
                    <a:pt x="42991" y="636650"/>
                  </a:lnTo>
                  <a:lnTo>
                    <a:pt x="21495" y="643090"/>
                  </a:lnTo>
                  <a:lnTo>
                    <a:pt x="0" y="649536"/>
                  </a:lnTo>
                  <a:close/>
                </a:path>
              </a:pathLst>
            </a:custGeom>
            <a:solidFill>
              <a:srgbClr val="7B8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625160" y="3786702"/>
              <a:ext cx="2085073" cy="550460"/>
            </a:xfrm>
            <a:custGeom>
              <a:avLst/>
              <a:pathLst>
                <a:path w="2085073" h="550460">
                  <a:moveTo>
                    <a:pt x="0" y="550460"/>
                  </a:moveTo>
                  <a:lnTo>
                    <a:pt x="21495" y="545083"/>
                  </a:lnTo>
                  <a:lnTo>
                    <a:pt x="42991" y="539701"/>
                  </a:lnTo>
                  <a:lnTo>
                    <a:pt x="64486" y="534313"/>
                  </a:lnTo>
                  <a:lnTo>
                    <a:pt x="85982" y="528918"/>
                  </a:lnTo>
                  <a:lnTo>
                    <a:pt x="107478" y="523517"/>
                  </a:lnTo>
                  <a:lnTo>
                    <a:pt x="128973" y="518110"/>
                  </a:lnTo>
                  <a:lnTo>
                    <a:pt x="150469" y="512696"/>
                  </a:lnTo>
                  <a:lnTo>
                    <a:pt x="171964" y="507275"/>
                  </a:lnTo>
                  <a:lnTo>
                    <a:pt x="193460" y="501848"/>
                  </a:lnTo>
                  <a:lnTo>
                    <a:pt x="214956" y="496412"/>
                  </a:lnTo>
                  <a:lnTo>
                    <a:pt x="236451" y="490970"/>
                  </a:lnTo>
                  <a:lnTo>
                    <a:pt x="257947" y="485520"/>
                  </a:lnTo>
                  <a:lnTo>
                    <a:pt x="279442" y="480061"/>
                  </a:lnTo>
                  <a:lnTo>
                    <a:pt x="300938" y="474595"/>
                  </a:lnTo>
                  <a:lnTo>
                    <a:pt x="322434" y="469121"/>
                  </a:lnTo>
                  <a:lnTo>
                    <a:pt x="343929" y="463638"/>
                  </a:lnTo>
                  <a:lnTo>
                    <a:pt x="365425" y="458146"/>
                  </a:lnTo>
                  <a:lnTo>
                    <a:pt x="386920" y="452646"/>
                  </a:lnTo>
                  <a:lnTo>
                    <a:pt x="408416" y="447136"/>
                  </a:lnTo>
                  <a:lnTo>
                    <a:pt x="429912" y="441617"/>
                  </a:lnTo>
                  <a:lnTo>
                    <a:pt x="451407" y="436089"/>
                  </a:lnTo>
                  <a:lnTo>
                    <a:pt x="472903" y="430551"/>
                  </a:lnTo>
                  <a:lnTo>
                    <a:pt x="494398" y="425004"/>
                  </a:lnTo>
                  <a:lnTo>
                    <a:pt x="515894" y="419446"/>
                  </a:lnTo>
                  <a:lnTo>
                    <a:pt x="537390" y="413879"/>
                  </a:lnTo>
                  <a:lnTo>
                    <a:pt x="558885" y="408302"/>
                  </a:lnTo>
                  <a:lnTo>
                    <a:pt x="580381" y="402714"/>
                  </a:lnTo>
                  <a:lnTo>
                    <a:pt x="601876" y="397116"/>
                  </a:lnTo>
                  <a:lnTo>
                    <a:pt x="623372" y="391507"/>
                  </a:lnTo>
                  <a:lnTo>
                    <a:pt x="644868" y="385888"/>
                  </a:lnTo>
                  <a:lnTo>
                    <a:pt x="666363" y="380259"/>
                  </a:lnTo>
                  <a:lnTo>
                    <a:pt x="687859" y="374619"/>
                  </a:lnTo>
                  <a:lnTo>
                    <a:pt x="709354" y="368969"/>
                  </a:lnTo>
                  <a:lnTo>
                    <a:pt x="730850" y="363309"/>
                  </a:lnTo>
                  <a:lnTo>
                    <a:pt x="752346" y="357638"/>
                  </a:lnTo>
                  <a:lnTo>
                    <a:pt x="773841" y="351958"/>
                  </a:lnTo>
                  <a:lnTo>
                    <a:pt x="795337" y="346267"/>
                  </a:lnTo>
                  <a:lnTo>
                    <a:pt x="816832" y="340568"/>
                  </a:lnTo>
                  <a:lnTo>
                    <a:pt x="838328" y="334859"/>
                  </a:lnTo>
                  <a:lnTo>
                    <a:pt x="859824" y="329141"/>
                  </a:lnTo>
                  <a:lnTo>
                    <a:pt x="881319" y="323415"/>
                  </a:lnTo>
                  <a:lnTo>
                    <a:pt x="902815" y="317681"/>
                  </a:lnTo>
                  <a:lnTo>
                    <a:pt x="924310" y="311940"/>
                  </a:lnTo>
                  <a:lnTo>
                    <a:pt x="945806" y="306192"/>
                  </a:lnTo>
                  <a:lnTo>
                    <a:pt x="967302" y="300438"/>
                  </a:lnTo>
                  <a:lnTo>
                    <a:pt x="988797" y="294678"/>
                  </a:lnTo>
                  <a:lnTo>
                    <a:pt x="1010293" y="288914"/>
                  </a:lnTo>
                  <a:lnTo>
                    <a:pt x="1031788" y="283146"/>
                  </a:lnTo>
                  <a:lnTo>
                    <a:pt x="1053284" y="277376"/>
                  </a:lnTo>
                  <a:lnTo>
                    <a:pt x="1074780" y="271603"/>
                  </a:lnTo>
                  <a:lnTo>
                    <a:pt x="1096275" y="265830"/>
                  </a:lnTo>
                  <a:lnTo>
                    <a:pt x="1117771" y="260057"/>
                  </a:lnTo>
                  <a:lnTo>
                    <a:pt x="1139266" y="254285"/>
                  </a:lnTo>
                  <a:lnTo>
                    <a:pt x="1160762" y="248516"/>
                  </a:lnTo>
                  <a:lnTo>
                    <a:pt x="1182258" y="242750"/>
                  </a:lnTo>
                  <a:lnTo>
                    <a:pt x="1203753" y="236989"/>
                  </a:lnTo>
                  <a:lnTo>
                    <a:pt x="1225249" y="231234"/>
                  </a:lnTo>
                  <a:lnTo>
                    <a:pt x="1246744" y="225486"/>
                  </a:lnTo>
                  <a:lnTo>
                    <a:pt x="1268240" y="219745"/>
                  </a:lnTo>
                  <a:lnTo>
                    <a:pt x="1289736" y="214014"/>
                  </a:lnTo>
                  <a:lnTo>
                    <a:pt x="1311231" y="208292"/>
                  </a:lnTo>
                  <a:lnTo>
                    <a:pt x="1332727" y="202580"/>
                  </a:lnTo>
                  <a:lnTo>
                    <a:pt x="1354222" y="196880"/>
                  </a:lnTo>
                  <a:lnTo>
                    <a:pt x="1375718" y="191190"/>
                  </a:lnTo>
                  <a:lnTo>
                    <a:pt x="1397214" y="185511"/>
                  </a:lnTo>
                  <a:lnTo>
                    <a:pt x="1418709" y="179844"/>
                  </a:lnTo>
                  <a:lnTo>
                    <a:pt x="1440205" y="174187"/>
                  </a:lnTo>
                  <a:lnTo>
                    <a:pt x="1461700" y="168540"/>
                  </a:lnTo>
                  <a:lnTo>
                    <a:pt x="1483196" y="162902"/>
                  </a:lnTo>
                  <a:lnTo>
                    <a:pt x="1504692" y="157271"/>
                  </a:lnTo>
                  <a:lnTo>
                    <a:pt x="1526187" y="151645"/>
                  </a:lnTo>
                  <a:lnTo>
                    <a:pt x="1547683" y="146024"/>
                  </a:lnTo>
                  <a:lnTo>
                    <a:pt x="1569178" y="140403"/>
                  </a:lnTo>
                  <a:lnTo>
                    <a:pt x="1590674" y="134782"/>
                  </a:lnTo>
                  <a:lnTo>
                    <a:pt x="1612170" y="129157"/>
                  </a:lnTo>
                  <a:lnTo>
                    <a:pt x="1633665" y="123525"/>
                  </a:lnTo>
                  <a:lnTo>
                    <a:pt x="1655161" y="117884"/>
                  </a:lnTo>
                  <a:lnTo>
                    <a:pt x="1676656" y="112231"/>
                  </a:lnTo>
                  <a:lnTo>
                    <a:pt x="1698152" y="106563"/>
                  </a:lnTo>
                  <a:lnTo>
                    <a:pt x="1719648" y="100877"/>
                  </a:lnTo>
                  <a:lnTo>
                    <a:pt x="1741143" y="95170"/>
                  </a:lnTo>
                  <a:lnTo>
                    <a:pt x="1762639" y="89440"/>
                  </a:lnTo>
                  <a:lnTo>
                    <a:pt x="1784134" y="83686"/>
                  </a:lnTo>
                  <a:lnTo>
                    <a:pt x="1805630" y="77905"/>
                  </a:lnTo>
                  <a:lnTo>
                    <a:pt x="1827126" y="72095"/>
                  </a:lnTo>
                  <a:lnTo>
                    <a:pt x="1848621" y="66256"/>
                  </a:lnTo>
                  <a:lnTo>
                    <a:pt x="1870117" y="60386"/>
                  </a:lnTo>
                  <a:lnTo>
                    <a:pt x="1891612" y="54486"/>
                  </a:lnTo>
                  <a:lnTo>
                    <a:pt x="1913108" y="48553"/>
                  </a:lnTo>
                  <a:lnTo>
                    <a:pt x="1934604" y="42590"/>
                  </a:lnTo>
                  <a:lnTo>
                    <a:pt x="1956099" y="36595"/>
                  </a:lnTo>
                  <a:lnTo>
                    <a:pt x="1977595" y="30569"/>
                  </a:lnTo>
                  <a:lnTo>
                    <a:pt x="1999090" y="24512"/>
                  </a:lnTo>
                  <a:lnTo>
                    <a:pt x="2020586" y="18426"/>
                  </a:lnTo>
                  <a:lnTo>
                    <a:pt x="2042082" y="12312"/>
                  </a:lnTo>
                  <a:lnTo>
                    <a:pt x="2063577" y="6169"/>
                  </a:lnTo>
                  <a:lnTo>
                    <a:pt x="2085073" y="0"/>
                  </a:lnTo>
                  <a:lnTo>
                    <a:pt x="20850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6625160" y="3884602"/>
              <a:ext cx="2085073" cy="551636"/>
            </a:xfrm>
            <a:custGeom>
              <a:avLst/>
              <a:pathLst>
                <a:path w="2085073" h="551636">
                  <a:moveTo>
                    <a:pt x="2085073" y="0"/>
                  </a:moveTo>
                  <a:lnTo>
                    <a:pt x="2063577" y="4780"/>
                  </a:lnTo>
                  <a:lnTo>
                    <a:pt x="2042082" y="9556"/>
                  </a:lnTo>
                  <a:lnTo>
                    <a:pt x="2020586" y="14331"/>
                  </a:lnTo>
                  <a:lnTo>
                    <a:pt x="1999090" y="19105"/>
                  </a:lnTo>
                  <a:lnTo>
                    <a:pt x="1977595" y="23880"/>
                  </a:lnTo>
                  <a:lnTo>
                    <a:pt x="1956099" y="28660"/>
                  </a:lnTo>
                  <a:lnTo>
                    <a:pt x="1934604" y="33446"/>
                  </a:lnTo>
                  <a:lnTo>
                    <a:pt x="1913108" y="38239"/>
                  </a:lnTo>
                  <a:lnTo>
                    <a:pt x="1891612" y="43043"/>
                  </a:lnTo>
                  <a:lnTo>
                    <a:pt x="1870117" y="47859"/>
                  </a:lnTo>
                  <a:lnTo>
                    <a:pt x="1848621" y="52688"/>
                  </a:lnTo>
                  <a:lnTo>
                    <a:pt x="1827126" y="57534"/>
                  </a:lnTo>
                  <a:lnTo>
                    <a:pt x="1805630" y="62398"/>
                  </a:lnTo>
                  <a:lnTo>
                    <a:pt x="1784134" y="67281"/>
                  </a:lnTo>
                  <a:lnTo>
                    <a:pt x="1762639" y="72185"/>
                  </a:lnTo>
                  <a:lnTo>
                    <a:pt x="1741143" y="77111"/>
                  </a:lnTo>
                  <a:lnTo>
                    <a:pt x="1719648" y="82061"/>
                  </a:lnTo>
                  <a:lnTo>
                    <a:pt x="1698152" y="87036"/>
                  </a:lnTo>
                  <a:lnTo>
                    <a:pt x="1676656" y="92036"/>
                  </a:lnTo>
                  <a:lnTo>
                    <a:pt x="1655161" y="97062"/>
                  </a:lnTo>
                  <a:lnTo>
                    <a:pt x="1633665" y="102116"/>
                  </a:lnTo>
                  <a:lnTo>
                    <a:pt x="1612170" y="107197"/>
                  </a:lnTo>
                  <a:lnTo>
                    <a:pt x="1590674" y="112306"/>
                  </a:lnTo>
                  <a:lnTo>
                    <a:pt x="1569178" y="117442"/>
                  </a:lnTo>
                  <a:lnTo>
                    <a:pt x="1547683" y="122608"/>
                  </a:lnTo>
                  <a:lnTo>
                    <a:pt x="1526187" y="127801"/>
                  </a:lnTo>
                  <a:lnTo>
                    <a:pt x="1504692" y="133023"/>
                  </a:lnTo>
                  <a:lnTo>
                    <a:pt x="1483196" y="138273"/>
                  </a:lnTo>
                  <a:lnTo>
                    <a:pt x="1461700" y="143551"/>
                  </a:lnTo>
                  <a:lnTo>
                    <a:pt x="1440205" y="148858"/>
                  </a:lnTo>
                  <a:lnTo>
                    <a:pt x="1418709" y="154192"/>
                  </a:lnTo>
                  <a:lnTo>
                    <a:pt x="1397214" y="159553"/>
                  </a:lnTo>
                  <a:lnTo>
                    <a:pt x="1375718" y="164941"/>
                  </a:lnTo>
                  <a:lnTo>
                    <a:pt x="1354222" y="170357"/>
                  </a:lnTo>
                  <a:lnTo>
                    <a:pt x="1332727" y="175799"/>
                  </a:lnTo>
                  <a:lnTo>
                    <a:pt x="1311231" y="181267"/>
                  </a:lnTo>
                  <a:lnTo>
                    <a:pt x="1289736" y="186762"/>
                  </a:lnTo>
                  <a:lnTo>
                    <a:pt x="1268240" y="192282"/>
                  </a:lnTo>
                  <a:lnTo>
                    <a:pt x="1246744" y="197827"/>
                  </a:lnTo>
                  <a:lnTo>
                    <a:pt x="1225249" y="203397"/>
                  </a:lnTo>
                  <a:lnTo>
                    <a:pt x="1203753" y="208992"/>
                  </a:lnTo>
                  <a:lnTo>
                    <a:pt x="1182258" y="214612"/>
                  </a:lnTo>
                  <a:lnTo>
                    <a:pt x="1160762" y="220255"/>
                  </a:lnTo>
                  <a:lnTo>
                    <a:pt x="1139266" y="225923"/>
                  </a:lnTo>
                  <a:lnTo>
                    <a:pt x="1117771" y="231614"/>
                  </a:lnTo>
                  <a:lnTo>
                    <a:pt x="1096275" y="237328"/>
                  </a:lnTo>
                  <a:lnTo>
                    <a:pt x="1074780" y="243065"/>
                  </a:lnTo>
                  <a:lnTo>
                    <a:pt x="1053284" y="248825"/>
                  </a:lnTo>
                  <a:lnTo>
                    <a:pt x="1031788" y="254607"/>
                  </a:lnTo>
                  <a:lnTo>
                    <a:pt x="1010293" y="260411"/>
                  </a:lnTo>
                  <a:lnTo>
                    <a:pt x="988797" y="266236"/>
                  </a:lnTo>
                  <a:lnTo>
                    <a:pt x="967302" y="272084"/>
                  </a:lnTo>
                  <a:lnTo>
                    <a:pt x="945806" y="277952"/>
                  </a:lnTo>
                  <a:lnTo>
                    <a:pt x="924310" y="283841"/>
                  </a:lnTo>
                  <a:lnTo>
                    <a:pt x="902815" y="289751"/>
                  </a:lnTo>
                  <a:lnTo>
                    <a:pt x="881319" y="295680"/>
                  </a:lnTo>
                  <a:lnTo>
                    <a:pt x="859824" y="301630"/>
                  </a:lnTo>
                  <a:lnTo>
                    <a:pt x="838328" y="307599"/>
                  </a:lnTo>
                  <a:lnTo>
                    <a:pt x="816832" y="313587"/>
                  </a:lnTo>
                  <a:lnTo>
                    <a:pt x="795337" y="319594"/>
                  </a:lnTo>
                  <a:lnTo>
                    <a:pt x="773841" y="325619"/>
                  </a:lnTo>
                  <a:lnTo>
                    <a:pt x="752346" y="331663"/>
                  </a:lnTo>
                  <a:lnTo>
                    <a:pt x="730850" y="337724"/>
                  </a:lnTo>
                  <a:lnTo>
                    <a:pt x="709354" y="343802"/>
                  </a:lnTo>
                  <a:lnTo>
                    <a:pt x="687859" y="349897"/>
                  </a:lnTo>
                  <a:lnTo>
                    <a:pt x="666363" y="356009"/>
                  </a:lnTo>
                  <a:lnTo>
                    <a:pt x="644868" y="362137"/>
                  </a:lnTo>
                  <a:lnTo>
                    <a:pt x="623372" y="368281"/>
                  </a:lnTo>
                  <a:lnTo>
                    <a:pt x="601876" y="374440"/>
                  </a:lnTo>
                  <a:lnTo>
                    <a:pt x="580381" y="380613"/>
                  </a:lnTo>
                  <a:lnTo>
                    <a:pt x="558885" y="386802"/>
                  </a:lnTo>
                  <a:lnTo>
                    <a:pt x="537390" y="393004"/>
                  </a:lnTo>
                  <a:lnTo>
                    <a:pt x="515894" y="399221"/>
                  </a:lnTo>
                  <a:lnTo>
                    <a:pt x="494398" y="405451"/>
                  </a:lnTo>
                  <a:lnTo>
                    <a:pt x="472903" y="411693"/>
                  </a:lnTo>
                  <a:lnTo>
                    <a:pt x="451407" y="417949"/>
                  </a:lnTo>
                  <a:lnTo>
                    <a:pt x="429912" y="424217"/>
                  </a:lnTo>
                  <a:lnTo>
                    <a:pt x="408416" y="430496"/>
                  </a:lnTo>
                  <a:lnTo>
                    <a:pt x="386920" y="436787"/>
                  </a:lnTo>
                  <a:lnTo>
                    <a:pt x="365425" y="443090"/>
                  </a:lnTo>
                  <a:lnTo>
                    <a:pt x="343929" y="449403"/>
                  </a:lnTo>
                  <a:lnTo>
                    <a:pt x="322434" y="455726"/>
                  </a:lnTo>
                  <a:lnTo>
                    <a:pt x="300938" y="462060"/>
                  </a:lnTo>
                  <a:lnTo>
                    <a:pt x="279442" y="468404"/>
                  </a:lnTo>
                  <a:lnTo>
                    <a:pt x="257947" y="474757"/>
                  </a:lnTo>
                  <a:lnTo>
                    <a:pt x="236451" y="481120"/>
                  </a:lnTo>
                  <a:lnTo>
                    <a:pt x="214956" y="487491"/>
                  </a:lnTo>
                  <a:lnTo>
                    <a:pt x="193460" y="493871"/>
                  </a:lnTo>
                  <a:lnTo>
                    <a:pt x="171964" y="500259"/>
                  </a:lnTo>
                  <a:lnTo>
                    <a:pt x="150469" y="506656"/>
                  </a:lnTo>
                  <a:lnTo>
                    <a:pt x="128973" y="513060"/>
                  </a:lnTo>
                  <a:lnTo>
                    <a:pt x="107478" y="519472"/>
                  </a:lnTo>
                  <a:lnTo>
                    <a:pt x="85982" y="525891"/>
                  </a:lnTo>
                  <a:lnTo>
                    <a:pt x="64486" y="532317"/>
                  </a:lnTo>
                  <a:lnTo>
                    <a:pt x="42991" y="538750"/>
                  </a:lnTo>
                  <a:lnTo>
                    <a:pt x="21495" y="545190"/>
                  </a:lnTo>
                  <a:lnTo>
                    <a:pt x="0" y="5516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625160" y="3789892"/>
              <a:ext cx="2085073" cy="651428"/>
            </a:xfrm>
            <a:custGeom>
              <a:avLst/>
              <a:pathLst>
                <a:path w="2085073" h="651428">
                  <a:moveTo>
                    <a:pt x="0" y="548388"/>
                  </a:moveTo>
                  <a:lnTo>
                    <a:pt x="21495" y="543014"/>
                  </a:lnTo>
                  <a:lnTo>
                    <a:pt x="42991" y="537634"/>
                  </a:lnTo>
                  <a:lnTo>
                    <a:pt x="64486" y="532248"/>
                  </a:lnTo>
                  <a:lnTo>
                    <a:pt x="85982" y="526857"/>
                  </a:lnTo>
                  <a:lnTo>
                    <a:pt x="107478" y="521460"/>
                  </a:lnTo>
                  <a:lnTo>
                    <a:pt x="128973" y="516056"/>
                  </a:lnTo>
                  <a:lnTo>
                    <a:pt x="150469" y="510646"/>
                  </a:lnTo>
                  <a:lnTo>
                    <a:pt x="171964" y="505230"/>
                  </a:lnTo>
                  <a:lnTo>
                    <a:pt x="193460" y="499807"/>
                  </a:lnTo>
                  <a:lnTo>
                    <a:pt x="214956" y="494377"/>
                  </a:lnTo>
                  <a:lnTo>
                    <a:pt x="236451" y="488940"/>
                  </a:lnTo>
                  <a:lnTo>
                    <a:pt x="257947" y="483496"/>
                  </a:lnTo>
                  <a:lnTo>
                    <a:pt x="279442" y="478044"/>
                  </a:lnTo>
                  <a:lnTo>
                    <a:pt x="300938" y="472585"/>
                  </a:lnTo>
                  <a:lnTo>
                    <a:pt x="322434" y="467119"/>
                  </a:lnTo>
                  <a:lnTo>
                    <a:pt x="343929" y="461644"/>
                  </a:lnTo>
                  <a:lnTo>
                    <a:pt x="365425" y="456161"/>
                  </a:lnTo>
                  <a:lnTo>
                    <a:pt x="386920" y="450670"/>
                  </a:lnTo>
                  <a:lnTo>
                    <a:pt x="408416" y="445171"/>
                  </a:lnTo>
                  <a:lnTo>
                    <a:pt x="429912" y="439663"/>
                  </a:lnTo>
                  <a:lnTo>
                    <a:pt x="451407" y="434146"/>
                  </a:lnTo>
                  <a:lnTo>
                    <a:pt x="472903" y="428620"/>
                  </a:lnTo>
                  <a:lnTo>
                    <a:pt x="494398" y="423085"/>
                  </a:lnTo>
                  <a:lnTo>
                    <a:pt x="515894" y="417541"/>
                  </a:lnTo>
                  <a:lnTo>
                    <a:pt x="537390" y="411988"/>
                  </a:lnTo>
                  <a:lnTo>
                    <a:pt x="558885" y="406425"/>
                  </a:lnTo>
                  <a:lnTo>
                    <a:pt x="580381" y="400853"/>
                  </a:lnTo>
                  <a:lnTo>
                    <a:pt x="601876" y="395272"/>
                  </a:lnTo>
                  <a:lnTo>
                    <a:pt x="623372" y="389680"/>
                  </a:lnTo>
                  <a:lnTo>
                    <a:pt x="644868" y="384079"/>
                  </a:lnTo>
                  <a:lnTo>
                    <a:pt x="666363" y="378469"/>
                  </a:lnTo>
                  <a:lnTo>
                    <a:pt x="687859" y="372848"/>
                  </a:lnTo>
                  <a:lnTo>
                    <a:pt x="709354" y="367218"/>
                  </a:lnTo>
                  <a:lnTo>
                    <a:pt x="730850" y="361579"/>
                  </a:lnTo>
                  <a:lnTo>
                    <a:pt x="752346" y="355930"/>
                  </a:lnTo>
                  <a:lnTo>
                    <a:pt x="773841" y="350272"/>
                  </a:lnTo>
                  <a:lnTo>
                    <a:pt x="795337" y="344605"/>
                  </a:lnTo>
                  <a:lnTo>
                    <a:pt x="816832" y="338930"/>
                  </a:lnTo>
                  <a:lnTo>
                    <a:pt x="838328" y="333245"/>
                  </a:lnTo>
                  <a:lnTo>
                    <a:pt x="859824" y="327553"/>
                  </a:lnTo>
                  <a:lnTo>
                    <a:pt x="881319" y="321852"/>
                  </a:lnTo>
                  <a:lnTo>
                    <a:pt x="902815" y="316145"/>
                  </a:lnTo>
                  <a:lnTo>
                    <a:pt x="924310" y="310430"/>
                  </a:lnTo>
                  <a:lnTo>
                    <a:pt x="945806" y="304709"/>
                  </a:lnTo>
                  <a:lnTo>
                    <a:pt x="967302" y="298982"/>
                  </a:lnTo>
                  <a:lnTo>
                    <a:pt x="988797" y="293250"/>
                  </a:lnTo>
                  <a:lnTo>
                    <a:pt x="1010293" y="287514"/>
                  </a:lnTo>
                  <a:lnTo>
                    <a:pt x="1031788" y="281775"/>
                  </a:lnTo>
                  <a:lnTo>
                    <a:pt x="1053284" y="276032"/>
                  </a:lnTo>
                  <a:lnTo>
                    <a:pt x="1074780" y="270288"/>
                  </a:lnTo>
                  <a:lnTo>
                    <a:pt x="1096275" y="264543"/>
                  </a:lnTo>
                  <a:lnTo>
                    <a:pt x="1117771" y="258798"/>
                  </a:lnTo>
                  <a:lnTo>
                    <a:pt x="1139266" y="253054"/>
                  </a:lnTo>
                  <a:lnTo>
                    <a:pt x="1160762" y="247312"/>
                  </a:lnTo>
                  <a:lnTo>
                    <a:pt x="1182258" y="241574"/>
                  </a:lnTo>
                  <a:lnTo>
                    <a:pt x="1203753" y="235840"/>
                  </a:lnTo>
                  <a:lnTo>
                    <a:pt x="1225249" y="230111"/>
                  </a:lnTo>
                  <a:lnTo>
                    <a:pt x="1246744" y="224389"/>
                  </a:lnTo>
                  <a:lnTo>
                    <a:pt x="1268240" y="218674"/>
                  </a:lnTo>
                  <a:lnTo>
                    <a:pt x="1289736" y="212967"/>
                  </a:lnTo>
                  <a:lnTo>
                    <a:pt x="1311231" y="207270"/>
                  </a:lnTo>
                  <a:lnTo>
                    <a:pt x="1332727" y="201582"/>
                  </a:lnTo>
                  <a:lnTo>
                    <a:pt x="1354222" y="195905"/>
                  </a:lnTo>
                  <a:lnTo>
                    <a:pt x="1375718" y="190238"/>
                  </a:lnTo>
                  <a:lnTo>
                    <a:pt x="1397214" y="184583"/>
                  </a:lnTo>
                  <a:lnTo>
                    <a:pt x="1418709" y="178938"/>
                  </a:lnTo>
                  <a:lnTo>
                    <a:pt x="1440205" y="173303"/>
                  </a:lnTo>
                  <a:lnTo>
                    <a:pt x="1461700" y="167678"/>
                  </a:lnTo>
                  <a:lnTo>
                    <a:pt x="1483196" y="162062"/>
                  </a:lnTo>
                  <a:lnTo>
                    <a:pt x="1504692" y="156454"/>
                  </a:lnTo>
                  <a:lnTo>
                    <a:pt x="1526187" y="150851"/>
                  </a:lnTo>
                  <a:lnTo>
                    <a:pt x="1547683" y="145253"/>
                  </a:lnTo>
                  <a:lnTo>
                    <a:pt x="1569178" y="139656"/>
                  </a:lnTo>
                  <a:lnTo>
                    <a:pt x="1590674" y="134060"/>
                  </a:lnTo>
                  <a:lnTo>
                    <a:pt x="1612170" y="128460"/>
                  </a:lnTo>
                  <a:lnTo>
                    <a:pt x="1633665" y="122855"/>
                  </a:lnTo>
                  <a:lnTo>
                    <a:pt x="1655161" y="117241"/>
                  </a:lnTo>
                  <a:lnTo>
                    <a:pt x="1676656" y="111616"/>
                  </a:lnTo>
                  <a:lnTo>
                    <a:pt x="1698152" y="105977"/>
                  </a:lnTo>
                  <a:lnTo>
                    <a:pt x="1719648" y="100321"/>
                  </a:lnTo>
                  <a:lnTo>
                    <a:pt x="1741143" y="94645"/>
                  </a:lnTo>
                  <a:lnTo>
                    <a:pt x="1762639" y="88947"/>
                  </a:lnTo>
                  <a:lnTo>
                    <a:pt x="1784134" y="83225"/>
                  </a:lnTo>
                  <a:lnTo>
                    <a:pt x="1805630" y="77477"/>
                  </a:lnTo>
                  <a:lnTo>
                    <a:pt x="1827126" y="71701"/>
                  </a:lnTo>
                  <a:lnTo>
                    <a:pt x="1848621" y="65896"/>
                  </a:lnTo>
                  <a:lnTo>
                    <a:pt x="1870117" y="60061"/>
                  </a:lnTo>
                  <a:lnTo>
                    <a:pt x="1891612" y="54194"/>
                  </a:lnTo>
                  <a:lnTo>
                    <a:pt x="1913108" y="48296"/>
                  </a:lnTo>
                  <a:lnTo>
                    <a:pt x="1934604" y="42366"/>
                  </a:lnTo>
                  <a:lnTo>
                    <a:pt x="1956099" y="36405"/>
                  </a:lnTo>
                  <a:lnTo>
                    <a:pt x="1977595" y="30412"/>
                  </a:lnTo>
                  <a:lnTo>
                    <a:pt x="1999090" y="24388"/>
                  </a:lnTo>
                  <a:lnTo>
                    <a:pt x="2020586" y="18334"/>
                  </a:lnTo>
                  <a:lnTo>
                    <a:pt x="2042082" y="12251"/>
                  </a:lnTo>
                  <a:lnTo>
                    <a:pt x="2063577" y="6139"/>
                  </a:lnTo>
                  <a:lnTo>
                    <a:pt x="2085073" y="0"/>
                  </a:lnTo>
                  <a:lnTo>
                    <a:pt x="2085073" y="97262"/>
                  </a:lnTo>
                  <a:lnTo>
                    <a:pt x="2063577" y="102055"/>
                  </a:lnTo>
                  <a:lnTo>
                    <a:pt x="2042082" y="106846"/>
                  </a:lnTo>
                  <a:lnTo>
                    <a:pt x="2020586" y="111635"/>
                  </a:lnTo>
                  <a:lnTo>
                    <a:pt x="1999090" y="116426"/>
                  </a:lnTo>
                  <a:lnTo>
                    <a:pt x="1977595" y="121220"/>
                  </a:lnTo>
                  <a:lnTo>
                    <a:pt x="1956099" y="126019"/>
                  </a:lnTo>
                  <a:lnTo>
                    <a:pt x="1934604" y="130826"/>
                  </a:lnTo>
                  <a:lnTo>
                    <a:pt x="1913108" y="135642"/>
                  </a:lnTo>
                  <a:lnTo>
                    <a:pt x="1891612" y="140470"/>
                  </a:lnTo>
                  <a:lnTo>
                    <a:pt x="1870117" y="145312"/>
                  </a:lnTo>
                  <a:lnTo>
                    <a:pt x="1848621" y="150169"/>
                  </a:lnTo>
                  <a:lnTo>
                    <a:pt x="1827126" y="155043"/>
                  </a:lnTo>
                  <a:lnTo>
                    <a:pt x="1805630" y="159937"/>
                  </a:lnTo>
                  <a:lnTo>
                    <a:pt x="1784134" y="164852"/>
                  </a:lnTo>
                  <a:lnTo>
                    <a:pt x="1762639" y="169788"/>
                  </a:lnTo>
                  <a:lnTo>
                    <a:pt x="1741143" y="174749"/>
                  </a:lnTo>
                  <a:lnTo>
                    <a:pt x="1719648" y="179734"/>
                  </a:lnTo>
                  <a:lnTo>
                    <a:pt x="1698152" y="184744"/>
                  </a:lnTo>
                  <a:lnTo>
                    <a:pt x="1676656" y="189782"/>
                  </a:lnTo>
                  <a:lnTo>
                    <a:pt x="1655161" y="194846"/>
                  </a:lnTo>
                  <a:lnTo>
                    <a:pt x="1633665" y="199939"/>
                  </a:lnTo>
                  <a:lnTo>
                    <a:pt x="1612170" y="205059"/>
                  </a:lnTo>
                  <a:lnTo>
                    <a:pt x="1590674" y="210208"/>
                  </a:lnTo>
                  <a:lnTo>
                    <a:pt x="1569178" y="215386"/>
                  </a:lnTo>
                  <a:lnTo>
                    <a:pt x="1547683" y="220592"/>
                  </a:lnTo>
                  <a:lnTo>
                    <a:pt x="1526187" y="225827"/>
                  </a:lnTo>
                  <a:lnTo>
                    <a:pt x="1504692" y="231091"/>
                  </a:lnTo>
                  <a:lnTo>
                    <a:pt x="1483196" y="236383"/>
                  </a:lnTo>
                  <a:lnTo>
                    <a:pt x="1461700" y="241704"/>
                  </a:lnTo>
                  <a:lnTo>
                    <a:pt x="1440205" y="247053"/>
                  </a:lnTo>
                  <a:lnTo>
                    <a:pt x="1418709" y="252430"/>
                  </a:lnTo>
                  <a:lnTo>
                    <a:pt x="1397214" y="257834"/>
                  </a:lnTo>
                  <a:lnTo>
                    <a:pt x="1375718" y="263266"/>
                  </a:lnTo>
                  <a:lnTo>
                    <a:pt x="1354222" y="268724"/>
                  </a:lnTo>
                  <a:lnTo>
                    <a:pt x="1332727" y="274209"/>
                  </a:lnTo>
                  <a:lnTo>
                    <a:pt x="1311231" y="279720"/>
                  </a:lnTo>
                  <a:lnTo>
                    <a:pt x="1289736" y="285257"/>
                  </a:lnTo>
                  <a:lnTo>
                    <a:pt x="1268240" y="290820"/>
                  </a:lnTo>
                  <a:lnTo>
                    <a:pt x="1246744" y="296407"/>
                  </a:lnTo>
                  <a:lnTo>
                    <a:pt x="1225249" y="302020"/>
                  </a:lnTo>
                  <a:lnTo>
                    <a:pt x="1203753" y="307656"/>
                  </a:lnTo>
                  <a:lnTo>
                    <a:pt x="1182258" y="313317"/>
                  </a:lnTo>
                  <a:lnTo>
                    <a:pt x="1160762" y="319001"/>
                  </a:lnTo>
                  <a:lnTo>
                    <a:pt x="1139266" y="324709"/>
                  </a:lnTo>
                  <a:lnTo>
                    <a:pt x="1117771" y="330440"/>
                  </a:lnTo>
                  <a:lnTo>
                    <a:pt x="1096275" y="336193"/>
                  </a:lnTo>
                  <a:lnTo>
                    <a:pt x="1074780" y="341969"/>
                  </a:lnTo>
                  <a:lnTo>
                    <a:pt x="1053284" y="347767"/>
                  </a:lnTo>
                  <a:lnTo>
                    <a:pt x="1031788" y="353586"/>
                  </a:lnTo>
                  <a:lnTo>
                    <a:pt x="1010293" y="359427"/>
                  </a:lnTo>
                  <a:lnTo>
                    <a:pt x="988797" y="365288"/>
                  </a:lnTo>
                  <a:lnTo>
                    <a:pt x="967302" y="371171"/>
                  </a:lnTo>
                  <a:lnTo>
                    <a:pt x="945806" y="377073"/>
                  </a:lnTo>
                  <a:lnTo>
                    <a:pt x="924310" y="382996"/>
                  </a:lnTo>
                  <a:lnTo>
                    <a:pt x="902815" y="388938"/>
                  </a:lnTo>
                  <a:lnTo>
                    <a:pt x="881319" y="394900"/>
                  </a:lnTo>
                  <a:lnTo>
                    <a:pt x="859824" y="400880"/>
                  </a:lnTo>
                  <a:lnTo>
                    <a:pt x="838328" y="406879"/>
                  </a:lnTo>
                  <a:lnTo>
                    <a:pt x="816832" y="412896"/>
                  </a:lnTo>
                  <a:lnTo>
                    <a:pt x="795337" y="418931"/>
                  </a:lnTo>
                  <a:lnTo>
                    <a:pt x="773841" y="424983"/>
                  </a:lnTo>
                  <a:lnTo>
                    <a:pt x="752346" y="431052"/>
                  </a:lnTo>
                  <a:lnTo>
                    <a:pt x="730850" y="437138"/>
                  </a:lnTo>
                  <a:lnTo>
                    <a:pt x="709354" y="443241"/>
                  </a:lnTo>
                  <a:lnTo>
                    <a:pt x="687859" y="449359"/>
                  </a:lnTo>
                  <a:lnTo>
                    <a:pt x="666363" y="455493"/>
                  </a:lnTo>
                  <a:lnTo>
                    <a:pt x="644868" y="461641"/>
                  </a:lnTo>
                  <a:lnTo>
                    <a:pt x="623372" y="467805"/>
                  </a:lnTo>
                  <a:lnTo>
                    <a:pt x="601876" y="473983"/>
                  </a:lnTo>
                  <a:lnTo>
                    <a:pt x="580381" y="480175"/>
                  </a:lnTo>
                  <a:lnTo>
                    <a:pt x="558885" y="486381"/>
                  </a:lnTo>
                  <a:lnTo>
                    <a:pt x="537390" y="492600"/>
                  </a:lnTo>
                  <a:lnTo>
                    <a:pt x="515894" y="498832"/>
                  </a:lnTo>
                  <a:lnTo>
                    <a:pt x="494398" y="505077"/>
                  </a:lnTo>
                  <a:lnTo>
                    <a:pt x="472903" y="511333"/>
                  </a:lnTo>
                  <a:lnTo>
                    <a:pt x="451407" y="517602"/>
                  </a:lnTo>
                  <a:lnTo>
                    <a:pt x="429912" y="523882"/>
                  </a:lnTo>
                  <a:lnTo>
                    <a:pt x="408416" y="530173"/>
                  </a:lnTo>
                  <a:lnTo>
                    <a:pt x="386920" y="536475"/>
                  </a:lnTo>
                  <a:lnTo>
                    <a:pt x="365425" y="542788"/>
                  </a:lnTo>
                  <a:lnTo>
                    <a:pt x="343929" y="549111"/>
                  </a:lnTo>
                  <a:lnTo>
                    <a:pt x="322434" y="555443"/>
                  </a:lnTo>
                  <a:lnTo>
                    <a:pt x="300938" y="561786"/>
                  </a:lnTo>
                  <a:lnTo>
                    <a:pt x="279442" y="568137"/>
                  </a:lnTo>
                  <a:lnTo>
                    <a:pt x="257947" y="574497"/>
                  </a:lnTo>
                  <a:lnTo>
                    <a:pt x="236451" y="580867"/>
                  </a:lnTo>
                  <a:lnTo>
                    <a:pt x="214956" y="587244"/>
                  </a:lnTo>
                  <a:lnTo>
                    <a:pt x="193460" y="593630"/>
                  </a:lnTo>
                  <a:lnTo>
                    <a:pt x="171964" y="600024"/>
                  </a:lnTo>
                  <a:lnTo>
                    <a:pt x="150469" y="606425"/>
                  </a:lnTo>
                  <a:lnTo>
                    <a:pt x="128973" y="612833"/>
                  </a:lnTo>
                  <a:lnTo>
                    <a:pt x="107478" y="619249"/>
                  </a:lnTo>
                  <a:lnTo>
                    <a:pt x="85982" y="625672"/>
                  </a:lnTo>
                  <a:lnTo>
                    <a:pt x="64486" y="632101"/>
                  </a:lnTo>
                  <a:lnTo>
                    <a:pt x="42991" y="638537"/>
                  </a:lnTo>
                  <a:lnTo>
                    <a:pt x="21495" y="644979"/>
                  </a:lnTo>
                  <a:lnTo>
                    <a:pt x="0" y="651428"/>
                  </a:lnTo>
                  <a:close/>
                </a:path>
              </a:pathLst>
            </a:custGeom>
            <a:solidFill>
              <a:srgbClr val="44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6625160" y="3789892"/>
              <a:ext cx="2085073" cy="548388"/>
            </a:xfrm>
            <a:custGeom>
              <a:avLst/>
              <a:pathLst>
                <a:path w="2085073" h="548388">
                  <a:moveTo>
                    <a:pt x="0" y="548388"/>
                  </a:moveTo>
                  <a:lnTo>
                    <a:pt x="21495" y="543014"/>
                  </a:lnTo>
                  <a:lnTo>
                    <a:pt x="42991" y="537634"/>
                  </a:lnTo>
                  <a:lnTo>
                    <a:pt x="64486" y="532248"/>
                  </a:lnTo>
                  <a:lnTo>
                    <a:pt x="85982" y="526857"/>
                  </a:lnTo>
                  <a:lnTo>
                    <a:pt x="107478" y="521460"/>
                  </a:lnTo>
                  <a:lnTo>
                    <a:pt x="128973" y="516056"/>
                  </a:lnTo>
                  <a:lnTo>
                    <a:pt x="150469" y="510646"/>
                  </a:lnTo>
                  <a:lnTo>
                    <a:pt x="171964" y="505230"/>
                  </a:lnTo>
                  <a:lnTo>
                    <a:pt x="193460" y="499807"/>
                  </a:lnTo>
                  <a:lnTo>
                    <a:pt x="214956" y="494377"/>
                  </a:lnTo>
                  <a:lnTo>
                    <a:pt x="236451" y="488940"/>
                  </a:lnTo>
                  <a:lnTo>
                    <a:pt x="257947" y="483496"/>
                  </a:lnTo>
                  <a:lnTo>
                    <a:pt x="279442" y="478044"/>
                  </a:lnTo>
                  <a:lnTo>
                    <a:pt x="300938" y="472585"/>
                  </a:lnTo>
                  <a:lnTo>
                    <a:pt x="322434" y="467119"/>
                  </a:lnTo>
                  <a:lnTo>
                    <a:pt x="343929" y="461644"/>
                  </a:lnTo>
                  <a:lnTo>
                    <a:pt x="365425" y="456161"/>
                  </a:lnTo>
                  <a:lnTo>
                    <a:pt x="386920" y="450670"/>
                  </a:lnTo>
                  <a:lnTo>
                    <a:pt x="408416" y="445171"/>
                  </a:lnTo>
                  <a:lnTo>
                    <a:pt x="429912" y="439663"/>
                  </a:lnTo>
                  <a:lnTo>
                    <a:pt x="451407" y="434146"/>
                  </a:lnTo>
                  <a:lnTo>
                    <a:pt x="472903" y="428620"/>
                  </a:lnTo>
                  <a:lnTo>
                    <a:pt x="494398" y="423085"/>
                  </a:lnTo>
                  <a:lnTo>
                    <a:pt x="515894" y="417541"/>
                  </a:lnTo>
                  <a:lnTo>
                    <a:pt x="537390" y="411988"/>
                  </a:lnTo>
                  <a:lnTo>
                    <a:pt x="558885" y="406425"/>
                  </a:lnTo>
                  <a:lnTo>
                    <a:pt x="580381" y="400853"/>
                  </a:lnTo>
                  <a:lnTo>
                    <a:pt x="601876" y="395272"/>
                  </a:lnTo>
                  <a:lnTo>
                    <a:pt x="623372" y="389680"/>
                  </a:lnTo>
                  <a:lnTo>
                    <a:pt x="644868" y="384079"/>
                  </a:lnTo>
                  <a:lnTo>
                    <a:pt x="666363" y="378469"/>
                  </a:lnTo>
                  <a:lnTo>
                    <a:pt x="687859" y="372848"/>
                  </a:lnTo>
                  <a:lnTo>
                    <a:pt x="709354" y="367218"/>
                  </a:lnTo>
                  <a:lnTo>
                    <a:pt x="730850" y="361579"/>
                  </a:lnTo>
                  <a:lnTo>
                    <a:pt x="752346" y="355930"/>
                  </a:lnTo>
                  <a:lnTo>
                    <a:pt x="773841" y="350272"/>
                  </a:lnTo>
                  <a:lnTo>
                    <a:pt x="795337" y="344605"/>
                  </a:lnTo>
                  <a:lnTo>
                    <a:pt x="816832" y="338930"/>
                  </a:lnTo>
                  <a:lnTo>
                    <a:pt x="838328" y="333245"/>
                  </a:lnTo>
                  <a:lnTo>
                    <a:pt x="859824" y="327553"/>
                  </a:lnTo>
                  <a:lnTo>
                    <a:pt x="881319" y="321852"/>
                  </a:lnTo>
                  <a:lnTo>
                    <a:pt x="902815" y="316145"/>
                  </a:lnTo>
                  <a:lnTo>
                    <a:pt x="924310" y="310430"/>
                  </a:lnTo>
                  <a:lnTo>
                    <a:pt x="945806" y="304709"/>
                  </a:lnTo>
                  <a:lnTo>
                    <a:pt x="967302" y="298982"/>
                  </a:lnTo>
                  <a:lnTo>
                    <a:pt x="988797" y="293250"/>
                  </a:lnTo>
                  <a:lnTo>
                    <a:pt x="1010293" y="287514"/>
                  </a:lnTo>
                  <a:lnTo>
                    <a:pt x="1031788" y="281775"/>
                  </a:lnTo>
                  <a:lnTo>
                    <a:pt x="1053284" y="276032"/>
                  </a:lnTo>
                  <a:lnTo>
                    <a:pt x="1074780" y="270288"/>
                  </a:lnTo>
                  <a:lnTo>
                    <a:pt x="1096275" y="264543"/>
                  </a:lnTo>
                  <a:lnTo>
                    <a:pt x="1117771" y="258798"/>
                  </a:lnTo>
                  <a:lnTo>
                    <a:pt x="1139266" y="253054"/>
                  </a:lnTo>
                  <a:lnTo>
                    <a:pt x="1160762" y="247312"/>
                  </a:lnTo>
                  <a:lnTo>
                    <a:pt x="1182258" y="241574"/>
                  </a:lnTo>
                  <a:lnTo>
                    <a:pt x="1203753" y="235840"/>
                  </a:lnTo>
                  <a:lnTo>
                    <a:pt x="1225249" y="230111"/>
                  </a:lnTo>
                  <a:lnTo>
                    <a:pt x="1246744" y="224389"/>
                  </a:lnTo>
                  <a:lnTo>
                    <a:pt x="1268240" y="218674"/>
                  </a:lnTo>
                  <a:lnTo>
                    <a:pt x="1289736" y="212967"/>
                  </a:lnTo>
                  <a:lnTo>
                    <a:pt x="1311231" y="207270"/>
                  </a:lnTo>
                  <a:lnTo>
                    <a:pt x="1332727" y="201582"/>
                  </a:lnTo>
                  <a:lnTo>
                    <a:pt x="1354222" y="195905"/>
                  </a:lnTo>
                  <a:lnTo>
                    <a:pt x="1375718" y="190238"/>
                  </a:lnTo>
                  <a:lnTo>
                    <a:pt x="1397214" y="184583"/>
                  </a:lnTo>
                  <a:lnTo>
                    <a:pt x="1418709" y="178938"/>
                  </a:lnTo>
                  <a:lnTo>
                    <a:pt x="1440205" y="173303"/>
                  </a:lnTo>
                  <a:lnTo>
                    <a:pt x="1461700" y="167678"/>
                  </a:lnTo>
                  <a:lnTo>
                    <a:pt x="1483196" y="162062"/>
                  </a:lnTo>
                  <a:lnTo>
                    <a:pt x="1504692" y="156454"/>
                  </a:lnTo>
                  <a:lnTo>
                    <a:pt x="1526187" y="150851"/>
                  </a:lnTo>
                  <a:lnTo>
                    <a:pt x="1547683" y="145253"/>
                  </a:lnTo>
                  <a:lnTo>
                    <a:pt x="1569178" y="139656"/>
                  </a:lnTo>
                  <a:lnTo>
                    <a:pt x="1590674" y="134060"/>
                  </a:lnTo>
                  <a:lnTo>
                    <a:pt x="1612170" y="128460"/>
                  </a:lnTo>
                  <a:lnTo>
                    <a:pt x="1633665" y="122855"/>
                  </a:lnTo>
                  <a:lnTo>
                    <a:pt x="1655161" y="117241"/>
                  </a:lnTo>
                  <a:lnTo>
                    <a:pt x="1676656" y="111616"/>
                  </a:lnTo>
                  <a:lnTo>
                    <a:pt x="1698152" y="105977"/>
                  </a:lnTo>
                  <a:lnTo>
                    <a:pt x="1719648" y="100321"/>
                  </a:lnTo>
                  <a:lnTo>
                    <a:pt x="1741143" y="94645"/>
                  </a:lnTo>
                  <a:lnTo>
                    <a:pt x="1762639" y="88947"/>
                  </a:lnTo>
                  <a:lnTo>
                    <a:pt x="1784134" y="83225"/>
                  </a:lnTo>
                  <a:lnTo>
                    <a:pt x="1805630" y="77477"/>
                  </a:lnTo>
                  <a:lnTo>
                    <a:pt x="1827126" y="71701"/>
                  </a:lnTo>
                  <a:lnTo>
                    <a:pt x="1848621" y="65896"/>
                  </a:lnTo>
                  <a:lnTo>
                    <a:pt x="1870117" y="60061"/>
                  </a:lnTo>
                  <a:lnTo>
                    <a:pt x="1891612" y="54194"/>
                  </a:lnTo>
                  <a:lnTo>
                    <a:pt x="1913108" y="48296"/>
                  </a:lnTo>
                  <a:lnTo>
                    <a:pt x="1934604" y="42366"/>
                  </a:lnTo>
                  <a:lnTo>
                    <a:pt x="1956099" y="36405"/>
                  </a:lnTo>
                  <a:lnTo>
                    <a:pt x="1977595" y="30412"/>
                  </a:lnTo>
                  <a:lnTo>
                    <a:pt x="1999090" y="24388"/>
                  </a:lnTo>
                  <a:lnTo>
                    <a:pt x="2020586" y="18334"/>
                  </a:lnTo>
                  <a:lnTo>
                    <a:pt x="2042082" y="12251"/>
                  </a:lnTo>
                  <a:lnTo>
                    <a:pt x="2063577" y="6139"/>
                  </a:lnTo>
                  <a:lnTo>
                    <a:pt x="2085073" y="0"/>
                  </a:lnTo>
                  <a:lnTo>
                    <a:pt x="20850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6625160" y="3887155"/>
              <a:ext cx="2085073" cy="554165"/>
            </a:xfrm>
            <a:custGeom>
              <a:avLst/>
              <a:pathLst>
                <a:path w="2085073" h="554165">
                  <a:moveTo>
                    <a:pt x="2085073" y="0"/>
                  </a:moveTo>
                  <a:lnTo>
                    <a:pt x="2063577" y="4793"/>
                  </a:lnTo>
                  <a:lnTo>
                    <a:pt x="2042082" y="9583"/>
                  </a:lnTo>
                  <a:lnTo>
                    <a:pt x="2020586" y="14373"/>
                  </a:lnTo>
                  <a:lnTo>
                    <a:pt x="1999090" y="19164"/>
                  </a:lnTo>
                  <a:lnTo>
                    <a:pt x="1977595" y="23958"/>
                  </a:lnTo>
                  <a:lnTo>
                    <a:pt x="1956099" y="28757"/>
                  </a:lnTo>
                  <a:lnTo>
                    <a:pt x="1934604" y="33564"/>
                  </a:lnTo>
                  <a:lnTo>
                    <a:pt x="1913108" y="38380"/>
                  </a:lnTo>
                  <a:lnTo>
                    <a:pt x="1891612" y="43208"/>
                  </a:lnTo>
                  <a:lnTo>
                    <a:pt x="1870117" y="48049"/>
                  </a:lnTo>
                  <a:lnTo>
                    <a:pt x="1848621" y="52906"/>
                  </a:lnTo>
                  <a:lnTo>
                    <a:pt x="1827126" y="57781"/>
                  </a:lnTo>
                  <a:lnTo>
                    <a:pt x="1805630" y="62675"/>
                  </a:lnTo>
                  <a:lnTo>
                    <a:pt x="1784134" y="67589"/>
                  </a:lnTo>
                  <a:lnTo>
                    <a:pt x="1762639" y="72526"/>
                  </a:lnTo>
                  <a:lnTo>
                    <a:pt x="1741143" y="77486"/>
                  </a:lnTo>
                  <a:lnTo>
                    <a:pt x="1719648" y="82471"/>
                  </a:lnTo>
                  <a:lnTo>
                    <a:pt x="1698152" y="87482"/>
                  </a:lnTo>
                  <a:lnTo>
                    <a:pt x="1676656" y="92519"/>
                  </a:lnTo>
                  <a:lnTo>
                    <a:pt x="1655161" y="97584"/>
                  </a:lnTo>
                  <a:lnTo>
                    <a:pt x="1633665" y="102676"/>
                  </a:lnTo>
                  <a:lnTo>
                    <a:pt x="1612170" y="107796"/>
                  </a:lnTo>
                  <a:lnTo>
                    <a:pt x="1590674" y="112945"/>
                  </a:lnTo>
                  <a:lnTo>
                    <a:pt x="1569178" y="118123"/>
                  </a:lnTo>
                  <a:lnTo>
                    <a:pt x="1547683" y="123329"/>
                  </a:lnTo>
                  <a:lnTo>
                    <a:pt x="1526187" y="128565"/>
                  </a:lnTo>
                  <a:lnTo>
                    <a:pt x="1504692" y="133829"/>
                  </a:lnTo>
                  <a:lnTo>
                    <a:pt x="1483196" y="139121"/>
                  </a:lnTo>
                  <a:lnTo>
                    <a:pt x="1461700" y="144442"/>
                  </a:lnTo>
                  <a:lnTo>
                    <a:pt x="1440205" y="149791"/>
                  </a:lnTo>
                  <a:lnTo>
                    <a:pt x="1418709" y="155167"/>
                  </a:lnTo>
                  <a:lnTo>
                    <a:pt x="1397214" y="160572"/>
                  </a:lnTo>
                  <a:lnTo>
                    <a:pt x="1375718" y="166003"/>
                  </a:lnTo>
                  <a:lnTo>
                    <a:pt x="1354222" y="171462"/>
                  </a:lnTo>
                  <a:lnTo>
                    <a:pt x="1332727" y="176947"/>
                  </a:lnTo>
                  <a:lnTo>
                    <a:pt x="1311231" y="182458"/>
                  </a:lnTo>
                  <a:lnTo>
                    <a:pt x="1289736" y="187995"/>
                  </a:lnTo>
                  <a:lnTo>
                    <a:pt x="1268240" y="193557"/>
                  </a:lnTo>
                  <a:lnTo>
                    <a:pt x="1246744" y="199145"/>
                  </a:lnTo>
                  <a:lnTo>
                    <a:pt x="1225249" y="204757"/>
                  </a:lnTo>
                  <a:lnTo>
                    <a:pt x="1203753" y="210394"/>
                  </a:lnTo>
                  <a:lnTo>
                    <a:pt x="1182258" y="216054"/>
                  </a:lnTo>
                  <a:lnTo>
                    <a:pt x="1160762" y="221739"/>
                  </a:lnTo>
                  <a:lnTo>
                    <a:pt x="1139266" y="227447"/>
                  </a:lnTo>
                  <a:lnTo>
                    <a:pt x="1117771" y="233177"/>
                  </a:lnTo>
                  <a:lnTo>
                    <a:pt x="1096275" y="238931"/>
                  </a:lnTo>
                  <a:lnTo>
                    <a:pt x="1074780" y="244706"/>
                  </a:lnTo>
                  <a:lnTo>
                    <a:pt x="1053284" y="250504"/>
                  </a:lnTo>
                  <a:lnTo>
                    <a:pt x="1031788" y="256324"/>
                  </a:lnTo>
                  <a:lnTo>
                    <a:pt x="1010293" y="262164"/>
                  </a:lnTo>
                  <a:lnTo>
                    <a:pt x="988797" y="268026"/>
                  </a:lnTo>
                  <a:lnTo>
                    <a:pt x="967302" y="273908"/>
                  </a:lnTo>
                  <a:lnTo>
                    <a:pt x="945806" y="279811"/>
                  </a:lnTo>
                  <a:lnTo>
                    <a:pt x="924310" y="285734"/>
                  </a:lnTo>
                  <a:lnTo>
                    <a:pt x="902815" y="291676"/>
                  </a:lnTo>
                  <a:lnTo>
                    <a:pt x="881319" y="297637"/>
                  </a:lnTo>
                  <a:lnTo>
                    <a:pt x="859824" y="303618"/>
                  </a:lnTo>
                  <a:lnTo>
                    <a:pt x="838328" y="309616"/>
                  </a:lnTo>
                  <a:lnTo>
                    <a:pt x="816832" y="315633"/>
                  </a:lnTo>
                  <a:lnTo>
                    <a:pt x="795337" y="321668"/>
                  </a:lnTo>
                  <a:lnTo>
                    <a:pt x="773841" y="327721"/>
                  </a:lnTo>
                  <a:lnTo>
                    <a:pt x="752346" y="333790"/>
                  </a:lnTo>
                  <a:lnTo>
                    <a:pt x="730850" y="339876"/>
                  </a:lnTo>
                  <a:lnTo>
                    <a:pt x="709354" y="345978"/>
                  </a:lnTo>
                  <a:lnTo>
                    <a:pt x="687859" y="352096"/>
                  </a:lnTo>
                  <a:lnTo>
                    <a:pt x="666363" y="358230"/>
                  </a:lnTo>
                  <a:lnTo>
                    <a:pt x="644868" y="364379"/>
                  </a:lnTo>
                  <a:lnTo>
                    <a:pt x="623372" y="370543"/>
                  </a:lnTo>
                  <a:lnTo>
                    <a:pt x="601876" y="376721"/>
                  </a:lnTo>
                  <a:lnTo>
                    <a:pt x="580381" y="382913"/>
                  </a:lnTo>
                  <a:lnTo>
                    <a:pt x="558885" y="389119"/>
                  </a:lnTo>
                  <a:lnTo>
                    <a:pt x="537390" y="395338"/>
                  </a:lnTo>
                  <a:lnTo>
                    <a:pt x="515894" y="401570"/>
                  </a:lnTo>
                  <a:lnTo>
                    <a:pt x="494398" y="407814"/>
                  </a:lnTo>
                  <a:lnTo>
                    <a:pt x="472903" y="414071"/>
                  </a:lnTo>
                  <a:lnTo>
                    <a:pt x="451407" y="420339"/>
                  </a:lnTo>
                  <a:lnTo>
                    <a:pt x="429912" y="426620"/>
                  </a:lnTo>
                  <a:lnTo>
                    <a:pt x="408416" y="432911"/>
                  </a:lnTo>
                  <a:lnTo>
                    <a:pt x="386920" y="439213"/>
                  </a:lnTo>
                  <a:lnTo>
                    <a:pt x="365425" y="445525"/>
                  </a:lnTo>
                  <a:lnTo>
                    <a:pt x="343929" y="451848"/>
                  </a:lnTo>
                  <a:lnTo>
                    <a:pt x="322434" y="458181"/>
                  </a:lnTo>
                  <a:lnTo>
                    <a:pt x="300938" y="464523"/>
                  </a:lnTo>
                  <a:lnTo>
                    <a:pt x="279442" y="470875"/>
                  </a:lnTo>
                  <a:lnTo>
                    <a:pt x="257947" y="477235"/>
                  </a:lnTo>
                  <a:lnTo>
                    <a:pt x="236451" y="483604"/>
                  </a:lnTo>
                  <a:lnTo>
                    <a:pt x="214956" y="489982"/>
                  </a:lnTo>
                  <a:lnTo>
                    <a:pt x="193460" y="496367"/>
                  </a:lnTo>
                  <a:lnTo>
                    <a:pt x="171964" y="502761"/>
                  </a:lnTo>
                  <a:lnTo>
                    <a:pt x="150469" y="509162"/>
                  </a:lnTo>
                  <a:lnTo>
                    <a:pt x="128973" y="515571"/>
                  </a:lnTo>
                  <a:lnTo>
                    <a:pt x="107478" y="521987"/>
                  </a:lnTo>
                  <a:lnTo>
                    <a:pt x="85982" y="528409"/>
                  </a:lnTo>
                  <a:lnTo>
                    <a:pt x="64486" y="534839"/>
                  </a:lnTo>
                  <a:lnTo>
                    <a:pt x="42991" y="541275"/>
                  </a:lnTo>
                  <a:lnTo>
                    <a:pt x="21495" y="547717"/>
                  </a:lnTo>
                  <a:lnTo>
                    <a:pt x="0" y="5541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625160" y="3787316"/>
              <a:ext cx="2085073" cy="651264"/>
            </a:xfrm>
            <a:custGeom>
              <a:avLst/>
              <a:pathLst>
                <a:path w="2085073" h="651264">
                  <a:moveTo>
                    <a:pt x="0" y="555813"/>
                  </a:moveTo>
                  <a:lnTo>
                    <a:pt x="21495" y="550396"/>
                  </a:lnTo>
                  <a:lnTo>
                    <a:pt x="42991" y="544971"/>
                  </a:lnTo>
                  <a:lnTo>
                    <a:pt x="64486" y="539539"/>
                  </a:lnTo>
                  <a:lnTo>
                    <a:pt x="85982" y="534100"/>
                  </a:lnTo>
                  <a:lnTo>
                    <a:pt x="107478" y="528653"/>
                  </a:lnTo>
                  <a:lnTo>
                    <a:pt x="128973" y="523199"/>
                  </a:lnTo>
                  <a:lnTo>
                    <a:pt x="150469" y="517736"/>
                  </a:lnTo>
                  <a:lnTo>
                    <a:pt x="171964" y="512266"/>
                  </a:lnTo>
                  <a:lnTo>
                    <a:pt x="193460" y="506787"/>
                  </a:lnTo>
                  <a:lnTo>
                    <a:pt x="214956" y="501299"/>
                  </a:lnTo>
                  <a:lnTo>
                    <a:pt x="236451" y="495803"/>
                  </a:lnTo>
                  <a:lnTo>
                    <a:pt x="257947" y="490297"/>
                  </a:lnTo>
                  <a:lnTo>
                    <a:pt x="279442" y="484782"/>
                  </a:lnTo>
                  <a:lnTo>
                    <a:pt x="300938" y="479258"/>
                  </a:lnTo>
                  <a:lnTo>
                    <a:pt x="322434" y="473724"/>
                  </a:lnTo>
                  <a:lnTo>
                    <a:pt x="343929" y="468180"/>
                  </a:lnTo>
                  <a:lnTo>
                    <a:pt x="365425" y="462627"/>
                  </a:lnTo>
                  <a:lnTo>
                    <a:pt x="386920" y="457062"/>
                  </a:lnTo>
                  <a:lnTo>
                    <a:pt x="408416" y="451488"/>
                  </a:lnTo>
                  <a:lnTo>
                    <a:pt x="429912" y="445902"/>
                  </a:lnTo>
                  <a:lnTo>
                    <a:pt x="451407" y="440306"/>
                  </a:lnTo>
                  <a:lnTo>
                    <a:pt x="472903" y="434699"/>
                  </a:lnTo>
                  <a:lnTo>
                    <a:pt x="494398" y="429081"/>
                  </a:lnTo>
                  <a:lnTo>
                    <a:pt x="515894" y="423452"/>
                  </a:lnTo>
                  <a:lnTo>
                    <a:pt x="537390" y="417811"/>
                  </a:lnTo>
                  <a:lnTo>
                    <a:pt x="558885" y="412159"/>
                  </a:lnTo>
                  <a:lnTo>
                    <a:pt x="580381" y="406495"/>
                  </a:lnTo>
                  <a:lnTo>
                    <a:pt x="601876" y="400821"/>
                  </a:lnTo>
                  <a:lnTo>
                    <a:pt x="623372" y="395134"/>
                  </a:lnTo>
                  <a:lnTo>
                    <a:pt x="644868" y="389436"/>
                  </a:lnTo>
                  <a:lnTo>
                    <a:pt x="666363" y="383727"/>
                  </a:lnTo>
                  <a:lnTo>
                    <a:pt x="687859" y="378006"/>
                  </a:lnTo>
                  <a:lnTo>
                    <a:pt x="709354" y="372275"/>
                  </a:lnTo>
                  <a:lnTo>
                    <a:pt x="730850" y="366532"/>
                  </a:lnTo>
                  <a:lnTo>
                    <a:pt x="752346" y="360779"/>
                  </a:lnTo>
                  <a:lnTo>
                    <a:pt x="773841" y="355015"/>
                  </a:lnTo>
                  <a:lnTo>
                    <a:pt x="795337" y="349241"/>
                  </a:lnTo>
                  <a:lnTo>
                    <a:pt x="816832" y="343457"/>
                  </a:lnTo>
                  <a:lnTo>
                    <a:pt x="838328" y="337664"/>
                  </a:lnTo>
                  <a:lnTo>
                    <a:pt x="859824" y="331862"/>
                  </a:lnTo>
                  <a:lnTo>
                    <a:pt x="881319" y="326052"/>
                  </a:lnTo>
                  <a:lnTo>
                    <a:pt x="902815" y="320234"/>
                  </a:lnTo>
                  <a:lnTo>
                    <a:pt x="924310" y="314409"/>
                  </a:lnTo>
                  <a:lnTo>
                    <a:pt x="945806" y="308577"/>
                  </a:lnTo>
                  <a:lnTo>
                    <a:pt x="967302" y="302740"/>
                  </a:lnTo>
                  <a:lnTo>
                    <a:pt x="988797" y="296898"/>
                  </a:lnTo>
                  <a:lnTo>
                    <a:pt x="1010293" y="291052"/>
                  </a:lnTo>
                  <a:lnTo>
                    <a:pt x="1031788" y="285203"/>
                  </a:lnTo>
                  <a:lnTo>
                    <a:pt x="1053284" y="279352"/>
                  </a:lnTo>
                  <a:lnTo>
                    <a:pt x="1074780" y="273501"/>
                  </a:lnTo>
                  <a:lnTo>
                    <a:pt x="1096275" y="267650"/>
                  </a:lnTo>
                  <a:lnTo>
                    <a:pt x="1117771" y="261800"/>
                  </a:lnTo>
                  <a:lnTo>
                    <a:pt x="1139266" y="255952"/>
                  </a:lnTo>
                  <a:lnTo>
                    <a:pt x="1160762" y="250109"/>
                  </a:lnTo>
                  <a:lnTo>
                    <a:pt x="1182258" y="244270"/>
                  </a:lnTo>
                  <a:lnTo>
                    <a:pt x="1203753" y="238438"/>
                  </a:lnTo>
                  <a:lnTo>
                    <a:pt x="1225249" y="232613"/>
                  </a:lnTo>
                  <a:lnTo>
                    <a:pt x="1246744" y="226797"/>
                  </a:lnTo>
                  <a:lnTo>
                    <a:pt x="1268240" y="220990"/>
                  </a:lnTo>
                  <a:lnTo>
                    <a:pt x="1289736" y="215194"/>
                  </a:lnTo>
                  <a:lnTo>
                    <a:pt x="1311231" y="209410"/>
                  </a:lnTo>
                  <a:lnTo>
                    <a:pt x="1332727" y="203637"/>
                  </a:lnTo>
                  <a:lnTo>
                    <a:pt x="1354222" y="197877"/>
                  </a:lnTo>
                  <a:lnTo>
                    <a:pt x="1375718" y="192131"/>
                  </a:lnTo>
                  <a:lnTo>
                    <a:pt x="1397214" y="186398"/>
                  </a:lnTo>
                  <a:lnTo>
                    <a:pt x="1418709" y="180677"/>
                  </a:lnTo>
                  <a:lnTo>
                    <a:pt x="1440205" y="174970"/>
                  </a:lnTo>
                  <a:lnTo>
                    <a:pt x="1461700" y="169274"/>
                  </a:lnTo>
                  <a:lnTo>
                    <a:pt x="1483196" y="163589"/>
                  </a:lnTo>
                  <a:lnTo>
                    <a:pt x="1504692" y="157913"/>
                  </a:lnTo>
                  <a:lnTo>
                    <a:pt x="1526187" y="152245"/>
                  </a:lnTo>
                  <a:lnTo>
                    <a:pt x="1547683" y="146583"/>
                  </a:lnTo>
                  <a:lnTo>
                    <a:pt x="1569178" y="140925"/>
                  </a:lnTo>
                  <a:lnTo>
                    <a:pt x="1590674" y="135267"/>
                  </a:lnTo>
                  <a:lnTo>
                    <a:pt x="1612170" y="129607"/>
                  </a:lnTo>
                  <a:lnTo>
                    <a:pt x="1633665" y="123943"/>
                  </a:lnTo>
                  <a:lnTo>
                    <a:pt x="1655161" y="118271"/>
                  </a:lnTo>
                  <a:lnTo>
                    <a:pt x="1676656" y="112589"/>
                  </a:lnTo>
                  <a:lnTo>
                    <a:pt x="1698152" y="106893"/>
                  </a:lnTo>
                  <a:lnTo>
                    <a:pt x="1719648" y="101180"/>
                  </a:lnTo>
                  <a:lnTo>
                    <a:pt x="1741143" y="95449"/>
                  </a:lnTo>
                  <a:lnTo>
                    <a:pt x="1762639" y="89696"/>
                  </a:lnTo>
                  <a:lnTo>
                    <a:pt x="1784134" y="83919"/>
                  </a:lnTo>
                  <a:lnTo>
                    <a:pt x="1805630" y="78116"/>
                  </a:lnTo>
                  <a:lnTo>
                    <a:pt x="1827126" y="72286"/>
                  </a:lnTo>
                  <a:lnTo>
                    <a:pt x="1848621" y="66428"/>
                  </a:lnTo>
                  <a:lnTo>
                    <a:pt x="1870117" y="60540"/>
                  </a:lnTo>
                  <a:lnTo>
                    <a:pt x="1891612" y="54621"/>
                  </a:lnTo>
                  <a:lnTo>
                    <a:pt x="1913108" y="48672"/>
                  </a:lnTo>
                  <a:lnTo>
                    <a:pt x="1934604" y="42691"/>
                  </a:lnTo>
                  <a:lnTo>
                    <a:pt x="1956099" y="36680"/>
                  </a:lnTo>
                  <a:lnTo>
                    <a:pt x="1977595" y="30639"/>
                  </a:lnTo>
                  <a:lnTo>
                    <a:pt x="1999090" y="24567"/>
                  </a:lnTo>
                  <a:lnTo>
                    <a:pt x="2020586" y="18467"/>
                  </a:lnTo>
                  <a:lnTo>
                    <a:pt x="2042082" y="12338"/>
                  </a:lnTo>
                  <a:lnTo>
                    <a:pt x="2063577" y="6182"/>
                  </a:lnTo>
                  <a:lnTo>
                    <a:pt x="2085073" y="0"/>
                  </a:lnTo>
                  <a:lnTo>
                    <a:pt x="2085073" y="104141"/>
                  </a:lnTo>
                  <a:lnTo>
                    <a:pt x="2063577" y="108895"/>
                  </a:lnTo>
                  <a:lnTo>
                    <a:pt x="2042082" y="113648"/>
                  </a:lnTo>
                  <a:lnTo>
                    <a:pt x="2020586" y="118400"/>
                  </a:lnTo>
                  <a:lnTo>
                    <a:pt x="1999090" y="123154"/>
                  </a:lnTo>
                  <a:lnTo>
                    <a:pt x="1977595" y="127911"/>
                  </a:lnTo>
                  <a:lnTo>
                    <a:pt x="1956099" y="132675"/>
                  </a:lnTo>
                  <a:lnTo>
                    <a:pt x="1934604" y="137446"/>
                  </a:lnTo>
                  <a:lnTo>
                    <a:pt x="1913108" y="142228"/>
                  </a:lnTo>
                  <a:lnTo>
                    <a:pt x="1891612" y="147021"/>
                  </a:lnTo>
                  <a:lnTo>
                    <a:pt x="1870117" y="151827"/>
                  </a:lnTo>
                  <a:lnTo>
                    <a:pt x="1848621" y="156650"/>
                  </a:lnTo>
                  <a:lnTo>
                    <a:pt x="1827126" y="161489"/>
                  </a:lnTo>
                  <a:lnTo>
                    <a:pt x="1805630" y="166347"/>
                  </a:lnTo>
                  <a:lnTo>
                    <a:pt x="1784134" y="171225"/>
                  </a:lnTo>
                  <a:lnTo>
                    <a:pt x="1762639" y="176124"/>
                  </a:lnTo>
                  <a:lnTo>
                    <a:pt x="1741143" y="181046"/>
                  </a:lnTo>
                  <a:lnTo>
                    <a:pt x="1719648" y="185991"/>
                  </a:lnTo>
                  <a:lnTo>
                    <a:pt x="1698152" y="190961"/>
                  </a:lnTo>
                  <a:lnTo>
                    <a:pt x="1676656" y="195955"/>
                  </a:lnTo>
                  <a:lnTo>
                    <a:pt x="1655161" y="200974"/>
                  </a:lnTo>
                  <a:lnTo>
                    <a:pt x="1633665" y="206019"/>
                  </a:lnTo>
                  <a:lnTo>
                    <a:pt x="1612170" y="211091"/>
                  </a:lnTo>
                  <a:lnTo>
                    <a:pt x="1590674" y="216188"/>
                  </a:lnTo>
                  <a:lnTo>
                    <a:pt x="1569178" y="221312"/>
                  </a:lnTo>
                  <a:lnTo>
                    <a:pt x="1547683" y="226462"/>
                  </a:lnTo>
                  <a:lnTo>
                    <a:pt x="1526187" y="231638"/>
                  </a:lnTo>
                  <a:lnTo>
                    <a:pt x="1504692" y="236840"/>
                  </a:lnTo>
                  <a:lnTo>
                    <a:pt x="1483196" y="242069"/>
                  </a:lnTo>
                  <a:lnTo>
                    <a:pt x="1461700" y="247323"/>
                  </a:lnTo>
                  <a:lnTo>
                    <a:pt x="1440205" y="252602"/>
                  </a:lnTo>
                  <a:lnTo>
                    <a:pt x="1418709" y="257907"/>
                  </a:lnTo>
                  <a:lnTo>
                    <a:pt x="1397214" y="263237"/>
                  </a:lnTo>
                  <a:lnTo>
                    <a:pt x="1375718" y="268591"/>
                  </a:lnTo>
                  <a:lnTo>
                    <a:pt x="1354222" y="273969"/>
                  </a:lnTo>
                  <a:lnTo>
                    <a:pt x="1332727" y="279372"/>
                  </a:lnTo>
                  <a:lnTo>
                    <a:pt x="1311231" y="284798"/>
                  </a:lnTo>
                  <a:lnTo>
                    <a:pt x="1289736" y="290248"/>
                  </a:lnTo>
                  <a:lnTo>
                    <a:pt x="1268240" y="295720"/>
                  </a:lnTo>
                  <a:lnTo>
                    <a:pt x="1246744" y="301216"/>
                  </a:lnTo>
                  <a:lnTo>
                    <a:pt x="1225249" y="306734"/>
                  </a:lnTo>
                  <a:lnTo>
                    <a:pt x="1203753" y="312275"/>
                  </a:lnTo>
                  <a:lnTo>
                    <a:pt x="1182258" y="317838"/>
                  </a:lnTo>
                  <a:lnTo>
                    <a:pt x="1160762" y="323423"/>
                  </a:lnTo>
                  <a:lnTo>
                    <a:pt x="1139266" y="329029"/>
                  </a:lnTo>
                  <a:lnTo>
                    <a:pt x="1117771" y="334657"/>
                  </a:lnTo>
                  <a:lnTo>
                    <a:pt x="1096275" y="340306"/>
                  </a:lnTo>
                  <a:lnTo>
                    <a:pt x="1074780" y="345977"/>
                  </a:lnTo>
                  <a:lnTo>
                    <a:pt x="1053284" y="351668"/>
                  </a:lnTo>
                  <a:lnTo>
                    <a:pt x="1031788" y="357380"/>
                  </a:lnTo>
                  <a:lnTo>
                    <a:pt x="1010293" y="363113"/>
                  </a:lnTo>
                  <a:lnTo>
                    <a:pt x="988797" y="368866"/>
                  </a:lnTo>
                  <a:lnTo>
                    <a:pt x="967302" y="374639"/>
                  </a:lnTo>
                  <a:lnTo>
                    <a:pt x="945806" y="380432"/>
                  </a:lnTo>
                  <a:lnTo>
                    <a:pt x="924310" y="386245"/>
                  </a:lnTo>
                  <a:lnTo>
                    <a:pt x="902815" y="392078"/>
                  </a:lnTo>
                  <a:lnTo>
                    <a:pt x="881319" y="397931"/>
                  </a:lnTo>
                  <a:lnTo>
                    <a:pt x="859824" y="403802"/>
                  </a:lnTo>
                  <a:lnTo>
                    <a:pt x="838328" y="409693"/>
                  </a:lnTo>
                  <a:lnTo>
                    <a:pt x="816832" y="415602"/>
                  </a:lnTo>
                  <a:lnTo>
                    <a:pt x="795337" y="421531"/>
                  </a:lnTo>
                  <a:lnTo>
                    <a:pt x="773841" y="427477"/>
                  </a:lnTo>
                  <a:lnTo>
                    <a:pt x="752346" y="433442"/>
                  </a:lnTo>
                  <a:lnTo>
                    <a:pt x="730850" y="439424"/>
                  </a:lnTo>
                  <a:lnTo>
                    <a:pt x="709354" y="445425"/>
                  </a:lnTo>
                  <a:lnTo>
                    <a:pt x="687859" y="451442"/>
                  </a:lnTo>
                  <a:lnTo>
                    <a:pt x="666363" y="457477"/>
                  </a:lnTo>
                  <a:lnTo>
                    <a:pt x="644868" y="463528"/>
                  </a:lnTo>
                  <a:lnTo>
                    <a:pt x="623372" y="469596"/>
                  </a:lnTo>
                  <a:lnTo>
                    <a:pt x="601876" y="475680"/>
                  </a:lnTo>
                  <a:lnTo>
                    <a:pt x="580381" y="481780"/>
                  </a:lnTo>
                  <a:lnTo>
                    <a:pt x="558885" y="487895"/>
                  </a:lnTo>
                  <a:lnTo>
                    <a:pt x="537390" y="494026"/>
                  </a:lnTo>
                  <a:lnTo>
                    <a:pt x="515894" y="500171"/>
                  </a:lnTo>
                  <a:lnTo>
                    <a:pt x="494398" y="506331"/>
                  </a:lnTo>
                  <a:lnTo>
                    <a:pt x="472903" y="512505"/>
                  </a:lnTo>
                  <a:lnTo>
                    <a:pt x="451407" y="518693"/>
                  </a:lnTo>
                  <a:lnTo>
                    <a:pt x="429912" y="524894"/>
                  </a:lnTo>
                  <a:lnTo>
                    <a:pt x="408416" y="531109"/>
                  </a:lnTo>
                  <a:lnTo>
                    <a:pt x="386920" y="537337"/>
                  </a:lnTo>
                  <a:lnTo>
                    <a:pt x="365425" y="543577"/>
                  </a:lnTo>
                  <a:lnTo>
                    <a:pt x="343929" y="549829"/>
                  </a:lnTo>
                  <a:lnTo>
                    <a:pt x="322434" y="556093"/>
                  </a:lnTo>
                  <a:lnTo>
                    <a:pt x="300938" y="562369"/>
                  </a:lnTo>
                  <a:lnTo>
                    <a:pt x="279442" y="568655"/>
                  </a:lnTo>
                  <a:lnTo>
                    <a:pt x="257947" y="574953"/>
                  </a:lnTo>
                  <a:lnTo>
                    <a:pt x="236451" y="581261"/>
                  </a:lnTo>
                  <a:lnTo>
                    <a:pt x="214956" y="587580"/>
                  </a:lnTo>
                  <a:lnTo>
                    <a:pt x="193460" y="593908"/>
                  </a:lnTo>
                  <a:lnTo>
                    <a:pt x="171964" y="600246"/>
                  </a:lnTo>
                  <a:lnTo>
                    <a:pt x="150469" y="606593"/>
                  </a:lnTo>
                  <a:lnTo>
                    <a:pt x="128973" y="612950"/>
                  </a:lnTo>
                  <a:lnTo>
                    <a:pt x="107478" y="619315"/>
                  </a:lnTo>
                  <a:lnTo>
                    <a:pt x="85982" y="625689"/>
                  </a:lnTo>
                  <a:lnTo>
                    <a:pt x="64486" y="632071"/>
                  </a:lnTo>
                  <a:lnTo>
                    <a:pt x="42991" y="638461"/>
                  </a:lnTo>
                  <a:lnTo>
                    <a:pt x="21495" y="644859"/>
                  </a:lnTo>
                  <a:lnTo>
                    <a:pt x="0" y="651264"/>
                  </a:lnTo>
                  <a:close/>
                </a:path>
              </a:pathLst>
            </a:custGeom>
            <a:solidFill>
              <a:srgbClr val="009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6625160" y="3787316"/>
              <a:ext cx="2085073" cy="555813"/>
            </a:xfrm>
            <a:custGeom>
              <a:avLst/>
              <a:pathLst>
                <a:path w="2085073" h="555813">
                  <a:moveTo>
                    <a:pt x="0" y="555813"/>
                  </a:moveTo>
                  <a:lnTo>
                    <a:pt x="21495" y="550396"/>
                  </a:lnTo>
                  <a:lnTo>
                    <a:pt x="42991" y="544971"/>
                  </a:lnTo>
                  <a:lnTo>
                    <a:pt x="64486" y="539539"/>
                  </a:lnTo>
                  <a:lnTo>
                    <a:pt x="85982" y="534100"/>
                  </a:lnTo>
                  <a:lnTo>
                    <a:pt x="107478" y="528653"/>
                  </a:lnTo>
                  <a:lnTo>
                    <a:pt x="128973" y="523199"/>
                  </a:lnTo>
                  <a:lnTo>
                    <a:pt x="150469" y="517736"/>
                  </a:lnTo>
                  <a:lnTo>
                    <a:pt x="171964" y="512266"/>
                  </a:lnTo>
                  <a:lnTo>
                    <a:pt x="193460" y="506787"/>
                  </a:lnTo>
                  <a:lnTo>
                    <a:pt x="214956" y="501299"/>
                  </a:lnTo>
                  <a:lnTo>
                    <a:pt x="236451" y="495803"/>
                  </a:lnTo>
                  <a:lnTo>
                    <a:pt x="257947" y="490297"/>
                  </a:lnTo>
                  <a:lnTo>
                    <a:pt x="279442" y="484782"/>
                  </a:lnTo>
                  <a:lnTo>
                    <a:pt x="300938" y="479258"/>
                  </a:lnTo>
                  <a:lnTo>
                    <a:pt x="322434" y="473724"/>
                  </a:lnTo>
                  <a:lnTo>
                    <a:pt x="343929" y="468180"/>
                  </a:lnTo>
                  <a:lnTo>
                    <a:pt x="365425" y="462627"/>
                  </a:lnTo>
                  <a:lnTo>
                    <a:pt x="386920" y="457062"/>
                  </a:lnTo>
                  <a:lnTo>
                    <a:pt x="408416" y="451488"/>
                  </a:lnTo>
                  <a:lnTo>
                    <a:pt x="429912" y="445902"/>
                  </a:lnTo>
                  <a:lnTo>
                    <a:pt x="451407" y="440306"/>
                  </a:lnTo>
                  <a:lnTo>
                    <a:pt x="472903" y="434699"/>
                  </a:lnTo>
                  <a:lnTo>
                    <a:pt x="494398" y="429081"/>
                  </a:lnTo>
                  <a:lnTo>
                    <a:pt x="515894" y="423452"/>
                  </a:lnTo>
                  <a:lnTo>
                    <a:pt x="537390" y="417811"/>
                  </a:lnTo>
                  <a:lnTo>
                    <a:pt x="558885" y="412159"/>
                  </a:lnTo>
                  <a:lnTo>
                    <a:pt x="580381" y="406495"/>
                  </a:lnTo>
                  <a:lnTo>
                    <a:pt x="601876" y="400821"/>
                  </a:lnTo>
                  <a:lnTo>
                    <a:pt x="623372" y="395134"/>
                  </a:lnTo>
                  <a:lnTo>
                    <a:pt x="644868" y="389436"/>
                  </a:lnTo>
                  <a:lnTo>
                    <a:pt x="666363" y="383727"/>
                  </a:lnTo>
                  <a:lnTo>
                    <a:pt x="687859" y="378006"/>
                  </a:lnTo>
                  <a:lnTo>
                    <a:pt x="709354" y="372275"/>
                  </a:lnTo>
                  <a:lnTo>
                    <a:pt x="730850" y="366532"/>
                  </a:lnTo>
                  <a:lnTo>
                    <a:pt x="752346" y="360779"/>
                  </a:lnTo>
                  <a:lnTo>
                    <a:pt x="773841" y="355015"/>
                  </a:lnTo>
                  <a:lnTo>
                    <a:pt x="795337" y="349241"/>
                  </a:lnTo>
                  <a:lnTo>
                    <a:pt x="816832" y="343457"/>
                  </a:lnTo>
                  <a:lnTo>
                    <a:pt x="838328" y="337664"/>
                  </a:lnTo>
                  <a:lnTo>
                    <a:pt x="859824" y="331862"/>
                  </a:lnTo>
                  <a:lnTo>
                    <a:pt x="881319" y="326052"/>
                  </a:lnTo>
                  <a:lnTo>
                    <a:pt x="902815" y="320234"/>
                  </a:lnTo>
                  <a:lnTo>
                    <a:pt x="924310" y="314409"/>
                  </a:lnTo>
                  <a:lnTo>
                    <a:pt x="945806" y="308577"/>
                  </a:lnTo>
                  <a:lnTo>
                    <a:pt x="967302" y="302740"/>
                  </a:lnTo>
                  <a:lnTo>
                    <a:pt x="988797" y="296898"/>
                  </a:lnTo>
                  <a:lnTo>
                    <a:pt x="1010293" y="291052"/>
                  </a:lnTo>
                  <a:lnTo>
                    <a:pt x="1031788" y="285203"/>
                  </a:lnTo>
                  <a:lnTo>
                    <a:pt x="1053284" y="279352"/>
                  </a:lnTo>
                  <a:lnTo>
                    <a:pt x="1074780" y="273501"/>
                  </a:lnTo>
                  <a:lnTo>
                    <a:pt x="1096275" y="267650"/>
                  </a:lnTo>
                  <a:lnTo>
                    <a:pt x="1117771" y="261800"/>
                  </a:lnTo>
                  <a:lnTo>
                    <a:pt x="1139266" y="255952"/>
                  </a:lnTo>
                  <a:lnTo>
                    <a:pt x="1160762" y="250109"/>
                  </a:lnTo>
                  <a:lnTo>
                    <a:pt x="1182258" y="244270"/>
                  </a:lnTo>
                  <a:lnTo>
                    <a:pt x="1203753" y="238438"/>
                  </a:lnTo>
                  <a:lnTo>
                    <a:pt x="1225249" y="232613"/>
                  </a:lnTo>
                  <a:lnTo>
                    <a:pt x="1246744" y="226797"/>
                  </a:lnTo>
                  <a:lnTo>
                    <a:pt x="1268240" y="220990"/>
                  </a:lnTo>
                  <a:lnTo>
                    <a:pt x="1289736" y="215194"/>
                  </a:lnTo>
                  <a:lnTo>
                    <a:pt x="1311231" y="209410"/>
                  </a:lnTo>
                  <a:lnTo>
                    <a:pt x="1332727" y="203637"/>
                  </a:lnTo>
                  <a:lnTo>
                    <a:pt x="1354222" y="197877"/>
                  </a:lnTo>
                  <a:lnTo>
                    <a:pt x="1375718" y="192131"/>
                  </a:lnTo>
                  <a:lnTo>
                    <a:pt x="1397214" y="186398"/>
                  </a:lnTo>
                  <a:lnTo>
                    <a:pt x="1418709" y="180677"/>
                  </a:lnTo>
                  <a:lnTo>
                    <a:pt x="1440205" y="174970"/>
                  </a:lnTo>
                  <a:lnTo>
                    <a:pt x="1461700" y="169274"/>
                  </a:lnTo>
                  <a:lnTo>
                    <a:pt x="1483196" y="163589"/>
                  </a:lnTo>
                  <a:lnTo>
                    <a:pt x="1504692" y="157913"/>
                  </a:lnTo>
                  <a:lnTo>
                    <a:pt x="1526187" y="152245"/>
                  </a:lnTo>
                  <a:lnTo>
                    <a:pt x="1547683" y="146583"/>
                  </a:lnTo>
                  <a:lnTo>
                    <a:pt x="1569178" y="140925"/>
                  </a:lnTo>
                  <a:lnTo>
                    <a:pt x="1590674" y="135267"/>
                  </a:lnTo>
                  <a:lnTo>
                    <a:pt x="1612170" y="129607"/>
                  </a:lnTo>
                  <a:lnTo>
                    <a:pt x="1633665" y="123943"/>
                  </a:lnTo>
                  <a:lnTo>
                    <a:pt x="1655161" y="118271"/>
                  </a:lnTo>
                  <a:lnTo>
                    <a:pt x="1676656" y="112589"/>
                  </a:lnTo>
                  <a:lnTo>
                    <a:pt x="1698152" y="106893"/>
                  </a:lnTo>
                  <a:lnTo>
                    <a:pt x="1719648" y="101180"/>
                  </a:lnTo>
                  <a:lnTo>
                    <a:pt x="1741143" y="95449"/>
                  </a:lnTo>
                  <a:lnTo>
                    <a:pt x="1762639" y="89696"/>
                  </a:lnTo>
                  <a:lnTo>
                    <a:pt x="1784134" y="83919"/>
                  </a:lnTo>
                  <a:lnTo>
                    <a:pt x="1805630" y="78116"/>
                  </a:lnTo>
                  <a:lnTo>
                    <a:pt x="1827126" y="72286"/>
                  </a:lnTo>
                  <a:lnTo>
                    <a:pt x="1848621" y="66428"/>
                  </a:lnTo>
                  <a:lnTo>
                    <a:pt x="1870117" y="60540"/>
                  </a:lnTo>
                  <a:lnTo>
                    <a:pt x="1891612" y="54621"/>
                  </a:lnTo>
                  <a:lnTo>
                    <a:pt x="1913108" y="48672"/>
                  </a:lnTo>
                  <a:lnTo>
                    <a:pt x="1934604" y="42691"/>
                  </a:lnTo>
                  <a:lnTo>
                    <a:pt x="1956099" y="36680"/>
                  </a:lnTo>
                  <a:lnTo>
                    <a:pt x="1977595" y="30639"/>
                  </a:lnTo>
                  <a:lnTo>
                    <a:pt x="1999090" y="24567"/>
                  </a:lnTo>
                  <a:lnTo>
                    <a:pt x="2020586" y="18467"/>
                  </a:lnTo>
                  <a:lnTo>
                    <a:pt x="2042082" y="12338"/>
                  </a:lnTo>
                  <a:lnTo>
                    <a:pt x="2063577" y="6182"/>
                  </a:lnTo>
                  <a:lnTo>
                    <a:pt x="2085073" y="0"/>
                  </a:lnTo>
                  <a:lnTo>
                    <a:pt x="20850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6625160" y="3891457"/>
              <a:ext cx="2085073" cy="547122"/>
            </a:xfrm>
            <a:custGeom>
              <a:avLst/>
              <a:pathLst>
                <a:path w="2085073" h="547122">
                  <a:moveTo>
                    <a:pt x="2085073" y="0"/>
                  </a:moveTo>
                  <a:lnTo>
                    <a:pt x="2063577" y="4754"/>
                  </a:lnTo>
                  <a:lnTo>
                    <a:pt x="2042082" y="9506"/>
                  </a:lnTo>
                  <a:lnTo>
                    <a:pt x="2020586" y="14258"/>
                  </a:lnTo>
                  <a:lnTo>
                    <a:pt x="1999090" y="19012"/>
                  </a:lnTo>
                  <a:lnTo>
                    <a:pt x="1977595" y="23770"/>
                  </a:lnTo>
                  <a:lnTo>
                    <a:pt x="1956099" y="28533"/>
                  </a:lnTo>
                  <a:lnTo>
                    <a:pt x="1934604" y="33305"/>
                  </a:lnTo>
                  <a:lnTo>
                    <a:pt x="1913108" y="38086"/>
                  </a:lnTo>
                  <a:lnTo>
                    <a:pt x="1891612" y="42879"/>
                  </a:lnTo>
                  <a:lnTo>
                    <a:pt x="1870117" y="47686"/>
                  </a:lnTo>
                  <a:lnTo>
                    <a:pt x="1848621" y="52508"/>
                  </a:lnTo>
                  <a:lnTo>
                    <a:pt x="1827126" y="57348"/>
                  </a:lnTo>
                  <a:lnTo>
                    <a:pt x="1805630" y="62206"/>
                  </a:lnTo>
                  <a:lnTo>
                    <a:pt x="1784134" y="67084"/>
                  </a:lnTo>
                  <a:lnTo>
                    <a:pt x="1762639" y="71983"/>
                  </a:lnTo>
                  <a:lnTo>
                    <a:pt x="1741143" y="76905"/>
                  </a:lnTo>
                  <a:lnTo>
                    <a:pt x="1719648" y="81850"/>
                  </a:lnTo>
                  <a:lnTo>
                    <a:pt x="1698152" y="86819"/>
                  </a:lnTo>
                  <a:lnTo>
                    <a:pt x="1676656" y="91813"/>
                  </a:lnTo>
                  <a:lnTo>
                    <a:pt x="1655161" y="96833"/>
                  </a:lnTo>
                  <a:lnTo>
                    <a:pt x="1633665" y="101878"/>
                  </a:lnTo>
                  <a:lnTo>
                    <a:pt x="1612170" y="106949"/>
                  </a:lnTo>
                  <a:lnTo>
                    <a:pt x="1590674" y="112047"/>
                  </a:lnTo>
                  <a:lnTo>
                    <a:pt x="1569178" y="117170"/>
                  </a:lnTo>
                  <a:lnTo>
                    <a:pt x="1547683" y="122320"/>
                  </a:lnTo>
                  <a:lnTo>
                    <a:pt x="1526187" y="127497"/>
                  </a:lnTo>
                  <a:lnTo>
                    <a:pt x="1504692" y="132699"/>
                  </a:lnTo>
                  <a:lnTo>
                    <a:pt x="1483196" y="137927"/>
                  </a:lnTo>
                  <a:lnTo>
                    <a:pt x="1461700" y="143181"/>
                  </a:lnTo>
                  <a:lnTo>
                    <a:pt x="1440205" y="148461"/>
                  </a:lnTo>
                  <a:lnTo>
                    <a:pt x="1418709" y="153766"/>
                  </a:lnTo>
                  <a:lnTo>
                    <a:pt x="1397214" y="159095"/>
                  </a:lnTo>
                  <a:lnTo>
                    <a:pt x="1375718" y="164449"/>
                  </a:lnTo>
                  <a:lnTo>
                    <a:pt x="1354222" y="169828"/>
                  </a:lnTo>
                  <a:lnTo>
                    <a:pt x="1332727" y="175230"/>
                  </a:lnTo>
                  <a:lnTo>
                    <a:pt x="1311231" y="180656"/>
                  </a:lnTo>
                  <a:lnTo>
                    <a:pt x="1289736" y="186106"/>
                  </a:lnTo>
                  <a:lnTo>
                    <a:pt x="1268240" y="191579"/>
                  </a:lnTo>
                  <a:lnTo>
                    <a:pt x="1246744" y="197075"/>
                  </a:lnTo>
                  <a:lnTo>
                    <a:pt x="1225249" y="202593"/>
                  </a:lnTo>
                  <a:lnTo>
                    <a:pt x="1203753" y="208134"/>
                  </a:lnTo>
                  <a:lnTo>
                    <a:pt x="1182258" y="213696"/>
                  </a:lnTo>
                  <a:lnTo>
                    <a:pt x="1160762" y="219281"/>
                  </a:lnTo>
                  <a:lnTo>
                    <a:pt x="1139266" y="224888"/>
                  </a:lnTo>
                  <a:lnTo>
                    <a:pt x="1117771" y="230516"/>
                  </a:lnTo>
                  <a:lnTo>
                    <a:pt x="1096275" y="236165"/>
                  </a:lnTo>
                  <a:lnTo>
                    <a:pt x="1074780" y="241835"/>
                  </a:lnTo>
                  <a:lnTo>
                    <a:pt x="1053284" y="247526"/>
                  </a:lnTo>
                  <a:lnTo>
                    <a:pt x="1031788" y="253239"/>
                  </a:lnTo>
                  <a:lnTo>
                    <a:pt x="1010293" y="258971"/>
                  </a:lnTo>
                  <a:lnTo>
                    <a:pt x="988797" y="264724"/>
                  </a:lnTo>
                  <a:lnTo>
                    <a:pt x="967302" y="270498"/>
                  </a:lnTo>
                  <a:lnTo>
                    <a:pt x="945806" y="276291"/>
                  </a:lnTo>
                  <a:lnTo>
                    <a:pt x="924310" y="282104"/>
                  </a:lnTo>
                  <a:lnTo>
                    <a:pt x="902815" y="287937"/>
                  </a:lnTo>
                  <a:lnTo>
                    <a:pt x="881319" y="293789"/>
                  </a:lnTo>
                  <a:lnTo>
                    <a:pt x="859824" y="299661"/>
                  </a:lnTo>
                  <a:lnTo>
                    <a:pt x="838328" y="305552"/>
                  </a:lnTo>
                  <a:lnTo>
                    <a:pt x="816832" y="311461"/>
                  </a:lnTo>
                  <a:lnTo>
                    <a:pt x="795337" y="317389"/>
                  </a:lnTo>
                  <a:lnTo>
                    <a:pt x="773841" y="323336"/>
                  </a:lnTo>
                  <a:lnTo>
                    <a:pt x="752346" y="329300"/>
                  </a:lnTo>
                  <a:lnTo>
                    <a:pt x="730850" y="335283"/>
                  </a:lnTo>
                  <a:lnTo>
                    <a:pt x="709354" y="341283"/>
                  </a:lnTo>
                  <a:lnTo>
                    <a:pt x="687859" y="347301"/>
                  </a:lnTo>
                  <a:lnTo>
                    <a:pt x="666363" y="353335"/>
                  </a:lnTo>
                  <a:lnTo>
                    <a:pt x="644868" y="359387"/>
                  </a:lnTo>
                  <a:lnTo>
                    <a:pt x="623372" y="365454"/>
                  </a:lnTo>
                  <a:lnTo>
                    <a:pt x="601876" y="371538"/>
                  </a:lnTo>
                  <a:lnTo>
                    <a:pt x="580381" y="377638"/>
                  </a:lnTo>
                  <a:lnTo>
                    <a:pt x="558885" y="383754"/>
                  </a:lnTo>
                  <a:lnTo>
                    <a:pt x="537390" y="389884"/>
                  </a:lnTo>
                  <a:lnTo>
                    <a:pt x="515894" y="396029"/>
                  </a:lnTo>
                  <a:lnTo>
                    <a:pt x="494398" y="402189"/>
                  </a:lnTo>
                  <a:lnTo>
                    <a:pt x="472903" y="408364"/>
                  </a:lnTo>
                  <a:lnTo>
                    <a:pt x="451407" y="414552"/>
                  </a:lnTo>
                  <a:lnTo>
                    <a:pt x="429912" y="420753"/>
                  </a:lnTo>
                  <a:lnTo>
                    <a:pt x="408416" y="426968"/>
                  </a:lnTo>
                  <a:lnTo>
                    <a:pt x="386920" y="433195"/>
                  </a:lnTo>
                  <a:lnTo>
                    <a:pt x="365425" y="439435"/>
                  </a:lnTo>
                  <a:lnTo>
                    <a:pt x="343929" y="445688"/>
                  </a:lnTo>
                  <a:lnTo>
                    <a:pt x="322434" y="451952"/>
                  </a:lnTo>
                  <a:lnTo>
                    <a:pt x="300938" y="458227"/>
                  </a:lnTo>
                  <a:lnTo>
                    <a:pt x="279442" y="464514"/>
                  </a:lnTo>
                  <a:lnTo>
                    <a:pt x="257947" y="470812"/>
                  </a:lnTo>
                  <a:lnTo>
                    <a:pt x="236451" y="477120"/>
                  </a:lnTo>
                  <a:lnTo>
                    <a:pt x="214956" y="483438"/>
                  </a:lnTo>
                  <a:lnTo>
                    <a:pt x="193460" y="489767"/>
                  </a:lnTo>
                  <a:lnTo>
                    <a:pt x="171964" y="496105"/>
                  </a:lnTo>
                  <a:lnTo>
                    <a:pt x="150469" y="502452"/>
                  </a:lnTo>
                  <a:lnTo>
                    <a:pt x="128973" y="508808"/>
                  </a:lnTo>
                  <a:lnTo>
                    <a:pt x="107478" y="515174"/>
                  </a:lnTo>
                  <a:lnTo>
                    <a:pt x="85982" y="521547"/>
                  </a:lnTo>
                  <a:lnTo>
                    <a:pt x="64486" y="527929"/>
                  </a:lnTo>
                  <a:lnTo>
                    <a:pt x="42991" y="534319"/>
                  </a:lnTo>
                  <a:lnTo>
                    <a:pt x="21495" y="540717"/>
                  </a:lnTo>
                  <a:lnTo>
                    <a:pt x="0" y="5471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668151" y="3804110"/>
              <a:ext cx="2042082" cy="634334"/>
            </a:xfrm>
            <a:custGeom>
              <a:avLst/>
              <a:pathLst>
                <a:path w="2042082" h="634334">
                  <a:moveTo>
                    <a:pt x="0" y="548264"/>
                  </a:moveTo>
                  <a:lnTo>
                    <a:pt x="21495" y="542849"/>
                  </a:lnTo>
                  <a:lnTo>
                    <a:pt x="42991" y="537427"/>
                  </a:lnTo>
                  <a:lnTo>
                    <a:pt x="64486" y="531996"/>
                  </a:lnTo>
                  <a:lnTo>
                    <a:pt x="85982" y="526558"/>
                  </a:lnTo>
                  <a:lnTo>
                    <a:pt x="107478" y="521111"/>
                  </a:lnTo>
                  <a:lnTo>
                    <a:pt x="128973" y="515655"/>
                  </a:lnTo>
                  <a:lnTo>
                    <a:pt x="150469" y="510190"/>
                  </a:lnTo>
                  <a:lnTo>
                    <a:pt x="171964" y="504716"/>
                  </a:lnTo>
                  <a:lnTo>
                    <a:pt x="193460" y="499232"/>
                  </a:lnTo>
                  <a:lnTo>
                    <a:pt x="214956" y="493738"/>
                  </a:lnTo>
                  <a:lnTo>
                    <a:pt x="236451" y="488234"/>
                  </a:lnTo>
                  <a:lnTo>
                    <a:pt x="257947" y="482719"/>
                  </a:lnTo>
                  <a:lnTo>
                    <a:pt x="279442" y="477194"/>
                  </a:lnTo>
                  <a:lnTo>
                    <a:pt x="300938" y="471658"/>
                  </a:lnTo>
                  <a:lnTo>
                    <a:pt x="322434" y="466110"/>
                  </a:lnTo>
                  <a:lnTo>
                    <a:pt x="343929" y="460550"/>
                  </a:lnTo>
                  <a:lnTo>
                    <a:pt x="365425" y="454979"/>
                  </a:lnTo>
                  <a:lnTo>
                    <a:pt x="386920" y="449396"/>
                  </a:lnTo>
                  <a:lnTo>
                    <a:pt x="408416" y="443799"/>
                  </a:lnTo>
                  <a:lnTo>
                    <a:pt x="429912" y="438191"/>
                  </a:lnTo>
                  <a:lnTo>
                    <a:pt x="451407" y="432569"/>
                  </a:lnTo>
                  <a:lnTo>
                    <a:pt x="472903" y="426934"/>
                  </a:lnTo>
                  <a:lnTo>
                    <a:pt x="494398" y="421286"/>
                  </a:lnTo>
                  <a:lnTo>
                    <a:pt x="515894" y="415624"/>
                  </a:lnTo>
                  <a:lnTo>
                    <a:pt x="537390" y="409948"/>
                  </a:lnTo>
                  <a:lnTo>
                    <a:pt x="558885" y="404259"/>
                  </a:lnTo>
                  <a:lnTo>
                    <a:pt x="580381" y="398555"/>
                  </a:lnTo>
                  <a:lnTo>
                    <a:pt x="601876" y="392838"/>
                  </a:lnTo>
                  <a:lnTo>
                    <a:pt x="623372" y="387106"/>
                  </a:lnTo>
                  <a:lnTo>
                    <a:pt x="644868" y="381361"/>
                  </a:lnTo>
                  <a:lnTo>
                    <a:pt x="666363" y="375601"/>
                  </a:lnTo>
                  <a:lnTo>
                    <a:pt x="687859" y="369828"/>
                  </a:lnTo>
                  <a:lnTo>
                    <a:pt x="709354" y="364041"/>
                  </a:lnTo>
                  <a:lnTo>
                    <a:pt x="730850" y="358240"/>
                  </a:lnTo>
                  <a:lnTo>
                    <a:pt x="752346" y="352426"/>
                  </a:lnTo>
                  <a:lnTo>
                    <a:pt x="773841" y="346599"/>
                  </a:lnTo>
                  <a:lnTo>
                    <a:pt x="795337" y="340760"/>
                  </a:lnTo>
                  <a:lnTo>
                    <a:pt x="816832" y="334908"/>
                  </a:lnTo>
                  <a:lnTo>
                    <a:pt x="838328" y="329044"/>
                  </a:lnTo>
                  <a:lnTo>
                    <a:pt x="859824" y="323169"/>
                  </a:lnTo>
                  <a:lnTo>
                    <a:pt x="881319" y="317284"/>
                  </a:lnTo>
                  <a:lnTo>
                    <a:pt x="902815" y="311389"/>
                  </a:lnTo>
                  <a:lnTo>
                    <a:pt x="924310" y="305484"/>
                  </a:lnTo>
                  <a:lnTo>
                    <a:pt x="945806" y="299571"/>
                  </a:lnTo>
                  <a:lnTo>
                    <a:pt x="967302" y="293651"/>
                  </a:lnTo>
                  <a:lnTo>
                    <a:pt x="988797" y="287724"/>
                  </a:lnTo>
                  <a:lnTo>
                    <a:pt x="1010293" y="281792"/>
                  </a:lnTo>
                  <a:lnTo>
                    <a:pt x="1031788" y="275855"/>
                  </a:lnTo>
                  <a:lnTo>
                    <a:pt x="1053284" y="269915"/>
                  </a:lnTo>
                  <a:lnTo>
                    <a:pt x="1074780" y="263972"/>
                  </a:lnTo>
                  <a:lnTo>
                    <a:pt x="1096275" y="258029"/>
                  </a:lnTo>
                  <a:lnTo>
                    <a:pt x="1117771" y="252086"/>
                  </a:lnTo>
                  <a:lnTo>
                    <a:pt x="1139266" y="246145"/>
                  </a:lnTo>
                  <a:lnTo>
                    <a:pt x="1160762" y="240206"/>
                  </a:lnTo>
                  <a:lnTo>
                    <a:pt x="1182258" y="234272"/>
                  </a:lnTo>
                  <a:lnTo>
                    <a:pt x="1203753" y="228344"/>
                  </a:lnTo>
                  <a:lnTo>
                    <a:pt x="1225249" y="222423"/>
                  </a:lnTo>
                  <a:lnTo>
                    <a:pt x="1246744" y="216511"/>
                  </a:lnTo>
                  <a:lnTo>
                    <a:pt x="1268240" y="210608"/>
                  </a:lnTo>
                  <a:lnTo>
                    <a:pt x="1289736" y="204716"/>
                  </a:lnTo>
                  <a:lnTo>
                    <a:pt x="1311231" y="198836"/>
                  </a:lnTo>
                  <a:lnTo>
                    <a:pt x="1332727" y="192969"/>
                  </a:lnTo>
                  <a:lnTo>
                    <a:pt x="1354222" y="187116"/>
                  </a:lnTo>
                  <a:lnTo>
                    <a:pt x="1375718" y="181277"/>
                  </a:lnTo>
                  <a:lnTo>
                    <a:pt x="1397214" y="175453"/>
                  </a:lnTo>
                  <a:lnTo>
                    <a:pt x="1418709" y="169644"/>
                  </a:lnTo>
                  <a:lnTo>
                    <a:pt x="1440205" y="163850"/>
                  </a:lnTo>
                  <a:lnTo>
                    <a:pt x="1461700" y="158070"/>
                  </a:lnTo>
                  <a:lnTo>
                    <a:pt x="1483196" y="152304"/>
                  </a:lnTo>
                  <a:lnTo>
                    <a:pt x="1504692" y="146550"/>
                  </a:lnTo>
                  <a:lnTo>
                    <a:pt x="1526187" y="140807"/>
                  </a:lnTo>
                  <a:lnTo>
                    <a:pt x="1547683" y="135074"/>
                  </a:lnTo>
                  <a:lnTo>
                    <a:pt x="1569178" y="129347"/>
                  </a:lnTo>
                  <a:lnTo>
                    <a:pt x="1590674" y="123625"/>
                  </a:lnTo>
                  <a:lnTo>
                    <a:pt x="1612170" y="117905"/>
                  </a:lnTo>
                  <a:lnTo>
                    <a:pt x="1633665" y="112185"/>
                  </a:lnTo>
                  <a:lnTo>
                    <a:pt x="1655161" y="106461"/>
                  </a:lnTo>
                  <a:lnTo>
                    <a:pt x="1676656" y="100730"/>
                  </a:lnTo>
                  <a:lnTo>
                    <a:pt x="1698152" y="94989"/>
                  </a:lnTo>
                  <a:lnTo>
                    <a:pt x="1719648" y="89235"/>
                  </a:lnTo>
                  <a:lnTo>
                    <a:pt x="1741143" y="83465"/>
                  </a:lnTo>
                  <a:lnTo>
                    <a:pt x="1762639" y="77676"/>
                  </a:lnTo>
                  <a:lnTo>
                    <a:pt x="1784134" y="71867"/>
                  </a:lnTo>
                  <a:lnTo>
                    <a:pt x="1805630" y="66034"/>
                  </a:lnTo>
                  <a:lnTo>
                    <a:pt x="1827126" y="60176"/>
                  </a:lnTo>
                  <a:lnTo>
                    <a:pt x="1848621" y="54291"/>
                  </a:lnTo>
                  <a:lnTo>
                    <a:pt x="1870117" y="48377"/>
                  </a:lnTo>
                  <a:lnTo>
                    <a:pt x="1891612" y="42435"/>
                  </a:lnTo>
                  <a:lnTo>
                    <a:pt x="1913108" y="36462"/>
                  </a:lnTo>
                  <a:lnTo>
                    <a:pt x="1934604" y="30460"/>
                  </a:lnTo>
                  <a:lnTo>
                    <a:pt x="1956099" y="24427"/>
                  </a:lnTo>
                  <a:lnTo>
                    <a:pt x="1977595" y="18364"/>
                  </a:lnTo>
                  <a:lnTo>
                    <a:pt x="1999090" y="12271"/>
                  </a:lnTo>
                  <a:lnTo>
                    <a:pt x="2020586" y="6150"/>
                  </a:lnTo>
                  <a:lnTo>
                    <a:pt x="2042082" y="0"/>
                  </a:lnTo>
                  <a:lnTo>
                    <a:pt x="2042082" y="100771"/>
                  </a:lnTo>
                  <a:lnTo>
                    <a:pt x="2020586" y="105485"/>
                  </a:lnTo>
                  <a:lnTo>
                    <a:pt x="1999090" y="110201"/>
                  </a:lnTo>
                  <a:lnTo>
                    <a:pt x="1977595" y="114921"/>
                  </a:lnTo>
                  <a:lnTo>
                    <a:pt x="1956099" y="119648"/>
                  </a:lnTo>
                  <a:lnTo>
                    <a:pt x="1934604" y="124384"/>
                  </a:lnTo>
                  <a:lnTo>
                    <a:pt x="1913108" y="129129"/>
                  </a:lnTo>
                  <a:lnTo>
                    <a:pt x="1891612" y="133887"/>
                  </a:lnTo>
                  <a:lnTo>
                    <a:pt x="1870117" y="138659"/>
                  </a:lnTo>
                  <a:lnTo>
                    <a:pt x="1848621" y="143446"/>
                  </a:lnTo>
                  <a:lnTo>
                    <a:pt x="1827126" y="148250"/>
                  </a:lnTo>
                  <a:lnTo>
                    <a:pt x="1805630" y="153073"/>
                  </a:lnTo>
                  <a:lnTo>
                    <a:pt x="1784134" y="157915"/>
                  </a:lnTo>
                  <a:lnTo>
                    <a:pt x="1762639" y="162778"/>
                  </a:lnTo>
                  <a:lnTo>
                    <a:pt x="1741143" y="167662"/>
                  </a:lnTo>
                  <a:lnTo>
                    <a:pt x="1719648" y="172569"/>
                  </a:lnTo>
                  <a:lnTo>
                    <a:pt x="1698152" y="177499"/>
                  </a:lnTo>
                  <a:lnTo>
                    <a:pt x="1676656" y="182452"/>
                  </a:lnTo>
                  <a:lnTo>
                    <a:pt x="1655161" y="187430"/>
                  </a:lnTo>
                  <a:lnTo>
                    <a:pt x="1633665" y="192431"/>
                  </a:lnTo>
                  <a:lnTo>
                    <a:pt x="1612170" y="197458"/>
                  </a:lnTo>
                  <a:lnTo>
                    <a:pt x="1590674" y="202509"/>
                  </a:lnTo>
                  <a:lnTo>
                    <a:pt x="1569178" y="207584"/>
                  </a:lnTo>
                  <a:lnTo>
                    <a:pt x="1547683" y="212685"/>
                  </a:lnTo>
                  <a:lnTo>
                    <a:pt x="1526187" y="217810"/>
                  </a:lnTo>
                  <a:lnTo>
                    <a:pt x="1504692" y="222959"/>
                  </a:lnTo>
                  <a:lnTo>
                    <a:pt x="1483196" y="228133"/>
                  </a:lnTo>
                  <a:lnTo>
                    <a:pt x="1461700" y="233330"/>
                  </a:lnTo>
                  <a:lnTo>
                    <a:pt x="1440205" y="238552"/>
                  </a:lnTo>
                  <a:lnTo>
                    <a:pt x="1418709" y="243797"/>
                  </a:lnTo>
                  <a:lnTo>
                    <a:pt x="1397214" y="249065"/>
                  </a:lnTo>
                  <a:lnTo>
                    <a:pt x="1375718" y="254356"/>
                  </a:lnTo>
                  <a:lnTo>
                    <a:pt x="1354222" y="259671"/>
                  </a:lnTo>
                  <a:lnTo>
                    <a:pt x="1332727" y="265008"/>
                  </a:lnTo>
                  <a:lnTo>
                    <a:pt x="1311231" y="270367"/>
                  </a:lnTo>
                  <a:lnTo>
                    <a:pt x="1289736" y="275749"/>
                  </a:lnTo>
                  <a:lnTo>
                    <a:pt x="1268240" y="281152"/>
                  </a:lnTo>
                  <a:lnTo>
                    <a:pt x="1246744" y="286578"/>
                  </a:lnTo>
                  <a:lnTo>
                    <a:pt x="1225249" y="292025"/>
                  </a:lnTo>
                  <a:lnTo>
                    <a:pt x="1203753" y="297494"/>
                  </a:lnTo>
                  <a:lnTo>
                    <a:pt x="1182258" y="302985"/>
                  </a:lnTo>
                  <a:lnTo>
                    <a:pt x="1160762" y="308497"/>
                  </a:lnTo>
                  <a:lnTo>
                    <a:pt x="1139266" y="314030"/>
                  </a:lnTo>
                  <a:lnTo>
                    <a:pt x="1117771" y="319585"/>
                  </a:lnTo>
                  <a:lnTo>
                    <a:pt x="1096275" y="325160"/>
                  </a:lnTo>
                  <a:lnTo>
                    <a:pt x="1074780" y="330757"/>
                  </a:lnTo>
                  <a:lnTo>
                    <a:pt x="1053284" y="336375"/>
                  </a:lnTo>
                  <a:lnTo>
                    <a:pt x="1031788" y="342014"/>
                  </a:lnTo>
                  <a:lnTo>
                    <a:pt x="1010293" y="347675"/>
                  </a:lnTo>
                  <a:lnTo>
                    <a:pt x="988797" y="353356"/>
                  </a:lnTo>
                  <a:lnTo>
                    <a:pt x="967302" y="359058"/>
                  </a:lnTo>
                  <a:lnTo>
                    <a:pt x="945806" y="364781"/>
                  </a:lnTo>
                  <a:lnTo>
                    <a:pt x="924310" y="370526"/>
                  </a:lnTo>
                  <a:lnTo>
                    <a:pt x="902815" y="376291"/>
                  </a:lnTo>
                  <a:lnTo>
                    <a:pt x="881319" y="382077"/>
                  </a:lnTo>
                  <a:lnTo>
                    <a:pt x="859824" y="387883"/>
                  </a:lnTo>
                  <a:lnTo>
                    <a:pt x="838328" y="393711"/>
                  </a:lnTo>
                  <a:lnTo>
                    <a:pt x="816832" y="399559"/>
                  </a:lnTo>
                  <a:lnTo>
                    <a:pt x="795337" y="405427"/>
                  </a:lnTo>
                  <a:lnTo>
                    <a:pt x="773841" y="411316"/>
                  </a:lnTo>
                  <a:lnTo>
                    <a:pt x="752346" y="417224"/>
                  </a:lnTo>
                  <a:lnTo>
                    <a:pt x="730850" y="423153"/>
                  </a:lnTo>
                  <a:lnTo>
                    <a:pt x="709354" y="429101"/>
                  </a:lnTo>
                  <a:lnTo>
                    <a:pt x="687859" y="435069"/>
                  </a:lnTo>
                  <a:lnTo>
                    <a:pt x="666363" y="441057"/>
                  </a:lnTo>
                  <a:lnTo>
                    <a:pt x="644868" y="447063"/>
                  </a:lnTo>
                  <a:lnTo>
                    <a:pt x="623372" y="453088"/>
                  </a:lnTo>
                  <a:lnTo>
                    <a:pt x="601876" y="459131"/>
                  </a:lnTo>
                  <a:lnTo>
                    <a:pt x="580381" y="465193"/>
                  </a:lnTo>
                  <a:lnTo>
                    <a:pt x="558885" y="471272"/>
                  </a:lnTo>
                  <a:lnTo>
                    <a:pt x="537390" y="477369"/>
                  </a:lnTo>
                  <a:lnTo>
                    <a:pt x="515894" y="483483"/>
                  </a:lnTo>
                  <a:lnTo>
                    <a:pt x="494398" y="489613"/>
                  </a:lnTo>
                  <a:lnTo>
                    <a:pt x="472903" y="495760"/>
                  </a:lnTo>
                  <a:lnTo>
                    <a:pt x="451407" y="501923"/>
                  </a:lnTo>
                  <a:lnTo>
                    <a:pt x="429912" y="508101"/>
                  </a:lnTo>
                  <a:lnTo>
                    <a:pt x="408416" y="514295"/>
                  </a:lnTo>
                  <a:lnTo>
                    <a:pt x="386920" y="520503"/>
                  </a:lnTo>
                  <a:lnTo>
                    <a:pt x="365425" y="526726"/>
                  </a:lnTo>
                  <a:lnTo>
                    <a:pt x="343929" y="532962"/>
                  </a:lnTo>
                  <a:lnTo>
                    <a:pt x="322434" y="539213"/>
                  </a:lnTo>
                  <a:lnTo>
                    <a:pt x="300938" y="545476"/>
                  </a:lnTo>
                  <a:lnTo>
                    <a:pt x="279442" y="551752"/>
                  </a:lnTo>
                  <a:lnTo>
                    <a:pt x="257947" y="558041"/>
                  </a:lnTo>
                  <a:lnTo>
                    <a:pt x="236451" y="564341"/>
                  </a:lnTo>
                  <a:lnTo>
                    <a:pt x="214956" y="570653"/>
                  </a:lnTo>
                  <a:lnTo>
                    <a:pt x="193460" y="576977"/>
                  </a:lnTo>
                  <a:lnTo>
                    <a:pt x="171964" y="583311"/>
                  </a:lnTo>
                  <a:lnTo>
                    <a:pt x="150469" y="589656"/>
                  </a:lnTo>
                  <a:lnTo>
                    <a:pt x="128973" y="596010"/>
                  </a:lnTo>
                  <a:lnTo>
                    <a:pt x="107478" y="602375"/>
                  </a:lnTo>
                  <a:lnTo>
                    <a:pt x="85982" y="608749"/>
                  </a:lnTo>
                  <a:lnTo>
                    <a:pt x="64486" y="615133"/>
                  </a:lnTo>
                  <a:lnTo>
                    <a:pt x="42991" y="621525"/>
                  </a:lnTo>
                  <a:lnTo>
                    <a:pt x="21495" y="627925"/>
                  </a:lnTo>
                  <a:lnTo>
                    <a:pt x="0" y="634334"/>
                  </a:lnTo>
                  <a:close/>
                </a:path>
              </a:pathLst>
            </a:custGeom>
            <a:solidFill>
              <a:srgbClr val="00A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6668151" y="3804110"/>
              <a:ext cx="2042082" cy="548264"/>
            </a:xfrm>
            <a:custGeom>
              <a:avLst/>
              <a:pathLst>
                <a:path w="2042082" h="548264">
                  <a:moveTo>
                    <a:pt x="0" y="548264"/>
                  </a:moveTo>
                  <a:lnTo>
                    <a:pt x="21495" y="542849"/>
                  </a:lnTo>
                  <a:lnTo>
                    <a:pt x="42991" y="537427"/>
                  </a:lnTo>
                  <a:lnTo>
                    <a:pt x="64486" y="531996"/>
                  </a:lnTo>
                  <a:lnTo>
                    <a:pt x="85982" y="526558"/>
                  </a:lnTo>
                  <a:lnTo>
                    <a:pt x="107478" y="521111"/>
                  </a:lnTo>
                  <a:lnTo>
                    <a:pt x="128973" y="515655"/>
                  </a:lnTo>
                  <a:lnTo>
                    <a:pt x="150469" y="510190"/>
                  </a:lnTo>
                  <a:lnTo>
                    <a:pt x="171964" y="504716"/>
                  </a:lnTo>
                  <a:lnTo>
                    <a:pt x="193460" y="499232"/>
                  </a:lnTo>
                  <a:lnTo>
                    <a:pt x="214956" y="493738"/>
                  </a:lnTo>
                  <a:lnTo>
                    <a:pt x="236451" y="488234"/>
                  </a:lnTo>
                  <a:lnTo>
                    <a:pt x="257947" y="482719"/>
                  </a:lnTo>
                  <a:lnTo>
                    <a:pt x="279442" y="477194"/>
                  </a:lnTo>
                  <a:lnTo>
                    <a:pt x="300938" y="471658"/>
                  </a:lnTo>
                  <a:lnTo>
                    <a:pt x="322434" y="466110"/>
                  </a:lnTo>
                  <a:lnTo>
                    <a:pt x="343929" y="460550"/>
                  </a:lnTo>
                  <a:lnTo>
                    <a:pt x="365425" y="454979"/>
                  </a:lnTo>
                  <a:lnTo>
                    <a:pt x="386920" y="449396"/>
                  </a:lnTo>
                  <a:lnTo>
                    <a:pt x="408416" y="443799"/>
                  </a:lnTo>
                  <a:lnTo>
                    <a:pt x="429912" y="438191"/>
                  </a:lnTo>
                  <a:lnTo>
                    <a:pt x="451407" y="432569"/>
                  </a:lnTo>
                  <a:lnTo>
                    <a:pt x="472903" y="426934"/>
                  </a:lnTo>
                  <a:lnTo>
                    <a:pt x="494398" y="421286"/>
                  </a:lnTo>
                  <a:lnTo>
                    <a:pt x="515894" y="415624"/>
                  </a:lnTo>
                  <a:lnTo>
                    <a:pt x="537390" y="409948"/>
                  </a:lnTo>
                  <a:lnTo>
                    <a:pt x="558885" y="404259"/>
                  </a:lnTo>
                  <a:lnTo>
                    <a:pt x="580381" y="398555"/>
                  </a:lnTo>
                  <a:lnTo>
                    <a:pt x="601876" y="392838"/>
                  </a:lnTo>
                  <a:lnTo>
                    <a:pt x="623372" y="387106"/>
                  </a:lnTo>
                  <a:lnTo>
                    <a:pt x="644868" y="381361"/>
                  </a:lnTo>
                  <a:lnTo>
                    <a:pt x="666363" y="375601"/>
                  </a:lnTo>
                  <a:lnTo>
                    <a:pt x="687859" y="369828"/>
                  </a:lnTo>
                  <a:lnTo>
                    <a:pt x="709354" y="364041"/>
                  </a:lnTo>
                  <a:lnTo>
                    <a:pt x="730850" y="358240"/>
                  </a:lnTo>
                  <a:lnTo>
                    <a:pt x="752346" y="352426"/>
                  </a:lnTo>
                  <a:lnTo>
                    <a:pt x="773841" y="346599"/>
                  </a:lnTo>
                  <a:lnTo>
                    <a:pt x="795337" y="340760"/>
                  </a:lnTo>
                  <a:lnTo>
                    <a:pt x="816832" y="334908"/>
                  </a:lnTo>
                  <a:lnTo>
                    <a:pt x="838328" y="329044"/>
                  </a:lnTo>
                  <a:lnTo>
                    <a:pt x="859824" y="323169"/>
                  </a:lnTo>
                  <a:lnTo>
                    <a:pt x="881319" y="317284"/>
                  </a:lnTo>
                  <a:lnTo>
                    <a:pt x="902815" y="311389"/>
                  </a:lnTo>
                  <a:lnTo>
                    <a:pt x="924310" y="305484"/>
                  </a:lnTo>
                  <a:lnTo>
                    <a:pt x="945806" y="299571"/>
                  </a:lnTo>
                  <a:lnTo>
                    <a:pt x="967302" y="293651"/>
                  </a:lnTo>
                  <a:lnTo>
                    <a:pt x="988797" y="287724"/>
                  </a:lnTo>
                  <a:lnTo>
                    <a:pt x="1010293" y="281792"/>
                  </a:lnTo>
                  <a:lnTo>
                    <a:pt x="1031788" y="275855"/>
                  </a:lnTo>
                  <a:lnTo>
                    <a:pt x="1053284" y="269915"/>
                  </a:lnTo>
                  <a:lnTo>
                    <a:pt x="1074780" y="263972"/>
                  </a:lnTo>
                  <a:lnTo>
                    <a:pt x="1096275" y="258029"/>
                  </a:lnTo>
                  <a:lnTo>
                    <a:pt x="1117771" y="252086"/>
                  </a:lnTo>
                  <a:lnTo>
                    <a:pt x="1139266" y="246145"/>
                  </a:lnTo>
                  <a:lnTo>
                    <a:pt x="1160762" y="240206"/>
                  </a:lnTo>
                  <a:lnTo>
                    <a:pt x="1182258" y="234272"/>
                  </a:lnTo>
                  <a:lnTo>
                    <a:pt x="1203753" y="228344"/>
                  </a:lnTo>
                  <a:lnTo>
                    <a:pt x="1225249" y="222423"/>
                  </a:lnTo>
                  <a:lnTo>
                    <a:pt x="1246744" y="216511"/>
                  </a:lnTo>
                  <a:lnTo>
                    <a:pt x="1268240" y="210608"/>
                  </a:lnTo>
                  <a:lnTo>
                    <a:pt x="1289736" y="204716"/>
                  </a:lnTo>
                  <a:lnTo>
                    <a:pt x="1311231" y="198836"/>
                  </a:lnTo>
                  <a:lnTo>
                    <a:pt x="1332727" y="192969"/>
                  </a:lnTo>
                  <a:lnTo>
                    <a:pt x="1354222" y="187116"/>
                  </a:lnTo>
                  <a:lnTo>
                    <a:pt x="1375718" y="181277"/>
                  </a:lnTo>
                  <a:lnTo>
                    <a:pt x="1397214" y="175453"/>
                  </a:lnTo>
                  <a:lnTo>
                    <a:pt x="1418709" y="169644"/>
                  </a:lnTo>
                  <a:lnTo>
                    <a:pt x="1440205" y="163850"/>
                  </a:lnTo>
                  <a:lnTo>
                    <a:pt x="1461700" y="158070"/>
                  </a:lnTo>
                  <a:lnTo>
                    <a:pt x="1483196" y="152304"/>
                  </a:lnTo>
                  <a:lnTo>
                    <a:pt x="1504692" y="146550"/>
                  </a:lnTo>
                  <a:lnTo>
                    <a:pt x="1526187" y="140807"/>
                  </a:lnTo>
                  <a:lnTo>
                    <a:pt x="1547683" y="135074"/>
                  </a:lnTo>
                  <a:lnTo>
                    <a:pt x="1569178" y="129347"/>
                  </a:lnTo>
                  <a:lnTo>
                    <a:pt x="1590674" y="123625"/>
                  </a:lnTo>
                  <a:lnTo>
                    <a:pt x="1612170" y="117905"/>
                  </a:lnTo>
                  <a:lnTo>
                    <a:pt x="1633665" y="112185"/>
                  </a:lnTo>
                  <a:lnTo>
                    <a:pt x="1655161" y="106461"/>
                  </a:lnTo>
                  <a:lnTo>
                    <a:pt x="1676656" y="100730"/>
                  </a:lnTo>
                  <a:lnTo>
                    <a:pt x="1698152" y="94989"/>
                  </a:lnTo>
                  <a:lnTo>
                    <a:pt x="1719648" y="89235"/>
                  </a:lnTo>
                  <a:lnTo>
                    <a:pt x="1741143" y="83465"/>
                  </a:lnTo>
                  <a:lnTo>
                    <a:pt x="1762639" y="77676"/>
                  </a:lnTo>
                  <a:lnTo>
                    <a:pt x="1784134" y="71867"/>
                  </a:lnTo>
                  <a:lnTo>
                    <a:pt x="1805630" y="66034"/>
                  </a:lnTo>
                  <a:lnTo>
                    <a:pt x="1827126" y="60176"/>
                  </a:lnTo>
                  <a:lnTo>
                    <a:pt x="1848621" y="54291"/>
                  </a:lnTo>
                  <a:lnTo>
                    <a:pt x="1870117" y="48377"/>
                  </a:lnTo>
                  <a:lnTo>
                    <a:pt x="1891612" y="42435"/>
                  </a:lnTo>
                  <a:lnTo>
                    <a:pt x="1913108" y="36462"/>
                  </a:lnTo>
                  <a:lnTo>
                    <a:pt x="1934604" y="30460"/>
                  </a:lnTo>
                  <a:lnTo>
                    <a:pt x="1956099" y="24427"/>
                  </a:lnTo>
                  <a:lnTo>
                    <a:pt x="1977595" y="18364"/>
                  </a:lnTo>
                  <a:lnTo>
                    <a:pt x="1999090" y="12271"/>
                  </a:lnTo>
                  <a:lnTo>
                    <a:pt x="2020586" y="6150"/>
                  </a:lnTo>
                  <a:lnTo>
                    <a:pt x="2042082" y="0"/>
                  </a:lnTo>
                  <a:lnTo>
                    <a:pt x="204208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6668151" y="3904882"/>
              <a:ext cx="2042082" cy="533563"/>
            </a:xfrm>
            <a:custGeom>
              <a:avLst/>
              <a:pathLst>
                <a:path w="2042082" h="533563">
                  <a:moveTo>
                    <a:pt x="2042082" y="0"/>
                  </a:moveTo>
                  <a:lnTo>
                    <a:pt x="2020586" y="4713"/>
                  </a:lnTo>
                  <a:lnTo>
                    <a:pt x="1999090" y="9429"/>
                  </a:lnTo>
                  <a:lnTo>
                    <a:pt x="1977595" y="14150"/>
                  </a:lnTo>
                  <a:lnTo>
                    <a:pt x="1956099" y="18877"/>
                  </a:lnTo>
                  <a:lnTo>
                    <a:pt x="1934604" y="23612"/>
                  </a:lnTo>
                  <a:lnTo>
                    <a:pt x="1913108" y="28358"/>
                  </a:lnTo>
                  <a:lnTo>
                    <a:pt x="1891612" y="33116"/>
                  </a:lnTo>
                  <a:lnTo>
                    <a:pt x="1870117" y="37887"/>
                  </a:lnTo>
                  <a:lnTo>
                    <a:pt x="1848621" y="42675"/>
                  </a:lnTo>
                  <a:lnTo>
                    <a:pt x="1827126" y="47479"/>
                  </a:lnTo>
                  <a:lnTo>
                    <a:pt x="1805630" y="52301"/>
                  </a:lnTo>
                  <a:lnTo>
                    <a:pt x="1784134" y="57143"/>
                  </a:lnTo>
                  <a:lnTo>
                    <a:pt x="1762639" y="62006"/>
                  </a:lnTo>
                  <a:lnTo>
                    <a:pt x="1741143" y="66890"/>
                  </a:lnTo>
                  <a:lnTo>
                    <a:pt x="1719648" y="71797"/>
                  </a:lnTo>
                  <a:lnTo>
                    <a:pt x="1698152" y="76727"/>
                  </a:lnTo>
                  <a:lnTo>
                    <a:pt x="1676656" y="81680"/>
                  </a:lnTo>
                  <a:lnTo>
                    <a:pt x="1655161" y="86658"/>
                  </a:lnTo>
                  <a:lnTo>
                    <a:pt x="1633665" y="91660"/>
                  </a:lnTo>
                  <a:lnTo>
                    <a:pt x="1612170" y="96686"/>
                  </a:lnTo>
                  <a:lnTo>
                    <a:pt x="1590674" y="101737"/>
                  </a:lnTo>
                  <a:lnTo>
                    <a:pt x="1569178" y="106813"/>
                  </a:lnTo>
                  <a:lnTo>
                    <a:pt x="1547683" y="111913"/>
                  </a:lnTo>
                  <a:lnTo>
                    <a:pt x="1526187" y="117038"/>
                  </a:lnTo>
                  <a:lnTo>
                    <a:pt x="1504692" y="122188"/>
                  </a:lnTo>
                  <a:lnTo>
                    <a:pt x="1483196" y="127361"/>
                  </a:lnTo>
                  <a:lnTo>
                    <a:pt x="1461700" y="132559"/>
                  </a:lnTo>
                  <a:lnTo>
                    <a:pt x="1440205" y="137780"/>
                  </a:lnTo>
                  <a:lnTo>
                    <a:pt x="1418709" y="143025"/>
                  </a:lnTo>
                  <a:lnTo>
                    <a:pt x="1397214" y="148294"/>
                  </a:lnTo>
                  <a:lnTo>
                    <a:pt x="1375718" y="153585"/>
                  </a:lnTo>
                  <a:lnTo>
                    <a:pt x="1354222" y="158899"/>
                  </a:lnTo>
                  <a:lnTo>
                    <a:pt x="1332727" y="164236"/>
                  </a:lnTo>
                  <a:lnTo>
                    <a:pt x="1311231" y="169596"/>
                  </a:lnTo>
                  <a:lnTo>
                    <a:pt x="1289736" y="174977"/>
                  </a:lnTo>
                  <a:lnTo>
                    <a:pt x="1268240" y="180381"/>
                  </a:lnTo>
                  <a:lnTo>
                    <a:pt x="1246744" y="185807"/>
                  </a:lnTo>
                  <a:lnTo>
                    <a:pt x="1225249" y="191254"/>
                  </a:lnTo>
                  <a:lnTo>
                    <a:pt x="1203753" y="196723"/>
                  </a:lnTo>
                  <a:lnTo>
                    <a:pt x="1182258" y="202213"/>
                  </a:lnTo>
                  <a:lnTo>
                    <a:pt x="1160762" y="207725"/>
                  </a:lnTo>
                  <a:lnTo>
                    <a:pt x="1139266" y="213258"/>
                  </a:lnTo>
                  <a:lnTo>
                    <a:pt x="1117771" y="218813"/>
                  </a:lnTo>
                  <a:lnTo>
                    <a:pt x="1096275" y="224389"/>
                  </a:lnTo>
                  <a:lnTo>
                    <a:pt x="1074780" y="229986"/>
                  </a:lnTo>
                  <a:lnTo>
                    <a:pt x="1053284" y="235604"/>
                  </a:lnTo>
                  <a:lnTo>
                    <a:pt x="1031788" y="241243"/>
                  </a:lnTo>
                  <a:lnTo>
                    <a:pt x="1010293" y="246903"/>
                  </a:lnTo>
                  <a:lnTo>
                    <a:pt x="988797" y="252584"/>
                  </a:lnTo>
                  <a:lnTo>
                    <a:pt x="967302" y="258287"/>
                  </a:lnTo>
                  <a:lnTo>
                    <a:pt x="945806" y="264010"/>
                  </a:lnTo>
                  <a:lnTo>
                    <a:pt x="924310" y="269754"/>
                  </a:lnTo>
                  <a:lnTo>
                    <a:pt x="902815" y="275519"/>
                  </a:lnTo>
                  <a:lnTo>
                    <a:pt x="881319" y="281305"/>
                  </a:lnTo>
                  <a:lnTo>
                    <a:pt x="859824" y="287112"/>
                  </a:lnTo>
                  <a:lnTo>
                    <a:pt x="838328" y="292939"/>
                  </a:lnTo>
                  <a:lnTo>
                    <a:pt x="816832" y="298787"/>
                  </a:lnTo>
                  <a:lnTo>
                    <a:pt x="795337" y="304655"/>
                  </a:lnTo>
                  <a:lnTo>
                    <a:pt x="773841" y="310544"/>
                  </a:lnTo>
                  <a:lnTo>
                    <a:pt x="752346" y="316453"/>
                  </a:lnTo>
                  <a:lnTo>
                    <a:pt x="730850" y="322381"/>
                  </a:lnTo>
                  <a:lnTo>
                    <a:pt x="709354" y="328330"/>
                  </a:lnTo>
                  <a:lnTo>
                    <a:pt x="687859" y="334298"/>
                  </a:lnTo>
                  <a:lnTo>
                    <a:pt x="666363" y="340285"/>
                  </a:lnTo>
                  <a:lnTo>
                    <a:pt x="644868" y="346291"/>
                  </a:lnTo>
                  <a:lnTo>
                    <a:pt x="623372" y="352316"/>
                  </a:lnTo>
                  <a:lnTo>
                    <a:pt x="601876" y="358360"/>
                  </a:lnTo>
                  <a:lnTo>
                    <a:pt x="580381" y="364421"/>
                  </a:lnTo>
                  <a:lnTo>
                    <a:pt x="558885" y="370500"/>
                  </a:lnTo>
                  <a:lnTo>
                    <a:pt x="537390" y="376597"/>
                  </a:lnTo>
                  <a:lnTo>
                    <a:pt x="515894" y="382711"/>
                  </a:lnTo>
                  <a:lnTo>
                    <a:pt x="494398" y="388842"/>
                  </a:lnTo>
                  <a:lnTo>
                    <a:pt x="472903" y="394988"/>
                  </a:lnTo>
                  <a:lnTo>
                    <a:pt x="451407" y="401151"/>
                  </a:lnTo>
                  <a:lnTo>
                    <a:pt x="429912" y="407330"/>
                  </a:lnTo>
                  <a:lnTo>
                    <a:pt x="408416" y="413523"/>
                  </a:lnTo>
                  <a:lnTo>
                    <a:pt x="386920" y="419732"/>
                  </a:lnTo>
                  <a:lnTo>
                    <a:pt x="365425" y="425954"/>
                  </a:lnTo>
                  <a:lnTo>
                    <a:pt x="343929" y="432191"/>
                  </a:lnTo>
                  <a:lnTo>
                    <a:pt x="322434" y="438441"/>
                  </a:lnTo>
                  <a:lnTo>
                    <a:pt x="300938" y="444705"/>
                  </a:lnTo>
                  <a:lnTo>
                    <a:pt x="279442" y="450981"/>
                  </a:lnTo>
                  <a:lnTo>
                    <a:pt x="257947" y="457269"/>
                  </a:lnTo>
                  <a:lnTo>
                    <a:pt x="236451" y="463570"/>
                  </a:lnTo>
                  <a:lnTo>
                    <a:pt x="214956" y="469882"/>
                  </a:lnTo>
                  <a:lnTo>
                    <a:pt x="193460" y="476205"/>
                  </a:lnTo>
                  <a:lnTo>
                    <a:pt x="171964" y="482539"/>
                  </a:lnTo>
                  <a:lnTo>
                    <a:pt x="150469" y="488884"/>
                  </a:lnTo>
                  <a:lnTo>
                    <a:pt x="128973" y="495239"/>
                  </a:lnTo>
                  <a:lnTo>
                    <a:pt x="107478" y="501604"/>
                  </a:lnTo>
                  <a:lnTo>
                    <a:pt x="85982" y="507978"/>
                  </a:lnTo>
                  <a:lnTo>
                    <a:pt x="64486" y="514361"/>
                  </a:lnTo>
                  <a:lnTo>
                    <a:pt x="42991" y="520753"/>
                  </a:lnTo>
                  <a:lnTo>
                    <a:pt x="21495" y="527154"/>
                  </a:lnTo>
                  <a:lnTo>
                    <a:pt x="0" y="5335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6797124" y="3834234"/>
              <a:ext cx="1913108" cy="604640"/>
            </a:xfrm>
            <a:custGeom>
              <a:avLst/>
              <a:pathLst>
                <a:path w="1913108" h="604640">
                  <a:moveTo>
                    <a:pt x="0" y="507235"/>
                  </a:moveTo>
                  <a:lnTo>
                    <a:pt x="21495" y="501804"/>
                  </a:lnTo>
                  <a:lnTo>
                    <a:pt x="42991" y="496365"/>
                  </a:lnTo>
                  <a:lnTo>
                    <a:pt x="64486" y="490919"/>
                  </a:lnTo>
                  <a:lnTo>
                    <a:pt x="85982" y="485466"/>
                  </a:lnTo>
                  <a:lnTo>
                    <a:pt x="107478" y="480005"/>
                  </a:lnTo>
                  <a:lnTo>
                    <a:pt x="128973" y="474537"/>
                  </a:lnTo>
                  <a:lnTo>
                    <a:pt x="150469" y="469060"/>
                  </a:lnTo>
                  <a:lnTo>
                    <a:pt x="171964" y="463575"/>
                  </a:lnTo>
                  <a:lnTo>
                    <a:pt x="193460" y="458081"/>
                  </a:lnTo>
                  <a:lnTo>
                    <a:pt x="214956" y="452579"/>
                  </a:lnTo>
                  <a:lnTo>
                    <a:pt x="236451" y="447069"/>
                  </a:lnTo>
                  <a:lnTo>
                    <a:pt x="257947" y="441549"/>
                  </a:lnTo>
                  <a:lnTo>
                    <a:pt x="279442" y="436020"/>
                  </a:lnTo>
                  <a:lnTo>
                    <a:pt x="300938" y="430481"/>
                  </a:lnTo>
                  <a:lnTo>
                    <a:pt x="322434" y="424933"/>
                  </a:lnTo>
                  <a:lnTo>
                    <a:pt x="343929" y="419375"/>
                  </a:lnTo>
                  <a:lnTo>
                    <a:pt x="365425" y="413807"/>
                  </a:lnTo>
                  <a:lnTo>
                    <a:pt x="386920" y="408229"/>
                  </a:lnTo>
                  <a:lnTo>
                    <a:pt x="408416" y="402641"/>
                  </a:lnTo>
                  <a:lnTo>
                    <a:pt x="429912" y="397042"/>
                  </a:lnTo>
                  <a:lnTo>
                    <a:pt x="451407" y="391433"/>
                  </a:lnTo>
                  <a:lnTo>
                    <a:pt x="472903" y="385813"/>
                  </a:lnTo>
                  <a:lnTo>
                    <a:pt x="494398" y="380182"/>
                  </a:lnTo>
                  <a:lnTo>
                    <a:pt x="515894" y="374540"/>
                  </a:lnTo>
                  <a:lnTo>
                    <a:pt x="537390" y="368888"/>
                  </a:lnTo>
                  <a:lnTo>
                    <a:pt x="558885" y="363224"/>
                  </a:lnTo>
                  <a:lnTo>
                    <a:pt x="580381" y="357549"/>
                  </a:lnTo>
                  <a:lnTo>
                    <a:pt x="601876" y="351864"/>
                  </a:lnTo>
                  <a:lnTo>
                    <a:pt x="623372" y="346167"/>
                  </a:lnTo>
                  <a:lnTo>
                    <a:pt x="644868" y="340459"/>
                  </a:lnTo>
                  <a:lnTo>
                    <a:pt x="666363" y="334741"/>
                  </a:lnTo>
                  <a:lnTo>
                    <a:pt x="687859" y="329012"/>
                  </a:lnTo>
                  <a:lnTo>
                    <a:pt x="709354" y="323273"/>
                  </a:lnTo>
                  <a:lnTo>
                    <a:pt x="730850" y="317523"/>
                  </a:lnTo>
                  <a:lnTo>
                    <a:pt x="752346" y="311763"/>
                  </a:lnTo>
                  <a:lnTo>
                    <a:pt x="773841" y="305993"/>
                  </a:lnTo>
                  <a:lnTo>
                    <a:pt x="795337" y="300214"/>
                  </a:lnTo>
                  <a:lnTo>
                    <a:pt x="816832" y="294426"/>
                  </a:lnTo>
                  <a:lnTo>
                    <a:pt x="838328" y="288629"/>
                  </a:lnTo>
                  <a:lnTo>
                    <a:pt x="859824" y="282824"/>
                  </a:lnTo>
                  <a:lnTo>
                    <a:pt x="881319" y="277012"/>
                  </a:lnTo>
                  <a:lnTo>
                    <a:pt x="902815" y="271193"/>
                  </a:lnTo>
                  <a:lnTo>
                    <a:pt x="924310" y="265367"/>
                  </a:lnTo>
                  <a:lnTo>
                    <a:pt x="945806" y="259536"/>
                  </a:lnTo>
                  <a:lnTo>
                    <a:pt x="967302" y="253700"/>
                  </a:lnTo>
                  <a:lnTo>
                    <a:pt x="988797" y="247861"/>
                  </a:lnTo>
                  <a:lnTo>
                    <a:pt x="1010293" y="242018"/>
                  </a:lnTo>
                  <a:lnTo>
                    <a:pt x="1031788" y="236174"/>
                  </a:lnTo>
                  <a:lnTo>
                    <a:pt x="1053284" y="230328"/>
                  </a:lnTo>
                  <a:lnTo>
                    <a:pt x="1074780" y="224482"/>
                  </a:lnTo>
                  <a:lnTo>
                    <a:pt x="1096275" y="218638"/>
                  </a:lnTo>
                  <a:lnTo>
                    <a:pt x="1117771" y="212795"/>
                  </a:lnTo>
                  <a:lnTo>
                    <a:pt x="1139266" y="206957"/>
                  </a:lnTo>
                  <a:lnTo>
                    <a:pt x="1160762" y="201122"/>
                  </a:lnTo>
                  <a:lnTo>
                    <a:pt x="1182258" y="195294"/>
                  </a:lnTo>
                  <a:lnTo>
                    <a:pt x="1203753" y="189472"/>
                  </a:lnTo>
                  <a:lnTo>
                    <a:pt x="1225249" y="183659"/>
                  </a:lnTo>
                  <a:lnTo>
                    <a:pt x="1246744" y="177855"/>
                  </a:lnTo>
                  <a:lnTo>
                    <a:pt x="1268240" y="172061"/>
                  </a:lnTo>
                  <a:lnTo>
                    <a:pt x="1289736" y="166278"/>
                  </a:lnTo>
                  <a:lnTo>
                    <a:pt x="1311231" y="160507"/>
                  </a:lnTo>
                  <a:lnTo>
                    <a:pt x="1332727" y="154749"/>
                  </a:lnTo>
                  <a:lnTo>
                    <a:pt x="1354222" y="149004"/>
                  </a:lnTo>
                  <a:lnTo>
                    <a:pt x="1375718" y="143271"/>
                  </a:lnTo>
                  <a:lnTo>
                    <a:pt x="1397214" y="137553"/>
                  </a:lnTo>
                  <a:lnTo>
                    <a:pt x="1418709" y="131847"/>
                  </a:lnTo>
                  <a:lnTo>
                    <a:pt x="1440205" y="126154"/>
                  </a:lnTo>
                  <a:lnTo>
                    <a:pt x="1461700" y="120472"/>
                  </a:lnTo>
                  <a:lnTo>
                    <a:pt x="1483196" y="114801"/>
                  </a:lnTo>
                  <a:lnTo>
                    <a:pt x="1504692" y="109138"/>
                  </a:lnTo>
                  <a:lnTo>
                    <a:pt x="1526187" y="103483"/>
                  </a:lnTo>
                  <a:lnTo>
                    <a:pt x="1547683" y="97833"/>
                  </a:lnTo>
                  <a:lnTo>
                    <a:pt x="1569178" y="92185"/>
                  </a:lnTo>
                  <a:lnTo>
                    <a:pt x="1590674" y="86537"/>
                  </a:lnTo>
                  <a:lnTo>
                    <a:pt x="1612170" y="80887"/>
                  </a:lnTo>
                  <a:lnTo>
                    <a:pt x="1633665" y="75231"/>
                  </a:lnTo>
                  <a:lnTo>
                    <a:pt x="1655161" y="69567"/>
                  </a:lnTo>
                  <a:lnTo>
                    <a:pt x="1676656" y="63890"/>
                  </a:lnTo>
                  <a:lnTo>
                    <a:pt x="1698152" y="58200"/>
                  </a:lnTo>
                  <a:lnTo>
                    <a:pt x="1719648" y="52492"/>
                  </a:lnTo>
                  <a:lnTo>
                    <a:pt x="1741143" y="46764"/>
                  </a:lnTo>
                  <a:lnTo>
                    <a:pt x="1762639" y="41014"/>
                  </a:lnTo>
                  <a:lnTo>
                    <a:pt x="1784134" y="35240"/>
                  </a:lnTo>
                  <a:lnTo>
                    <a:pt x="1805630" y="29439"/>
                  </a:lnTo>
                  <a:lnTo>
                    <a:pt x="1827126" y="23611"/>
                  </a:lnTo>
                  <a:lnTo>
                    <a:pt x="1848621" y="17753"/>
                  </a:lnTo>
                  <a:lnTo>
                    <a:pt x="1870117" y="11866"/>
                  </a:lnTo>
                  <a:lnTo>
                    <a:pt x="1891612" y="5948"/>
                  </a:lnTo>
                  <a:lnTo>
                    <a:pt x="1913108" y="0"/>
                  </a:lnTo>
                  <a:lnTo>
                    <a:pt x="1913108" y="95783"/>
                  </a:lnTo>
                  <a:lnTo>
                    <a:pt x="1891612" y="100585"/>
                  </a:lnTo>
                  <a:lnTo>
                    <a:pt x="1870117" y="105401"/>
                  </a:lnTo>
                  <a:lnTo>
                    <a:pt x="1848621" y="110232"/>
                  </a:lnTo>
                  <a:lnTo>
                    <a:pt x="1827126" y="115081"/>
                  </a:lnTo>
                  <a:lnTo>
                    <a:pt x="1805630" y="119949"/>
                  </a:lnTo>
                  <a:lnTo>
                    <a:pt x="1784134" y="124837"/>
                  </a:lnTo>
                  <a:lnTo>
                    <a:pt x="1762639" y="129746"/>
                  </a:lnTo>
                  <a:lnTo>
                    <a:pt x="1741143" y="134678"/>
                  </a:lnTo>
                  <a:lnTo>
                    <a:pt x="1719648" y="139634"/>
                  </a:lnTo>
                  <a:lnTo>
                    <a:pt x="1698152" y="144613"/>
                  </a:lnTo>
                  <a:lnTo>
                    <a:pt x="1676656" y="149618"/>
                  </a:lnTo>
                  <a:lnTo>
                    <a:pt x="1655161" y="154648"/>
                  </a:lnTo>
                  <a:lnTo>
                    <a:pt x="1633665" y="159704"/>
                  </a:lnTo>
                  <a:lnTo>
                    <a:pt x="1612170" y="164785"/>
                  </a:lnTo>
                  <a:lnTo>
                    <a:pt x="1590674" y="169893"/>
                  </a:lnTo>
                  <a:lnTo>
                    <a:pt x="1569178" y="175028"/>
                  </a:lnTo>
                  <a:lnTo>
                    <a:pt x="1547683" y="180188"/>
                  </a:lnTo>
                  <a:lnTo>
                    <a:pt x="1526187" y="185375"/>
                  </a:lnTo>
                  <a:lnTo>
                    <a:pt x="1504692" y="190587"/>
                  </a:lnTo>
                  <a:lnTo>
                    <a:pt x="1483196" y="195826"/>
                  </a:lnTo>
                  <a:lnTo>
                    <a:pt x="1461700" y="201089"/>
                  </a:lnTo>
                  <a:lnTo>
                    <a:pt x="1440205" y="206378"/>
                  </a:lnTo>
                  <a:lnTo>
                    <a:pt x="1418709" y="211692"/>
                  </a:lnTo>
                  <a:lnTo>
                    <a:pt x="1397214" y="217031"/>
                  </a:lnTo>
                  <a:lnTo>
                    <a:pt x="1375718" y="222394"/>
                  </a:lnTo>
                  <a:lnTo>
                    <a:pt x="1354222" y="227781"/>
                  </a:lnTo>
                  <a:lnTo>
                    <a:pt x="1332727" y="233191"/>
                  </a:lnTo>
                  <a:lnTo>
                    <a:pt x="1311231" y="238625"/>
                  </a:lnTo>
                  <a:lnTo>
                    <a:pt x="1289736" y="244082"/>
                  </a:lnTo>
                  <a:lnTo>
                    <a:pt x="1268240" y="249562"/>
                  </a:lnTo>
                  <a:lnTo>
                    <a:pt x="1246744" y="255064"/>
                  </a:lnTo>
                  <a:lnTo>
                    <a:pt x="1225249" y="260589"/>
                  </a:lnTo>
                  <a:lnTo>
                    <a:pt x="1203753" y="266135"/>
                  </a:lnTo>
                  <a:lnTo>
                    <a:pt x="1182258" y="271702"/>
                  </a:lnTo>
                  <a:lnTo>
                    <a:pt x="1160762" y="277292"/>
                  </a:lnTo>
                  <a:lnTo>
                    <a:pt x="1139266" y="282902"/>
                  </a:lnTo>
                  <a:lnTo>
                    <a:pt x="1117771" y="288533"/>
                  </a:lnTo>
                  <a:lnTo>
                    <a:pt x="1096275" y="294185"/>
                  </a:lnTo>
                  <a:lnTo>
                    <a:pt x="1074780" y="299858"/>
                  </a:lnTo>
                  <a:lnTo>
                    <a:pt x="1053284" y="305551"/>
                  </a:lnTo>
                  <a:lnTo>
                    <a:pt x="1031788" y="311263"/>
                  </a:lnTo>
                  <a:lnTo>
                    <a:pt x="1010293" y="316996"/>
                  </a:lnTo>
                  <a:lnTo>
                    <a:pt x="988797" y="322749"/>
                  </a:lnTo>
                  <a:lnTo>
                    <a:pt x="967302" y="328521"/>
                  </a:lnTo>
                  <a:lnTo>
                    <a:pt x="945806" y="334313"/>
                  </a:lnTo>
                  <a:lnTo>
                    <a:pt x="924310" y="340123"/>
                  </a:lnTo>
                  <a:lnTo>
                    <a:pt x="902815" y="345953"/>
                  </a:lnTo>
                  <a:lnTo>
                    <a:pt x="881319" y="351802"/>
                  </a:lnTo>
                  <a:lnTo>
                    <a:pt x="859824" y="357669"/>
                  </a:lnTo>
                  <a:lnTo>
                    <a:pt x="838328" y="363554"/>
                  </a:lnTo>
                  <a:lnTo>
                    <a:pt x="816832" y="369458"/>
                  </a:lnTo>
                  <a:lnTo>
                    <a:pt x="795337" y="375380"/>
                  </a:lnTo>
                  <a:lnTo>
                    <a:pt x="773841" y="381319"/>
                  </a:lnTo>
                  <a:lnTo>
                    <a:pt x="752346" y="387276"/>
                  </a:lnTo>
                  <a:lnTo>
                    <a:pt x="730850" y="393251"/>
                  </a:lnTo>
                  <a:lnTo>
                    <a:pt x="709354" y="399242"/>
                  </a:lnTo>
                  <a:lnTo>
                    <a:pt x="687859" y="405250"/>
                  </a:lnTo>
                  <a:lnTo>
                    <a:pt x="666363" y="411275"/>
                  </a:lnTo>
                  <a:lnTo>
                    <a:pt x="644868" y="417316"/>
                  </a:lnTo>
                  <a:lnTo>
                    <a:pt x="623372" y="423373"/>
                  </a:lnTo>
                  <a:lnTo>
                    <a:pt x="601876" y="429446"/>
                  </a:lnTo>
                  <a:lnTo>
                    <a:pt x="580381" y="435534"/>
                  </a:lnTo>
                  <a:lnTo>
                    <a:pt x="558885" y="441637"/>
                  </a:lnTo>
                  <a:lnTo>
                    <a:pt x="537390" y="447755"/>
                  </a:lnTo>
                  <a:lnTo>
                    <a:pt x="515894" y="453888"/>
                  </a:lnTo>
                  <a:lnTo>
                    <a:pt x="494398" y="460035"/>
                  </a:lnTo>
                  <a:lnTo>
                    <a:pt x="472903" y="466196"/>
                  </a:lnTo>
                  <a:lnTo>
                    <a:pt x="451407" y="472370"/>
                  </a:lnTo>
                  <a:lnTo>
                    <a:pt x="429912" y="478558"/>
                  </a:lnTo>
                  <a:lnTo>
                    <a:pt x="408416" y="484759"/>
                  </a:lnTo>
                  <a:lnTo>
                    <a:pt x="386920" y="490972"/>
                  </a:lnTo>
                  <a:lnTo>
                    <a:pt x="365425" y="497198"/>
                  </a:lnTo>
                  <a:lnTo>
                    <a:pt x="343929" y="503436"/>
                  </a:lnTo>
                  <a:lnTo>
                    <a:pt x="322434" y="509685"/>
                  </a:lnTo>
                  <a:lnTo>
                    <a:pt x="300938" y="515946"/>
                  </a:lnTo>
                  <a:lnTo>
                    <a:pt x="279442" y="522218"/>
                  </a:lnTo>
                  <a:lnTo>
                    <a:pt x="257947" y="528501"/>
                  </a:lnTo>
                  <a:lnTo>
                    <a:pt x="236451" y="534795"/>
                  </a:lnTo>
                  <a:lnTo>
                    <a:pt x="214956" y="541099"/>
                  </a:lnTo>
                  <a:lnTo>
                    <a:pt x="193460" y="547412"/>
                  </a:lnTo>
                  <a:lnTo>
                    <a:pt x="171964" y="553736"/>
                  </a:lnTo>
                  <a:lnTo>
                    <a:pt x="150469" y="560069"/>
                  </a:lnTo>
                  <a:lnTo>
                    <a:pt x="128973" y="566411"/>
                  </a:lnTo>
                  <a:lnTo>
                    <a:pt x="107478" y="572761"/>
                  </a:lnTo>
                  <a:lnTo>
                    <a:pt x="85982" y="579121"/>
                  </a:lnTo>
                  <a:lnTo>
                    <a:pt x="64486" y="585489"/>
                  </a:lnTo>
                  <a:lnTo>
                    <a:pt x="42991" y="591865"/>
                  </a:lnTo>
                  <a:lnTo>
                    <a:pt x="21495" y="598248"/>
                  </a:lnTo>
                  <a:lnTo>
                    <a:pt x="0" y="604640"/>
                  </a:lnTo>
                  <a:close/>
                </a:path>
              </a:pathLst>
            </a:custGeom>
            <a:solidFill>
              <a:srgbClr val="00A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6797124" y="3834234"/>
              <a:ext cx="1913108" cy="507235"/>
            </a:xfrm>
            <a:custGeom>
              <a:avLst/>
              <a:pathLst>
                <a:path w="1913108" h="507235">
                  <a:moveTo>
                    <a:pt x="0" y="507235"/>
                  </a:moveTo>
                  <a:lnTo>
                    <a:pt x="21495" y="501804"/>
                  </a:lnTo>
                  <a:lnTo>
                    <a:pt x="42991" y="496365"/>
                  </a:lnTo>
                  <a:lnTo>
                    <a:pt x="64486" y="490919"/>
                  </a:lnTo>
                  <a:lnTo>
                    <a:pt x="85982" y="485466"/>
                  </a:lnTo>
                  <a:lnTo>
                    <a:pt x="107478" y="480005"/>
                  </a:lnTo>
                  <a:lnTo>
                    <a:pt x="128973" y="474537"/>
                  </a:lnTo>
                  <a:lnTo>
                    <a:pt x="150469" y="469060"/>
                  </a:lnTo>
                  <a:lnTo>
                    <a:pt x="171964" y="463575"/>
                  </a:lnTo>
                  <a:lnTo>
                    <a:pt x="193460" y="458081"/>
                  </a:lnTo>
                  <a:lnTo>
                    <a:pt x="214956" y="452579"/>
                  </a:lnTo>
                  <a:lnTo>
                    <a:pt x="236451" y="447069"/>
                  </a:lnTo>
                  <a:lnTo>
                    <a:pt x="257947" y="441549"/>
                  </a:lnTo>
                  <a:lnTo>
                    <a:pt x="279442" y="436020"/>
                  </a:lnTo>
                  <a:lnTo>
                    <a:pt x="300938" y="430481"/>
                  </a:lnTo>
                  <a:lnTo>
                    <a:pt x="322434" y="424933"/>
                  </a:lnTo>
                  <a:lnTo>
                    <a:pt x="343929" y="419375"/>
                  </a:lnTo>
                  <a:lnTo>
                    <a:pt x="365425" y="413807"/>
                  </a:lnTo>
                  <a:lnTo>
                    <a:pt x="386920" y="408229"/>
                  </a:lnTo>
                  <a:lnTo>
                    <a:pt x="408416" y="402641"/>
                  </a:lnTo>
                  <a:lnTo>
                    <a:pt x="429912" y="397042"/>
                  </a:lnTo>
                  <a:lnTo>
                    <a:pt x="451407" y="391433"/>
                  </a:lnTo>
                  <a:lnTo>
                    <a:pt x="472903" y="385813"/>
                  </a:lnTo>
                  <a:lnTo>
                    <a:pt x="494398" y="380182"/>
                  </a:lnTo>
                  <a:lnTo>
                    <a:pt x="515894" y="374540"/>
                  </a:lnTo>
                  <a:lnTo>
                    <a:pt x="537390" y="368888"/>
                  </a:lnTo>
                  <a:lnTo>
                    <a:pt x="558885" y="363224"/>
                  </a:lnTo>
                  <a:lnTo>
                    <a:pt x="580381" y="357549"/>
                  </a:lnTo>
                  <a:lnTo>
                    <a:pt x="601876" y="351864"/>
                  </a:lnTo>
                  <a:lnTo>
                    <a:pt x="623372" y="346167"/>
                  </a:lnTo>
                  <a:lnTo>
                    <a:pt x="644868" y="340459"/>
                  </a:lnTo>
                  <a:lnTo>
                    <a:pt x="666363" y="334741"/>
                  </a:lnTo>
                  <a:lnTo>
                    <a:pt x="687859" y="329012"/>
                  </a:lnTo>
                  <a:lnTo>
                    <a:pt x="709354" y="323273"/>
                  </a:lnTo>
                  <a:lnTo>
                    <a:pt x="730850" y="317523"/>
                  </a:lnTo>
                  <a:lnTo>
                    <a:pt x="752346" y="311763"/>
                  </a:lnTo>
                  <a:lnTo>
                    <a:pt x="773841" y="305993"/>
                  </a:lnTo>
                  <a:lnTo>
                    <a:pt x="795337" y="300214"/>
                  </a:lnTo>
                  <a:lnTo>
                    <a:pt x="816832" y="294426"/>
                  </a:lnTo>
                  <a:lnTo>
                    <a:pt x="838328" y="288629"/>
                  </a:lnTo>
                  <a:lnTo>
                    <a:pt x="859824" y="282824"/>
                  </a:lnTo>
                  <a:lnTo>
                    <a:pt x="881319" y="277012"/>
                  </a:lnTo>
                  <a:lnTo>
                    <a:pt x="902815" y="271193"/>
                  </a:lnTo>
                  <a:lnTo>
                    <a:pt x="924310" y="265367"/>
                  </a:lnTo>
                  <a:lnTo>
                    <a:pt x="945806" y="259536"/>
                  </a:lnTo>
                  <a:lnTo>
                    <a:pt x="967302" y="253700"/>
                  </a:lnTo>
                  <a:lnTo>
                    <a:pt x="988797" y="247861"/>
                  </a:lnTo>
                  <a:lnTo>
                    <a:pt x="1010293" y="242018"/>
                  </a:lnTo>
                  <a:lnTo>
                    <a:pt x="1031788" y="236174"/>
                  </a:lnTo>
                  <a:lnTo>
                    <a:pt x="1053284" y="230328"/>
                  </a:lnTo>
                  <a:lnTo>
                    <a:pt x="1074780" y="224482"/>
                  </a:lnTo>
                  <a:lnTo>
                    <a:pt x="1096275" y="218638"/>
                  </a:lnTo>
                  <a:lnTo>
                    <a:pt x="1117771" y="212795"/>
                  </a:lnTo>
                  <a:lnTo>
                    <a:pt x="1139266" y="206957"/>
                  </a:lnTo>
                  <a:lnTo>
                    <a:pt x="1160762" y="201122"/>
                  </a:lnTo>
                  <a:lnTo>
                    <a:pt x="1182258" y="195294"/>
                  </a:lnTo>
                  <a:lnTo>
                    <a:pt x="1203753" y="189472"/>
                  </a:lnTo>
                  <a:lnTo>
                    <a:pt x="1225249" y="183659"/>
                  </a:lnTo>
                  <a:lnTo>
                    <a:pt x="1246744" y="177855"/>
                  </a:lnTo>
                  <a:lnTo>
                    <a:pt x="1268240" y="172061"/>
                  </a:lnTo>
                  <a:lnTo>
                    <a:pt x="1289736" y="166278"/>
                  </a:lnTo>
                  <a:lnTo>
                    <a:pt x="1311231" y="160507"/>
                  </a:lnTo>
                  <a:lnTo>
                    <a:pt x="1332727" y="154749"/>
                  </a:lnTo>
                  <a:lnTo>
                    <a:pt x="1354222" y="149004"/>
                  </a:lnTo>
                  <a:lnTo>
                    <a:pt x="1375718" y="143271"/>
                  </a:lnTo>
                  <a:lnTo>
                    <a:pt x="1397214" y="137553"/>
                  </a:lnTo>
                  <a:lnTo>
                    <a:pt x="1418709" y="131847"/>
                  </a:lnTo>
                  <a:lnTo>
                    <a:pt x="1440205" y="126154"/>
                  </a:lnTo>
                  <a:lnTo>
                    <a:pt x="1461700" y="120472"/>
                  </a:lnTo>
                  <a:lnTo>
                    <a:pt x="1483196" y="114801"/>
                  </a:lnTo>
                  <a:lnTo>
                    <a:pt x="1504692" y="109138"/>
                  </a:lnTo>
                  <a:lnTo>
                    <a:pt x="1526187" y="103483"/>
                  </a:lnTo>
                  <a:lnTo>
                    <a:pt x="1547683" y="97833"/>
                  </a:lnTo>
                  <a:lnTo>
                    <a:pt x="1569178" y="92185"/>
                  </a:lnTo>
                  <a:lnTo>
                    <a:pt x="1590674" y="86537"/>
                  </a:lnTo>
                  <a:lnTo>
                    <a:pt x="1612170" y="80887"/>
                  </a:lnTo>
                  <a:lnTo>
                    <a:pt x="1633665" y="75231"/>
                  </a:lnTo>
                  <a:lnTo>
                    <a:pt x="1655161" y="69567"/>
                  </a:lnTo>
                  <a:lnTo>
                    <a:pt x="1676656" y="63890"/>
                  </a:lnTo>
                  <a:lnTo>
                    <a:pt x="1698152" y="58200"/>
                  </a:lnTo>
                  <a:lnTo>
                    <a:pt x="1719648" y="52492"/>
                  </a:lnTo>
                  <a:lnTo>
                    <a:pt x="1741143" y="46764"/>
                  </a:lnTo>
                  <a:lnTo>
                    <a:pt x="1762639" y="41014"/>
                  </a:lnTo>
                  <a:lnTo>
                    <a:pt x="1784134" y="35240"/>
                  </a:lnTo>
                  <a:lnTo>
                    <a:pt x="1805630" y="29439"/>
                  </a:lnTo>
                  <a:lnTo>
                    <a:pt x="1827126" y="23611"/>
                  </a:lnTo>
                  <a:lnTo>
                    <a:pt x="1848621" y="17753"/>
                  </a:lnTo>
                  <a:lnTo>
                    <a:pt x="1870117" y="11866"/>
                  </a:lnTo>
                  <a:lnTo>
                    <a:pt x="1891612" y="5948"/>
                  </a:lnTo>
                  <a:lnTo>
                    <a:pt x="1913108" y="0"/>
                  </a:lnTo>
                  <a:lnTo>
                    <a:pt x="19131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6797124" y="3930017"/>
              <a:ext cx="1913108" cy="508856"/>
            </a:xfrm>
            <a:custGeom>
              <a:avLst/>
              <a:pathLst>
                <a:path w="1913108" h="508856">
                  <a:moveTo>
                    <a:pt x="1913108" y="0"/>
                  </a:moveTo>
                  <a:lnTo>
                    <a:pt x="1891612" y="4801"/>
                  </a:lnTo>
                  <a:lnTo>
                    <a:pt x="1870117" y="9617"/>
                  </a:lnTo>
                  <a:lnTo>
                    <a:pt x="1848621" y="14449"/>
                  </a:lnTo>
                  <a:lnTo>
                    <a:pt x="1827126" y="19297"/>
                  </a:lnTo>
                  <a:lnTo>
                    <a:pt x="1805630" y="24165"/>
                  </a:lnTo>
                  <a:lnTo>
                    <a:pt x="1784134" y="29053"/>
                  </a:lnTo>
                  <a:lnTo>
                    <a:pt x="1762639" y="33962"/>
                  </a:lnTo>
                  <a:lnTo>
                    <a:pt x="1741143" y="38894"/>
                  </a:lnTo>
                  <a:lnTo>
                    <a:pt x="1719648" y="43850"/>
                  </a:lnTo>
                  <a:lnTo>
                    <a:pt x="1698152" y="48830"/>
                  </a:lnTo>
                  <a:lnTo>
                    <a:pt x="1676656" y="53834"/>
                  </a:lnTo>
                  <a:lnTo>
                    <a:pt x="1655161" y="58864"/>
                  </a:lnTo>
                  <a:lnTo>
                    <a:pt x="1633665" y="63920"/>
                  </a:lnTo>
                  <a:lnTo>
                    <a:pt x="1612170" y="69002"/>
                  </a:lnTo>
                  <a:lnTo>
                    <a:pt x="1590674" y="74110"/>
                  </a:lnTo>
                  <a:lnTo>
                    <a:pt x="1569178" y="79244"/>
                  </a:lnTo>
                  <a:lnTo>
                    <a:pt x="1547683" y="84404"/>
                  </a:lnTo>
                  <a:lnTo>
                    <a:pt x="1526187" y="89591"/>
                  </a:lnTo>
                  <a:lnTo>
                    <a:pt x="1504692" y="94804"/>
                  </a:lnTo>
                  <a:lnTo>
                    <a:pt x="1483196" y="100042"/>
                  </a:lnTo>
                  <a:lnTo>
                    <a:pt x="1461700" y="105306"/>
                  </a:lnTo>
                  <a:lnTo>
                    <a:pt x="1440205" y="110595"/>
                  </a:lnTo>
                  <a:lnTo>
                    <a:pt x="1418709" y="115909"/>
                  </a:lnTo>
                  <a:lnTo>
                    <a:pt x="1397214" y="121247"/>
                  </a:lnTo>
                  <a:lnTo>
                    <a:pt x="1375718" y="126610"/>
                  </a:lnTo>
                  <a:lnTo>
                    <a:pt x="1354222" y="131997"/>
                  </a:lnTo>
                  <a:lnTo>
                    <a:pt x="1332727" y="137408"/>
                  </a:lnTo>
                  <a:lnTo>
                    <a:pt x="1311231" y="142842"/>
                  </a:lnTo>
                  <a:lnTo>
                    <a:pt x="1289736" y="148299"/>
                  </a:lnTo>
                  <a:lnTo>
                    <a:pt x="1268240" y="153778"/>
                  </a:lnTo>
                  <a:lnTo>
                    <a:pt x="1246744" y="159281"/>
                  </a:lnTo>
                  <a:lnTo>
                    <a:pt x="1225249" y="164805"/>
                  </a:lnTo>
                  <a:lnTo>
                    <a:pt x="1203753" y="170351"/>
                  </a:lnTo>
                  <a:lnTo>
                    <a:pt x="1182258" y="175919"/>
                  </a:lnTo>
                  <a:lnTo>
                    <a:pt x="1160762" y="181508"/>
                  </a:lnTo>
                  <a:lnTo>
                    <a:pt x="1139266" y="187118"/>
                  </a:lnTo>
                  <a:lnTo>
                    <a:pt x="1117771" y="192750"/>
                  </a:lnTo>
                  <a:lnTo>
                    <a:pt x="1096275" y="198402"/>
                  </a:lnTo>
                  <a:lnTo>
                    <a:pt x="1074780" y="204074"/>
                  </a:lnTo>
                  <a:lnTo>
                    <a:pt x="1053284" y="209767"/>
                  </a:lnTo>
                  <a:lnTo>
                    <a:pt x="1031788" y="215480"/>
                  </a:lnTo>
                  <a:lnTo>
                    <a:pt x="1010293" y="221213"/>
                  </a:lnTo>
                  <a:lnTo>
                    <a:pt x="988797" y="226965"/>
                  </a:lnTo>
                  <a:lnTo>
                    <a:pt x="967302" y="232737"/>
                  </a:lnTo>
                  <a:lnTo>
                    <a:pt x="945806" y="238529"/>
                  </a:lnTo>
                  <a:lnTo>
                    <a:pt x="924310" y="244340"/>
                  </a:lnTo>
                  <a:lnTo>
                    <a:pt x="902815" y="250169"/>
                  </a:lnTo>
                  <a:lnTo>
                    <a:pt x="881319" y="256018"/>
                  </a:lnTo>
                  <a:lnTo>
                    <a:pt x="859824" y="261885"/>
                  </a:lnTo>
                  <a:lnTo>
                    <a:pt x="838328" y="267771"/>
                  </a:lnTo>
                  <a:lnTo>
                    <a:pt x="816832" y="273674"/>
                  </a:lnTo>
                  <a:lnTo>
                    <a:pt x="795337" y="279596"/>
                  </a:lnTo>
                  <a:lnTo>
                    <a:pt x="773841" y="285536"/>
                  </a:lnTo>
                  <a:lnTo>
                    <a:pt x="752346" y="291493"/>
                  </a:lnTo>
                  <a:lnTo>
                    <a:pt x="730850" y="297467"/>
                  </a:lnTo>
                  <a:lnTo>
                    <a:pt x="709354" y="303458"/>
                  </a:lnTo>
                  <a:lnTo>
                    <a:pt x="687859" y="309467"/>
                  </a:lnTo>
                  <a:lnTo>
                    <a:pt x="666363" y="315491"/>
                  </a:lnTo>
                  <a:lnTo>
                    <a:pt x="644868" y="321532"/>
                  </a:lnTo>
                  <a:lnTo>
                    <a:pt x="623372" y="327589"/>
                  </a:lnTo>
                  <a:lnTo>
                    <a:pt x="601876" y="333662"/>
                  </a:lnTo>
                  <a:lnTo>
                    <a:pt x="580381" y="339750"/>
                  </a:lnTo>
                  <a:lnTo>
                    <a:pt x="558885" y="345854"/>
                  </a:lnTo>
                  <a:lnTo>
                    <a:pt x="537390" y="351972"/>
                  </a:lnTo>
                  <a:lnTo>
                    <a:pt x="515894" y="358104"/>
                  </a:lnTo>
                  <a:lnTo>
                    <a:pt x="494398" y="364251"/>
                  </a:lnTo>
                  <a:lnTo>
                    <a:pt x="472903" y="370412"/>
                  </a:lnTo>
                  <a:lnTo>
                    <a:pt x="451407" y="376587"/>
                  </a:lnTo>
                  <a:lnTo>
                    <a:pt x="429912" y="382774"/>
                  </a:lnTo>
                  <a:lnTo>
                    <a:pt x="408416" y="388975"/>
                  </a:lnTo>
                  <a:lnTo>
                    <a:pt x="386920" y="395188"/>
                  </a:lnTo>
                  <a:lnTo>
                    <a:pt x="365425" y="401414"/>
                  </a:lnTo>
                  <a:lnTo>
                    <a:pt x="343929" y="407652"/>
                  </a:lnTo>
                  <a:lnTo>
                    <a:pt x="322434" y="413902"/>
                  </a:lnTo>
                  <a:lnTo>
                    <a:pt x="300938" y="420163"/>
                  </a:lnTo>
                  <a:lnTo>
                    <a:pt x="279442" y="426435"/>
                  </a:lnTo>
                  <a:lnTo>
                    <a:pt x="257947" y="432718"/>
                  </a:lnTo>
                  <a:lnTo>
                    <a:pt x="236451" y="439011"/>
                  </a:lnTo>
                  <a:lnTo>
                    <a:pt x="214956" y="445315"/>
                  </a:lnTo>
                  <a:lnTo>
                    <a:pt x="193460" y="451629"/>
                  </a:lnTo>
                  <a:lnTo>
                    <a:pt x="171964" y="457952"/>
                  </a:lnTo>
                  <a:lnTo>
                    <a:pt x="150469" y="464285"/>
                  </a:lnTo>
                  <a:lnTo>
                    <a:pt x="128973" y="470627"/>
                  </a:lnTo>
                  <a:lnTo>
                    <a:pt x="107478" y="476978"/>
                  </a:lnTo>
                  <a:lnTo>
                    <a:pt x="85982" y="483337"/>
                  </a:lnTo>
                  <a:lnTo>
                    <a:pt x="64486" y="489705"/>
                  </a:lnTo>
                  <a:lnTo>
                    <a:pt x="42991" y="496081"/>
                  </a:lnTo>
                  <a:lnTo>
                    <a:pt x="21495" y="502465"/>
                  </a:lnTo>
                  <a:lnTo>
                    <a:pt x="0" y="5088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6431699" y="3836474"/>
              <a:ext cx="2278533" cy="603432"/>
            </a:xfrm>
            <a:custGeom>
              <a:avLst/>
              <a:pathLst>
                <a:path w="2278533" h="603432">
                  <a:moveTo>
                    <a:pt x="0" y="603432"/>
                  </a:moveTo>
                  <a:lnTo>
                    <a:pt x="21495" y="597518"/>
                  </a:lnTo>
                  <a:lnTo>
                    <a:pt x="42991" y="591605"/>
                  </a:lnTo>
                  <a:lnTo>
                    <a:pt x="64486" y="585692"/>
                  </a:lnTo>
                  <a:lnTo>
                    <a:pt x="85982" y="579779"/>
                  </a:lnTo>
                  <a:lnTo>
                    <a:pt x="107478" y="573866"/>
                  </a:lnTo>
                  <a:lnTo>
                    <a:pt x="128973" y="567953"/>
                  </a:lnTo>
                  <a:lnTo>
                    <a:pt x="150469" y="562041"/>
                  </a:lnTo>
                  <a:lnTo>
                    <a:pt x="171964" y="556129"/>
                  </a:lnTo>
                  <a:lnTo>
                    <a:pt x="193460" y="550217"/>
                  </a:lnTo>
                  <a:lnTo>
                    <a:pt x="214956" y="544305"/>
                  </a:lnTo>
                  <a:lnTo>
                    <a:pt x="236451" y="538393"/>
                  </a:lnTo>
                  <a:lnTo>
                    <a:pt x="257947" y="532482"/>
                  </a:lnTo>
                  <a:lnTo>
                    <a:pt x="279442" y="526571"/>
                  </a:lnTo>
                  <a:lnTo>
                    <a:pt x="300938" y="520661"/>
                  </a:lnTo>
                  <a:lnTo>
                    <a:pt x="322434" y="514751"/>
                  </a:lnTo>
                  <a:lnTo>
                    <a:pt x="343929" y="508841"/>
                  </a:lnTo>
                  <a:lnTo>
                    <a:pt x="365425" y="502931"/>
                  </a:lnTo>
                  <a:lnTo>
                    <a:pt x="386920" y="497023"/>
                  </a:lnTo>
                  <a:lnTo>
                    <a:pt x="408416" y="491114"/>
                  </a:lnTo>
                  <a:lnTo>
                    <a:pt x="429912" y="485206"/>
                  </a:lnTo>
                  <a:lnTo>
                    <a:pt x="451407" y="479299"/>
                  </a:lnTo>
                  <a:lnTo>
                    <a:pt x="472903" y="473392"/>
                  </a:lnTo>
                  <a:lnTo>
                    <a:pt x="494398" y="467486"/>
                  </a:lnTo>
                  <a:lnTo>
                    <a:pt x="515894" y="461581"/>
                  </a:lnTo>
                  <a:lnTo>
                    <a:pt x="537390" y="455676"/>
                  </a:lnTo>
                  <a:lnTo>
                    <a:pt x="558885" y="449773"/>
                  </a:lnTo>
                  <a:lnTo>
                    <a:pt x="580381" y="443870"/>
                  </a:lnTo>
                  <a:lnTo>
                    <a:pt x="601876" y="437968"/>
                  </a:lnTo>
                  <a:lnTo>
                    <a:pt x="623372" y="432068"/>
                  </a:lnTo>
                  <a:lnTo>
                    <a:pt x="644868" y="426168"/>
                  </a:lnTo>
                  <a:lnTo>
                    <a:pt x="666363" y="420270"/>
                  </a:lnTo>
                  <a:lnTo>
                    <a:pt x="687859" y="414373"/>
                  </a:lnTo>
                  <a:lnTo>
                    <a:pt x="709354" y="408477"/>
                  </a:lnTo>
                  <a:lnTo>
                    <a:pt x="730850" y="402583"/>
                  </a:lnTo>
                  <a:lnTo>
                    <a:pt x="752346" y="396691"/>
                  </a:lnTo>
                  <a:lnTo>
                    <a:pt x="773841" y="390800"/>
                  </a:lnTo>
                  <a:lnTo>
                    <a:pt x="795337" y="384912"/>
                  </a:lnTo>
                  <a:lnTo>
                    <a:pt x="816832" y="379025"/>
                  </a:lnTo>
                  <a:lnTo>
                    <a:pt x="838328" y="373141"/>
                  </a:lnTo>
                  <a:lnTo>
                    <a:pt x="859824" y="367259"/>
                  </a:lnTo>
                  <a:lnTo>
                    <a:pt x="881319" y="361380"/>
                  </a:lnTo>
                  <a:lnTo>
                    <a:pt x="902815" y="355504"/>
                  </a:lnTo>
                  <a:lnTo>
                    <a:pt x="924310" y="349631"/>
                  </a:lnTo>
                  <a:lnTo>
                    <a:pt x="945806" y="343761"/>
                  </a:lnTo>
                  <a:lnTo>
                    <a:pt x="967302" y="337894"/>
                  </a:lnTo>
                  <a:lnTo>
                    <a:pt x="988797" y="332032"/>
                  </a:lnTo>
                  <a:lnTo>
                    <a:pt x="1010293" y="326173"/>
                  </a:lnTo>
                  <a:lnTo>
                    <a:pt x="1031788" y="320319"/>
                  </a:lnTo>
                  <a:lnTo>
                    <a:pt x="1053284" y="314470"/>
                  </a:lnTo>
                  <a:lnTo>
                    <a:pt x="1074780" y="308626"/>
                  </a:lnTo>
                  <a:lnTo>
                    <a:pt x="1096275" y="302787"/>
                  </a:lnTo>
                  <a:lnTo>
                    <a:pt x="1117771" y="296954"/>
                  </a:lnTo>
                  <a:lnTo>
                    <a:pt x="1139266" y="291127"/>
                  </a:lnTo>
                  <a:lnTo>
                    <a:pt x="1160762" y="285307"/>
                  </a:lnTo>
                  <a:lnTo>
                    <a:pt x="1182258" y="279495"/>
                  </a:lnTo>
                  <a:lnTo>
                    <a:pt x="1203753" y="273690"/>
                  </a:lnTo>
                  <a:lnTo>
                    <a:pt x="1225249" y="267893"/>
                  </a:lnTo>
                  <a:lnTo>
                    <a:pt x="1246744" y="262106"/>
                  </a:lnTo>
                  <a:lnTo>
                    <a:pt x="1268240" y="256328"/>
                  </a:lnTo>
                  <a:lnTo>
                    <a:pt x="1289736" y="250560"/>
                  </a:lnTo>
                  <a:lnTo>
                    <a:pt x="1311231" y="244802"/>
                  </a:lnTo>
                  <a:lnTo>
                    <a:pt x="1332727" y="239057"/>
                  </a:lnTo>
                  <a:lnTo>
                    <a:pt x="1354222" y="233323"/>
                  </a:lnTo>
                  <a:lnTo>
                    <a:pt x="1375718" y="227602"/>
                  </a:lnTo>
                  <a:lnTo>
                    <a:pt x="1397214" y="221895"/>
                  </a:lnTo>
                  <a:lnTo>
                    <a:pt x="1418709" y="216203"/>
                  </a:lnTo>
                  <a:lnTo>
                    <a:pt x="1440205" y="210526"/>
                  </a:lnTo>
                  <a:lnTo>
                    <a:pt x="1461700" y="204865"/>
                  </a:lnTo>
                  <a:lnTo>
                    <a:pt x="1483196" y="199221"/>
                  </a:lnTo>
                  <a:lnTo>
                    <a:pt x="1504692" y="193594"/>
                  </a:lnTo>
                  <a:lnTo>
                    <a:pt x="1526187" y="187986"/>
                  </a:lnTo>
                  <a:lnTo>
                    <a:pt x="1547683" y="182397"/>
                  </a:lnTo>
                  <a:lnTo>
                    <a:pt x="1569178" y="176827"/>
                  </a:lnTo>
                  <a:lnTo>
                    <a:pt x="1590674" y="171278"/>
                  </a:lnTo>
                  <a:lnTo>
                    <a:pt x="1612170" y="165750"/>
                  </a:lnTo>
                  <a:lnTo>
                    <a:pt x="1633665" y="160243"/>
                  </a:lnTo>
                  <a:lnTo>
                    <a:pt x="1655161" y="154757"/>
                  </a:lnTo>
                  <a:lnTo>
                    <a:pt x="1676656" y="149293"/>
                  </a:lnTo>
                  <a:lnTo>
                    <a:pt x="1698152" y="143851"/>
                  </a:lnTo>
                  <a:lnTo>
                    <a:pt x="1719648" y="138430"/>
                  </a:lnTo>
                  <a:lnTo>
                    <a:pt x="1741143" y="133030"/>
                  </a:lnTo>
                  <a:lnTo>
                    <a:pt x="1762639" y="127651"/>
                  </a:lnTo>
                  <a:lnTo>
                    <a:pt x="1784134" y="122290"/>
                  </a:lnTo>
                  <a:lnTo>
                    <a:pt x="1805630" y="116948"/>
                  </a:lnTo>
                  <a:lnTo>
                    <a:pt x="1827126" y="111624"/>
                  </a:lnTo>
                  <a:lnTo>
                    <a:pt x="1848621" y="106314"/>
                  </a:lnTo>
                  <a:lnTo>
                    <a:pt x="1870117" y="101018"/>
                  </a:lnTo>
                  <a:lnTo>
                    <a:pt x="1891612" y="95734"/>
                  </a:lnTo>
                  <a:lnTo>
                    <a:pt x="1913108" y="90460"/>
                  </a:lnTo>
                  <a:lnTo>
                    <a:pt x="1934604" y="85193"/>
                  </a:lnTo>
                  <a:lnTo>
                    <a:pt x="1956099" y="79930"/>
                  </a:lnTo>
                  <a:lnTo>
                    <a:pt x="1977595" y="74670"/>
                  </a:lnTo>
                  <a:lnTo>
                    <a:pt x="1999090" y="69409"/>
                  </a:lnTo>
                  <a:lnTo>
                    <a:pt x="2020586" y="64146"/>
                  </a:lnTo>
                  <a:lnTo>
                    <a:pt x="2042082" y="58877"/>
                  </a:lnTo>
                  <a:lnTo>
                    <a:pt x="2063577" y="53600"/>
                  </a:lnTo>
                  <a:lnTo>
                    <a:pt x="2085073" y="48314"/>
                  </a:lnTo>
                  <a:lnTo>
                    <a:pt x="2106568" y="43015"/>
                  </a:lnTo>
                  <a:lnTo>
                    <a:pt x="2128064" y="37702"/>
                  </a:lnTo>
                  <a:lnTo>
                    <a:pt x="2149560" y="32373"/>
                  </a:lnTo>
                  <a:lnTo>
                    <a:pt x="2171055" y="27027"/>
                  </a:lnTo>
                  <a:lnTo>
                    <a:pt x="2192551" y="21662"/>
                  </a:lnTo>
                  <a:lnTo>
                    <a:pt x="2214046" y="16278"/>
                  </a:lnTo>
                  <a:lnTo>
                    <a:pt x="2235542" y="10873"/>
                  </a:lnTo>
                  <a:lnTo>
                    <a:pt x="2257038" y="5447"/>
                  </a:lnTo>
                  <a:lnTo>
                    <a:pt x="2278533" y="0"/>
                  </a:lnTo>
                  <a:lnTo>
                    <a:pt x="2278533" y="0"/>
                  </a:lnTo>
                </a:path>
              </a:pathLst>
            </a:custGeom>
            <a:ln w="13550" cap="flat">
              <a:solidFill>
                <a:srgbClr val="7B8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6453195" y="3839333"/>
              <a:ext cx="2257038" cy="597760"/>
            </a:xfrm>
            <a:custGeom>
              <a:avLst/>
              <a:pathLst>
                <a:path w="2257038" h="597760">
                  <a:moveTo>
                    <a:pt x="0" y="597760"/>
                  </a:moveTo>
                  <a:lnTo>
                    <a:pt x="21495" y="591847"/>
                  </a:lnTo>
                  <a:lnTo>
                    <a:pt x="42991" y="585933"/>
                  </a:lnTo>
                  <a:lnTo>
                    <a:pt x="64486" y="580020"/>
                  </a:lnTo>
                  <a:lnTo>
                    <a:pt x="85982" y="574107"/>
                  </a:lnTo>
                  <a:lnTo>
                    <a:pt x="107478" y="568195"/>
                  </a:lnTo>
                  <a:lnTo>
                    <a:pt x="128973" y="562282"/>
                  </a:lnTo>
                  <a:lnTo>
                    <a:pt x="150469" y="556370"/>
                  </a:lnTo>
                  <a:lnTo>
                    <a:pt x="171964" y="550458"/>
                  </a:lnTo>
                  <a:lnTo>
                    <a:pt x="193460" y="544546"/>
                  </a:lnTo>
                  <a:lnTo>
                    <a:pt x="214956" y="538634"/>
                  </a:lnTo>
                  <a:lnTo>
                    <a:pt x="236451" y="532723"/>
                  </a:lnTo>
                  <a:lnTo>
                    <a:pt x="257947" y="526812"/>
                  </a:lnTo>
                  <a:lnTo>
                    <a:pt x="279442" y="520901"/>
                  </a:lnTo>
                  <a:lnTo>
                    <a:pt x="300938" y="514991"/>
                  </a:lnTo>
                  <a:lnTo>
                    <a:pt x="322434" y="509081"/>
                  </a:lnTo>
                  <a:lnTo>
                    <a:pt x="343929" y="503171"/>
                  </a:lnTo>
                  <a:lnTo>
                    <a:pt x="365425" y="497262"/>
                  </a:lnTo>
                  <a:lnTo>
                    <a:pt x="386920" y="491353"/>
                  </a:lnTo>
                  <a:lnTo>
                    <a:pt x="408416" y="485445"/>
                  </a:lnTo>
                  <a:lnTo>
                    <a:pt x="429912" y="479537"/>
                  </a:lnTo>
                  <a:lnTo>
                    <a:pt x="451407" y="473630"/>
                  </a:lnTo>
                  <a:lnTo>
                    <a:pt x="472903" y="467724"/>
                  </a:lnTo>
                  <a:lnTo>
                    <a:pt x="494398" y="461818"/>
                  </a:lnTo>
                  <a:lnTo>
                    <a:pt x="515894" y="455913"/>
                  </a:lnTo>
                  <a:lnTo>
                    <a:pt x="537390" y="450009"/>
                  </a:lnTo>
                  <a:lnTo>
                    <a:pt x="558885" y="444106"/>
                  </a:lnTo>
                  <a:lnTo>
                    <a:pt x="580381" y="438204"/>
                  </a:lnTo>
                  <a:lnTo>
                    <a:pt x="601876" y="432302"/>
                  </a:lnTo>
                  <a:lnTo>
                    <a:pt x="623372" y="426402"/>
                  </a:lnTo>
                  <a:lnTo>
                    <a:pt x="644868" y="420503"/>
                  </a:lnTo>
                  <a:lnTo>
                    <a:pt x="666363" y="414606"/>
                  </a:lnTo>
                  <a:lnTo>
                    <a:pt x="687859" y="408709"/>
                  </a:lnTo>
                  <a:lnTo>
                    <a:pt x="709354" y="402815"/>
                  </a:lnTo>
                  <a:lnTo>
                    <a:pt x="730850" y="396921"/>
                  </a:lnTo>
                  <a:lnTo>
                    <a:pt x="752346" y="391030"/>
                  </a:lnTo>
                  <a:lnTo>
                    <a:pt x="773841" y="385140"/>
                  </a:lnTo>
                  <a:lnTo>
                    <a:pt x="795337" y="379253"/>
                  </a:lnTo>
                  <a:lnTo>
                    <a:pt x="816832" y="373367"/>
                  </a:lnTo>
                  <a:lnTo>
                    <a:pt x="838328" y="367484"/>
                  </a:lnTo>
                  <a:lnTo>
                    <a:pt x="859824" y="361604"/>
                  </a:lnTo>
                  <a:lnTo>
                    <a:pt x="881319" y="355726"/>
                  </a:lnTo>
                  <a:lnTo>
                    <a:pt x="902815" y="349851"/>
                  </a:lnTo>
                  <a:lnTo>
                    <a:pt x="924310" y="343979"/>
                  </a:lnTo>
                  <a:lnTo>
                    <a:pt x="945806" y="338111"/>
                  </a:lnTo>
                  <a:lnTo>
                    <a:pt x="967302" y="332246"/>
                  </a:lnTo>
                  <a:lnTo>
                    <a:pt x="988797" y="326386"/>
                  </a:lnTo>
                  <a:lnTo>
                    <a:pt x="1010293" y="320529"/>
                  </a:lnTo>
                  <a:lnTo>
                    <a:pt x="1031788" y="314677"/>
                  </a:lnTo>
                  <a:lnTo>
                    <a:pt x="1053284" y="308830"/>
                  </a:lnTo>
                  <a:lnTo>
                    <a:pt x="1074780" y="302989"/>
                  </a:lnTo>
                  <a:lnTo>
                    <a:pt x="1096275" y="297153"/>
                  </a:lnTo>
                  <a:lnTo>
                    <a:pt x="1117771" y="291323"/>
                  </a:lnTo>
                  <a:lnTo>
                    <a:pt x="1139266" y="285499"/>
                  </a:lnTo>
                  <a:lnTo>
                    <a:pt x="1160762" y="279683"/>
                  </a:lnTo>
                  <a:lnTo>
                    <a:pt x="1182258" y="273874"/>
                  </a:lnTo>
                  <a:lnTo>
                    <a:pt x="1203753" y="268073"/>
                  </a:lnTo>
                  <a:lnTo>
                    <a:pt x="1225249" y="262280"/>
                  </a:lnTo>
                  <a:lnTo>
                    <a:pt x="1246744" y="256497"/>
                  </a:lnTo>
                  <a:lnTo>
                    <a:pt x="1268240" y="250724"/>
                  </a:lnTo>
                  <a:lnTo>
                    <a:pt x="1289736" y="244961"/>
                  </a:lnTo>
                  <a:lnTo>
                    <a:pt x="1311231" y="239209"/>
                  </a:lnTo>
                  <a:lnTo>
                    <a:pt x="1332727" y="233469"/>
                  </a:lnTo>
                  <a:lnTo>
                    <a:pt x="1354222" y="227741"/>
                  </a:lnTo>
                  <a:lnTo>
                    <a:pt x="1375718" y="222027"/>
                  </a:lnTo>
                  <a:lnTo>
                    <a:pt x="1397214" y="216327"/>
                  </a:lnTo>
                  <a:lnTo>
                    <a:pt x="1418709" y="210642"/>
                  </a:lnTo>
                  <a:lnTo>
                    <a:pt x="1440205" y="204972"/>
                  </a:lnTo>
                  <a:lnTo>
                    <a:pt x="1461700" y="199319"/>
                  </a:lnTo>
                  <a:lnTo>
                    <a:pt x="1483196" y="193683"/>
                  </a:lnTo>
                  <a:lnTo>
                    <a:pt x="1504692" y="188065"/>
                  </a:lnTo>
                  <a:lnTo>
                    <a:pt x="1526187" y="182466"/>
                  </a:lnTo>
                  <a:lnTo>
                    <a:pt x="1547683" y="176886"/>
                  </a:lnTo>
                  <a:lnTo>
                    <a:pt x="1569178" y="171326"/>
                  </a:lnTo>
                  <a:lnTo>
                    <a:pt x="1590674" y="165787"/>
                  </a:lnTo>
                  <a:lnTo>
                    <a:pt x="1612170" y="160269"/>
                  </a:lnTo>
                  <a:lnTo>
                    <a:pt x="1633665" y="154772"/>
                  </a:lnTo>
                  <a:lnTo>
                    <a:pt x="1655161" y="149297"/>
                  </a:lnTo>
                  <a:lnTo>
                    <a:pt x="1676656" y="143843"/>
                  </a:lnTo>
                  <a:lnTo>
                    <a:pt x="1698152" y="138411"/>
                  </a:lnTo>
                  <a:lnTo>
                    <a:pt x="1719648" y="133000"/>
                  </a:lnTo>
                  <a:lnTo>
                    <a:pt x="1741143" y="127610"/>
                  </a:lnTo>
                  <a:lnTo>
                    <a:pt x="1762639" y="122240"/>
                  </a:lnTo>
                  <a:lnTo>
                    <a:pt x="1784134" y="116888"/>
                  </a:lnTo>
                  <a:lnTo>
                    <a:pt x="1805630" y="111555"/>
                  </a:lnTo>
                  <a:lnTo>
                    <a:pt x="1827126" y="106237"/>
                  </a:lnTo>
                  <a:lnTo>
                    <a:pt x="1848621" y="100935"/>
                  </a:lnTo>
                  <a:lnTo>
                    <a:pt x="1870117" y="95645"/>
                  </a:lnTo>
                  <a:lnTo>
                    <a:pt x="1891612" y="90366"/>
                  </a:lnTo>
                  <a:lnTo>
                    <a:pt x="1913108" y="85095"/>
                  </a:lnTo>
                  <a:lnTo>
                    <a:pt x="1934604" y="79830"/>
                  </a:lnTo>
                  <a:lnTo>
                    <a:pt x="1956099" y="74569"/>
                  </a:lnTo>
                  <a:lnTo>
                    <a:pt x="1977595" y="69309"/>
                  </a:lnTo>
                  <a:lnTo>
                    <a:pt x="1999090" y="64047"/>
                  </a:lnTo>
                  <a:lnTo>
                    <a:pt x="2020586" y="58781"/>
                  </a:lnTo>
                  <a:lnTo>
                    <a:pt x="2042082" y="53509"/>
                  </a:lnTo>
                  <a:lnTo>
                    <a:pt x="2063577" y="48228"/>
                  </a:lnTo>
                  <a:lnTo>
                    <a:pt x="2085073" y="42936"/>
                  </a:lnTo>
                  <a:lnTo>
                    <a:pt x="2106568" y="37631"/>
                  </a:lnTo>
                  <a:lnTo>
                    <a:pt x="2128064" y="32310"/>
                  </a:lnTo>
                  <a:lnTo>
                    <a:pt x="2149560" y="26974"/>
                  </a:lnTo>
                  <a:lnTo>
                    <a:pt x="2171055" y="21619"/>
                  </a:lnTo>
                  <a:lnTo>
                    <a:pt x="2192551" y="16245"/>
                  </a:lnTo>
                  <a:lnTo>
                    <a:pt x="2214046" y="10851"/>
                  </a:lnTo>
                  <a:lnTo>
                    <a:pt x="2235542" y="5436"/>
                  </a:lnTo>
                  <a:lnTo>
                    <a:pt x="2257038" y="0"/>
                  </a:lnTo>
                  <a:lnTo>
                    <a:pt x="2257038" y="0"/>
                  </a:lnTo>
                </a:path>
              </a:pathLst>
            </a:custGeom>
            <a:ln w="13550" cap="flat">
              <a:solidFill>
                <a:srgbClr val="44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6453195" y="3840306"/>
              <a:ext cx="2257038" cy="597844"/>
            </a:xfrm>
            <a:custGeom>
              <a:avLst/>
              <a:pathLst>
                <a:path w="2257038" h="597844">
                  <a:moveTo>
                    <a:pt x="0" y="597844"/>
                  </a:moveTo>
                  <a:lnTo>
                    <a:pt x="21495" y="591930"/>
                  </a:lnTo>
                  <a:lnTo>
                    <a:pt x="42991" y="586017"/>
                  </a:lnTo>
                  <a:lnTo>
                    <a:pt x="64486" y="580104"/>
                  </a:lnTo>
                  <a:lnTo>
                    <a:pt x="85982" y="574191"/>
                  </a:lnTo>
                  <a:lnTo>
                    <a:pt x="107478" y="568278"/>
                  </a:lnTo>
                  <a:lnTo>
                    <a:pt x="128973" y="562366"/>
                  </a:lnTo>
                  <a:lnTo>
                    <a:pt x="150469" y="556453"/>
                  </a:lnTo>
                  <a:lnTo>
                    <a:pt x="171964" y="550541"/>
                  </a:lnTo>
                  <a:lnTo>
                    <a:pt x="193460" y="544629"/>
                  </a:lnTo>
                  <a:lnTo>
                    <a:pt x="214956" y="538717"/>
                  </a:lnTo>
                  <a:lnTo>
                    <a:pt x="236451" y="532806"/>
                  </a:lnTo>
                  <a:lnTo>
                    <a:pt x="257947" y="526895"/>
                  </a:lnTo>
                  <a:lnTo>
                    <a:pt x="279442" y="520984"/>
                  </a:lnTo>
                  <a:lnTo>
                    <a:pt x="300938" y="515074"/>
                  </a:lnTo>
                  <a:lnTo>
                    <a:pt x="322434" y="509164"/>
                  </a:lnTo>
                  <a:lnTo>
                    <a:pt x="343929" y="503254"/>
                  </a:lnTo>
                  <a:lnTo>
                    <a:pt x="365425" y="497345"/>
                  </a:lnTo>
                  <a:lnTo>
                    <a:pt x="386920" y="491436"/>
                  </a:lnTo>
                  <a:lnTo>
                    <a:pt x="408416" y="485528"/>
                  </a:lnTo>
                  <a:lnTo>
                    <a:pt x="429912" y="479620"/>
                  </a:lnTo>
                  <a:lnTo>
                    <a:pt x="451407" y="473713"/>
                  </a:lnTo>
                  <a:lnTo>
                    <a:pt x="472903" y="467806"/>
                  </a:lnTo>
                  <a:lnTo>
                    <a:pt x="494398" y="461901"/>
                  </a:lnTo>
                  <a:lnTo>
                    <a:pt x="515894" y="455995"/>
                  </a:lnTo>
                  <a:lnTo>
                    <a:pt x="537390" y="450091"/>
                  </a:lnTo>
                  <a:lnTo>
                    <a:pt x="558885" y="444188"/>
                  </a:lnTo>
                  <a:lnTo>
                    <a:pt x="580381" y="438285"/>
                  </a:lnTo>
                  <a:lnTo>
                    <a:pt x="601876" y="432384"/>
                  </a:lnTo>
                  <a:lnTo>
                    <a:pt x="623372" y="426484"/>
                  </a:lnTo>
                  <a:lnTo>
                    <a:pt x="644868" y="420584"/>
                  </a:lnTo>
                  <a:lnTo>
                    <a:pt x="666363" y="414686"/>
                  </a:lnTo>
                  <a:lnTo>
                    <a:pt x="687859" y="408790"/>
                  </a:lnTo>
                  <a:lnTo>
                    <a:pt x="709354" y="402895"/>
                  </a:lnTo>
                  <a:lnTo>
                    <a:pt x="730850" y="397001"/>
                  </a:lnTo>
                  <a:lnTo>
                    <a:pt x="752346" y="391109"/>
                  </a:lnTo>
                  <a:lnTo>
                    <a:pt x="773841" y="385220"/>
                  </a:lnTo>
                  <a:lnTo>
                    <a:pt x="795337" y="379332"/>
                  </a:lnTo>
                  <a:lnTo>
                    <a:pt x="816832" y="373446"/>
                  </a:lnTo>
                  <a:lnTo>
                    <a:pt x="838328" y="367562"/>
                  </a:lnTo>
                  <a:lnTo>
                    <a:pt x="859824" y="361681"/>
                  </a:lnTo>
                  <a:lnTo>
                    <a:pt x="881319" y="355803"/>
                  </a:lnTo>
                  <a:lnTo>
                    <a:pt x="902815" y="349928"/>
                  </a:lnTo>
                  <a:lnTo>
                    <a:pt x="924310" y="344055"/>
                  </a:lnTo>
                  <a:lnTo>
                    <a:pt x="945806" y="338186"/>
                  </a:lnTo>
                  <a:lnTo>
                    <a:pt x="967302" y="332321"/>
                  </a:lnTo>
                  <a:lnTo>
                    <a:pt x="988797" y="326460"/>
                  </a:lnTo>
                  <a:lnTo>
                    <a:pt x="1010293" y="320602"/>
                  </a:lnTo>
                  <a:lnTo>
                    <a:pt x="1031788" y="314750"/>
                  </a:lnTo>
                  <a:lnTo>
                    <a:pt x="1053284" y="308902"/>
                  </a:lnTo>
                  <a:lnTo>
                    <a:pt x="1074780" y="303059"/>
                  </a:lnTo>
                  <a:lnTo>
                    <a:pt x="1096275" y="297222"/>
                  </a:lnTo>
                  <a:lnTo>
                    <a:pt x="1117771" y="291391"/>
                  </a:lnTo>
                  <a:lnTo>
                    <a:pt x="1139266" y="285566"/>
                  </a:lnTo>
                  <a:lnTo>
                    <a:pt x="1160762" y="279748"/>
                  </a:lnTo>
                  <a:lnTo>
                    <a:pt x="1182258" y="273938"/>
                  </a:lnTo>
                  <a:lnTo>
                    <a:pt x="1203753" y="268136"/>
                  </a:lnTo>
                  <a:lnTo>
                    <a:pt x="1225249" y="262342"/>
                  </a:lnTo>
                  <a:lnTo>
                    <a:pt x="1246744" y="256557"/>
                  </a:lnTo>
                  <a:lnTo>
                    <a:pt x="1268240" y="250782"/>
                  </a:lnTo>
                  <a:lnTo>
                    <a:pt x="1289736" y="245017"/>
                  </a:lnTo>
                  <a:lnTo>
                    <a:pt x="1311231" y="239263"/>
                  </a:lnTo>
                  <a:lnTo>
                    <a:pt x="1332727" y="233521"/>
                  </a:lnTo>
                  <a:lnTo>
                    <a:pt x="1354222" y="227791"/>
                  </a:lnTo>
                  <a:lnTo>
                    <a:pt x="1375718" y="222074"/>
                  </a:lnTo>
                  <a:lnTo>
                    <a:pt x="1397214" y="216371"/>
                  </a:lnTo>
                  <a:lnTo>
                    <a:pt x="1418709" y="210683"/>
                  </a:lnTo>
                  <a:lnTo>
                    <a:pt x="1440205" y="205011"/>
                  </a:lnTo>
                  <a:lnTo>
                    <a:pt x="1461700" y="199355"/>
                  </a:lnTo>
                  <a:lnTo>
                    <a:pt x="1483196" y="193716"/>
                  </a:lnTo>
                  <a:lnTo>
                    <a:pt x="1504692" y="188095"/>
                  </a:lnTo>
                  <a:lnTo>
                    <a:pt x="1526187" y="182492"/>
                  </a:lnTo>
                  <a:lnTo>
                    <a:pt x="1547683" y="176909"/>
                  </a:lnTo>
                  <a:lnTo>
                    <a:pt x="1569178" y="171345"/>
                  </a:lnTo>
                  <a:lnTo>
                    <a:pt x="1590674" y="165802"/>
                  </a:lnTo>
                  <a:lnTo>
                    <a:pt x="1612170" y="160280"/>
                  </a:lnTo>
                  <a:lnTo>
                    <a:pt x="1633665" y="154780"/>
                  </a:lnTo>
                  <a:lnTo>
                    <a:pt x="1655161" y="149300"/>
                  </a:lnTo>
                  <a:lnTo>
                    <a:pt x="1676656" y="143843"/>
                  </a:lnTo>
                  <a:lnTo>
                    <a:pt x="1698152" y="138407"/>
                  </a:lnTo>
                  <a:lnTo>
                    <a:pt x="1719648" y="132992"/>
                  </a:lnTo>
                  <a:lnTo>
                    <a:pt x="1741143" y="127599"/>
                  </a:lnTo>
                  <a:lnTo>
                    <a:pt x="1762639" y="122225"/>
                  </a:lnTo>
                  <a:lnTo>
                    <a:pt x="1784134" y="116870"/>
                  </a:lnTo>
                  <a:lnTo>
                    <a:pt x="1805630" y="111533"/>
                  </a:lnTo>
                  <a:lnTo>
                    <a:pt x="1827126" y="106213"/>
                  </a:lnTo>
                  <a:lnTo>
                    <a:pt x="1848621" y="100908"/>
                  </a:lnTo>
                  <a:lnTo>
                    <a:pt x="1870117" y="95616"/>
                  </a:lnTo>
                  <a:lnTo>
                    <a:pt x="1891612" y="90335"/>
                  </a:lnTo>
                  <a:lnTo>
                    <a:pt x="1913108" y="85063"/>
                  </a:lnTo>
                  <a:lnTo>
                    <a:pt x="1934604" y="79797"/>
                  </a:lnTo>
                  <a:lnTo>
                    <a:pt x="1956099" y="74536"/>
                  </a:lnTo>
                  <a:lnTo>
                    <a:pt x="1977595" y="69276"/>
                  </a:lnTo>
                  <a:lnTo>
                    <a:pt x="1999090" y="64015"/>
                  </a:lnTo>
                  <a:lnTo>
                    <a:pt x="2020586" y="58750"/>
                  </a:lnTo>
                  <a:lnTo>
                    <a:pt x="2042082" y="53479"/>
                  </a:lnTo>
                  <a:lnTo>
                    <a:pt x="2063577" y="48200"/>
                  </a:lnTo>
                  <a:lnTo>
                    <a:pt x="2085073" y="42910"/>
                  </a:lnTo>
                  <a:lnTo>
                    <a:pt x="2106568" y="37607"/>
                  </a:lnTo>
                  <a:lnTo>
                    <a:pt x="2128064" y="32289"/>
                  </a:lnTo>
                  <a:lnTo>
                    <a:pt x="2149560" y="26956"/>
                  </a:lnTo>
                  <a:lnTo>
                    <a:pt x="2171055" y="21604"/>
                  </a:lnTo>
                  <a:lnTo>
                    <a:pt x="2192551" y="16233"/>
                  </a:lnTo>
                  <a:lnTo>
                    <a:pt x="2214046" y="10843"/>
                  </a:lnTo>
                  <a:lnTo>
                    <a:pt x="2235542" y="5432"/>
                  </a:lnTo>
                  <a:lnTo>
                    <a:pt x="2257038" y="0"/>
                  </a:lnTo>
                  <a:lnTo>
                    <a:pt x="2257038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6517682" y="3855306"/>
              <a:ext cx="2192551" cy="581488"/>
            </a:xfrm>
            <a:custGeom>
              <a:avLst/>
              <a:pathLst>
                <a:path w="2192551" h="581488">
                  <a:moveTo>
                    <a:pt x="0" y="581488"/>
                  </a:moveTo>
                  <a:lnTo>
                    <a:pt x="21495" y="575575"/>
                  </a:lnTo>
                  <a:lnTo>
                    <a:pt x="42991" y="569661"/>
                  </a:lnTo>
                  <a:lnTo>
                    <a:pt x="64486" y="563748"/>
                  </a:lnTo>
                  <a:lnTo>
                    <a:pt x="85982" y="557835"/>
                  </a:lnTo>
                  <a:lnTo>
                    <a:pt x="107478" y="551923"/>
                  </a:lnTo>
                  <a:lnTo>
                    <a:pt x="128973" y="546010"/>
                  </a:lnTo>
                  <a:lnTo>
                    <a:pt x="150469" y="540098"/>
                  </a:lnTo>
                  <a:lnTo>
                    <a:pt x="171964" y="534186"/>
                  </a:lnTo>
                  <a:lnTo>
                    <a:pt x="193460" y="528274"/>
                  </a:lnTo>
                  <a:lnTo>
                    <a:pt x="214956" y="522362"/>
                  </a:lnTo>
                  <a:lnTo>
                    <a:pt x="236451" y="516451"/>
                  </a:lnTo>
                  <a:lnTo>
                    <a:pt x="257947" y="510540"/>
                  </a:lnTo>
                  <a:lnTo>
                    <a:pt x="279442" y="504629"/>
                  </a:lnTo>
                  <a:lnTo>
                    <a:pt x="300938" y="498719"/>
                  </a:lnTo>
                  <a:lnTo>
                    <a:pt x="322434" y="492809"/>
                  </a:lnTo>
                  <a:lnTo>
                    <a:pt x="343929" y="486899"/>
                  </a:lnTo>
                  <a:lnTo>
                    <a:pt x="365425" y="480990"/>
                  </a:lnTo>
                  <a:lnTo>
                    <a:pt x="386920" y="475081"/>
                  </a:lnTo>
                  <a:lnTo>
                    <a:pt x="408416" y="469173"/>
                  </a:lnTo>
                  <a:lnTo>
                    <a:pt x="429912" y="463266"/>
                  </a:lnTo>
                  <a:lnTo>
                    <a:pt x="451407" y="457359"/>
                  </a:lnTo>
                  <a:lnTo>
                    <a:pt x="472903" y="451452"/>
                  </a:lnTo>
                  <a:lnTo>
                    <a:pt x="494398" y="445547"/>
                  </a:lnTo>
                  <a:lnTo>
                    <a:pt x="515894" y="439642"/>
                  </a:lnTo>
                  <a:lnTo>
                    <a:pt x="537390" y="433738"/>
                  </a:lnTo>
                  <a:lnTo>
                    <a:pt x="558885" y="427835"/>
                  </a:lnTo>
                  <a:lnTo>
                    <a:pt x="580381" y="421932"/>
                  </a:lnTo>
                  <a:lnTo>
                    <a:pt x="601876" y="416031"/>
                  </a:lnTo>
                  <a:lnTo>
                    <a:pt x="623372" y="410131"/>
                  </a:lnTo>
                  <a:lnTo>
                    <a:pt x="644868" y="404232"/>
                  </a:lnTo>
                  <a:lnTo>
                    <a:pt x="666363" y="398335"/>
                  </a:lnTo>
                  <a:lnTo>
                    <a:pt x="687859" y="392438"/>
                  </a:lnTo>
                  <a:lnTo>
                    <a:pt x="709354" y="386544"/>
                  </a:lnTo>
                  <a:lnTo>
                    <a:pt x="730850" y="380650"/>
                  </a:lnTo>
                  <a:lnTo>
                    <a:pt x="752346" y="374759"/>
                  </a:lnTo>
                  <a:lnTo>
                    <a:pt x="773841" y="368870"/>
                  </a:lnTo>
                  <a:lnTo>
                    <a:pt x="795337" y="362982"/>
                  </a:lnTo>
                  <a:lnTo>
                    <a:pt x="816832" y="357097"/>
                  </a:lnTo>
                  <a:lnTo>
                    <a:pt x="838328" y="351214"/>
                  </a:lnTo>
                  <a:lnTo>
                    <a:pt x="859824" y="345333"/>
                  </a:lnTo>
                  <a:lnTo>
                    <a:pt x="881319" y="339456"/>
                  </a:lnTo>
                  <a:lnTo>
                    <a:pt x="902815" y="333581"/>
                  </a:lnTo>
                  <a:lnTo>
                    <a:pt x="924310" y="327710"/>
                  </a:lnTo>
                  <a:lnTo>
                    <a:pt x="945806" y="321841"/>
                  </a:lnTo>
                  <a:lnTo>
                    <a:pt x="967302" y="315977"/>
                  </a:lnTo>
                  <a:lnTo>
                    <a:pt x="988797" y="310116"/>
                  </a:lnTo>
                  <a:lnTo>
                    <a:pt x="1010293" y="304260"/>
                  </a:lnTo>
                  <a:lnTo>
                    <a:pt x="1031788" y="298409"/>
                  </a:lnTo>
                  <a:lnTo>
                    <a:pt x="1053284" y="292562"/>
                  </a:lnTo>
                  <a:lnTo>
                    <a:pt x="1074780" y="286720"/>
                  </a:lnTo>
                  <a:lnTo>
                    <a:pt x="1096275" y="280885"/>
                  </a:lnTo>
                  <a:lnTo>
                    <a:pt x="1117771" y="275055"/>
                  </a:lnTo>
                  <a:lnTo>
                    <a:pt x="1139266" y="269232"/>
                  </a:lnTo>
                  <a:lnTo>
                    <a:pt x="1160762" y="263416"/>
                  </a:lnTo>
                  <a:lnTo>
                    <a:pt x="1182258" y="257607"/>
                  </a:lnTo>
                  <a:lnTo>
                    <a:pt x="1203753" y="251807"/>
                  </a:lnTo>
                  <a:lnTo>
                    <a:pt x="1225249" y="246015"/>
                  </a:lnTo>
                  <a:lnTo>
                    <a:pt x="1246744" y="240232"/>
                  </a:lnTo>
                  <a:lnTo>
                    <a:pt x="1268240" y="234459"/>
                  </a:lnTo>
                  <a:lnTo>
                    <a:pt x="1289736" y="228697"/>
                  </a:lnTo>
                  <a:lnTo>
                    <a:pt x="1311231" y="222945"/>
                  </a:lnTo>
                  <a:lnTo>
                    <a:pt x="1332727" y="217206"/>
                  </a:lnTo>
                  <a:lnTo>
                    <a:pt x="1354222" y="211479"/>
                  </a:lnTo>
                  <a:lnTo>
                    <a:pt x="1375718" y="205766"/>
                  </a:lnTo>
                  <a:lnTo>
                    <a:pt x="1397214" y="200066"/>
                  </a:lnTo>
                  <a:lnTo>
                    <a:pt x="1418709" y="194382"/>
                  </a:lnTo>
                  <a:lnTo>
                    <a:pt x="1440205" y="188713"/>
                  </a:lnTo>
                  <a:lnTo>
                    <a:pt x="1461700" y="183061"/>
                  </a:lnTo>
                  <a:lnTo>
                    <a:pt x="1483196" y="177425"/>
                  </a:lnTo>
                  <a:lnTo>
                    <a:pt x="1504692" y="171808"/>
                  </a:lnTo>
                  <a:lnTo>
                    <a:pt x="1526187" y="166210"/>
                  </a:lnTo>
                  <a:lnTo>
                    <a:pt x="1547683" y="160631"/>
                  </a:lnTo>
                  <a:lnTo>
                    <a:pt x="1569178" y="155073"/>
                  </a:lnTo>
                  <a:lnTo>
                    <a:pt x="1590674" y="149534"/>
                  </a:lnTo>
                  <a:lnTo>
                    <a:pt x="1612170" y="144017"/>
                  </a:lnTo>
                  <a:lnTo>
                    <a:pt x="1633665" y="138522"/>
                  </a:lnTo>
                  <a:lnTo>
                    <a:pt x="1655161" y="133047"/>
                  </a:lnTo>
                  <a:lnTo>
                    <a:pt x="1676656" y="127595"/>
                  </a:lnTo>
                  <a:lnTo>
                    <a:pt x="1698152" y="122164"/>
                  </a:lnTo>
                  <a:lnTo>
                    <a:pt x="1719648" y="116754"/>
                  </a:lnTo>
                  <a:lnTo>
                    <a:pt x="1741143" y="111365"/>
                  </a:lnTo>
                  <a:lnTo>
                    <a:pt x="1762639" y="105996"/>
                  </a:lnTo>
                  <a:lnTo>
                    <a:pt x="1784134" y="100645"/>
                  </a:lnTo>
                  <a:lnTo>
                    <a:pt x="1805630" y="95312"/>
                  </a:lnTo>
                  <a:lnTo>
                    <a:pt x="1827126" y="89996"/>
                  </a:lnTo>
                  <a:lnTo>
                    <a:pt x="1848621" y="84694"/>
                  </a:lnTo>
                  <a:lnTo>
                    <a:pt x="1870117" y="79405"/>
                  </a:lnTo>
                  <a:lnTo>
                    <a:pt x="1891612" y="74126"/>
                  </a:lnTo>
                  <a:lnTo>
                    <a:pt x="1913108" y="68855"/>
                  </a:lnTo>
                  <a:lnTo>
                    <a:pt x="1934604" y="63591"/>
                  </a:lnTo>
                  <a:lnTo>
                    <a:pt x="1956099" y="58330"/>
                  </a:lnTo>
                  <a:lnTo>
                    <a:pt x="1977595" y="53070"/>
                  </a:lnTo>
                  <a:lnTo>
                    <a:pt x="1999090" y="47808"/>
                  </a:lnTo>
                  <a:lnTo>
                    <a:pt x="2020586" y="42542"/>
                  </a:lnTo>
                  <a:lnTo>
                    <a:pt x="2042082" y="37270"/>
                  </a:lnTo>
                  <a:lnTo>
                    <a:pt x="2063577" y="31988"/>
                  </a:lnTo>
                  <a:lnTo>
                    <a:pt x="2085073" y="26695"/>
                  </a:lnTo>
                  <a:lnTo>
                    <a:pt x="2106568" y="21389"/>
                  </a:lnTo>
                  <a:lnTo>
                    <a:pt x="2128064" y="16068"/>
                  </a:lnTo>
                  <a:lnTo>
                    <a:pt x="2149560" y="10730"/>
                  </a:lnTo>
                  <a:lnTo>
                    <a:pt x="2171055" y="5375"/>
                  </a:lnTo>
                  <a:lnTo>
                    <a:pt x="2192551" y="0"/>
                  </a:lnTo>
                  <a:lnTo>
                    <a:pt x="2192551" y="0"/>
                  </a:lnTo>
                </a:path>
              </a:pathLst>
            </a:custGeom>
            <a:ln w="13550" cap="flat">
              <a:solidFill>
                <a:srgbClr val="00A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6625160" y="3882603"/>
              <a:ext cx="2085073" cy="554862"/>
            </a:xfrm>
            <a:custGeom>
              <a:avLst/>
              <a:pathLst>
                <a:path w="2085073" h="554862">
                  <a:moveTo>
                    <a:pt x="0" y="554862"/>
                  </a:moveTo>
                  <a:lnTo>
                    <a:pt x="21495" y="548949"/>
                  </a:lnTo>
                  <a:lnTo>
                    <a:pt x="42991" y="543036"/>
                  </a:lnTo>
                  <a:lnTo>
                    <a:pt x="64486" y="537122"/>
                  </a:lnTo>
                  <a:lnTo>
                    <a:pt x="85982" y="531209"/>
                  </a:lnTo>
                  <a:lnTo>
                    <a:pt x="107478" y="525297"/>
                  </a:lnTo>
                  <a:lnTo>
                    <a:pt x="128973" y="519384"/>
                  </a:lnTo>
                  <a:lnTo>
                    <a:pt x="150469" y="513472"/>
                  </a:lnTo>
                  <a:lnTo>
                    <a:pt x="171964" y="507560"/>
                  </a:lnTo>
                  <a:lnTo>
                    <a:pt x="193460" y="501648"/>
                  </a:lnTo>
                  <a:lnTo>
                    <a:pt x="214956" y="495736"/>
                  </a:lnTo>
                  <a:lnTo>
                    <a:pt x="236451" y="489825"/>
                  </a:lnTo>
                  <a:lnTo>
                    <a:pt x="257947" y="483914"/>
                  </a:lnTo>
                  <a:lnTo>
                    <a:pt x="279442" y="478003"/>
                  </a:lnTo>
                  <a:lnTo>
                    <a:pt x="300938" y="472093"/>
                  </a:lnTo>
                  <a:lnTo>
                    <a:pt x="322434" y="466182"/>
                  </a:lnTo>
                  <a:lnTo>
                    <a:pt x="343929" y="460273"/>
                  </a:lnTo>
                  <a:lnTo>
                    <a:pt x="365425" y="454364"/>
                  </a:lnTo>
                  <a:lnTo>
                    <a:pt x="386920" y="448455"/>
                  </a:lnTo>
                  <a:lnTo>
                    <a:pt x="408416" y="442547"/>
                  </a:lnTo>
                  <a:lnTo>
                    <a:pt x="429912" y="436639"/>
                  </a:lnTo>
                  <a:lnTo>
                    <a:pt x="451407" y="430732"/>
                  </a:lnTo>
                  <a:lnTo>
                    <a:pt x="472903" y="424826"/>
                  </a:lnTo>
                  <a:lnTo>
                    <a:pt x="494398" y="418920"/>
                  </a:lnTo>
                  <a:lnTo>
                    <a:pt x="515894" y="413015"/>
                  </a:lnTo>
                  <a:lnTo>
                    <a:pt x="537390" y="407111"/>
                  </a:lnTo>
                  <a:lnTo>
                    <a:pt x="558885" y="401208"/>
                  </a:lnTo>
                  <a:lnTo>
                    <a:pt x="580381" y="395305"/>
                  </a:lnTo>
                  <a:lnTo>
                    <a:pt x="601876" y="389404"/>
                  </a:lnTo>
                  <a:lnTo>
                    <a:pt x="623372" y="383504"/>
                  </a:lnTo>
                  <a:lnTo>
                    <a:pt x="644868" y="377605"/>
                  </a:lnTo>
                  <a:lnTo>
                    <a:pt x="666363" y="371707"/>
                  </a:lnTo>
                  <a:lnTo>
                    <a:pt x="687859" y="365810"/>
                  </a:lnTo>
                  <a:lnTo>
                    <a:pt x="709354" y="359915"/>
                  </a:lnTo>
                  <a:lnTo>
                    <a:pt x="730850" y="354022"/>
                  </a:lnTo>
                  <a:lnTo>
                    <a:pt x="752346" y="348131"/>
                  </a:lnTo>
                  <a:lnTo>
                    <a:pt x="773841" y="342241"/>
                  </a:lnTo>
                  <a:lnTo>
                    <a:pt x="795337" y="336353"/>
                  </a:lnTo>
                  <a:lnTo>
                    <a:pt x="816832" y="330468"/>
                  </a:lnTo>
                  <a:lnTo>
                    <a:pt x="838328" y="324584"/>
                  </a:lnTo>
                  <a:lnTo>
                    <a:pt x="859824" y="318704"/>
                  </a:lnTo>
                  <a:lnTo>
                    <a:pt x="881319" y="312826"/>
                  </a:lnTo>
                  <a:lnTo>
                    <a:pt x="902815" y="306951"/>
                  </a:lnTo>
                  <a:lnTo>
                    <a:pt x="924310" y="301079"/>
                  </a:lnTo>
                  <a:lnTo>
                    <a:pt x="945806" y="295210"/>
                  </a:lnTo>
                  <a:lnTo>
                    <a:pt x="967302" y="289345"/>
                  </a:lnTo>
                  <a:lnTo>
                    <a:pt x="988797" y="283484"/>
                  </a:lnTo>
                  <a:lnTo>
                    <a:pt x="1010293" y="277628"/>
                  </a:lnTo>
                  <a:lnTo>
                    <a:pt x="1031788" y="271775"/>
                  </a:lnTo>
                  <a:lnTo>
                    <a:pt x="1053284" y="265928"/>
                  </a:lnTo>
                  <a:lnTo>
                    <a:pt x="1074780" y="260086"/>
                  </a:lnTo>
                  <a:lnTo>
                    <a:pt x="1096275" y="254250"/>
                  </a:lnTo>
                  <a:lnTo>
                    <a:pt x="1117771" y="248419"/>
                  </a:lnTo>
                  <a:lnTo>
                    <a:pt x="1139266" y="242595"/>
                  </a:lnTo>
                  <a:lnTo>
                    <a:pt x="1160762" y="236779"/>
                  </a:lnTo>
                  <a:lnTo>
                    <a:pt x="1182258" y="230969"/>
                  </a:lnTo>
                  <a:lnTo>
                    <a:pt x="1203753" y="225168"/>
                  </a:lnTo>
                  <a:lnTo>
                    <a:pt x="1225249" y="219375"/>
                  </a:lnTo>
                  <a:lnTo>
                    <a:pt x="1246744" y="213591"/>
                  </a:lnTo>
                  <a:lnTo>
                    <a:pt x="1268240" y="207817"/>
                  </a:lnTo>
                  <a:lnTo>
                    <a:pt x="1289736" y="202053"/>
                  </a:lnTo>
                  <a:lnTo>
                    <a:pt x="1311231" y="196300"/>
                  </a:lnTo>
                  <a:lnTo>
                    <a:pt x="1332727" y="190560"/>
                  </a:lnTo>
                  <a:lnTo>
                    <a:pt x="1354222" y="184831"/>
                  </a:lnTo>
                  <a:lnTo>
                    <a:pt x="1375718" y="179116"/>
                  </a:lnTo>
                  <a:lnTo>
                    <a:pt x="1397214" y="173415"/>
                  </a:lnTo>
                  <a:lnTo>
                    <a:pt x="1418709" y="167729"/>
                  </a:lnTo>
                  <a:lnTo>
                    <a:pt x="1440205" y="162058"/>
                  </a:lnTo>
                  <a:lnTo>
                    <a:pt x="1461700" y="156404"/>
                  </a:lnTo>
                  <a:lnTo>
                    <a:pt x="1483196" y="150767"/>
                  </a:lnTo>
                  <a:lnTo>
                    <a:pt x="1504692" y="145148"/>
                  </a:lnTo>
                  <a:lnTo>
                    <a:pt x="1526187" y="139548"/>
                  </a:lnTo>
                  <a:lnTo>
                    <a:pt x="1547683" y="133967"/>
                  </a:lnTo>
                  <a:lnTo>
                    <a:pt x="1569178" y="128405"/>
                  </a:lnTo>
                  <a:lnTo>
                    <a:pt x="1590674" y="122865"/>
                  </a:lnTo>
                  <a:lnTo>
                    <a:pt x="1612170" y="117345"/>
                  </a:lnTo>
                  <a:lnTo>
                    <a:pt x="1633665" y="111847"/>
                  </a:lnTo>
                  <a:lnTo>
                    <a:pt x="1655161" y="106371"/>
                  </a:lnTo>
                  <a:lnTo>
                    <a:pt x="1676656" y="100916"/>
                  </a:lnTo>
                  <a:lnTo>
                    <a:pt x="1698152" y="95482"/>
                  </a:lnTo>
                  <a:lnTo>
                    <a:pt x="1719648" y="90070"/>
                  </a:lnTo>
                  <a:lnTo>
                    <a:pt x="1741143" y="84678"/>
                  </a:lnTo>
                  <a:lnTo>
                    <a:pt x="1762639" y="79307"/>
                  </a:lnTo>
                  <a:lnTo>
                    <a:pt x="1784134" y="73954"/>
                  </a:lnTo>
                  <a:lnTo>
                    <a:pt x="1805630" y="68620"/>
                  </a:lnTo>
                  <a:lnTo>
                    <a:pt x="1827126" y="63301"/>
                  </a:lnTo>
                  <a:lnTo>
                    <a:pt x="1848621" y="57998"/>
                  </a:lnTo>
                  <a:lnTo>
                    <a:pt x="1870117" y="52707"/>
                  </a:lnTo>
                  <a:lnTo>
                    <a:pt x="1891612" y="47428"/>
                  </a:lnTo>
                  <a:lnTo>
                    <a:pt x="1913108" y="42156"/>
                  </a:lnTo>
                  <a:lnTo>
                    <a:pt x="1934604" y="36891"/>
                  </a:lnTo>
                  <a:lnTo>
                    <a:pt x="1956099" y="31630"/>
                  </a:lnTo>
                  <a:lnTo>
                    <a:pt x="1977595" y="26370"/>
                  </a:lnTo>
                  <a:lnTo>
                    <a:pt x="1999090" y="21108"/>
                  </a:lnTo>
                  <a:lnTo>
                    <a:pt x="2020586" y="15843"/>
                  </a:lnTo>
                  <a:lnTo>
                    <a:pt x="2042082" y="10571"/>
                  </a:lnTo>
                  <a:lnTo>
                    <a:pt x="2063577" y="5291"/>
                  </a:lnTo>
                  <a:lnTo>
                    <a:pt x="2085073" y="0"/>
                  </a:lnTo>
                  <a:lnTo>
                    <a:pt x="2085073" y="0"/>
                  </a:lnTo>
                </a:path>
              </a:pathLst>
            </a:custGeom>
            <a:ln w="13550" cap="flat">
              <a:solidFill>
                <a:srgbClr val="00A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5888127" y="4414672"/>
              <a:ext cx="55355" cy="2767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6033675" y="4409750"/>
              <a:ext cx="65198" cy="32599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6183370" y="4408976"/>
              <a:ext cx="66747" cy="3337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6335868" y="4239035"/>
              <a:ext cx="62689" cy="62689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6484460" y="4409127"/>
              <a:ext cx="66443" cy="33221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6634115" y="4301895"/>
              <a:ext cx="68072" cy="68072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6783307" y="4407036"/>
              <a:ext cx="70626" cy="3531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6932463" y="4336428"/>
              <a:ext cx="73252" cy="73252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7082093" y="4293385"/>
              <a:ext cx="74931" cy="74931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7232855" y="4213881"/>
              <a:ext cx="74346" cy="74346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7383123" y="4216358"/>
              <a:ext cx="74747" cy="7474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7533332" y="4140322"/>
              <a:ext cx="75268" cy="75268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7683207" y="4074648"/>
              <a:ext cx="76457" cy="7645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7834858" y="4016477"/>
              <a:ext cx="74093" cy="7409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7986917" y="3977287"/>
              <a:ext cx="70914" cy="70914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8143957" y="3945872"/>
              <a:ext cx="57771" cy="57771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5892317" y="4418862"/>
              <a:ext cx="46974" cy="23487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6038554" y="4414629"/>
              <a:ext cx="55440" cy="2772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6187891" y="4413497"/>
              <a:ext cx="57704" cy="28852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6337412" y="4412549"/>
              <a:ext cx="59600" cy="2980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6487530" y="4412197"/>
              <a:ext cx="60303" cy="30151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6637719" y="4411917"/>
              <a:ext cx="60863" cy="30431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6787360" y="4411089"/>
              <a:ext cx="62519" cy="31259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6937338" y="4410598"/>
              <a:ext cx="63501" cy="3175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7085935" y="4408725"/>
              <a:ext cx="67247" cy="33623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7237788" y="4199317"/>
              <a:ext cx="64480" cy="6448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7386801" y="4145562"/>
              <a:ext cx="67391" cy="67391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7536441" y="4140664"/>
              <a:ext cx="69050" cy="6905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7689577" y="4113294"/>
              <a:ext cx="63715" cy="63715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7840273" y="4041405"/>
              <a:ext cx="63264" cy="63264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7992875" y="4009578"/>
              <a:ext cx="58997" cy="58997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8147959" y="4015113"/>
              <a:ext cx="49768" cy="49768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5893380" y="4419924"/>
              <a:ext cx="44849" cy="22424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6039120" y="4415195"/>
              <a:ext cx="54308" cy="27154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6188835" y="4414441"/>
              <a:ext cx="55816" cy="27908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6337329" y="4412465"/>
              <a:ext cx="59767" cy="29883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6488730" y="4413397"/>
              <a:ext cx="57904" cy="28952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6640649" y="4414847"/>
              <a:ext cx="55004" cy="27502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6794571" y="4119125"/>
              <a:ext cx="48098" cy="48098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6943381" y="4088009"/>
              <a:ext cx="51415" cy="51415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7089202" y="4136476"/>
              <a:ext cx="60713" cy="60713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7239449" y="4107834"/>
              <a:ext cx="61157" cy="6115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7391164" y="4161008"/>
              <a:ext cx="58666" cy="58666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7542047" y="4179918"/>
              <a:ext cx="57837" cy="5783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7691323" y="4201146"/>
              <a:ext cx="60224" cy="60224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7841374" y="4083516"/>
              <a:ext cx="61060" cy="61060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7993980" y="4038776"/>
              <a:ext cx="56787" cy="5678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8148399" y="4086697"/>
              <a:ext cx="48887" cy="4888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5893298" y="4419842"/>
              <a:ext cx="45014" cy="22507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6039713" y="4415788"/>
              <a:ext cx="53122" cy="2656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6188876" y="4414482"/>
              <a:ext cx="55734" cy="27867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6340542" y="4415679"/>
              <a:ext cx="53340" cy="26670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6490625" y="4415293"/>
              <a:ext cx="54113" cy="27056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6640604" y="4414802"/>
              <a:ext cx="55093" cy="27546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6789349" y="4413078"/>
              <a:ext cx="58543" cy="2927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6940204" y="4413463"/>
              <a:ext cx="57771" cy="28885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7088528" y="4256226"/>
              <a:ext cx="62061" cy="6206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7239837" y="4140498"/>
              <a:ext cx="60381" cy="6038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7388805" y="4201094"/>
              <a:ext cx="63383" cy="63383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7537892" y="4090644"/>
              <a:ext cx="66147" cy="66147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7688346" y="4039964"/>
              <a:ext cx="66179" cy="66179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7839137" y="4022494"/>
              <a:ext cx="65534" cy="65534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7990712" y="3976777"/>
              <a:ext cx="63323" cy="63323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8146779" y="3922466"/>
              <a:ext cx="52128" cy="52128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5892987" y="4419531"/>
              <a:ext cx="45635" cy="22817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6038662" y="4414737"/>
              <a:ext cx="55225" cy="27612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6189002" y="4414608"/>
              <a:ext cx="55483" cy="27741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6339800" y="4414937"/>
              <a:ext cx="54823" cy="27411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6488198" y="4412865"/>
              <a:ext cx="58967" cy="29483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6639794" y="4413992"/>
              <a:ext cx="56713" cy="28356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6789802" y="4413531"/>
              <a:ext cx="57636" cy="28818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6936422" y="4366577"/>
              <a:ext cx="65334" cy="65334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7086508" y="4222045"/>
              <a:ext cx="66100" cy="66100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7237428" y="4195667"/>
              <a:ext cx="65198" cy="65198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7388009" y="4113165"/>
              <a:ext cx="64975" cy="64975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7538224" y="4092302"/>
              <a:ext cx="65484" cy="65484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7689123" y="4037586"/>
              <a:ext cx="64623" cy="64623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7839187" y="4006758"/>
              <a:ext cx="65434" cy="65434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7991288" y="3980498"/>
              <a:ext cx="62172" cy="62172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8146937" y="3950956"/>
              <a:ext cx="51811" cy="51811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4819529" y="5817783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4819529" y="5640204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4819529" y="5455997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4819529" y="5287207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4819529" y="5118416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4819529" y="4934210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6711142" y="5143781"/>
              <a:ext cx="1999090" cy="672981"/>
            </a:xfrm>
            <a:custGeom>
              <a:avLst/>
              <a:pathLst>
                <a:path w="1999090" h="672981">
                  <a:moveTo>
                    <a:pt x="0" y="593610"/>
                  </a:moveTo>
                  <a:lnTo>
                    <a:pt x="21495" y="587536"/>
                  </a:lnTo>
                  <a:lnTo>
                    <a:pt x="42991" y="581463"/>
                  </a:lnTo>
                  <a:lnTo>
                    <a:pt x="64486" y="575389"/>
                  </a:lnTo>
                  <a:lnTo>
                    <a:pt x="85982" y="569315"/>
                  </a:lnTo>
                  <a:lnTo>
                    <a:pt x="107478" y="563242"/>
                  </a:lnTo>
                  <a:lnTo>
                    <a:pt x="128973" y="557168"/>
                  </a:lnTo>
                  <a:lnTo>
                    <a:pt x="150469" y="551094"/>
                  </a:lnTo>
                  <a:lnTo>
                    <a:pt x="171964" y="545020"/>
                  </a:lnTo>
                  <a:lnTo>
                    <a:pt x="193460" y="538946"/>
                  </a:lnTo>
                  <a:lnTo>
                    <a:pt x="214956" y="532872"/>
                  </a:lnTo>
                  <a:lnTo>
                    <a:pt x="236451" y="526798"/>
                  </a:lnTo>
                  <a:lnTo>
                    <a:pt x="257947" y="520725"/>
                  </a:lnTo>
                  <a:lnTo>
                    <a:pt x="279442" y="514651"/>
                  </a:lnTo>
                  <a:lnTo>
                    <a:pt x="300938" y="508577"/>
                  </a:lnTo>
                  <a:lnTo>
                    <a:pt x="322434" y="502504"/>
                  </a:lnTo>
                  <a:lnTo>
                    <a:pt x="343929" y="496430"/>
                  </a:lnTo>
                  <a:lnTo>
                    <a:pt x="365425" y="490357"/>
                  </a:lnTo>
                  <a:lnTo>
                    <a:pt x="386920" y="484283"/>
                  </a:lnTo>
                  <a:lnTo>
                    <a:pt x="408416" y="478210"/>
                  </a:lnTo>
                  <a:lnTo>
                    <a:pt x="429912" y="472137"/>
                  </a:lnTo>
                  <a:lnTo>
                    <a:pt x="451407" y="466064"/>
                  </a:lnTo>
                  <a:lnTo>
                    <a:pt x="472903" y="459992"/>
                  </a:lnTo>
                  <a:lnTo>
                    <a:pt x="494398" y="453919"/>
                  </a:lnTo>
                  <a:lnTo>
                    <a:pt x="515894" y="447847"/>
                  </a:lnTo>
                  <a:lnTo>
                    <a:pt x="537390" y="441775"/>
                  </a:lnTo>
                  <a:lnTo>
                    <a:pt x="558885" y="435703"/>
                  </a:lnTo>
                  <a:lnTo>
                    <a:pt x="580381" y="429632"/>
                  </a:lnTo>
                  <a:lnTo>
                    <a:pt x="601876" y="423560"/>
                  </a:lnTo>
                  <a:lnTo>
                    <a:pt x="623372" y="417489"/>
                  </a:lnTo>
                  <a:lnTo>
                    <a:pt x="644868" y="411418"/>
                  </a:lnTo>
                  <a:lnTo>
                    <a:pt x="666363" y="405347"/>
                  </a:lnTo>
                  <a:lnTo>
                    <a:pt x="687859" y="399276"/>
                  </a:lnTo>
                  <a:lnTo>
                    <a:pt x="709354" y="393205"/>
                  </a:lnTo>
                  <a:lnTo>
                    <a:pt x="730850" y="387133"/>
                  </a:lnTo>
                  <a:lnTo>
                    <a:pt x="752346" y="381061"/>
                  </a:lnTo>
                  <a:lnTo>
                    <a:pt x="773841" y="374989"/>
                  </a:lnTo>
                  <a:lnTo>
                    <a:pt x="795337" y="368915"/>
                  </a:lnTo>
                  <a:lnTo>
                    <a:pt x="816832" y="362839"/>
                  </a:lnTo>
                  <a:lnTo>
                    <a:pt x="838328" y="356762"/>
                  </a:lnTo>
                  <a:lnTo>
                    <a:pt x="859824" y="350682"/>
                  </a:lnTo>
                  <a:lnTo>
                    <a:pt x="881319" y="344599"/>
                  </a:lnTo>
                  <a:lnTo>
                    <a:pt x="902815" y="338511"/>
                  </a:lnTo>
                  <a:lnTo>
                    <a:pt x="924310" y="332418"/>
                  </a:lnTo>
                  <a:lnTo>
                    <a:pt x="945806" y="326318"/>
                  </a:lnTo>
                  <a:lnTo>
                    <a:pt x="967302" y="320209"/>
                  </a:lnTo>
                  <a:lnTo>
                    <a:pt x="988797" y="314089"/>
                  </a:lnTo>
                  <a:lnTo>
                    <a:pt x="1010293" y="307955"/>
                  </a:lnTo>
                  <a:lnTo>
                    <a:pt x="1031788" y="301805"/>
                  </a:lnTo>
                  <a:lnTo>
                    <a:pt x="1053284" y="295635"/>
                  </a:lnTo>
                  <a:lnTo>
                    <a:pt x="1074780" y="289440"/>
                  </a:lnTo>
                  <a:lnTo>
                    <a:pt x="1096275" y="283218"/>
                  </a:lnTo>
                  <a:lnTo>
                    <a:pt x="1117771" y="276962"/>
                  </a:lnTo>
                  <a:lnTo>
                    <a:pt x="1139266" y="270669"/>
                  </a:lnTo>
                  <a:lnTo>
                    <a:pt x="1160762" y="264335"/>
                  </a:lnTo>
                  <a:lnTo>
                    <a:pt x="1182258" y="257957"/>
                  </a:lnTo>
                  <a:lnTo>
                    <a:pt x="1203753" y="251534"/>
                  </a:lnTo>
                  <a:lnTo>
                    <a:pt x="1225249" y="245066"/>
                  </a:lnTo>
                  <a:lnTo>
                    <a:pt x="1246744" y="238556"/>
                  </a:lnTo>
                  <a:lnTo>
                    <a:pt x="1268240" y="232007"/>
                  </a:lnTo>
                  <a:lnTo>
                    <a:pt x="1289736" y="225425"/>
                  </a:lnTo>
                  <a:lnTo>
                    <a:pt x="1311231" y="218815"/>
                  </a:lnTo>
                  <a:lnTo>
                    <a:pt x="1332727" y="212183"/>
                  </a:lnTo>
                  <a:lnTo>
                    <a:pt x="1354222" y="205535"/>
                  </a:lnTo>
                  <a:lnTo>
                    <a:pt x="1375718" y="198876"/>
                  </a:lnTo>
                  <a:lnTo>
                    <a:pt x="1397214" y="192208"/>
                  </a:lnTo>
                  <a:lnTo>
                    <a:pt x="1418709" y="185536"/>
                  </a:lnTo>
                  <a:lnTo>
                    <a:pt x="1440205" y="178860"/>
                  </a:lnTo>
                  <a:lnTo>
                    <a:pt x="1461700" y="172183"/>
                  </a:lnTo>
                  <a:lnTo>
                    <a:pt x="1483196" y="165504"/>
                  </a:lnTo>
                  <a:lnTo>
                    <a:pt x="1504692" y="158822"/>
                  </a:lnTo>
                  <a:lnTo>
                    <a:pt x="1526187" y="152136"/>
                  </a:lnTo>
                  <a:lnTo>
                    <a:pt x="1547683" y="145444"/>
                  </a:lnTo>
                  <a:lnTo>
                    <a:pt x="1569178" y="138744"/>
                  </a:lnTo>
                  <a:lnTo>
                    <a:pt x="1590674" y="132033"/>
                  </a:lnTo>
                  <a:lnTo>
                    <a:pt x="1612170" y="125307"/>
                  </a:lnTo>
                  <a:lnTo>
                    <a:pt x="1633665" y="118566"/>
                  </a:lnTo>
                  <a:lnTo>
                    <a:pt x="1655161" y="111805"/>
                  </a:lnTo>
                  <a:lnTo>
                    <a:pt x="1676656" y="105022"/>
                  </a:lnTo>
                  <a:lnTo>
                    <a:pt x="1698152" y="98215"/>
                  </a:lnTo>
                  <a:lnTo>
                    <a:pt x="1719648" y="91383"/>
                  </a:lnTo>
                  <a:lnTo>
                    <a:pt x="1741143" y="84523"/>
                  </a:lnTo>
                  <a:lnTo>
                    <a:pt x="1762639" y="77635"/>
                  </a:lnTo>
                  <a:lnTo>
                    <a:pt x="1784134" y="70718"/>
                  </a:lnTo>
                  <a:lnTo>
                    <a:pt x="1805630" y="63771"/>
                  </a:lnTo>
                  <a:lnTo>
                    <a:pt x="1827126" y="56795"/>
                  </a:lnTo>
                  <a:lnTo>
                    <a:pt x="1848621" y="49790"/>
                  </a:lnTo>
                  <a:lnTo>
                    <a:pt x="1870117" y="42756"/>
                  </a:lnTo>
                  <a:lnTo>
                    <a:pt x="1891612" y="35693"/>
                  </a:lnTo>
                  <a:lnTo>
                    <a:pt x="1913108" y="28604"/>
                  </a:lnTo>
                  <a:lnTo>
                    <a:pt x="1934604" y="21489"/>
                  </a:lnTo>
                  <a:lnTo>
                    <a:pt x="1956099" y="14349"/>
                  </a:lnTo>
                  <a:lnTo>
                    <a:pt x="1977595" y="7185"/>
                  </a:lnTo>
                  <a:lnTo>
                    <a:pt x="1999090" y="0"/>
                  </a:lnTo>
                  <a:lnTo>
                    <a:pt x="1999090" y="51283"/>
                  </a:lnTo>
                  <a:lnTo>
                    <a:pt x="1977595" y="57028"/>
                  </a:lnTo>
                  <a:lnTo>
                    <a:pt x="1956099" y="62756"/>
                  </a:lnTo>
                  <a:lnTo>
                    <a:pt x="1934604" y="68467"/>
                  </a:lnTo>
                  <a:lnTo>
                    <a:pt x="1913108" y="74161"/>
                  </a:lnTo>
                  <a:lnTo>
                    <a:pt x="1891612" y="79839"/>
                  </a:lnTo>
                  <a:lnTo>
                    <a:pt x="1870117" y="85502"/>
                  </a:lnTo>
                  <a:lnTo>
                    <a:pt x="1848621" y="91149"/>
                  </a:lnTo>
                  <a:lnTo>
                    <a:pt x="1827126" y="96783"/>
                  </a:lnTo>
                  <a:lnTo>
                    <a:pt x="1805630" y="102404"/>
                  </a:lnTo>
                  <a:lnTo>
                    <a:pt x="1784134" y="108013"/>
                  </a:lnTo>
                  <a:lnTo>
                    <a:pt x="1762639" y="113613"/>
                  </a:lnTo>
                  <a:lnTo>
                    <a:pt x="1741143" y="119205"/>
                  </a:lnTo>
                  <a:lnTo>
                    <a:pt x="1719648" y="124791"/>
                  </a:lnTo>
                  <a:lnTo>
                    <a:pt x="1698152" y="130374"/>
                  </a:lnTo>
                  <a:lnTo>
                    <a:pt x="1676656" y="135956"/>
                  </a:lnTo>
                  <a:lnTo>
                    <a:pt x="1655161" y="141539"/>
                  </a:lnTo>
                  <a:lnTo>
                    <a:pt x="1633665" y="147127"/>
                  </a:lnTo>
                  <a:lnTo>
                    <a:pt x="1612170" y="152722"/>
                  </a:lnTo>
                  <a:lnTo>
                    <a:pt x="1590674" y="158328"/>
                  </a:lnTo>
                  <a:lnTo>
                    <a:pt x="1569178" y="163946"/>
                  </a:lnTo>
                  <a:lnTo>
                    <a:pt x="1547683" y="169581"/>
                  </a:lnTo>
                  <a:lnTo>
                    <a:pt x="1526187" y="175235"/>
                  </a:lnTo>
                  <a:lnTo>
                    <a:pt x="1504692" y="180912"/>
                  </a:lnTo>
                  <a:lnTo>
                    <a:pt x="1483196" y="186615"/>
                  </a:lnTo>
                  <a:lnTo>
                    <a:pt x="1461700" y="192347"/>
                  </a:lnTo>
                  <a:lnTo>
                    <a:pt x="1440205" y="198112"/>
                  </a:lnTo>
                  <a:lnTo>
                    <a:pt x="1418709" y="203915"/>
                  </a:lnTo>
                  <a:lnTo>
                    <a:pt x="1397214" y="209758"/>
                  </a:lnTo>
                  <a:lnTo>
                    <a:pt x="1375718" y="215647"/>
                  </a:lnTo>
                  <a:lnTo>
                    <a:pt x="1354222" y="221586"/>
                  </a:lnTo>
                  <a:lnTo>
                    <a:pt x="1332727" y="227581"/>
                  </a:lnTo>
                  <a:lnTo>
                    <a:pt x="1311231" y="233637"/>
                  </a:lnTo>
                  <a:lnTo>
                    <a:pt x="1289736" y="239760"/>
                  </a:lnTo>
                  <a:lnTo>
                    <a:pt x="1268240" y="245956"/>
                  </a:lnTo>
                  <a:lnTo>
                    <a:pt x="1246744" y="252230"/>
                  </a:lnTo>
                  <a:lnTo>
                    <a:pt x="1225249" y="258585"/>
                  </a:lnTo>
                  <a:lnTo>
                    <a:pt x="1203753" y="265025"/>
                  </a:lnTo>
                  <a:lnTo>
                    <a:pt x="1182258" y="271550"/>
                  </a:lnTo>
                  <a:lnTo>
                    <a:pt x="1160762" y="278160"/>
                  </a:lnTo>
                  <a:lnTo>
                    <a:pt x="1139266" y="284850"/>
                  </a:lnTo>
                  <a:lnTo>
                    <a:pt x="1117771" y="291617"/>
                  </a:lnTo>
                  <a:lnTo>
                    <a:pt x="1096275" y="298455"/>
                  </a:lnTo>
                  <a:lnTo>
                    <a:pt x="1074780" y="305357"/>
                  </a:lnTo>
                  <a:lnTo>
                    <a:pt x="1053284" y="312318"/>
                  </a:lnTo>
                  <a:lnTo>
                    <a:pt x="1031788" y="319330"/>
                  </a:lnTo>
                  <a:lnTo>
                    <a:pt x="1010293" y="326389"/>
                  </a:lnTo>
                  <a:lnTo>
                    <a:pt x="988797" y="333489"/>
                  </a:lnTo>
                  <a:lnTo>
                    <a:pt x="967302" y="340626"/>
                  </a:lnTo>
                  <a:lnTo>
                    <a:pt x="945806" y="347794"/>
                  </a:lnTo>
                  <a:lnTo>
                    <a:pt x="924310" y="354991"/>
                  </a:lnTo>
                  <a:lnTo>
                    <a:pt x="902815" y="362214"/>
                  </a:lnTo>
                  <a:lnTo>
                    <a:pt x="881319" y="369459"/>
                  </a:lnTo>
                  <a:lnTo>
                    <a:pt x="859824" y="376723"/>
                  </a:lnTo>
                  <a:lnTo>
                    <a:pt x="838328" y="384006"/>
                  </a:lnTo>
                  <a:lnTo>
                    <a:pt x="816832" y="391305"/>
                  </a:lnTo>
                  <a:lnTo>
                    <a:pt x="795337" y="398617"/>
                  </a:lnTo>
                  <a:lnTo>
                    <a:pt x="773841" y="405943"/>
                  </a:lnTo>
                  <a:lnTo>
                    <a:pt x="752346" y="413280"/>
                  </a:lnTo>
                  <a:lnTo>
                    <a:pt x="730850" y="420628"/>
                  </a:lnTo>
                  <a:lnTo>
                    <a:pt x="709354" y="427985"/>
                  </a:lnTo>
                  <a:lnTo>
                    <a:pt x="687859" y="435351"/>
                  </a:lnTo>
                  <a:lnTo>
                    <a:pt x="666363" y="442724"/>
                  </a:lnTo>
                  <a:lnTo>
                    <a:pt x="644868" y="450104"/>
                  </a:lnTo>
                  <a:lnTo>
                    <a:pt x="623372" y="457491"/>
                  </a:lnTo>
                  <a:lnTo>
                    <a:pt x="601876" y="464883"/>
                  </a:lnTo>
                  <a:lnTo>
                    <a:pt x="580381" y="472280"/>
                  </a:lnTo>
                  <a:lnTo>
                    <a:pt x="558885" y="479682"/>
                  </a:lnTo>
                  <a:lnTo>
                    <a:pt x="537390" y="487089"/>
                  </a:lnTo>
                  <a:lnTo>
                    <a:pt x="515894" y="494499"/>
                  </a:lnTo>
                  <a:lnTo>
                    <a:pt x="494398" y="501914"/>
                  </a:lnTo>
                  <a:lnTo>
                    <a:pt x="472903" y="509331"/>
                  </a:lnTo>
                  <a:lnTo>
                    <a:pt x="451407" y="516751"/>
                  </a:lnTo>
                  <a:lnTo>
                    <a:pt x="429912" y="524175"/>
                  </a:lnTo>
                  <a:lnTo>
                    <a:pt x="408416" y="531600"/>
                  </a:lnTo>
                  <a:lnTo>
                    <a:pt x="386920" y="539028"/>
                  </a:lnTo>
                  <a:lnTo>
                    <a:pt x="365425" y="546459"/>
                  </a:lnTo>
                  <a:lnTo>
                    <a:pt x="343929" y="553891"/>
                  </a:lnTo>
                  <a:lnTo>
                    <a:pt x="322434" y="561325"/>
                  </a:lnTo>
                  <a:lnTo>
                    <a:pt x="300938" y="568761"/>
                  </a:lnTo>
                  <a:lnTo>
                    <a:pt x="279442" y="576198"/>
                  </a:lnTo>
                  <a:lnTo>
                    <a:pt x="257947" y="583637"/>
                  </a:lnTo>
                  <a:lnTo>
                    <a:pt x="236451" y="591077"/>
                  </a:lnTo>
                  <a:lnTo>
                    <a:pt x="214956" y="598518"/>
                  </a:lnTo>
                  <a:lnTo>
                    <a:pt x="193460" y="605960"/>
                  </a:lnTo>
                  <a:lnTo>
                    <a:pt x="171964" y="613404"/>
                  </a:lnTo>
                  <a:lnTo>
                    <a:pt x="150469" y="620848"/>
                  </a:lnTo>
                  <a:lnTo>
                    <a:pt x="128973" y="628293"/>
                  </a:lnTo>
                  <a:lnTo>
                    <a:pt x="107478" y="635740"/>
                  </a:lnTo>
                  <a:lnTo>
                    <a:pt x="85982" y="643186"/>
                  </a:lnTo>
                  <a:lnTo>
                    <a:pt x="64486" y="650634"/>
                  </a:lnTo>
                  <a:lnTo>
                    <a:pt x="42991" y="658083"/>
                  </a:lnTo>
                  <a:lnTo>
                    <a:pt x="21495" y="665532"/>
                  </a:lnTo>
                  <a:lnTo>
                    <a:pt x="0" y="672981"/>
                  </a:lnTo>
                  <a:close/>
                </a:path>
              </a:pathLst>
            </a:custGeom>
            <a:solidFill>
              <a:srgbClr val="00A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6711142" y="5143781"/>
              <a:ext cx="1999090" cy="593610"/>
            </a:xfrm>
            <a:custGeom>
              <a:avLst/>
              <a:pathLst>
                <a:path w="1999090" h="593610">
                  <a:moveTo>
                    <a:pt x="0" y="593610"/>
                  </a:moveTo>
                  <a:lnTo>
                    <a:pt x="21495" y="587536"/>
                  </a:lnTo>
                  <a:lnTo>
                    <a:pt x="42991" y="581463"/>
                  </a:lnTo>
                  <a:lnTo>
                    <a:pt x="64486" y="575389"/>
                  </a:lnTo>
                  <a:lnTo>
                    <a:pt x="85982" y="569315"/>
                  </a:lnTo>
                  <a:lnTo>
                    <a:pt x="107478" y="563242"/>
                  </a:lnTo>
                  <a:lnTo>
                    <a:pt x="128973" y="557168"/>
                  </a:lnTo>
                  <a:lnTo>
                    <a:pt x="150469" y="551094"/>
                  </a:lnTo>
                  <a:lnTo>
                    <a:pt x="171964" y="545020"/>
                  </a:lnTo>
                  <a:lnTo>
                    <a:pt x="193460" y="538946"/>
                  </a:lnTo>
                  <a:lnTo>
                    <a:pt x="214956" y="532872"/>
                  </a:lnTo>
                  <a:lnTo>
                    <a:pt x="236451" y="526798"/>
                  </a:lnTo>
                  <a:lnTo>
                    <a:pt x="257947" y="520725"/>
                  </a:lnTo>
                  <a:lnTo>
                    <a:pt x="279442" y="514651"/>
                  </a:lnTo>
                  <a:lnTo>
                    <a:pt x="300938" y="508577"/>
                  </a:lnTo>
                  <a:lnTo>
                    <a:pt x="322434" y="502504"/>
                  </a:lnTo>
                  <a:lnTo>
                    <a:pt x="343929" y="496430"/>
                  </a:lnTo>
                  <a:lnTo>
                    <a:pt x="365425" y="490357"/>
                  </a:lnTo>
                  <a:lnTo>
                    <a:pt x="386920" y="484283"/>
                  </a:lnTo>
                  <a:lnTo>
                    <a:pt x="408416" y="478210"/>
                  </a:lnTo>
                  <a:lnTo>
                    <a:pt x="429912" y="472137"/>
                  </a:lnTo>
                  <a:lnTo>
                    <a:pt x="451407" y="466064"/>
                  </a:lnTo>
                  <a:lnTo>
                    <a:pt x="472903" y="459992"/>
                  </a:lnTo>
                  <a:lnTo>
                    <a:pt x="494398" y="453919"/>
                  </a:lnTo>
                  <a:lnTo>
                    <a:pt x="515894" y="447847"/>
                  </a:lnTo>
                  <a:lnTo>
                    <a:pt x="537390" y="441775"/>
                  </a:lnTo>
                  <a:lnTo>
                    <a:pt x="558885" y="435703"/>
                  </a:lnTo>
                  <a:lnTo>
                    <a:pt x="580381" y="429632"/>
                  </a:lnTo>
                  <a:lnTo>
                    <a:pt x="601876" y="423560"/>
                  </a:lnTo>
                  <a:lnTo>
                    <a:pt x="623372" y="417489"/>
                  </a:lnTo>
                  <a:lnTo>
                    <a:pt x="644868" y="411418"/>
                  </a:lnTo>
                  <a:lnTo>
                    <a:pt x="666363" y="405347"/>
                  </a:lnTo>
                  <a:lnTo>
                    <a:pt x="687859" y="399276"/>
                  </a:lnTo>
                  <a:lnTo>
                    <a:pt x="709354" y="393205"/>
                  </a:lnTo>
                  <a:lnTo>
                    <a:pt x="730850" y="387133"/>
                  </a:lnTo>
                  <a:lnTo>
                    <a:pt x="752346" y="381061"/>
                  </a:lnTo>
                  <a:lnTo>
                    <a:pt x="773841" y="374989"/>
                  </a:lnTo>
                  <a:lnTo>
                    <a:pt x="795337" y="368915"/>
                  </a:lnTo>
                  <a:lnTo>
                    <a:pt x="816832" y="362839"/>
                  </a:lnTo>
                  <a:lnTo>
                    <a:pt x="838328" y="356762"/>
                  </a:lnTo>
                  <a:lnTo>
                    <a:pt x="859824" y="350682"/>
                  </a:lnTo>
                  <a:lnTo>
                    <a:pt x="881319" y="344599"/>
                  </a:lnTo>
                  <a:lnTo>
                    <a:pt x="902815" y="338511"/>
                  </a:lnTo>
                  <a:lnTo>
                    <a:pt x="924310" y="332418"/>
                  </a:lnTo>
                  <a:lnTo>
                    <a:pt x="945806" y="326318"/>
                  </a:lnTo>
                  <a:lnTo>
                    <a:pt x="967302" y="320209"/>
                  </a:lnTo>
                  <a:lnTo>
                    <a:pt x="988797" y="314089"/>
                  </a:lnTo>
                  <a:lnTo>
                    <a:pt x="1010293" y="307955"/>
                  </a:lnTo>
                  <a:lnTo>
                    <a:pt x="1031788" y="301805"/>
                  </a:lnTo>
                  <a:lnTo>
                    <a:pt x="1053284" y="295635"/>
                  </a:lnTo>
                  <a:lnTo>
                    <a:pt x="1074780" y="289440"/>
                  </a:lnTo>
                  <a:lnTo>
                    <a:pt x="1096275" y="283218"/>
                  </a:lnTo>
                  <a:lnTo>
                    <a:pt x="1117771" y="276962"/>
                  </a:lnTo>
                  <a:lnTo>
                    <a:pt x="1139266" y="270669"/>
                  </a:lnTo>
                  <a:lnTo>
                    <a:pt x="1160762" y="264335"/>
                  </a:lnTo>
                  <a:lnTo>
                    <a:pt x="1182258" y="257957"/>
                  </a:lnTo>
                  <a:lnTo>
                    <a:pt x="1203753" y="251534"/>
                  </a:lnTo>
                  <a:lnTo>
                    <a:pt x="1225249" y="245066"/>
                  </a:lnTo>
                  <a:lnTo>
                    <a:pt x="1246744" y="238556"/>
                  </a:lnTo>
                  <a:lnTo>
                    <a:pt x="1268240" y="232007"/>
                  </a:lnTo>
                  <a:lnTo>
                    <a:pt x="1289736" y="225425"/>
                  </a:lnTo>
                  <a:lnTo>
                    <a:pt x="1311231" y="218815"/>
                  </a:lnTo>
                  <a:lnTo>
                    <a:pt x="1332727" y="212183"/>
                  </a:lnTo>
                  <a:lnTo>
                    <a:pt x="1354222" y="205535"/>
                  </a:lnTo>
                  <a:lnTo>
                    <a:pt x="1375718" y="198876"/>
                  </a:lnTo>
                  <a:lnTo>
                    <a:pt x="1397214" y="192208"/>
                  </a:lnTo>
                  <a:lnTo>
                    <a:pt x="1418709" y="185536"/>
                  </a:lnTo>
                  <a:lnTo>
                    <a:pt x="1440205" y="178860"/>
                  </a:lnTo>
                  <a:lnTo>
                    <a:pt x="1461700" y="172183"/>
                  </a:lnTo>
                  <a:lnTo>
                    <a:pt x="1483196" y="165504"/>
                  </a:lnTo>
                  <a:lnTo>
                    <a:pt x="1504692" y="158822"/>
                  </a:lnTo>
                  <a:lnTo>
                    <a:pt x="1526187" y="152136"/>
                  </a:lnTo>
                  <a:lnTo>
                    <a:pt x="1547683" y="145444"/>
                  </a:lnTo>
                  <a:lnTo>
                    <a:pt x="1569178" y="138744"/>
                  </a:lnTo>
                  <a:lnTo>
                    <a:pt x="1590674" y="132033"/>
                  </a:lnTo>
                  <a:lnTo>
                    <a:pt x="1612170" y="125307"/>
                  </a:lnTo>
                  <a:lnTo>
                    <a:pt x="1633665" y="118566"/>
                  </a:lnTo>
                  <a:lnTo>
                    <a:pt x="1655161" y="111805"/>
                  </a:lnTo>
                  <a:lnTo>
                    <a:pt x="1676656" y="105022"/>
                  </a:lnTo>
                  <a:lnTo>
                    <a:pt x="1698152" y="98215"/>
                  </a:lnTo>
                  <a:lnTo>
                    <a:pt x="1719648" y="91383"/>
                  </a:lnTo>
                  <a:lnTo>
                    <a:pt x="1741143" y="84523"/>
                  </a:lnTo>
                  <a:lnTo>
                    <a:pt x="1762639" y="77635"/>
                  </a:lnTo>
                  <a:lnTo>
                    <a:pt x="1784134" y="70718"/>
                  </a:lnTo>
                  <a:lnTo>
                    <a:pt x="1805630" y="63771"/>
                  </a:lnTo>
                  <a:lnTo>
                    <a:pt x="1827126" y="56795"/>
                  </a:lnTo>
                  <a:lnTo>
                    <a:pt x="1848621" y="49790"/>
                  </a:lnTo>
                  <a:lnTo>
                    <a:pt x="1870117" y="42756"/>
                  </a:lnTo>
                  <a:lnTo>
                    <a:pt x="1891612" y="35693"/>
                  </a:lnTo>
                  <a:lnTo>
                    <a:pt x="1913108" y="28604"/>
                  </a:lnTo>
                  <a:lnTo>
                    <a:pt x="1934604" y="21489"/>
                  </a:lnTo>
                  <a:lnTo>
                    <a:pt x="1956099" y="14349"/>
                  </a:lnTo>
                  <a:lnTo>
                    <a:pt x="1977595" y="7185"/>
                  </a:lnTo>
                  <a:lnTo>
                    <a:pt x="1999090" y="0"/>
                  </a:lnTo>
                  <a:lnTo>
                    <a:pt x="199909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6711142" y="5195065"/>
              <a:ext cx="1999090" cy="621697"/>
            </a:xfrm>
            <a:custGeom>
              <a:avLst/>
              <a:pathLst>
                <a:path w="1999090" h="621697">
                  <a:moveTo>
                    <a:pt x="1999090" y="0"/>
                  </a:moveTo>
                  <a:lnTo>
                    <a:pt x="1999090" y="0"/>
                  </a:lnTo>
                  <a:lnTo>
                    <a:pt x="1977595" y="5744"/>
                  </a:lnTo>
                  <a:lnTo>
                    <a:pt x="1956099" y="11472"/>
                  </a:lnTo>
                  <a:lnTo>
                    <a:pt x="1934604" y="17183"/>
                  </a:lnTo>
                  <a:lnTo>
                    <a:pt x="1913108" y="22877"/>
                  </a:lnTo>
                  <a:lnTo>
                    <a:pt x="1891612" y="28556"/>
                  </a:lnTo>
                  <a:lnTo>
                    <a:pt x="1870117" y="34218"/>
                  </a:lnTo>
                  <a:lnTo>
                    <a:pt x="1848621" y="39865"/>
                  </a:lnTo>
                  <a:lnTo>
                    <a:pt x="1827126" y="45499"/>
                  </a:lnTo>
                  <a:lnTo>
                    <a:pt x="1805630" y="51120"/>
                  </a:lnTo>
                  <a:lnTo>
                    <a:pt x="1784134" y="56729"/>
                  </a:lnTo>
                  <a:lnTo>
                    <a:pt x="1762639" y="62329"/>
                  </a:lnTo>
                  <a:lnTo>
                    <a:pt x="1741143" y="67921"/>
                  </a:lnTo>
                  <a:lnTo>
                    <a:pt x="1719648" y="73507"/>
                  </a:lnTo>
                  <a:lnTo>
                    <a:pt x="1698152" y="79090"/>
                  </a:lnTo>
                  <a:lnTo>
                    <a:pt x="1676656" y="84672"/>
                  </a:lnTo>
                  <a:lnTo>
                    <a:pt x="1655161" y="90256"/>
                  </a:lnTo>
                  <a:lnTo>
                    <a:pt x="1633665" y="95843"/>
                  </a:lnTo>
                  <a:lnTo>
                    <a:pt x="1612170" y="101439"/>
                  </a:lnTo>
                  <a:lnTo>
                    <a:pt x="1590674" y="107044"/>
                  </a:lnTo>
                  <a:lnTo>
                    <a:pt x="1569178" y="112662"/>
                  </a:lnTo>
                  <a:lnTo>
                    <a:pt x="1547683" y="118297"/>
                  </a:lnTo>
                  <a:lnTo>
                    <a:pt x="1526187" y="123951"/>
                  </a:lnTo>
                  <a:lnTo>
                    <a:pt x="1504692" y="129628"/>
                  </a:lnTo>
                  <a:lnTo>
                    <a:pt x="1483196" y="135331"/>
                  </a:lnTo>
                  <a:lnTo>
                    <a:pt x="1461700" y="141063"/>
                  </a:lnTo>
                  <a:lnTo>
                    <a:pt x="1440205" y="146828"/>
                  </a:lnTo>
                  <a:lnTo>
                    <a:pt x="1418709" y="152631"/>
                  </a:lnTo>
                  <a:lnTo>
                    <a:pt x="1397214" y="158474"/>
                  </a:lnTo>
                  <a:lnTo>
                    <a:pt x="1375718" y="164363"/>
                  </a:lnTo>
                  <a:lnTo>
                    <a:pt x="1354222" y="170302"/>
                  </a:lnTo>
                  <a:lnTo>
                    <a:pt x="1332727" y="176297"/>
                  </a:lnTo>
                  <a:lnTo>
                    <a:pt x="1311231" y="182353"/>
                  </a:lnTo>
                  <a:lnTo>
                    <a:pt x="1289736" y="188477"/>
                  </a:lnTo>
                  <a:lnTo>
                    <a:pt x="1268240" y="194672"/>
                  </a:lnTo>
                  <a:lnTo>
                    <a:pt x="1246744" y="200946"/>
                  </a:lnTo>
                  <a:lnTo>
                    <a:pt x="1225249" y="207301"/>
                  </a:lnTo>
                  <a:lnTo>
                    <a:pt x="1203753" y="213741"/>
                  </a:lnTo>
                  <a:lnTo>
                    <a:pt x="1182258" y="220266"/>
                  </a:lnTo>
                  <a:lnTo>
                    <a:pt x="1160762" y="226876"/>
                  </a:lnTo>
                  <a:lnTo>
                    <a:pt x="1139266" y="233566"/>
                  </a:lnTo>
                  <a:lnTo>
                    <a:pt x="1117771" y="240333"/>
                  </a:lnTo>
                  <a:lnTo>
                    <a:pt x="1096275" y="247171"/>
                  </a:lnTo>
                  <a:lnTo>
                    <a:pt x="1074780" y="254073"/>
                  </a:lnTo>
                  <a:lnTo>
                    <a:pt x="1053284" y="261034"/>
                  </a:lnTo>
                  <a:lnTo>
                    <a:pt x="1031788" y="268047"/>
                  </a:lnTo>
                  <a:lnTo>
                    <a:pt x="1010293" y="275106"/>
                  </a:lnTo>
                  <a:lnTo>
                    <a:pt x="988797" y="282206"/>
                  </a:lnTo>
                  <a:lnTo>
                    <a:pt x="967302" y="289342"/>
                  </a:lnTo>
                  <a:lnTo>
                    <a:pt x="945806" y="296511"/>
                  </a:lnTo>
                  <a:lnTo>
                    <a:pt x="924310" y="303708"/>
                  </a:lnTo>
                  <a:lnTo>
                    <a:pt x="902815" y="310930"/>
                  </a:lnTo>
                  <a:lnTo>
                    <a:pt x="881319" y="318175"/>
                  </a:lnTo>
                  <a:lnTo>
                    <a:pt x="859824" y="325439"/>
                  </a:lnTo>
                  <a:lnTo>
                    <a:pt x="838328" y="332722"/>
                  </a:lnTo>
                  <a:lnTo>
                    <a:pt x="816832" y="340021"/>
                  </a:lnTo>
                  <a:lnTo>
                    <a:pt x="795337" y="347334"/>
                  </a:lnTo>
                  <a:lnTo>
                    <a:pt x="773841" y="354659"/>
                  </a:lnTo>
                  <a:lnTo>
                    <a:pt x="752346" y="361997"/>
                  </a:lnTo>
                  <a:lnTo>
                    <a:pt x="730850" y="369344"/>
                  </a:lnTo>
                  <a:lnTo>
                    <a:pt x="709354" y="376701"/>
                  </a:lnTo>
                  <a:lnTo>
                    <a:pt x="687859" y="384067"/>
                  </a:lnTo>
                  <a:lnTo>
                    <a:pt x="666363" y="391440"/>
                  </a:lnTo>
                  <a:lnTo>
                    <a:pt x="644868" y="398820"/>
                  </a:lnTo>
                  <a:lnTo>
                    <a:pt x="623372" y="406207"/>
                  </a:lnTo>
                  <a:lnTo>
                    <a:pt x="601876" y="413599"/>
                  </a:lnTo>
                  <a:lnTo>
                    <a:pt x="580381" y="420996"/>
                  </a:lnTo>
                  <a:lnTo>
                    <a:pt x="558885" y="428399"/>
                  </a:lnTo>
                  <a:lnTo>
                    <a:pt x="537390" y="435805"/>
                  </a:lnTo>
                  <a:lnTo>
                    <a:pt x="515894" y="443216"/>
                  </a:lnTo>
                  <a:lnTo>
                    <a:pt x="494398" y="450630"/>
                  </a:lnTo>
                  <a:lnTo>
                    <a:pt x="472903" y="458047"/>
                  </a:lnTo>
                  <a:lnTo>
                    <a:pt x="451407" y="465467"/>
                  </a:lnTo>
                  <a:lnTo>
                    <a:pt x="429912" y="472891"/>
                  </a:lnTo>
                  <a:lnTo>
                    <a:pt x="408416" y="480316"/>
                  </a:lnTo>
                  <a:lnTo>
                    <a:pt x="386920" y="487744"/>
                  </a:lnTo>
                  <a:lnTo>
                    <a:pt x="365425" y="495175"/>
                  </a:lnTo>
                  <a:lnTo>
                    <a:pt x="343929" y="502607"/>
                  </a:lnTo>
                  <a:lnTo>
                    <a:pt x="322434" y="510041"/>
                  </a:lnTo>
                  <a:lnTo>
                    <a:pt x="300938" y="517477"/>
                  </a:lnTo>
                  <a:lnTo>
                    <a:pt x="279442" y="524914"/>
                  </a:lnTo>
                  <a:lnTo>
                    <a:pt x="257947" y="532353"/>
                  </a:lnTo>
                  <a:lnTo>
                    <a:pt x="236451" y="539793"/>
                  </a:lnTo>
                  <a:lnTo>
                    <a:pt x="214956" y="547234"/>
                  </a:lnTo>
                  <a:lnTo>
                    <a:pt x="193460" y="554676"/>
                  </a:lnTo>
                  <a:lnTo>
                    <a:pt x="171964" y="562120"/>
                  </a:lnTo>
                  <a:lnTo>
                    <a:pt x="150469" y="569564"/>
                  </a:lnTo>
                  <a:lnTo>
                    <a:pt x="128973" y="577009"/>
                  </a:lnTo>
                  <a:lnTo>
                    <a:pt x="107478" y="584456"/>
                  </a:lnTo>
                  <a:lnTo>
                    <a:pt x="85982" y="591903"/>
                  </a:lnTo>
                  <a:lnTo>
                    <a:pt x="64486" y="599350"/>
                  </a:lnTo>
                  <a:lnTo>
                    <a:pt x="42991" y="606799"/>
                  </a:lnTo>
                  <a:lnTo>
                    <a:pt x="21495" y="614248"/>
                  </a:lnTo>
                  <a:lnTo>
                    <a:pt x="0" y="6216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6582168" y="5169578"/>
              <a:ext cx="2128064" cy="648070"/>
            </a:xfrm>
            <a:custGeom>
              <a:avLst/>
              <a:pathLst>
                <a:path w="2128064" h="648070">
                  <a:moveTo>
                    <a:pt x="0" y="648070"/>
                  </a:moveTo>
                  <a:lnTo>
                    <a:pt x="21495" y="641307"/>
                  </a:lnTo>
                  <a:lnTo>
                    <a:pt x="42991" y="634544"/>
                  </a:lnTo>
                  <a:lnTo>
                    <a:pt x="64486" y="627781"/>
                  </a:lnTo>
                  <a:lnTo>
                    <a:pt x="85982" y="621019"/>
                  </a:lnTo>
                  <a:lnTo>
                    <a:pt x="107478" y="614257"/>
                  </a:lnTo>
                  <a:lnTo>
                    <a:pt x="128973" y="607495"/>
                  </a:lnTo>
                  <a:lnTo>
                    <a:pt x="150469" y="600733"/>
                  </a:lnTo>
                  <a:lnTo>
                    <a:pt x="171964" y="593971"/>
                  </a:lnTo>
                  <a:lnTo>
                    <a:pt x="193460" y="587210"/>
                  </a:lnTo>
                  <a:lnTo>
                    <a:pt x="214956" y="580449"/>
                  </a:lnTo>
                  <a:lnTo>
                    <a:pt x="236451" y="573688"/>
                  </a:lnTo>
                  <a:lnTo>
                    <a:pt x="257947" y="566928"/>
                  </a:lnTo>
                  <a:lnTo>
                    <a:pt x="279442" y="560168"/>
                  </a:lnTo>
                  <a:lnTo>
                    <a:pt x="300938" y="553409"/>
                  </a:lnTo>
                  <a:lnTo>
                    <a:pt x="322434" y="546650"/>
                  </a:lnTo>
                  <a:lnTo>
                    <a:pt x="343929" y="539891"/>
                  </a:lnTo>
                  <a:lnTo>
                    <a:pt x="365425" y="533134"/>
                  </a:lnTo>
                  <a:lnTo>
                    <a:pt x="386920" y="526376"/>
                  </a:lnTo>
                  <a:lnTo>
                    <a:pt x="408416" y="519620"/>
                  </a:lnTo>
                  <a:lnTo>
                    <a:pt x="429912" y="512864"/>
                  </a:lnTo>
                  <a:lnTo>
                    <a:pt x="451407" y="506109"/>
                  </a:lnTo>
                  <a:lnTo>
                    <a:pt x="472903" y="499355"/>
                  </a:lnTo>
                  <a:lnTo>
                    <a:pt x="494398" y="492602"/>
                  </a:lnTo>
                  <a:lnTo>
                    <a:pt x="515894" y="485850"/>
                  </a:lnTo>
                  <a:lnTo>
                    <a:pt x="537390" y="479099"/>
                  </a:lnTo>
                  <a:lnTo>
                    <a:pt x="558885" y="472349"/>
                  </a:lnTo>
                  <a:lnTo>
                    <a:pt x="580381" y="465600"/>
                  </a:lnTo>
                  <a:lnTo>
                    <a:pt x="601876" y="458854"/>
                  </a:lnTo>
                  <a:lnTo>
                    <a:pt x="623372" y="452108"/>
                  </a:lnTo>
                  <a:lnTo>
                    <a:pt x="644868" y="445365"/>
                  </a:lnTo>
                  <a:lnTo>
                    <a:pt x="666363" y="438623"/>
                  </a:lnTo>
                  <a:lnTo>
                    <a:pt x="687859" y="431884"/>
                  </a:lnTo>
                  <a:lnTo>
                    <a:pt x="709354" y="425147"/>
                  </a:lnTo>
                  <a:lnTo>
                    <a:pt x="730850" y="418412"/>
                  </a:lnTo>
                  <a:lnTo>
                    <a:pt x="752346" y="411680"/>
                  </a:lnTo>
                  <a:lnTo>
                    <a:pt x="773841" y="404951"/>
                  </a:lnTo>
                  <a:lnTo>
                    <a:pt x="795337" y="398225"/>
                  </a:lnTo>
                  <a:lnTo>
                    <a:pt x="816832" y="391503"/>
                  </a:lnTo>
                  <a:lnTo>
                    <a:pt x="838328" y="384784"/>
                  </a:lnTo>
                  <a:lnTo>
                    <a:pt x="859824" y="378070"/>
                  </a:lnTo>
                  <a:lnTo>
                    <a:pt x="881319" y="371360"/>
                  </a:lnTo>
                  <a:lnTo>
                    <a:pt x="902815" y="364655"/>
                  </a:lnTo>
                  <a:lnTo>
                    <a:pt x="924310" y="357955"/>
                  </a:lnTo>
                  <a:lnTo>
                    <a:pt x="945806" y="351261"/>
                  </a:lnTo>
                  <a:lnTo>
                    <a:pt x="967302" y="344573"/>
                  </a:lnTo>
                  <a:lnTo>
                    <a:pt x="988797" y="337892"/>
                  </a:lnTo>
                  <a:lnTo>
                    <a:pt x="1010293" y="331218"/>
                  </a:lnTo>
                  <a:lnTo>
                    <a:pt x="1031788" y="324552"/>
                  </a:lnTo>
                  <a:lnTo>
                    <a:pt x="1053284" y="317895"/>
                  </a:lnTo>
                  <a:lnTo>
                    <a:pt x="1074780" y="311246"/>
                  </a:lnTo>
                  <a:lnTo>
                    <a:pt x="1096275" y="304608"/>
                  </a:lnTo>
                  <a:lnTo>
                    <a:pt x="1117771" y="297980"/>
                  </a:lnTo>
                  <a:lnTo>
                    <a:pt x="1139266" y="291364"/>
                  </a:lnTo>
                  <a:lnTo>
                    <a:pt x="1160762" y="284759"/>
                  </a:lnTo>
                  <a:lnTo>
                    <a:pt x="1182258" y="278168"/>
                  </a:lnTo>
                  <a:lnTo>
                    <a:pt x="1203753" y="271591"/>
                  </a:lnTo>
                  <a:lnTo>
                    <a:pt x="1225249" y="265029"/>
                  </a:lnTo>
                  <a:lnTo>
                    <a:pt x="1246744" y="258482"/>
                  </a:lnTo>
                  <a:lnTo>
                    <a:pt x="1268240" y="251952"/>
                  </a:lnTo>
                  <a:lnTo>
                    <a:pt x="1289736" y="245440"/>
                  </a:lnTo>
                  <a:lnTo>
                    <a:pt x="1311231" y="238946"/>
                  </a:lnTo>
                  <a:lnTo>
                    <a:pt x="1332727" y="232471"/>
                  </a:lnTo>
                  <a:lnTo>
                    <a:pt x="1354222" y="226017"/>
                  </a:lnTo>
                  <a:lnTo>
                    <a:pt x="1375718" y="219584"/>
                  </a:lnTo>
                  <a:lnTo>
                    <a:pt x="1397214" y="213172"/>
                  </a:lnTo>
                  <a:lnTo>
                    <a:pt x="1418709" y="206782"/>
                  </a:lnTo>
                  <a:lnTo>
                    <a:pt x="1440205" y="200414"/>
                  </a:lnTo>
                  <a:lnTo>
                    <a:pt x="1461700" y="194069"/>
                  </a:lnTo>
                  <a:lnTo>
                    <a:pt x="1483196" y="187746"/>
                  </a:lnTo>
                  <a:lnTo>
                    <a:pt x="1504692" y="181445"/>
                  </a:lnTo>
                  <a:lnTo>
                    <a:pt x="1526187" y="175166"/>
                  </a:lnTo>
                  <a:lnTo>
                    <a:pt x="1547683" y="168907"/>
                  </a:lnTo>
                  <a:lnTo>
                    <a:pt x="1569178" y="162668"/>
                  </a:lnTo>
                  <a:lnTo>
                    <a:pt x="1590674" y="156447"/>
                  </a:lnTo>
                  <a:lnTo>
                    <a:pt x="1612170" y="150242"/>
                  </a:lnTo>
                  <a:lnTo>
                    <a:pt x="1633665" y="144051"/>
                  </a:lnTo>
                  <a:lnTo>
                    <a:pt x="1655161" y="137873"/>
                  </a:lnTo>
                  <a:lnTo>
                    <a:pt x="1676656" y="131703"/>
                  </a:lnTo>
                  <a:lnTo>
                    <a:pt x="1698152" y="125540"/>
                  </a:lnTo>
                  <a:lnTo>
                    <a:pt x="1719648" y="119381"/>
                  </a:lnTo>
                  <a:lnTo>
                    <a:pt x="1741143" y="113223"/>
                  </a:lnTo>
                  <a:lnTo>
                    <a:pt x="1762639" y="107063"/>
                  </a:lnTo>
                  <a:lnTo>
                    <a:pt x="1784134" y="100898"/>
                  </a:lnTo>
                  <a:lnTo>
                    <a:pt x="1805630" y="94725"/>
                  </a:lnTo>
                  <a:lnTo>
                    <a:pt x="1827126" y="88541"/>
                  </a:lnTo>
                  <a:lnTo>
                    <a:pt x="1848621" y="82344"/>
                  </a:lnTo>
                  <a:lnTo>
                    <a:pt x="1870117" y="76133"/>
                  </a:lnTo>
                  <a:lnTo>
                    <a:pt x="1891612" y="69904"/>
                  </a:lnTo>
                  <a:lnTo>
                    <a:pt x="1913108" y="63657"/>
                  </a:lnTo>
                  <a:lnTo>
                    <a:pt x="1934604" y="57389"/>
                  </a:lnTo>
                  <a:lnTo>
                    <a:pt x="1956099" y="51101"/>
                  </a:lnTo>
                  <a:lnTo>
                    <a:pt x="1977595" y="44791"/>
                  </a:lnTo>
                  <a:lnTo>
                    <a:pt x="1999090" y="38458"/>
                  </a:lnTo>
                  <a:lnTo>
                    <a:pt x="2020586" y="32103"/>
                  </a:lnTo>
                  <a:lnTo>
                    <a:pt x="2042082" y="25726"/>
                  </a:lnTo>
                  <a:lnTo>
                    <a:pt x="2063577" y="19326"/>
                  </a:lnTo>
                  <a:lnTo>
                    <a:pt x="2085073" y="12905"/>
                  </a:lnTo>
                  <a:lnTo>
                    <a:pt x="2106568" y="6463"/>
                  </a:lnTo>
                  <a:lnTo>
                    <a:pt x="2128064" y="0"/>
                  </a:lnTo>
                  <a:lnTo>
                    <a:pt x="2128064" y="0"/>
                  </a:lnTo>
                </a:path>
              </a:pathLst>
            </a:custGeom>
            <a:ln w="13550" cap="flat">
              <a:solidFill>
                <a:srgbClr val="00A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377513" y="5744653"/>
              <a:ext cx="85968" cy="73130"/>
            </a:xfrm>
            <a:custGeom>
              <a:avLst/>
              <a:pathLst>
                <a:path w="85968" h="73130">
                  <a:moveTo>
                    <a:pt x="55822" y="73130"/>
                  </a:moveTo>
                  <a:lnTo>
                    <a:pt x="85968" y="42984"/>
                  </a:lnTo>
                  <a:lnTo>
                    <a:pt x="42984" y="0"/>
                  </a:lnTo>
                  <a:lnTo>
                    <a:pt x="0" y="42984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406801" y="5497067"/>
              <a:ext cx="70383" cy="70383"/>
            </a:xfrm>
            <a:custGeom>
              <a:avLst/>
              <a:pathLst>
                <a:path w="70383" h="70383">
                  <a:moveTo>
                    <a:pt x="35191" y="70383"/>
                  </a:moveTo>
                  <a:lnTo>
                    <a:pt x="70383" y="35191"/>
                  </a:lnTo>
                  <a:lnTo>
                    <a:pt x="35191" y="0"/>
                  </a:lnTo>
                  <a:lnTo>
                    <a:pt x="0" y="3519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423681" y="5476940"/>
              <a:ext cx="79613" cy="79613"/>
            </a:xfrm>
            <a:custGeom>
              <a:avLst/>
              <a:pathLst>
                <a:path w="79613" h="79613">
                  <a:moveTo>
                    <a:pt x="39806" y="79613"/>
                  </a:moveTo>
                  <a:lnTo>
                    <a:pt x="79613" y="39806"/>
                  </a:lnTo>
                  <a:lnTo>
                    <a:pt x="39806" y="0"/>
                  </a:lnTo>
                  <a:lnTo>
                    <a:pt x="0" y="3980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444497" y="5487268"/>
              <a:ext cx="80973" cy="80973"/>
            </a:xfrm>
            <a:custGeom>
              <a:avLst/>
              <a:pathLst>
                <a:path w="80973" h="80973">
                  <a:moveTo>
                    <a:pt x="40486" y="80973"/>
                  </a:moveTo>
                  <a:lnTo>
                    <a:pt x="80973" y="40486"/>
                  </a:lnTo>
                  <a:lnTo>
                    <a:pt x="40486" y="0"/>
                  </a:lnTo>
                  <a:lnTo>
                    <a:pt x="0" y="4048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462999" y="5476435"/>
              <a:ext cx="86960" cy="86960"/>
            </a:xfrm>
            <a:custGeom>
              <a:avLst/>
              <a:pathLst>
                <a:path w="86960" h="86960">
                  <a:moveTo>
                    <a:pt x="43480" y="86960"/>
                  </a:moveTo>
                  <a:lnTo>
                    <a:pt x="86960" y="43480"/>
                  </a:lnTo>
                  <a:lnTo>
                    <a:pt x="43480" y="0"/>
                  </a:lnTo>
                  <a:lnTo>
                    <a:pt x="0" y="4348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481981" y="5504602"/>
              <a:ext cx="91987" cy="91987"/>
            </a:xfrm>
            <a:custGeom>
              <a:avLst/>
              <a:pathLst>
                <a:path w="91987" h="91987">
                  <a:moveTo>
                    <a:pt x="45993" y="91987"/>
                  </a:moveTo>
                  <a:lnTo>
                    <a:pt x="91987" y="45993"/>
                  </a:lnTo>
                  <a:lnTo>
                    <a:pt x="45993" y="0"/>
                  </a:lnTo>
                  <a:lnTo>
                    <a:pt x="0" y="4599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508342" y="5443488"/>
              <a:ext cx="82257" cy="82257"/>
            </a:xfrm>
            <a:custGeom>
              <a:avLst/>
              <a:pathLst>
                <a:path w="82257" h="82257">
                  <a:moveTo>
                    <a:pt x="41128" y="82257"/>
                  </a:moveTo>
                  <a:lnTo>
                    <a:pt x="82257" y="41128"/>
                  </a:lnTo>
                  <a:lnTo>
                    <a:pt x="41128" y="0"/>
                  </a:lnTo>
                  <a:lnTo>
                    <a:pt x="0" y="4112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528550" y="5504571"/>
              <a:ext cx="84831" cy="84831"/>
            </a:xfrm>
            <a:custGeom>
              <a:avLst/>
              <a:pathLst>
                <a:path w="84831" h="84831">
                  <a:moveTo>
                    <a:pt x="42415" y="84831"/>
                  </a:moveTo>
                  <a:lnTo>
                    <a:pt x="84831" y="42415"/>
                  </a:lnTo>
                  <a:lnTo>
                    <a:pt x="42415" y="0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551402" y="5450291"/>
              <a:ext cx="82120" cy="82120"/>
            </a:xfrm>
            <a:custGeom>
              <a:avLst/>
              <a:pathLst>
                <a:path w="82120" h="82120">
                  <a:moveTo>
                    <a:pt x="41060" y="82120"/>
                  </a:moveTo>
                  <a:lnTo>
                    <a:pt x="82120" y="41060"/>
                  </a:lnTo>
                  <a:lnTo>
                    <a:pt x="41060" y="0"/>
                  </a:lnTo>
                  <a:lnTo>
                    <a:pt x="0" y="4106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574725" y="5418754"/>
              <a:ext cx="78465" cy="78465"/>
            </a:xfrm>
            <a:custGeom>
              <a:avLst/>
              <a:pathLst>
                <a:path w="78465" h="78465">
                  <a:moveTo>
                    <a:pt x="39232" y="78465"/>
                  </a:moveTo>
                  <a:lnTo>
                    <a:pt x="78465" y="39232"/>
                  </a:lnTo>
                  <a:lnTo>
                    <a:pt x="39232" y="0"/>
                  </a:lnTo>
                  <a:lnTo>
                    <a:pt x="0" y="39232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7592738" y="5460011"/>
              <a:ext cx="85429" cy="85429"/>
            </a:xfrm>
            <a:custGeom>
              <a:avLst/>
              <a:pathLst>
                <a:path w="85429" h="85429">
                  <a:moveTo>
                    <a:pt x="42714" y="85429"/>
                  </a:moveTo>
                  <a:lnTo>
                    <a:pt x="85429" y="42714"/>
                  </a:lnTo>
                  <a:lnTo>
                    <a:pt x="42714" y="0"/>
                  </a:lnTo>
                  <a:lnTo>
                    <a:pt x="0" y="42714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7614035" y="5474529"/>
              <a:ext cx="85826" cy="85826"/>
            </a:xfrm>
            <a:custGeom>
              <a:avLst/>
              <a:pathLst>
                <a:path w="85826" h="85826">
                  <a:moveTo>
                    <a:pt x="42913" y="85826"/>
                  </a:moveTo>
                  <a:lnTo>
                    <a:pt x="85826" y="42913"/>
                  </a:lnTo>
                  <a:lnTo>
                    <a:pt x="42913" y="0"/>
                  </a:lnTo>
                  <a:lnTo>
                    <a:pt x="0" y="4291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7633486" y="5448665"/>
              <a:ext cx="89915" cy="89915"/>
            </a:xfrm>
            <a:custGeom>
              <a:avLst/>
              <a:pathLst>
                <a:path w="89915" h="89915">
                  <a:moveTo>
                    <a:pt x="44957" y="89915"/>
                  </a:moveTo>
                  <a:lnTo>
                    <a:pt x="89915" y="44957"/>
                  </a:lnTo>
                  <a:lnTo>
                    <a:pt x="44957" y="0"/>
                  </a:lnTo>
                  <a:lnTo>
                    <a:pt x="0" y="44957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7652616" y="5438460"/>
              <a:ext cx="94647" cy="94647"/>
            </a:xfrm>
            <a:custGeom>
              <a:avLst/>
              <a:pathLst>
                <a:path w="94647" h="94647">
                  <a:moveTo>
                    <a:pt x="47323" y="94647"/>
                  </a:moveTo>
                  <a:lnTo>
                    <a:pt x="94647" y="47323"/>
                  </a:lnTo>
                  <a:lnTo>
                    <a:pt x="47323" y="0"/>
                  </a:lnTo>
                  <a:lnTo>
                    <a:pt x="0" y="4732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7675589" y="5443373"/>
              <a:ext cx="91692" cy="91692"/>
            </a:xfrm>
            <a:custGeom>
              <a:avLst/>
              <a:pathLst>
                <a:path w="91692" h="91692">
                  <a:moveTo>
                    <a:pt x="45846" y="91692"/>
                  </a:moveTo>
                  <a:lnTo>
                    <a:pt x="91692" y="45846"/>
                  </a:lnTo>
                  <a:lnTo>
                    <a:pt x="45846" y="0"/>
                  </a:lnTo>
                  <a:lnTo>
                    <a:pt x="0" y="4584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697570" y="5374729"/>
              <a:ext cx="90722" cy="90722"/>
            </a:xfrm>
            <a:custGeom>
              <a:avLst/>
              <a:pathLst>
                <a:path w="90722" h="90722">
                  <a:moveTo>
                    <a:pt x="45361" y="90722"/>
                  </a:moveTo>
                  <a:lnTo>
                    <a:pt x="90722" y="45361"/>
                  </a:lnTo>
                  <a:lnTo>
                    <a:pt x="45361" y="0"/>
                  </a:lnTo>
                  <a:lnTo>
                    <a:pt x="0" y="4536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720590" y="5346642"/>
              <a:ext cx="87673" cy="87673"/>
            </a:xfrm>
            <a:custGeom>
              <a:avLst/>
              <a:pathLst>
                <a:path w="87673" h="87673">
                  <a:moveTo>
                    <a:pt x="43836" y="87673"/>
                  </a:moveTo>
                  <a:lnTo>
                    <a:pt x="87673" y="43836"/>
                  </a:lnTo>
                  <a:lnTo>
                    <a:pt x="43836" y="0"/>
                  </a:lnTo>
                  <a:lnTo>
                    <a:pt x="0" y="4383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740302" y="5399924"/>
              <a:ext cx="91239" cy="91239"/>
            </a:xfrm>
            <a:custGeom>
              <a:avLst/>
              <a:pathLst>
                <a:path w="91239" h="91239">
                  <a:moveTo>
                    <a:pt x="45619" y="91239"/>
                  </a:moveTo>
                  <a:lnTo>
                    <a:pt x="91239" y="45619"/>
                  </a:lnTo>
                  <a:lnTo>
                    <a:pt x="45619" y="0"/>
                  </a:lnTo>
                  <a:lnTo>
                    <a:pt x="0" y="4561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758790" y="5373864"/>
              <a:ext cx="97256" cy="97256"/>
            </a:xfrm>
            <a:custGeom>
              <a:avLst/>
              <a:pathLst>
                <a:path w="97256" h="97256">
                  <a:moveTo>
                    <a:pt x="48628" y="97256"/>
                  </a:moveTo>
                  <a:lnTo>
                    <a:pt x="97256" y="48628"/>
                  </a:lnTo>
                  <a:lnTo>
                    <a:pt x="48628" y="0"/>
                  </a:lnTo>
                  <a:lnTo>
                    <a:pt x="0" y="4862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780177" y="5343499"/>
              <a:ext cx="97472" cy="97472"/>
            </a:xfrm>
            <a:custGeom>
              <a:avLst/>
              <a:pathLst>
                <a:path w="97472" h="97472">
                  <a:moveTo>
                    <a:pt x="48736" y="97472"/>
                  </a:moveTo>
                  <a:lnTo>
                    <a:pt x="97472" y="48736"/>
                  </a:lnTo>
                  <a:lnTo>
                    <a:pt x="48736" y="0"/>
                  </a:lnTo>
                  <a:lnTo>
                    <a:pt x="0" y="4873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799892" y="5320651"/>
              <a:ext cx="101033" cy="101033"/>
            </a:xfrm>
            <a:custGeom>
              <a:avLst/>
              <a:pathLst>
                <a:path w="101033" h="101033">
                  <a:moveTo>
                    <a:pt x="50516" y="101033"/>
                  </a:moveTo>
                  <a:lnTo>
                    <a:pt x="101033" y="50516"/>
                  </a:lnTo>
                  <a:lnTo>
                    <a:pt x="50516" y="0"/>
                  </a:lnTo>
                  <a:lnTo>
                    <a:pt x="0" y="5051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7822245" y="5322649"/>
              <a:ext cx="99318" cy="99318"/>
            </a:xfrm>
            <a:custGeom>
              <a:avLst/>
              <a:pathLst>
                <a:path w="99318" h="99318">
                  <a:moveTo>
                    <a:pt x="49659" y="99318"/>
                  </a:moveTo>
                  <a:lnTo>
                    <a:pt x="99318" y="49659"/>
                  </a:lnTo>
                  <a:lnTo>
                    <a:pt x="49659" y="0"/>
                  </a:lnTo>
                  <a:lnTo>
                    <a:pt x="0" y="4965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7844845" y="5295476"/>
              <a:ext cx="97110" cy="97110"/>
            </a:xfrm>
            <a:custGeom>
              <a:avLst/>
              <a:pathLst>
                <a:path w="97110" h="97110">
                  <a:moveTo>
                    <a:pt x="48555" y="97110"/>
                  </a:moveTo>
                  <a:lnTo>
                    <a:pt x="97110" y="48555"/>
                  </a:lnTo>
                  <a:lnTo>
                    <a:pt x="48555" y="0"/>
                  </a:lnTo>
                  <a:lnTo>
                    <a:pt x="0" y="48555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868498" y="5320323"/>
              <a:ext cx="92796" cy="92796"/>
            </a:xfrm>
            <a:custGeom>
              <a:avLst/>
              <a:pathLst>
                <a:path w="92796" h="92796">
                  <a:moveTo>
                    <a:pt x="46398" y="92796"/>
                  </a:moveTo>
                  <a:lnTo>
                    <a:pt x="92796" y="46398"/>
                  </a:lnTo>
                  <a:lnTo>
                    <a:pt x="46398" y="0"/>
                  </a:lnTo>
                  <a:lnTo>
                    <a:pt x="0" y="4639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888779" y="5339625"/>
              <a:ext cx="95224" cy="95224"/>
            </a:xfrm>
            <a:custGeom>
              <a:avLst/>
              <a:pathLst>
                <a:path w="95224" h="95224">
                  <a:moveTo>
                    <a:pt x="47612" y="95224"/>
                  </a:moveTo>
                  <a:lnTo>
                    <a:pt x="95224" y="47612"/>
                  </a:lnTo>
                  <a:lnTo>
                    <a:pt x="47612" y="0"/>
                  </a:lnTo>
                  <a:lnTo>
                    <a:pt x="0" y="47612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905347" y="5335120"/>
              <a:ext cx="105080" cy="105080"/>
            </a:xfrm>
            <a:custGeom>
              <a:avLst/>
              <a:pathLst>
                <a:path w="105080" h="105080">
                  <a:moveTo>
                    <a:pt x="52540" y="105080"/>
                  </a:moveTo>
                  <a:lnTo>
                    <a:pt x="105080" y="52540"/>
                  </a:lnTo>
                  <a:lnTo>
                    <a:pt x="52540" y="0"/>
                  </a:lnTo>
                  <a:lnTo>
                    <a:pt x="0" y="5254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928091" y="5307231"/>
              <a:ext cx="102583" cy="102583"/>
            </a:xfrm>
            <a:custGeom>
              <a:avLst/>
              <a:pathLst>
                <a:path w="102583" h="102583">
                  <a:moveTo>
                    <a:pt x="51291" y="102583"/>
                  </a:moveTo>
                  <a:lnTo>
                    <a:pt x="102583" y="51291"/>
                  </a:lnTo>
                  <a:lnTo>
                    <a:pt x="51291" y="0"/>
                  </a:lnTo>
                  <a:lnTo>
                    <a:pt x="0" y="5129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949395" y="5282880"/>
              <a:ext cx="102967" cy="102967"/>
            </a:xfrm>
            <a:custGeom>
              <a:avLst/>
              <a:pathLst>
                <a:path w="102967" h="102967">
                  <a:moveTo>
                    <a:pt x="51483" y="102967"/>
                  </a:moveTo>
                  <a:lnTo>
                    <a:pt x="102967" y="51483"/>
                  </a:lnTo>
                  <a:lnTo>
                    <a:pt x="51483" y="0"/>
                  </a:lnTo>
                  <a:lnTo>
                    <a:pt x="0" y="5148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970452" y="5297538"/>
              <a:ext cx="103843" cy="103843"/>
            </a:xfrm>
            <a:custGeom>
              <a:avLst/>
              <a:pathLst>
                <a:path w="103843" h="103843">
                  <a:moveTo>
                    <a:pt x="51921" y="103843"/>
                  </a:moveTo>
                  <a:lnTo>
                    <a:pt x="103843" y="51921"/>
                  </a:lnTo>
                  <a:lnTo>
                    <a:pt x="51921" y="0"/>
                  </a:lnTo>
                  <a:lnTo>
                    <a:pt x="0" y="5192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990218" y="5302679"/>
              <a:ext cx="107302" cy="107302"/>
            </a:xfrm>
            <a:custGeom>
              <a:avLst/>
              <a:pathLst>
                <a:path w="107302" h="107302">
                  <a:moveTo>
                    <a:pt x="53651" y="107302"/>
                  </a:moveTo>
                  <a:lnTo>
                    <a:pt x="107302" y="53651"/>
                  </a:lnTo>
                  <a:lnTo>
                    <a:pt x="53651" y="0"/>
                  </a:lnTo>
                  <a:lnTo>
                    <a:pt x="0" y="5365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8012905" y="5291224"/>
              <a:ext cx="104920" cy="104920"/>
            </a:xfrm>
            <a:custGeom>
              <a:avLst/>
              <a:pathLst>
                <a:path w="104920" h="104920">
                  <a:moveTo>
                    <a:pt x="52460" y="104920"/>
                  </a:moveTo>
                  <a:lnTo>
                    <a:pt x="104920" y="52460"/>
                  </a:lnTo>
                  <a:lnTo>
                    <a:pt x="52460" y="0"/>
                  </a:lnTo>
                  <a:lnTo>
                    <a:pt x="0" y="5246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8043040" y="5288791"/>
              <a:ext cx="87641" cy="87641"/>
            </a:xfrm>
            <a:custGeom>
              <a:avLst/>
              <a:pathLst>
                <a:path w="87641" h="87641">
                  <a:moveTo>
                    <a:pt x="43820" y="87641"/>
                  </a:moveTo>
                  <a:lnTo>
                    <a:pt x="87641" y="43820"/>
                  </a:lnTo>
                  <a:lnTo>
                    <a:pt x="43820" y="0"/>
                  </a:lnTo>
                  <a:lnTo>
                    <a:pt x="0" y="4382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8061138" y="5308477"/>
              <a:ext cx="94437" cy="94437"/>
            </a:xfrm>
            <a:custGeom>
              <a:avLst/>
              <a:pathLst>
                <a:path w="94437" h="94437">
                  <a:moveTo>
                    <a:pt x="47218" y="94437"/>
                  </a:moveTo>
                  <a:lnTo>
                    <a:pt x="94437" y="47218"/>
                  </a:lnTo>
                  <a:lnTo>
                    <a:pt x="47218" y="0"/>
                  </a:lnTo>
                  <a:lnTo>
                    <a:pt x="0" y="4721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8084623" y="5312927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8106118" y="5285460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8127172" y="5275384"/>
              <a:ext cx="91341" cy="91341"/>
            </a:xfrm>
            <a:custGeom>
              <a:avLst/>
              <a:pathLst>
                <a:path w="91341" h="91341">
                  <a:moveTo>
                    <a:pt x="45670" y="91341"/>
                  </a:moveTo>
                  <a:lnTo>
                    <a:pt x="91341" y="45670"/>
                  </a:lnTo>
                  <a:lnTo>
                    <a:pt x="45670" y="0"/>
                  </a:lnTo>
                  <a:lnTo>
                    <a:pt x="0" y="4567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8149937" y="5291922"/>
              <a:ext cx="88803" cy="88803"/>
            </a:xfrm>
            <a:custGeom>
              <a:avLst/>
              <a:pathLst>
                <a:path w="88803" h="88803">
                  <a:moveTo>
                    <a:pt x="44401" y="88803"/>
                  </a:moveTo>
                  <a:lnTo>
                    <a:pt x="88803" y="44401"/>
                  </a:lnTo>
                  <a:lnTo>
                    <a:pt x="44401" y="0"/>
                  </a:lnTo>
                  <a:lnTo>
                    <a:pt x="0" y="4440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8174201" y="5293780"/>
              <a:ext cx="83266" cy="83266"/>
            </a:xfrm>
            <a:custGeom>
              <a:avLst/>
              <a:pathLst>
                <a:path w="83266" h="83266">
                  <a:moveTo>
                    <a:pt x="41633" y="83266"/>
                  </a:moveTo>
                  <a:lnTo>
                    <a:pt x="83266" y="41633"/>
                  </a:lnTo>
                  <a:lnTo>
                    <a:pt x="41633" y="0"/>
                  </a:lnTo>
                  <a:lnTo>
                    <a:pt x="0" y="4163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8194857" y="5289479"/>
              <a:ext cx="84945" cy="84945"/>
            </a:xfrm>
            <a:custGeom>
              <a:avLst/>
              <a:pathLst>
                <a:path w="84945" h="84945">
                  <a:moveTo>
                    <a:pt x="42472" y="84945"/>
                  </a:moveTo>
                  <a:lnTo>
                    <a:pt x="84945" y="42472"/>
                  </a:lnTo>
                  <a:lnTo>
                    <a:pt x="42472" y="0"/>
                  </a:lnTo>
                  <a:lnTo>
                    <a:pt x="0" y="42472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4819529" y="7193217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4819529" y="7015638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4819529" y="6831432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4819529" y="6662641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4819529" y="6493850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4819529" y="6309644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6775629" y="6398135"/>
              <a:ext cx="1934604" cy="791155"/>
            </a:xfrm>
            <a:custGeom>
              <a:avLst/>
              <a:pathLst>
                <a:path w="1934604" h="791155">
                  <a:moveTo>
                    <a:pt x="0" y="706256"/>
                  </a:moveTo>
                  <a:lnTo>
                    <a:pt x="21495" y="698870"/>
                  </a:lnTo>
                  <a:lnTo>
                    <a:pt x="42991" y="691483"/>
                  </a:lnTo>
                  <a:lnTo>
                    <a:pt x="64486" y="684096"/>
                  </a:lnTo>
                  <a:lnTo>
                    <a:pt x="85982" y="676707"/>
                  </a:lnTo>
                  <a:lnTo>
                    <a:pt x="107478" y="669317"/>
                  </a:lnTo>
                  <a:lnTo>
                    <a:pt x="128973" y="661927"/>
                  </a:lnTo>
                  <a:lnTo>
                    <a:pt x="150469" y="654535"/>
                  </a:lnTo>
                  <a:lnTo>
                    <a:pt x="171964" y="647143"/>
                  </a:lnTo>
                  <a:lnTo>
                    <a:pt x="193460" y="639749"/>
                  </a:lnTo>
                  <a:lnTo>
                    <a:pt x="214956" y="632354"/>
                  </a:lnTo>
                  <a:lnTo>
                    <a:pt x="236451" y="624958"/>
                  </a:lnTo>
                  <a:lnTo>
                    <a:pt x="257947" y="617560"/>
                  </a:lnTo>
                  <a:lnTo>
                    <a:pt x="279442" y="610162"/>
                  </a:lnTo>
                  <a:lnTo>
                    <a:pt x="300938" y="602761"/>
                  </a:lnTo>
                  <a:lnTo>
                    <a:pt x="322434" y="595360"/>
                  </a:lnTo>
                  <a:lnTo>
                    <a:pt x="343929" y="587956"/>
                  </a:lnTo>
                  <a:lnTo>
                    <a:pt x="365425" y="580552"/>
                  </a:lnTo>
                  <a:lnTo>
                    <a:pt x="386920" y="573145"/>
                  </a:lnTo>
                  <a:lnTo>
                    <a:pt x="408416" y="565736"/>
                  </a:lnTo>
                  <a:lnTo>
                    <a:pt x="429912" y="558326"/>
                  </a:lnTo>
                  <a:lnTo>
                    <a:pt x="451407" y="550913"/>
                  </a:lnTo>
                  <a:lnTo>
                    <a:pt x="472903" y="543499"/>
                  </a:lnTo>
                  <a:lnTo>
                    <a:pt x="494398" y="536081"/>
                  </a:lnTo>
                  <a:lnTo>
                    <a:pt x="515894" y="528662"/>
                  </a:lnTo>
                  <a:lnTo>
                    <a:pt x="537390" y="521239"/>
                  </a:lnTo>
                  <a:lnTo>
                    <a:pt x="558885" y="513814"/>
                  </a:lnTo>
                  <a:lnTo>
                    <a:pt x="580381" y="506386"/>
                  </a:lnTo>
                  <a:lnTo>
                    <a:pt x="601876" y="498954"/>
                  </a:lnTo>
                  <a:lnTo>
                    <a:pt x="623372" y="491519"/>
                  </a:lnTo>
                  <a:lnTo>
                    <a:pt x="644868" y="484080"/>
                  </a:lnTo>
                  <a:lnTo>
                    <a:pt x="666363" y="476637"/>
                  </a:lnTo>
                  <a:lnTo>
                    <a:pt x="687859" y="469189"/>
                  </a:lnTo>
                  <a:lnTo>
                    <a:pt x="709354" y="461736"/>
                  </a:lnTo>
                  <a:lnTo>
                    <a:pt x="730850" y="454278"/>
                  </a:lnTo>
                  <a:lnTo>
                    <a:pt x="752346" y="446813"/>
                  </a:lnTo>
                  <a:lnTo>
                    <a:pt x="773841" y="439343"/>
                  </a:lnTo>
                  <a:lnTo>
                    <a:pt x="795337" y="431865"/>
                  </a:lnTo>
                  <a:lnTo>
                    <a:pt x="816832" y="424379"/>
                  </a:lnTo>
                  <a:lnTo>
                    <a:pt x="838328" y="416884"/>
                  </a:lnTo>
                  <a:lnTo>
                    <a:pt x="859824" y="409380"/>
                  </a:lnTo>
                  <a:lnTo>
                    <a:pt x="881319" y="401865"/>
                  </a:lnTo>
                  <a:lnTo>
                    <a:pt x="902815" y="394338"/>
                  </a:lnTo>
                  <a:lnTo>
                    <a:pt x="924310" y="386797"/>
                  </a:lnTo>
                  <a:lnTo>
                    <a:pt x="945806" y="379242"/>
                  </a:lnTo>
                  <a:lnTo>
                    <a:pt x="967302" y="371671"/>
                  </a:lnTo>
                  <a:lnTo>
                    <a:pt x="988797" y="364081"/>
                  </a:lnTo>
                  <a:lnTo>
                    <a:pt x="1010293" y="356471"/>
                  </a:lnTo>
                  <a:lnTo>
                    <a:pt x="1031788" y="348839"/>
                  </a:lnTo>
                  <a:lnTo>
                    <a:pt x="1053284" y="341182"/>
                  </a:lnTo>
                  <a:lnTo>
                    <a:pt x="1074780" y="333499"/>
                  </a:lnTo>
                  <a:lnTo>
                    <a:pt x="1096275" y="325786"/>
                  </a:lnTo>
                  <a:lnTo>
                    <a:pt x="1117771" y="318042"/>
                  </a:lnTo>
                  <a:lnTo>
                    <a:pt x="1139266" y="310263"/>
                  </a:lnTo>
                  <a:lnTo>
                    <a:pt x="1160762" y="302449"/>
                  </a:lnTo>
                  <a:lnTo>
                    <a:pt x="1182258" y="294596"/>
                  </a:lnTo>
                  <a:lnTo>
                    <a:pt x="1203753" y="286703"/>
                  </a:lnTo>
                  <a:lnTo>
                    <a:pt x="1225249" y="278770"/>
                  </a:lnTo>
                  <a:lnTo>
                    <a:pt x="1246744" y="270794"/>
                  </a:lnTo>
                  <a:lnTo>
                    <a:pt x="1268240" y="262775"/>
                  </a:lnTo>
                  <a:lnTo>
                    <a:pt x="1289736" y="254714"/>
                  </a:lnTo>
                  <a:lnTo>
                    <a:pt x="1311231" y="246611"/>
                  </a:lnTo>
                  <a:lnTo>
                    <a:pt x="1332727" y="238466"/>
                  </a:lnTo>
                  <a:lnTo>
                    <a:pt x="1354222" y="230280"/>
                  </a:lnTo>
                  <a:lnTo>
                    <a:pt x="1375718" y="222056"/>
                  </a:lnTo>
                  <a:lnTo>
                    <a:pt x="1397214" y="213795"/>
                  </a:lnTo>
                  <a:lnTo>
                    <a:pt x="1418709" y="205498"/>
                  </a:lnTo>
                  <a:lnTo>
                    <a:pt x="1440205" y="197167"/>
                  </a:lnTo>
                  <a:lnTo>
                    <a:pt x="1461700" y="188804"/>
                  </a:lnTo>
                  <a:lnTo>
                    <a:pt x="1483196" y="180412"/>
                  </a:lnTo>
                  <a:lnTo>
                    <a:pt x="1504692" y="171992"/>
                  </a:lnTo>
                  <a:lnTo>
                    <a:pt x="1526187" y="163546"/>
                  </a:lnTo>
                  <a:lnTo>
                    <a:pt x="1547683" y="155075"/>
                  </a:lnTo>
                  <a:lnTo>
                    <a:pt x="1569178" y="146582"/>
                  </a:lnTo>
                  <a:lnTo>
                    <a:pt x="1590674" y="138068"/>
                  </a:lnTo>
                  <a:lnTo>
                    <a:pt x="1612170" y="129534"/>
                  </a:lnTo>
                  <a:lnTo>
                    <a:pt x="1633665" y="120983"/>
                  </a:lnTo>
                  <a:lnTo>
                    <a:pt x="1655161" y="112415"/>
                  </a:lnTo>
                  <a:lnTo>
                    <a:pt x="1676656" y="103832"/>
                  </a:lnTo>
                  <a:lnTo>
                    <a:pt x="1698152" y="95235"/>
                  </a:lnTo>
                  <a:lnTo>
                    <a:pt x="1719648" y="86625"/>
                  </a:lnTo>
                  <a:lnTo>
                    <a:pt x="1741143" y="78002"/>
                  </a:lnTo>
                  <a:lnTo>
                    <a:pt x="1762639" y="69369"/>
                  </a:lnTo>
                  <a:lnTo>
                    <a:pt x="1784134" y="60726"/>
                  </a:lnTo>
                  <a:lnTo>
                    <a:pt x="1805630" y="52073"/>
                  </a:lnTo>
                  <a:lnTo>
                    <a:pt x="1827126" y="43412"/>
                  </a:lnTo>
                  <a:lnTo>
                    <a:pt x="1848621" y="34743"/>
                  </a:lnTo>
                  <a:lnTo>
                    <a:pt x="1870117" y="26067"/>
                  </a:lnTo>
                  <a:lnTo>
                    <a:pt x="1891612" y="17384"/>
                  </a:lnTo>
                  <a:lnTo>
                    <a:pt x="1913108" y="8694"/>
                  </a:lnTo>
                  <a:lnTo>
                    <a:pt x="1934604" y="0"/>
                  </a:lnTo>
                  <a:lnTo>
                    <a:pt x="1934604" y="51929"/>
                  </a:lnTo>
                  <a:lnTo>
                    <a:pt x="1913108" y="59344"/>
                  </a:lnTo>
                  <a:lnTo>
                    <a:pt x="1891612" y="66761"/>
                  </a:lnTo>
                  <a:lnTo>
                    <a:pt x="1870117" y="74180"/>
                  </a:lnTo>
                  <a:lnTo>
                    <a:pt x="1848621" y="81603"/>
                  </a:lnTo>
                  <a:lnTo>
                    <a:pt x="1827126" y="89028"/>
                  </a:lnTo>
                  <a:lnTo>
                    <a:pt x="1805630" y="96456"/>
                  </a:lnTo>
                  <a:lnTo>
                    <a:pt x="1784134" y="103888"/>
                  </a:lnTo>
                  <a:lnTo>
                    <a:pt x="1762639" y="111324"/>
                  </a:lnTo>
                  <a:lnTo>
                    <a:pt x="1741143" y="118763"/>
                  </a:lnTo>
                  <a:lnTo>
                    <a:pt x="1719648" y="126208"/>
                  </a:lnTo>
                  <a:lnTo>
                    <a:pt x="1698152" y="133658"/>
                  </a:lnTo>
                  <a:lnTo>
                    <a:pt x="1676656" y="141114"/>
                  </a:lnTo>
                  <a:lnTo>
                    <a:pt x="1655161" y="148577"/>
                  </a:lnTo>
                  <a:lnTo>
                    <a:pt x="1633665" y="156047"/>
                  </a:lnTo>
                  <a:lnTo>
                    <a:pt x="1612170" y="163526"/>
                  </a:lnTo>
                  <a:lnTo>
                    <a:pt x="1590674" y="171014"/>
                  </a:lnTo>
                  <a:lnTo>
                    <a:pt x="1569178" y="178514"/>
                  </a:lnTo>
                  <a:lnTo>
                    <a:pt x="1547683" y="186026"/>
                  </a:lnTo>
                  <a:lnTo>
                    <a:pt x="1526187" y="193552"/>
                  </a:lnTo>
                  <a:lnTo>
                    <a:pt x="1504692" y="201094"/>
                  </a:lnTo>
                  <a:lnTo>
                    <a:pt x="1483196" y="208654"/>
                  </a:lnTo>
                  <a:lnTo>
                    <a:pt x="1461700" y="216233"/>
                  </a:lnTo>
                  <a:lnTo>
                    <a:pt x="1440205" y="223836"/>
                  </a:lnTo>
                  <a:lnTo>
                    <a:pt x="1418709" y="231463"/>
                  </a:lnTo>
                  <a:lnTo>
                    <a:pt x="1397214" y="239118"/>
                  </a:lnTo>
                  <a:lnTo>
                    <a:pt x="1375718" y="246802"/>
                  </a:lnTo>
                  <a:lnTo>
                    <a:pt x="1354222" y="254520"/>
                  </a:lnTo>
                  <a:lnTo>
                    <a:pt x="1332727" y="262274"/>
                  </a:lnTo>
                  <a:lnTo>
                    <a:pt x="1311231" y="270066"/>
                  </a:lnTo>
                  <a:lnTo>
                    <a:pt x="1289736" y="277898"/>
                  </a:lnTo>
                  <a:lnTo>
                    <a:pt x="1268240" y="285773"/>
                  </a:lnTo>
                  <a:lnTo>
                    <a:pt x="1246744" y="293692"/>
                  </a:lnTo>
                  <a:lnTo>
                    <a:pt x="1225249" y="301656"/>
                  </a:lnTo>
                  <a:lnTo>
                    <a:pt x="1203753" y="309666"/>
                  </a:lnTo>
                  <a:lnTo>
                    <a:pt x="1182258" y="317722"/>
                  </a:lnTo>
                  <a:lnTo>
                    <a:pt x="1160762" y="325823"/>
                  </a:lnTo>
                  <a:lnTo>
                    <a:pt x="1139266" y="333969"/>
                  </a:lnTo>
                  <a:lnTo>
                    <a:pt x="1117771" y="342158"/>
                  </a:lnTo>
                  <a:lnTo>
                    <a:pt x="1096275" y="350389"/>
                  </a:lnTo>
                  <a:lnTo>
                    <a:pt x="1074780" y="358659"/>
                  </a:lnTo>
                  <a:lnTo>
                    <a:pt x="1053284" y="366967"/>
                  </a:lnTo>
                  <a:lnTo>
                    <a:pt x="1031788" y="375311"/>
                  </a:lnTo>
                  <a:lnTo>
                    <a:pt x="1010293" y="383687"/>
                  </a:lnTo>
                  <a:lnTo>
                    <a:pt x="988797" y="392094"/>
                  </a:lnTo>
                  <a:lnTo>
                    <a:pt x="967302" y="400530"/>
                  </a:lnTo>
                  <a:lnTo>
                    <a:pt x="945806" y="408992"/>
                  </a:lnTo>
                  <a:lnTo>
                    <a:pt x="924310" y="417478"/>
                  </a:lnTo>
                  <a:lnTo>
                    <a:pt x="902815" y="425987"/>
                  </a:lnTo>
                  <a:lnTo>
                    <a:pt x="881319" y="434516"/>
                  </a:lnTo>
                  <a:lnTo>
                    <a:pt x="859824" y="443065"/>
                  </a:lnTo>
                  <a:lnTo>
                    <a:pt x="838328" y="451630"/>
                  </a:lnTo>
                  <a:lnTo>
                    <a:pt x="816832" y="460211"/>
                  </a:lnTo>
                  <a:lnTo>
                    <a:pt x="795337" y="468807"/>
                  </a:lnTo>
                  <a:lnTo>
                    <a:pt x="773841" y="477416"/>
                  </a:lnTo>
                  <a:lnTo>
                    <a:pt x="752346" y="486037"/>
                  </a:lnTo>
                  <a:lnTo>
                    <a:pt x="730850" y="494669"/>
                  </a:lnTo>
                  <a:lnTo>
                    <a:pt x="709354" y="503312"/>
                  </a:lnTo>
                  <a:lnTo>
                    <a:pt x="687859" y="511964"/>
                  </a:lnTo>
                  <a:lnTo>
                    <a:pt x="666363" y="520624"/>
                  </a:lnTo>
                  <a:lnTo>
                    <a:pt x="644868" y="529292"/>
                  </a:lnTo>
                  <a:lnTo>
                    <a:pt x="623372" y="537968"/>
                  </a:lnTo>
                  <a:lnTo>
                    <a:pt x="601876" y="546650"/>
                  </a:lnTo>
                  <a:lnTo>
                    <a:pt x="580381" y="555338"/>
                  </a:lnTo>
                  <a:lnTo>
                    <a:pt x="558885" y="564032"/>
                  </a:lnTo>
                  <a:lnTo>
                    <a:pt x="537390" y="572731"/>
                  </a:lnTo>
                  <a:lnTo>
                    <a:pt x="515894" y="581435"/>
                  </a:lnTo>
                  <a:lnTo>
                    <a:pt x="494398" y="590143"/>
                  </a:lnTo>
                  <a:lnTo>
                    <a:pt x="472903" y="598855"/>
                  </a:lnTo>
                  <a:lnTo>
                    <a:pt x="451407" y="607572"/>
                  </a:lnTo>
                  <a:lnTo>
                    <a:pt x="429912" y="616291"/>
                  </a:lnTo>
                  <a:lnTo>
                    <a:pt x="408416" y="625014"/>
                  </a:lnTo>
                  <a:lnTo>
                    <a:pt x="386920" y="633740"/>
                  </a:lnTo>
                  <a:lnTo>
                    <a:pt x="365425" y="642469"/>
                  </a:lnTo>
                  <a:lnTo>
                    <a:pt x="343929" y="651201"/>
                  </a:lnTo>
                  <a:lnTo>
                    <a:pt x="322434" y="659935"/>
                  </a:lnTo>
                  <a:lnTo>
                    <a:pt x="300938" y="668671"/>
                  </a:lnTo>
                  <a:lnTo>
                    <a:pt x="279442" y="677410"/>
                  </a:lnTo>
                  <a:lnTo>
                    <a:pt x="257947" y="686150"/>
                  </a:lnTo>
                  <a:lnTo>
                    <a:pt x="236451" y="694892"/>
                  </a:lnTo>
                  <a:lnTo>
                    <a:pt x="214956" y="703636"/>
                  </a:lnTo>
                  <a:lnTo>
                    <a:pt x="193460" y="712382"/>
                  </a:lnTo>
                  <a:lnTo>
                    <a:pt x="171964" y="721130"/>
                  </a:lnTo>
                  <a:lnTo>
                    <a:pt x="150469" y="729878"/>
                  </a:lnTo>
                  <a:lnTo>
                    <a:pt x="128973" y="738629"/>
                  </a:lnTo>
                  <a:lnTo>
                    <a:pt x="107478" y="747380"/>
                  </a:lnTo>
                  <a:lnTo>
                    <a:pt x="85982" y="756133"/>
                  </a:lnTo>
                  <a:lnTo>
                    <a:pt x="64486" y="764887"/>
                  </a:lnTo>
                  <a:lnTo>
                    <a:pt x="42991" y="773642"/>
                  </a:lnTo>
                  <a:lnTo>
                    <a:pt x="21495" y="782398"/>
                  </a:lnTo>
                  <a:lnTo>
                    <a:pt x="0" y="791155"/>
                  </a:lnTo>
                  <a:close/>
                </a:path>
              </a:pathLst>
            </a:custGeom>
            <a:solidFill>
              <a:srgbClr val="00B63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6775629" y="6398135"/>
              <a:ext cx="1934604" cy="706256"/>
            </a:xfrm>
            <a:custGeom>
              <a:avLst/>
              <a:pathLst>
                <a:path w="1934604" h="706256">
                  <a:moveTo>
                    <a:pt x="0" y="706256"/>
                  </a:moveTo>
                  <a:lnTo>
                    <a:pt x="21495" y="698870"/>
                  </a:lnTo>
                  <a:lnTo>
                    <a:pt x="42991" y="691483"/>
                  </a:lnTo>
                  <a:lnTo>
                    <a:pt x="64486" y="684096"/>
                  </a:lnTo>
                  <a:lnTo>
                    <a:pt x="85982" y="676707"/>
                  </a:lnTo>
                  <a:lnTo>
                    <a:pt x="107478" y="669317"/>
                  </a:lnTo>
                  <a:lnTo>
                    <a:pt x="128973" y="661927"/>
                  </a:lnTo>
                  <a:lnTo>
                    <a:pt x="150469" y="654535"/>
                  </a:lnTo>
                  <a:lnTo>
                    <a:pt x="171964" y="647143"/>
                  </a:lnTo>
                  <a:lnTo>
                    <a:pt x="193460" y="639749"/>
                  </a:lnTo>
                  <a:lnTo>
                    <a:pt x="214956" y="632354"/>
                  </a:lnTo>
                  <a:lnTo>
                    <a:pt x="236451" y="624958"/>
                  </a:lnTo>
                  <a:lnTo>
                    <a:pt x="257947" y="617560"/>
                  </a:lnTo>
                  <a:lnTo>
                    <a:pt x="279442" y="610162"/>
                  </a:lnTo>
                  <a:lnTo>
                    <a:pt x="300938" y="602761"/>
                  </a:lnTo>
                  <a:lnTo>
                    <a:pt x="322434" y="595360"/>
                  </a:lnTo>
                  <a:lnTo>
                    <a:pt x="343929" y="587956"/>
                  </a:lnTo>
                  <a:lnTo>
                    <a:pt x="365425" y="580552"/>
                  </a:lnTo>
                  <a:lnTo>
                    <a:pt x="386920" y="573145"/>
                  </a:lnTo>
                  <a:lnTo>
                    <a:pt x="408416" y="565736"/>
                  </a:lnTo>
                  <a:lnTo>
                    <a:pt x="429912" y="558326"/>
                  </a:lnTo>
                  <a:lnTo>
                    <a:pt x="451407" y="550913"/>
                  </a:lnTo>
                  <a:lnTo>
                    <a:pt x="472903" y="543499"/>
                  </a:lnTo>
                  <a:lnTo>
                    <a:pt x="494398" y="536081"/>
                  </a:lnTo>
                  <a:lnTo>
                    <a:pt x="515894" y="528662"/>
                  </a:lnTo>
                  <a:lnTo>
                    <a:pt x="537390" y="521239"/>
                  </a:lnTo>
                  <a:lnTo>
                    <a:pt x="558885" y="513814"/>
                  </a:lnTo>
                  <a:lnTo>
                    <a:pt x="580381" y="506386"/>
                  </a:lnTo>
                  <a:lnTo>
                    <a:pt x="601876" y="498954"/>
                  </a:lnTo>
                  <a:lnTo>
                    <a:pt x="623372" y="491519"/>
                  </a:lnTo>
                  <a:lnTo>
                    <a:pt x="644868" y="484080"/>
                  </a:lnTo>
                  <a:lnTo>
                    <a:pt x="666363" y="476637"/>
                  </a:lnTo>
                  <a:lnTo>
                    <a:pt x="687859" y="469189"/>
                  </a:lnTo>
                  <a:lnTo>
                    <a:pt x="709354" y="461736"/>
                  </a:lnTo>
                  <a:lnTo>
                    <a:pt x="730850" y="454278"/>
                  </a:lnTo>
                  <a:lnTo>
                    <a:pt x="752346" y="446813"/>
                  </a:lnTo>
                  <a:lnTo>
                    <a:pt x="773841" y="439343"/>
                  </a:lnTo>
                  <a:lnTo>
                    <a:pt x="795337" y="431865"/>
                  </a:lnTo>
                  <a:lnTo>
                    <a:pt x="816832" y="424379"/>
                  </a:lnTo>
                  <a:lnTo>
                    <a:pt x="838328" y="416884"/>
                  </a:lnTo>
                  <a:lnTo>
                    <a:pt x="859824" y="409380"/>
                  </a:lnTo>
                  <a:lnTo>
                    <a:pt x="881319" y="401865"/>
                  </a:lnTo>
                  <a:lnTo>
                    <a:pt x="902815" y="394338"/>
                  </a:lnTo>
                  <a:lnTo>
                    <a:pt x="924310" y="386797"/>
                  </a:lnTo>
                  <a:lnTo>
                    <a:pt x="945806" y="379242"/>
                  </a:lnTo>
                  <a:lnTo>
                    <a:pt x="967302" y="371671"/>
                  </a:lnTo>
                  <a:lnTo>
                    <a:pt x="988797" y="364081"/>
                  </a:lnTo>
                  <a:lnTo>
                    <a:pt x="1010293" y="356471"/>
                  </a:lnTo>
                  <a:lnTo>
                    <a:pt x="1031788" y="348839"/>
                  </a:lnTo>
                  <a:lnTo>
                    <a:pt x="1053284" y="341182"/>
                  </a:lnTo>
                  <a:lnTo>
                    <a:pt x="1074780" y="333499"/>
                  </a:lnTo>
                  <a:lnTo>
                    <a:pt x="1096275" y="325786"/>
                  </a:lnTo>
                  <a:lnTo>
                    <a:pt x="1117771" y="318042"/>
                  </a:lnTo>
                  <a:lnTo>
                    <a:pt x="1139266" y="310263"/>
                  </a:lnTo>
                  <a:lnTo>
                    <a:pt x="1160762" y="302449"/>
                  </a:lnTo>
                  <a:lnTo>
                    <a:pt x="1182258" y="294596"/>
                  </a:lnTo>
                  <a:lnTo>
                    <a:pt x="1203753" y="286703"/>
                  </a:lnTo>
                  <a:lnTo>
                    <a:pt x="1225249" y="278770"/>
                  </a:lnTo>
                  <a:lnTo>
                    <a:pt x="1246744" y="270794"/>
                  </a:lnTo>
                  <a:lnTo>
                    <a:pt x="1268240" y="262775"/>
                  </a:lnTo>
                  <a:lnTo>
                    <a:pt x="1289736" y="254714"/>
                  </a:lnTo>
                  <a:lnTo>
                    <a:pt x="1311231" y="246611"/>
                  </a:lnTo>
                  <a:lnTo>
                    <a:pt x="1332727" y="238466"/>
                  </a:lnTo>
                  <a:lnTo>
                    <a:pt x="1354222" y="230280"/>
                  </a:lnTo>
                  <a:lnTo>
                    <a:pt x="1375718" y="222056"/>
                  </a:lnTo>
                  <a:lnTo>
                    <a:pt x="1397214" y="213795"/>
                  </a:lnTo>
                  <a:lnTo>
                    <a:pt x="1418709" y="205498"/>
                  </a:lnTo>
                  <a:lnTo>
                    <a:pt x="1440205" y="197167"/>
                  </a:lnTo>
                  <a:lnTo>
                    <a:pt x="1461700" y="188804"/>
                  </a:lnTo>
                  <a:lnTo>
                    <a:pt x="1483196" y="180412"/>
                  </a:lnTo>
                  <a:lnTo>
                    <a:pt x="1504692" y="171992"/>
                  </a:lnTo>
                  <a:lnTo>
                    <a:pt x="1526187" y="163546"/>
                  </a:lnTo>
                  <a:lnTo>
                    <a:pt x="1547683" y="155075"/>
                  </a:lnTo>
                  <a:lnTo>
                    <a:pt x="1569178" y="146582"/>
                  </a:lnTo>
                  <a:lnTo>
                    <a:pt x="1590674" y="138068"/>
                  </a:lnTo>
                  <a:lnTo>
                    <a:pt x="1612170" y="129534"/>
                  </a:lnTo>
                  <a:lnTo>
                    <a:pt x="1633665" y="120983"/>
                  </a:lnTo>
                  <a:lnTo>
                    <a:pt x="1655161" y="112415"/>
                  </a:lnTo>
                  <a:lnTo>
                    <a:pt x="1676656" y="103832"/>
                  </a:lnTo>
                  <a:lnTo>
                    <a:pt x="1698152" y="95235"/>
                  </a:lnTo>
                  <a:lnTo>
                    <a:pt x="1719648" y="86625"/>
                  </a:lnTo>
                  <a:lnTo>
                    <a:pt x="1741143" y="78002"/>
                  </a:lnTo>
                  <a:lnTo>
                    <a:pt x="1762639" y="69369"/>
                  </a:lnTo>
                  <a:lnTo>
                    <a:pt x="1784134" y="60726"/>
                  </a:lnTo>
                  <a:lnTo>
                    <a:pt x="1805630" y="52073"/>
                  </a:lnTo>
                  <a:lnTo>
                    <a:pt x="1827126" y="43412"/>
                  </a:lnTo>
                  <a:lnTo>
                    <a:pt x="1848621" y="34743"/>
                  </a:lnTo>
                  <a:lnTo>
                    <a:pt x="1870117" y="26067"/>
                  </a:lnTo>
                  <a:lnTo>
                    <a:pt x="1891612" y="17384"/>
                  </a:lnTo>
                  <a:lnTo>
                    <a:pt x="1913108" y="8694"/>
                  </a:lnTo>
                  <a:lnTo>
                    <a:pt x="1934604" y="0"/>
                  </a:lnTo>
                  <a:lnTo>
                    <a:pt x="19346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6775629" y="6450064"/>
              <a:ext cx="1934604" cy="739226"/>
            </a:xfrm>
            <a:custGeom>
              <a:avLst/>
              <a:pathLst>
                <a:path w="1934604" h="739226">
                  <a:moveTo>
                    <a:pt x="1934604" y="0"/>
                  </a:moveTo>
                  <a:lnTo>
                    <a:pt x="1913108" y="7414"/>
                  </a:lnTo>
                  <a:lnTo>
                    <a:pt x="1891612" y="14832"/>
                  </a:lnTo>
                  <a:lnTo>
                    <a:pt x="1870117" y="22251"/>
                  </a:lnTo>
                  <a:lnTo>
                    <a:pt x="1848621" y="29674"/>
                  </a:lnTo>
                  <a:lnTo>
                    <a:pt x="1827126" y="37099"/>
                  </a:lnTo>
                  <a:lnTo>
                    <a:pt x="1805630" y="44527"/>
                  </a:lnTo>
                  <a:lnTo>
                    <a:pt x="1784134" y="51959"/>
                  </a:lnTo>
                  <a:lnTo>
                    <a:pt x="1762639" y="59394"/>
                  </a:lnTo>
                  <a:lnTo>
                    <a:pt x="1741143" y="66834"/>
                  </a:lnTo>
                  <a:lnTo>
                    <a:pt x="1719648" y="74279"/>
                  </a:lnTo>
                  <a:lnTo>
                    <a:pt x="1698152" y="81729"/>
                  </a:lnTo>
                  <a:lnTo>
                    <a:pt x="1676656" y="89185"/>
                  </a:lnTo>
                  <a:lnTo>
                    <a:pt x="1655161" y="96647"/>
                  </a:lnTo>
                  <a:lnTo>
                    <a:pt x="1633665" y="104118"/>
                  </a:lnTo>
                  <a:lnTo>
                    <a:pt x="1612170" y="111596"/>
                  </a:lnTo>
                  <a:lnTo>
                    <a:pt x="1590674" y="119085"/>
                  </a:lnTo>
                  <a:lnTo>
                    <a:pt x="1569178" y="126585"/>
                  </a:lnTo>
                  <a:lnTo>
                    <a:pt x="1547683" y="134097"/>
                  </a:lnTo>
                  <a:lnTo>
                    <a:pt x="1526187" y="141623"/>
                  </a:lnTo>
                  <a:lnTo>
                    <a:pt x="1504692" y="149165"/>
                  </a:lnTo>
                  <a:lnTo>
                    <a:pt x="1483196" y="156724"/>
                  </a:lnTo>
                  <a:lnTo>
                    <a:pt x="1461700" y="164304"/>
                  </a:lnTo>
                  <a:lnTo>
                    <a:pt x="1440205" y="171906"/>
                  </a:lnTo>
                  <a:lnTo>
                    <a:pt x="1418709" y="179534"/>
                  </a:lnTo>
                  <a:lnTo>
                    <a:pt x="1397214" y="187188"/>
                  </a:lnTo>
                  <a:lnTo>
                    <a:pt x="1375718" y="194873"/>
                  </a:lnTo>
                  <a:lnTo>
                    <a:pt x="1354222" y="202591"/>
                  </a:lnTo>
                  <a:lnTo>
                    <a:pt x="1332727" y="210345"/>
                  </a:lnTo>
                  <a:lnTo>
                    <a:pt x="1311231" y="218137"/>
                  </a:lnTo>
                  <a:lnTo>
                    <a:pt x="1289736" y="225969"/>
                  </a:lnTo>
                  <a:lnTo>
                    <a:pt x="1268240" y="233844"/>
                  </a:lnTo>
                  <a:lnTo>
                    <a:pt x="1246744" y="241763"/>
                  </a:lnTo>
                  <a:lnTo>
                    <a:pt x="1225249" y="249727"/>
                  </a:lnTo>
                  <a:lnTo>
                    <a:pt x="1203753" y="257737"/>
                  </a:lnTo>
                  <a:lnTo>
                    <a:pt x="1182258" y="265792"/>
                  </a:lnTo>
                  <a:lnTo>
                    <a:pt x="1160762" y="273894"/>
                  </a:lnTo>
                  <a:lnTo>
                    <a:pt x="1139266" y="282040"/>
                  </a:lnTo>
                  <a:lnTo>
                    <a:pt x="1117771" y="290229"/>
                  </a:lnTo>
                  <a:lnTo>
                    <a:pt x="1096275" y="298459"/>
                  </a:lnTo>
                  <a:lnTo>
                    <a:pt x="1074780" y="306730"/>
                  </a:lnTo>
                  <a:lnTo>
                    <a:pt x="1053284" y="315038"/>
                  </a:lnTo>
                  <a:lnTo>
                    <a:pt x="1031788" y="323381"/>
                  </a:lnTo>
                  <a:lnTo>
                    <a:pt x="1010293" y="331758"/>
                  </a:lnTo>
                  <a:lnTo>
                    <a:pt x="988797" y="340165"/>
                  </a:lnTo>
                  <a:lnTo>
                    <a:pt x="967302" y="348601"/>
                  </a:lnTo>
                  <a:lnTo>
                    <a:pt x="945806" y="357063"/>
                  </a:lnTo>
                  <a:lnTo>
                    <a:pt x="924310" y="365549"/>
                  </a:lnTo>
                  <a:lnTo>
                    <a:pt x="902815" y="374058"/>
                  </a:lnTo>
                  <a:lnTo>
                    <a:pt x="881319" y="382587"/>
                  </a:lnTo>
                  <a:lnTo>
                    <a:pt x="859824" y="391135"/>
                  </a:lnTo>
                  <a:lnTo>
                    <a:pt x="838328" y="399701"/>
                  </a:lnTo>
                  <a:lnTo>
                    <a:pt x="816832" y="408282"/>
                  </a:lnTo>
                  <a:lnTo>
                    <a:pt x="795337" y="416878"/>
                  </a:lnTo>
                  <a:lnTo>
                    <a:pt x="773841" y="425487"/>
                  </a:lnTo>
                  <a:lnTo>
                    <a:pt x="752346" y="434108"/>
                  </a:lnTo>
                  <a:lnTo>
                    <a:pt x="730850" y="442740"/>
                  </a:lnTo>
                  <a:lnTo>
                    <a:pt x="709354" y="451383"/>
                  </a:lnTo>
                  <a:lnTo>
                    <a:pt x="687859" y="460034"/>
                  </a:lnTo>
                  <a:lnTo>
                    <a:pt x="666363" y="468695"/>
                  </a:lnTo>
                  <a:lnTo>
                    <a:pt x="644868" y="477363"/>
                  </a:lnTo>
                  <a:lnTo>
                    <a:pt x="623372" y="486038"/>
                  </a:lnTo>
                  <a:lnTo>
                    <a:pt x="601876" y="494721"/>
                  </a:lnTo>
                  <a:lnTo>
                    <a:pt x="580381" y="503409"/>
                  </a:lnTo>
                  <a:lnTo>
                    <a:pt x="558885" y="512103"/>
                  </a:lnTo>
                  <a:lnTo>
                    <a:pt x="537390" y="520802"/>
                  </a:lnTo>
                  <a:lnTo>
                    <a:pt x="515894" y="529506"/>
                  </a:lnTo>
                  <a:lnTo>
                    <a:pt x="494398" y="538214"/>
                  </a:lnTo>
                  <a:lnTo>
                    <a:pt x="472903" y="546926"/>
                  </a:lnTo>
                  <a:lnTo>
                    <a:pt x="451407" y="555642"/>
                  </a:lnTo>
                  <a:lnTo>
                    <a:pt x="429912" y="564362"/>
                  </a:lnTo>
                  <a:lnTo>
                    <a:pt x="408416" y="573085"/>
                  </a:lnTo>
                  <a:lnTo>
                    <a:pt x="386920" y="581811"/>
                  </a:lnTo>
                  <a:lnTo>
                    <a:pt x="365425" y="590540"/>
                  </a:lnTo>
                  <a:lnTo>
                    <a:pt x="343929" y="599272"/>
                  </a:lnTo>
                  <a:lnTo>
                    <a:pt x="322434" y="608006"/>
                  </a:lnTo>
                  <a:lnTo>
                    <a:pt x="300938" y="616742"/>
                  </a:lnTo>
                  <a:lnTo>
                    <a:pt x="279442" y="625480"/>
                  </a:lnTo>
                  <a:lnTo>
                    <a:pt x="257947" y="634221"/>
                  </a:lnTo>
                  <a:lnTo>
                    <a:pt x="236451" y="642963"/>
                  </a:lnTo>
                  <a:lnTo>
                    <a:pt x="214956" y="651707"/>
                  </a:lnTo>
                  <a:lnTo>
                    <a:pt x="193460" y="660453"/>
                  </a:lnTo>
                  <a:lnTo>
                    <a:pt x="171964" y="669200"/>
                  </a:lnTo>
                  <a:lnTo>
                    <a:pt x="150469" y="677949"/>
                  </a:lnTo>
                  <a:lnTo>
                    <a:pt x="128973" y="686699"/>
                  </a:lnTo>
                  <a:lnTo>
                    <a:pt x="107478" y="695451"/>
                  </a:lnTo>
                  <a:lnTo>
                    <a:pt x="85982" y="704204"/>
                  </a:lnTo>
                  <a:lnTo>
                    <a:pt x="64486" y="712958"/>
                  </a:lnTo>
                  <a:lnTo>
                    <a:pt x="42991" y="721713"/>
                  </a:lnTo>
                  <a:lnTo>
                    <a:pt x="21495" y="730469"/>
                  </a:lnTo>
                  <a:lnTo>
                    <a:pt x="0" y="7392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7012081" y="6494344"/>
              <a:ext cx="1698152" cy="697048"/>
            </a:xfrm>
            <a:custGeom>
              <a:avLst/>
              <a:pathLst>
                <a:path w="1698152" h="697048">
                  <a:moveTo>
                    <a:pt x="0" y="624126"/>
                  </a:moveTo>
                  <a:lnTo>
                    <a:pt x="21495" y="616713"/>
                  </a:lnTo>
                  <a:lnTo>
                    <a:pt x="42991" y="609299"/>
                  </a:lnTo>
                  <a:lnTo>
                    <a:pt x="64486" y="601882"/>
                  </a:lnTo>
                  <a:lnTo>
                    <a:pt x="85982" y="594463"/>
                  </a:lnTo>
                  <a:lnTo>
                    <a:pt x="107478" y="587041"/>
                  </a:lnTo>
                  <a:lnTo>
                    <a:pt x="128973" y="579617"/>
                  </a:lnTo>
                  <a:lnTo>
                    <a:pt x="150469" y="572191"/>
                  </a:lnTo>
                  <a:lnTo>
                    <a:pt x="171964" y="564761"/>
                  </a:lnTo>
                  <a:lnTo>
                    <a:pt x="193460" y="557329"/>
                  </a:lnTo>
                  <a:lnTo>
                    <a:pt x="214956" y="549893"/>
                  </a:lnTo>
                  <a:lnTo>
                    <a:pt x="236451" y="542454"/>
                  </a:lnTo>
                  <a:lnTo>
                    <a:pt x="257947" y="535012"/>
                  </a:lnTo>
                  <a:lnTo>
                    <a:pt x="279442" y="527566"/>
                  </a:lnTo>
                  <a:lnTo>
                    <a:pt x="300938" y="520115"/>
                  </a:lnTo>
                  <a:lnTo>
                    <a:pt x="322434" y="512661"/>
                  </a:lnTo>
                  <a:lnTo>
                    <a:pt x="343929" y="505202"/>
                  </a:lnTo>
                  <a:lnTo>
                    <a:pt x="365425" y="497738"/>
                  </a:lnTo>
                  <a:lnTo>
                    <a:pt x="386920" y="490268"/>
                  </a:lnTo>
                  <a:lnTo>
                    <a:pt x="408416" y="482793"/>
                  </a:lnTo>
                  <a:lnTo>
                    <a:pt x="429912" y="475312"/>
                  </a:lnTo>
                  <a:lnTo>
                    <a:pt x="451407" y="467825"/>
                  </a:lnTo>
                  <a:lnTo>
                    <a:pt x="472903" y="460330"/>
                  </a:lnTo>
                  <a:lnTo>
                    <a:pt x="494398" y="452829"/>
                  </a:lnTo>
                  <a:lnTo>
                    <a:pt x="515894" y="445319"/>
                  </a:lnTo>
                  <a:lnTo>
                    <a:pt x="537390" y="437800"/>
                  </a:lnTo>
                  <a:lnTo>
                    <a:pt x="558885" y="430272"/>
                  </a:lnTo>
                  <a:lnTo>
                    <a:pt x="580381" y="422734"/>
                  </a:lnTo>
                  <a:lnTo>
                    <a:pt x="601876" y="415185"/>
                  </a:lnTo>
                  <a:lnTo>
                    <a:pt x="623372" y="407625"/>
                  </a:lnTo>
                  <a:lnTo>
                    <a:pt x="644868" y="400051"/>
                  </a:lnTo>
                  <a:lnTo>
                    <a:pt x="666363" y="392465"/>
                  </a:lnTo>
                  <a:lnTo>
                    <a:pt x="687859" y="384863"/>
                  </a:lnTo>
                  <a:lnTo>
                    <a:pt x="709354" y="377245"/>
                  </a:lnTo>
                  <a:lnTo>
                    <a:pt x="730850" y="369611"/>
                  </a:lnTo>
                  <a:lnTo>
                    <a:pt x="752346" y="361958"/>
                  </a:lnTo>
                  <a:lnTo>
                    <a:pt x="773841" y="354285"/>
                  </a:lnTo>
                  <a:lnTo>
                    <a:pt x="795337" y="346592"/>
                  </a:lnTo>
                  <a:lnTo>
                    <a:pt x="816832" y="338876"/>
                  </a:lnTo>
                  <a:lnTo>
                    <a:pt x="838328" y="331136"/>
                  </a:lnTo>
                  <a:lnTo>
                    <a:pt x="859824" y="323370"/>
                  </a:lnTo>
                  <a:lnTo>
                    <a:pt x="881319" y="315578"/>
                  </a:lnTo>
                  <a:lnTo>
                    <a:pt x="902815" y="307758"/>
                  </a:lnTo>
                  <a:lnTo>
                    <a:pt x="924310" y="299909"/>
                  </a:lnTo>
                  <a:lnTo>
                    <a:pt x="945806" y="292030"/>
                  </a:lnTo>
                  <a:lnTo>
                    <a:pt x="967302" y="284120"/>
                  </a:lnTo>
                  <a:lnTo>
                    <a:pt x="988797" y="276178"/>
                  </a:lnTo>
                  <a:lnTo>
                    <a:pt x="1010293" y="268205"/>
                  </a:lnTo>
                  <a:lnTo>
                    <a:pt x="1031788" y="260199"/>
                  </a:lnTo>
                  <a:lnTo>
                    <a:pt x="1053284" y="252161"/>
                  </a:lnTo>
                  <a:lnTo>
                    <a:pt x="1074780" y="244091"/>
                  </a:lnTo>
                  <a:lnTo>
                    <a:pt x="1096275" y="235990"/>
                  </a:lnTo>
                  <a:lnTo>
                    <a:pt x="1117771" y="227859"/>
                  </a:lnTo>
                  <a:lnTo>
                    <a:pt x="1139266" y="219697"/>
                  </a:lnTo>
                  <a:lnTo>
                    <a:pt x="1160762" y="211508"/>
                  </a:lnTo>
                  <a:lnTo>
                    <a:pt x="1182258" y="203290"/>
                  </a:lnTo>
                  <a:lnTo>
                    <a:pt x="1203753" y="195046"/>
                  </a:lnTo>
                  <a:lnTo>
                    <a:pt x="1225249" y="186776"/>
                  </a:lnTo>
                  <a:lnTo>
                    <a:pt x="1246744" y="178482"/>
                  </a:lnTo>
                  <a:lnTo>
                    <a:pt x="1268240" y="170164"/>
                  </a:lnTo>
                  <a:lnTo>
                    <a:pt x="1289736" y="161823"/>
                  </a:lnTo>
                  <a:lnTo>
                    <a:pt x="1311231" y="153460"/>
                  </a:lnTo>
                  <a:lnTo>
                    <a:pt x="1332727" y="145077"/>
                  </a:lnTo>
                  <a:lnTo>
                    <a:pt x="1354222" y="136673"/>
                  </a:lnTo>
                  <a:lnTo>
                    <a:pt x="1375718" y="128249"/>
                  </a:lnTo>
                  <a:lnTo>
                    <a:pt x="1397214" y="119806"/>
                  </a:lnTo>
                  <a:lnTo>
                    <a:pt x="1418709" y="111345"/>
                  </a:lnTo>
                  <a:lnTo>
                    <a:pt x="1440205" y="102867"/>
                  </a:lnTo>
                  <a:lnTo>
                    <a:pt x="1461700" y="94371"/>
                  </a:lnTo>
                  <a:lnTo>
                    <a:pt x="1483196" y="85860"/>
                  </a:lnTo>
                  <a:lnTo>
                    <a:pt x="1504692" y="77332"/>
                  </a:lnTo>
                  <a:lnTo>
                    <a:pt x="1526187" y="68790"/>
                  </a:lnTo>
                  <a:lnTo>
                    <a:pt x="1547683" y="60234"/>
                  </a:lnTo>
                  <a:lnTo>
                    <a:pt x="1569178" y="51664"/>
                  </a:lnTo>
                  <a:lnTo>
                    <a:pt x="1590674" y="43081"/>
                  </a:lnTo>
                  <a:lnTo>
                    <a:pt x="1612170" y="34486"/>
                  </a:lnTo>
                  <a:lnTo>
                    <a:pt x="1633665" y="25880"/>
                  </a:lnTo>
                  <a:lnTo>
                    <a:pt x="1655161" y="17263"/>
                  </a:lnTo>
                  <a:lnTo>
                    <a:pt x="1676656" y="8636"/>
                  </a:lnTo>
                  <a:lnTo>
                    <a:pt x="1698152" y="0"/>
                  </a:lnTo>
                  <a:lnTo>
                    <a:pt x="1698152" y="52546"/>
                  </a:lnTo>
                  <a:lnTo>
                    <a:pt x="1676656" y="59956"/>
                  </a:lnTo>
                  <a:lnTo>
                    <a:pt x="1655161" y="67367"/>
                  </a:lnTo>
                  <a:lnTo>
                    <a:pt x="1633665" y="74780"/>
                  </a:lnTo>
                  <a:lnTo>
                    <a:pt x="1612170" y="82196"/>
                  </a:lnTo>
                  <a:lnTo>
                    <a:pt x="1590674" y="89615"/>
                  </a:lnTo>
                  <a:lnTo>
                    <a:pt x="1569178" y="97038"/>
                  </a:lnTo>
                  <a:lnTo>
                    <a:pt x="1547683" y="104466"/>
                  </a:lnTo>
                  <a:lnTo>
                    <a:pt x="1526187" y="111899"/>
                  </a:lnTo>
                  <a:lnTo>
                    <a:pt x="1504692" y="119338"/>
                  </a:lnTo>
                  <a:lnTo>
                    <a:pt x="1483196" y="126784"/>
                  </a:lnTo>
                  <a:lnTo>
                    <a:pt x="1461700" y="134239"/>
                  </a:lnTo>
                  <a:lnTo>
                    <a:pt x="1440205" y="141703"/>
                  </a:lnTo>
                  <a:lnTo>
                    <a:pt x="1418709" y="149178"/>
                  </a:lnTo>
                  <a:lnTo>
                    <a:pt x="1397214" y="156666"/>
                  </a:lnTo>
                  <a:lnTo>
                    <a:pt x="1375718" y="164167"/>
                  </a:lnTo>
                  <a:lnTo>
                    <a:pt x="1354222" y="171684"/>
                  </a:lnTo>
                  <a:lnTo>
                    <a:pt x="1332727" y="179218"/>
                  </a:lnTo>
                  <a:lnTo>
                    <a:pt x="1311231" y="186772"/>
                  </a:lnTo>
                  <a:lnTo>
                    <a:pt x="1289736" y="194346"/>
                  </a:lnTo>
                  <a:lnTo>
                    <a:pt x="1268240" y="201944"/>
                  </a:lnTo>
                  <a:lnTo>
                    <a:pt x="1246744" y="209567"/>
                  </a:lnTo>
                  <a:lnTo>
                    <a:pt x="1225249" y="217216"/>
                  </a:lnTo>
                  <a:lnTo>
                    <a:pt x="1203753" y="224895"/>
                  </a:lnTo>
                  <a:lnTo>
                    <a:pt x="1182258" y="232605"/>
                  </a:lnTo>
                  <a:lnTo>
                    <a:pt x="1160762" y="240348"/>
                  </a:lnTo>
                  <a:lnTo>
                    <a:pt x="1139266" y="248125"/>
                  </a:lnTo>
                  <a:lnTo>
                    <a:pt x="1117771" y="255939"/>
                  </a:lnTo>
                  <a:lnTo>
                    <a:pt x="1096275" y="263790"/>
                  </a:lnTo>
                  <a:lnTo>
                    <a:pt x="1074780" y="271680"/>
                  </a:lnTo>
                  <a:lnTo>
                    <a:pt x="1053284" y="279609"/>
                  </a:lnTo>
                  <a:lnTo>
                    <a:pt x="1031788" y="287579"/>
                  </a:lnTo>
                  <a:lnTo>
                    <a:pt x="1010293" y="295590"/>
                  </a:lnTo>
                  <a:lnTo>
                    <a:pt x="988797" y="303641"/>
                  </a:lnTo>
                  <a:lnTo>
                    <a:pt x="967302" y="311732"/>
                  </a:lnTo>
                  <a:lnTo>
                    <a:pt x="945806" y="319863"/>
                  </a:lnTo>
                  <a:lnTo>
                    <a:pt x="924310" y="328032"/>
                  </a:lnTo>
                  <a:lnTo>
                    <a:pt x="902815" y="336239"/>
                  </a:lnTo>
                  <a:lnTo>
                    <a:pt x="881319" y="344482"/>
                  </a:lnTo>
                  <a:lnTo>
                    <a:pt x="859824" y="352760"/>
                  </a:lnTo>
                  <a:lnTo>
                    <a:pt x="838328" y="361070"/>
                  </a:lnTo>
                  <a:lnTo>
                    <a:pt x="816832" y="369411"/>
                  </a:lnTo>
                  <a:lnTo>
                    <a:pt x="795337" y="377782"/>
                  </a:lnTo>
                  <a:lnTo>
                    <a:pt x="773841" y="386180"/>
                  </a:lnTo>
                  <a:lnTo>
                    <a:pt x="752346" y="394604"/>
                  </a:lnTo>
                  <a:lnTo>
                    <a:pt x="730850" y="403052"/>
                  </a:lnTo>
                  <a:lnTo>
                    <a:pt x="709354" y="411522"/>
                  </a:lnTo>
                  <a:lnTo>
                    <a:pt x="687859" y="420013"/>
                  </a:lnTo>
                  <a:lnTo>
                    <a:pt x="666363" y="428523"/>
                  </a:lnTo>
                  <a:lnTo>
                    <a:pt x="644868" y="437051"/>
                  </a:lnTo>
                  <a:lnTo>
                    <a:pt x="623372" y="445595"/>
                  </a:lnTo>
                  <a:lnTo>
                    <a:pt x="601876" y="454155"/>
                  </a:lnTo>
                  <a:lnTo>
                    <a:pt x="580381" y="462728"/>
                  </a:lnTo>
                  <a:lnTo>
                    <a:pt x="558885" y="471314"/>
                  </a:lnTo>
                  <a:lnTo>
                    <a:pt x="537390" y="479913"/>
                  </a:lnTo>
                  <a:lnTo>
                    <a:pt x="515894" y="488522"/>
                  </a:lnTo>
                  <a:lnTo>
                    <a:pt x="494398" y="497142"/>
                  </a:lnTo>
                  <a:lnTo>
                    <a:pt x="472903" y="505772"/>
                  </a:lnTo>
                  <a:lnTo>
                    <a:pt x="451407" y="514410"/>
                  </a:lnTo>
                  <a:lnTo>
                    <a:pt x="429912" y="523056"/>
                  </a:lnTo>
                  <a:lnTo>
                    <a:pt x="408416" y="531710"/>
                  </a:lnTo>
                  <a:lnTo>
                    <a:pt x="386920" y="540370"/>
                  </a:lnTo>
                  <a:lnTo>
                    <a:pt x="365425" y="549038"/>
                  </a:lnTo>
                  <a:lnTo>
                    <a:pt x="343929" y="557711"/>
                  </a:lnTo>
                  <a:lnTo>
                    <a:pt x="322434" y="566390"/>
                  </a:lnTo>
                  <a:lnTo>
                    <a:pt x="300938" y="575074"/>
                  </a:lnTo>
                  <a:lnTo>
                    <a:pt x="279442" y="583763"/>
                  </a:lnTo>
                  <a:lnTo>
                    <a:pt x="257947" y="592457"/>
                  </a:lnTo>
                  <a:lnTo>
                    <a:pt x="236451" y="601155"/>
                  </a:lnTo>
                  <a:lnTo>
                    <a:pt x="214956" y="609857"/>
                  </a:lnTo>
                  <a:lnTo>
                    <a:pt x="193460" y="618562"/>
                  </a:lnTo>
                  <a:lnTo>
                    <a:pt x="171964" y="627271"/>
                  </a:lnTo>
                  <a:lnTo>
                    <a:pt x="150469" y="635984"/>
                  </a:lnTo>
                  <a:lnTo>
                    <a:pt x="128973" y="644699"/>
                  </a:lnTo>
                  <a:lnTo>
                    <a:pt x="107478" y="653418"/>
                  </a:lnTo>
                  <a:lnTo>
                    <a:pt x="85982" y="662139"/>
                  </a:lnTo>
                  <a:lnTo>
                    <a:pt x="64486" y="670863"/>
                  </a:lnTo>
                  <a:lnTo>
                    <a:pt x="42991" y="679589"/>
                  </a:lnTo>
                  <a:lnTo>
                    <a:pt x="21495" y="688317"/>
                  </a:lnTo>
                  <a:lnTo>
                    <a:pt x="0" y="697048"/>
                  </a:lnTo>
                  <a:close/>
                </a:path>
              </a:pathLst>
            </a:custGeom>
            <a:solidFill>
              <a:srgbClr val="00BD8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7012081" y="6494344"/>
              <a:ext cx="1698152" cy="624126"/>
            </a:xfrm>
            <a:custGeom>
              <a:avLst/>
              <a:pathLst>
                <a:path w="1698152" h="624126">
                  <a:moveTo>
                    <a:pt x="0" y="624126"/>
                  </a:moveTo>
                  <a:lnTo>
                    <a:pt x="21495" y="616713"/>
                  </a:lnTo>
                  <a:lnTo>
                    <a:pt x="42991" y="609299"/>
                  </a:lnTo>
                  <a:lnTo>
                    <a:pt x="64486" y="601882"/>
                  </a:lnTo>
                  <a:lnTo>
                    <a:pt x="85982" y="594463"/>
                  </a:lnTo>
                  <a:lnTo>
                    <a:pt x="107478" y="587041"/>
                  </a:lnTo>
                  <a:lnTo>
                    <a:pt x="128973" y="579617"/>
                  </a:lnTo>
                  <a:lnTo>
                    <a:pt x="150469" y="572191"/>
                  </a:lnTo>
                  <a:lnTo>
                    <a:pt x="171964" y="564761"/>
                  </a:lnTo>
                  <a:lnTo>
                    <a:pt x="193460" y="557329"/>
                  </a:lnTo>
                  <a:lnTo>
                    <a:pt x="214956" y="549893"/>
                  </a:lnTo>
                  <a:lnTo>
                    <a:pt x="236451" y="542454"/>
                  </a:lnTo>
                  <a:lnTo>
                    <a:pt x="257947" y="535012"/>
                  </a:lnTo>
                  <a:lnTo>
                    <a:pt x="279442" y="527566"/>
                  </a:lnTo>
                  <a:lnTo>
                    <a:pt x="300938" y="520115"/>
                  </a:lnTo>
                  <a:lnTo>
                    <a:pt x="322434" y="512661"/>
                  </a:lnTo>
                  <a:lnTo>
                    <a:pt x="343929" y="505202"/>
                  </a:lnTo>
                  <a:lnTo>
                    <a:pt x="365425" y="497738"/>
                  </a:lnTo>
                  <a:lnTo>
                    <a:pt x="386920" y="490268"/>
                  </a:lnTo>
                  <a:lnTo>
                    <a:pt x="408416" y="482793"/>
                  </a:lnTo>
                  <a:lnTo>
                    <a:pt x="429912" y="475312"/>
                  </a:lnTo>
                  <a:lnTo>
                    <a:pt x="451407" y="467825"/>
                  </a:lnTo>
                  <a:lnTo>
                    <a:pt x="472903" y="460330"/>
                  </a:lnTo>
                  <a:lnTo>
                    <a:pt x="494398" y="452829"/>
                  </a:lnTo>
                  <a:lnTo>
                    <a:pt x="515894" y="445319"/>
                  </a:lnTo>
                  <a:lnTo>
                    <a:pt x="537390" y="437800"/>
                  </a:lnTo>
                  <a:lnTo>
                    <a:pt x="558885" y="430272"/>
                  </a:lnTo>
                  <a:lnTo>
                    <a:pt x="580381" y="422734"/>
                  </a:lnTo>
                  <a:lnTo>
                    <a:pt x="601876" y="415185"/>
                  </a:lnTo>
                  <a:lnTo>
                    <a:pt x="623372" y="407625"/>
                  </a:lnTo>
                  <a:lnTo>
                    <a:pt x="644868" y="400051"/>
                  </a:lnTo>
                  <a:lnTo>
                    <a:pt x="666363" y="392465"/>
                  </a:lnTo>
                  <a:lnTo>
                    <a:pt x="687859" y="384863"/>
                  </a:lnTo>
                  <a:lnTo>
                    <a:pt x="709354" y="377245"/>
                  </a:lnTo>
                  <a:lnTo>
                    <a:pt x="730850" y="369611"/>
                  </a:lnTo>
                  <a:lnTo>
                    <a:pt x="752346" y="361958"/>
                  </a:lnTo>
                  <a:lnTo>
                    <a:pt x="773841" y="354285"/>
                  </a:lnTo>
                  <a:lnTo>
                    <a:pt x="795337" y="346592"/>
                  </a:lnTo>
                  <a:lnTo>
                    <a:pt x="816832" y="338876"/>
                  </a:lnTo>
                  <a:lnTo>
                    <a:pt x="838328" y="331136"/>
                  </a:lnTo>
                  <a:lnTo>
                    <a:pt x="859824" y="323370"/>
                  </a:lnTo>
                  <a:lnTo>
                    <a:pt x="881319" y="315578"/>
                  </a:lnTo>
                  <a:lnTo>
                    <a:pt x="902815" y="307758"/>
                  </a:lnTo>
                  <a:lnTo>
                    <a:pt x="924310" y="299909"/>
                  </a:lnTo>
                  <a:lnTo>
                    <a:pt x="945806" y="292030"/>
                  </a:lnTo>
                  <a:lnTo>
                    <a:pt x="967302" y="284120"/>
                  </a:lnTo>
                  <a:lnTo>
                    <a:pt x="988797" y="276178"/>
                  </a:lnTo>
                  <a:lnTo>
                    <a:pt x="1010293" y="268205"/>
                  </a:lnTo>
                  <a:lnTo>
                    <a:pt x="1031788" y="260199"/>
                  </a:lnTo>
                  <a:lnTo>
                    <a:pt x="1053284" y="252161"/>
                  </a:lnTo>
                  <a:lnTo>
                    <a:pt x="1074780" y="244091"/>
                  </a:lnTo>
                  <a:lnTo>
                    <a:pt x="1096275" y="235990"/>
                  </a:lnTo>
                  <a:lnTo>
                    <a:pt x="1117771" y="227859"/>
                  </a:lnTo>
                  <a:lnTo>
                    <a:pt x="1139266" y="219697"/>
                  </a:lnTo>
                  <a:lnTo>
                    <a:pt x="1160762" y="211508"/>
                  </a:lnTo>
                  <a:lnTo>
                    <a:pt x="1182258" y="203290"/>
                  </a:lnTo>
                  <a:lnTo>
                    <a:pt x="1203753" y="195046"/>
                  </a:lnTo>
                  <a:lnTo>
                    <a:pt x="1225249" y="186776"/>
                  </a:lnTo>
                  <a:lnTo>
                    <a:pt x="1246744" y="178482"/>
                  </a:lnTo>
                  <a:lnTo>
                    <a:pt x="1268240" y="170164"/>
                  </a:lnTo>
                  <a:lnTo>
                    <a:pt x="1289736" y="161823"/>
                  </a:lnTo>
                  <a:lnTo>
                    <a:pt x="1311231" y="153460"/>
                  </a:lnTo>
                  <a:lnTo>
                    <a:pt x="1332727" y="145077"/>
                  </a:lnTo>
                  <a:lnTo>
                    <a:pt x="1354222" y="136673"/>
                  </a:lnTo>
                  <a:lnTo>
                    <a:pt x="1375718" y="128249"/>
                  </a:lnTo>
                  <a:lnTo>
                    <a:pt x="1397214" y="119806"/>
                  </a:lnTo>
                  <a:lnTo>
                    <a:pt x="1418709" y="111345"/>
                  </a:lnTo>
                  <a:lnTo>
                    <a:pt x="1440205" y="102867"/>
                  </a:lnTo>
                  <a:lnTo>
                    <a:pt x="1461700" y="94371"/>
                  </a:lnTo>
                  <a:lnTo>
                    <a:pt x="1483196" y="85860"/>
                  </a:lnTo>
                  <a:lnTo>
                    <a:pt x="1504692" y="77332"/>
                  </a:lnTo>
                  <a:lnTo>
                    <a:pt x="1526187" y="68790"/>
                  </a:lnTo>
                  <a:lnTo>
                    <a:pt x="1547683" y="60234"/>
                  </a:lnTo>
                  <a:lnTo>
                    <a:pt x="1569178" y="51664"/>
                  </a:lnTo>
                  <a:lnTo>
                    <a:pt x="1590674" y="43081"/>
                  </a:lnTo>
                  <a:lnTo>
                    <a:pt x="1612170" y="34486"/>
                  </a:lnTo>
                  <a:lnTo>
                    <a:pt x="1633665" y="25880"/>
                  </a:lnTo>
                  <a:lnTo>
                    <a:pt x="1655161" y="17263"/>
                  </a:lnTo>
                  <a:lnTo>
                    <a:pt x="1676656" y="8636"/>
                  </a:lnTo>
                  <a:lnTo>
                    <a:pt x="1698152" y="0"/>
                  </a:lnTo>
                  <a:lnTo>
                    <a:pt x="16981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7012081" y="6546891"/>
              <a:ext cx="1698152" cy="644501"/>
            </a:xfrm>
            <a:custGeom>
              <a:avLst/>
              <a:pathLst>
                <a:path w="1698152" h="644501">
                  <a:moveTo>
                    <a:pt x="1698152" y="0"/>
                  </a:moveTo>
                  <a:lnTo>
                    <a:pt x="1676656" y="7409"/>
                  </a:lnTo>
                  <a:lnTo>
                    <a:pt x="1655161" y="14820"/>
                  </a:lnTo>
                  <a:lnTo>
                    <a:pt x="1633665" y="22233"/>
                  </a:lnTo>
                  <a:lnTo>
                    <a:pt x="1612170" y="29649"/>
                  </a:lnTo>
                  <a:lnTo>
                    <a:pt x="1590674" y="37068"/>
                  </a:lnTo>
                  <a:lnTo>
                    <a:pt x="1569178" y="44491"/>
                  </a:lnTo>
                  <a:lnTo>
                    <a:pt x="1547683" y="51919"/>
                  </a:lnTo>
                  <a:lnTo>
                    <a:pt x="1526187" y="59352"/>
                  </a:lnTo>
                  <a:lnTo>
                    <a:pt x="1504692" y="66791"/>
                  </a:lnTo>
                  <a:lnTo>
                    <a:pt x="1483196" y="74237"/>
                  </a:lnTo>
                  <a:lnTo>
                    <a:pt x="1461700" y="81692"/>
                  </a:lnTo>
                  <a:lnTo>
                    <a:pt x="1440205" y="89156"/>
                  </a:lnTo>
                  <a:lnTo>
                    <a:pt x="1418709" y="96631"/>
                  </a:lnTo>
                  <a:lnTo>
                    <a:pt x="1397214" y="104119"/>
                  </a:lnTo>
                  <a:lnTo>
                    <a:pt x="1375718" y="111620"/>
                  </a:lnTo>
                  <a:lnTo>
                    <a:pt x="1354222" y="119137"/>
                  </a:lnTo>
                  <a:lnTo>
                    <a:pt x="1332727" y="126671"/>
                  </a:lnTo>
                  <a:lnTo>
                    <a:pt x="1311231" y="134225"/>
                  </a:lnTo>
                  <a:lnTo>
                    <a:pt x="1289736" y="141800"/>
                  </a:lnTo>
                  <a:lnTo>
                    <a:pt x="1268240" y="149397"/>
                  </a:lnTo>
                  <a:lnTo>
                    <a:pt x="1246744" y="157020"/>
                  </a:lnTo>
                  <a:lnTo>
                    <a:pt x="1225249" y="164670"/>
                  </a:lnTo>
                  <a:lnTo>
                    <a:pt x="1203753" y="172348"/>
                  </a:lnTo>
                  <a:lnTo>
                    <a:pt x="1182258" y="180058"/>
                  </a:lnTo>
                  <a:lnTo>
                    <a:pt x="1160762" y="187801"/>
                  </a:lnTo>
                  <a:lnTo>
                    <a:pt x="1139266" y="195578"/>
                  </a:lnTo>
                  <a:lnTo>
                    <a:pt x="1117771" y="203392"/>
                  </a:lnTo>
                  <a:lnTo>
                    <a:pt x="1096275" y="211243"/>
                  </a:lnTo>
                  <a:lnTo>
                    <a:pt x="1074780" y="219133"/>
                  </a:lnTo>
                  <a:lnTo>
                    <a:pt x="1053284" y="227062"/>
                  </a:lnTo>
                  <a:lnTo>
                    <a:pt x="1031788" y="235032"/>
                  </a:lnTo>
                  <a:lnTo>
                    <a:pt x="1010293" y="243043"/>
                  </a:lnTo>
                  <a:lnTo>
                    <a:pt x="988797" y="251094"/>
                  </a:lnTo>
                  <a:lnTo>
                    <a:pt x="967302" y="259185"/>
                  </a:lnTo>
                  <a:lnTo>
                    <a:pt x="945806" y="267316"/>
                  </a:lnTo>
                  <a:lnTo>
                    <a:pt x="924310" y="275485"/>
                  </a:lnTo>
                  <a:lnTo>
                    <a:pt x="902815" y="283692"/>
                  </a:lnTo>
                  <a:lnTo>
                    <a:pt x="881319" y="291935"/>
                  </a:lnTo>
                  <a:lnTo>
                    <a:pt x="859824" y="300213"/>
                  </a:lnTo>
                  <a:lnTo>
                    <a:pt x="838328" y="308523"/>
                  </a:lnTo>
                  <a:lnTo>
                    <a:pt x="816832" y="316864"/>
                  </a:lnTo>
                  <a:lnTo>
                    <a:pt x="795337" y="325235"/>
                  </a:lnTo>
                  <a:lnTo>
                    <a:pt x="773841" y="333633"/>
                  </a:lnTo>
                  <a:lnTo>
                    <a:pt x="752346" y="342057"/>
                  </a:lnTo>
                  <a:lnTo>
                    <a:pt x="730850" y="350505"/>
                  </a:lnTo>
                  <a:lnTo>
                    <a:pt x="709354" y="358975"/>
                  </a:lnTo>
                  <a:lnTo>
                    <a:pt x="687859" y="367466"/>
                  </a:lnTo>
                  <a:lnTo>
                    <a:pt x="666363" y="375976"/>
                  </a:lnTo>
                  <a:lnTo>
                    <a:pt x="644868" y="384504"/>
                  </a:lnTo>
                  <a:lnTo>
                    <a:pt x="623372" y="393048"/>
                  </a:lnTo>
                  <a:lnTo>
                    <a:pt x="601876" y="401608"/>
                  </a:lnTo>
                  <a:lnTo>
                    <a:pt x="580381" y="410181"/>
                  </a:lnTo>
                  <a:lnTo>
                    <a:pt x="558885" y="418768"/>
                  </a:lnTo>
                  <a:lnTo>
                    <a:pt x="537390" y="427366"/>
                  </a:lnTo>
                  <a:lnTo>
                    <a:pt x="515894" y="435976"/>
                  </a:lnTo>
                  <a:lnTo>
                    <a:pt x="494398" y="444595"/>
                  </a:lnTo>
                  <a:lnTo>
                    <a:pt x="472903" y="453225"/>
                  </a:lnTo>
                  <a:lnTo>
                    <a:pt x="451407" y="461863"/>
                  </a:lnTo>
                  <a:lnTo>
                    <a:pt x="429912" y="470509"/>
                  </a:lnTo>
                  <a:lnTo>
                    <a:pt x="408416" y="479163"/>
                  </a:lnTo>
                  <a:lnTo>
                    <a:pt x="386920" y="487823"/>
                  </a:lnTo>
                  <a:lnTo>
                    <a:pt x="365425" y="496491"/>
                  </a:lnTo>
                  <a:lnTo>
                    <a:pt x="343929" y="505164"/>
                  </a:lnTo>
                  <a:lnTo>
                    <a:pt x="322434" y="513843"/>
                  </a:lnTo>
                  <a:lnTo>
                    <a:pt x="300938" y="522527"/>
                  </a:lnTo>
                  <a:lnTo>
                    <a:pt x="279442" y="531216"/>
                  </a:lnTo>
                  <a:lnTo>
                    <a:pt x="257947" y="539910"/>
                  </a:lnTo>
                  <a:lnTo>
                    <a:pt x="236451" y="548608"/>
                  </a:lnTo>
                  <a:lnTo>
                    <a:pt x="214956" y="557310"/>
                  </a:lnTo>
                  <a:lnTo>
                    <a:pt x="193460" y="566015"/>
                  </a:lnTo>
                  <a:lnTo>
                    <a:pt x="171964" y="574724"/>
                  </a:lnTo>
                  <a:lnTo>
                    <a:pt x="150469" y="583437"/>
                  </a:lnTo>
                  <a:lnTo>
                    <a:pt x="128973" y="592152"/>
                  </a:lnTo>
                  <a:lnTo>
                    <a:pt x="107478" y="600871"/>
                  </a:lnTo>
                  <a:lnTo>
                    <a:pt x="85982" y="609592"/>
                  </a:lnTo>
                  <a:lnTo>
                    <a:pt x="64486" y="618316"/>
                  </a:lnTo>
                  <a:lnTo>
                    <a:pt x="42991" y="627042"/>
                  </a:lnTo>
                  <a:lnTo>
                    <a:pt x="21495" y="635770"/>
                  </a:lnTo>
                  <a:lnTo>
                    <a:pt x="0" y="6445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7076567" y="6501805"/>
              <a:ext cx="1633665" cy="685017"/>
            </a:xfrm>
            <a:custGeom>
              <a:avLst/>
              <a:pathLst>
                <a:path w="1633665" h="685017">
                  <a:moveTo>
                    <a:pt x="0" y="605360"/>
                  </a:moveTo>
                  <a:lnTo>
                    <a:pt x="21495" y="597827"/>
                  </a:lnTo>
                  <a:lnTo>
                    <a:pt x="42991" y="590290"/>
                  </a:lnTo>
                  <a:lnTo>
                    <a:pt x="64486" y="582746"/>
                  </a:lnTo>
                  <a:lnTo>
                    <a:pt x="85982" y="575197"/>
                  </a:lnTo>
                  <a:lnTo>
                    <a:pt x="107478" y="567641"/>
                  </a:lnTo>
                  <a:lnTo>
                    <a:pt x="128973" y="560079"/>
                  </a:lnTo>
                  <a:lnTo>
                    <a:pt x="150469" y="552511"/>
                  </a:lnTo>
                  <a:lnTo>
                    <a:pt x="171964" y="544935"/>
                  </a:lnTo>
                  <a:lnTo>
                    <a:pt x="193460" y="537352"/>
                  </a:lnTo>
                  <a:lnTo>
                    <a:pt x="214956" y="529762"/>
                  </a:lnTo>
                  <a:lnTo>
                    <a:pt x="236451" y="522164"/>
                  </a:lnTo>
                  <a:lnTo>
                    <a:pt x="257947" y="514557"/>
                  </a:lnTo>
                  <a:lnTo>
                    <a:pt x="279442" y="506942"/>
                  </a:lnTo>
                  <a:lnTo>
                    <a:pt x="300938" y="499319"/>
                  </a:lnTo>
                  <a:lnTo>
                    <a:pt x="322434" y="491686"/>
                  </a:lnTo>
                  <a:lnTo>
                    <a:pt x="343929" y="484044"/>
                  </a:lnTo>
                  <a:lnTo>
                    <a:pt x="365425" y="476392"/>
                  </a:lnTo>
                  <a:lnTo>
                    <a:pt x="386920" y="468730"/>
                  </a:lnTo>
                  <a:lnTo>
                    <a:pt x="408416" y="461057"/>
                  </a:lnTo>
                  <a:lnTo>
                    <a:pt x="429912" y="453373"/>
                  </a:lnTo>
                  <a:lnTo>
                    <a:pt x="451407" y="445679"/>
                  </a:lnTo>
                  <a:lnTo>
                    <a:pt x="472903" y="437972"/>
                  </a:lnTo>
                  <a:lnTo>
                    <a:pt x="494398" y="430254"/>
                  </a:lnTo>
                  <a:lnTo>
                    <a:pt x="515894" y="422523"/>
                  </a:lnTo>
                  <a:lnTo>
                    <a:pt x="537390" y="414779"/>
                  </a:lnTo>
                  <a:lnTo>
                    <a:pt x="558885" y="407022"/>
                  </a:lnTo>
                  <a:lnTo>
                    <a:pt x="580381" y="399252"/>
                  </a:lnTo>
                  <a:lnTo>
                    <a:pt x="601876" y="391468"/>
                  </a:lnTo>
                  <a:lnTo>
                    <a:pt x="623372" y="383670"/>
                  </a:lnTo>
                  <a:lnTo>
                    <a:pt x="644868" y="375858"/>
                  </a:lnTo>
                  <a:lnTo>
                    <a:pt x="666363" y="368031"/>
                  </a:lnTo>
                  <a:lnTo>
                    <a:pt x="687859" y="360189"/>
                  </a:lnTo>
                  <a:lnTo>
                    <a:pt x="709354" y="352332"/>
                  </a:lnTo>
                  <a:lnTo>
                    <a:pt x="730850" y="344460"/>
                  </a:lnTo>
                  <a:lnTo>
                    <a:pt x="752346" y="336572"/>
                  </a:lnTo>
                  <a:lnTo>
                    <a:pt x="773841" y="328669"/>
                  </a:lnTo>
                  <a:lnTo>
                    <a:pt x="795337" y="320750"/>
                  </a:lnTo>
                  <a:lnTo>
                    <a:pt x="816832" y="312816"/>
                  </a:lnTo>
                  <a:lnTo>
                    <a:pt x="838328" y="304866"/>
                  </a:lnTo>
                  <a:lnTo>
                    <a:pt x="859824" y="296901"/>
                  </a:lnTo>
                  <a:lnTo>
                    <a:pt x="881319" y="288919"/>
                  </a:lnTo>
                  <a:lnTo>
                    <a:pt x="902815" y="280923"/>
                  </a:lnTo>
                  <a:lnTo>
                    <a:pt x="924310" y="272911"/>
                  </a:lnTo>
                  <a:lnTo>
                    <a:pt x="945806" y="264884"/>
                  </a:lnTo>
                  <a:lnTo>
                    <a:pt x="967302" y="256842"/>
                  </a:lnTo>
                  <a:lnTo>
                    <a:pt x="988797" y="248785"/>
                  </a:lnTo>
                  <a:lnTo>
                    <a:pt x="1010293" y="240713"/>
                  </a:lnTo>
                  <a:lnTo>
                    <a:pt x="1031788" y="232626"/>
                  </a:lnTo>
                  <a:lnTo>
                    <a:pt x="1053284" y="224525"/>
                  </a:lnTo>
                  <a:lnTo>
                    <a:pt x="1074780" y="216409"/>
                  </a:lnTo>
                  <a:lnTo>
                    <a:pt x="1096275" y="208278"/>
                  </a:lnTo>
                  <a:lnTo>
                    <a:pt x="1117771" y="200133"/>
                  </a:lnTo>
                  <a:lnTo>
                    <a:pt x="1139266" y="191973"/>
                  </a:lnTo>
                  <a:lnTo>
                    <a:pt x="1160762" y="183798"/>
                  </a:lnTo>
                  <a:lnTo>
                    <a:pt x="1182258" y="175609"/>
                  </a:lnTo>
                  <a:lnTo>
                    <a:pt x="1203753" y="167404"/>
                  </a:lnTo>
                  <a:lnTo>
                    <a:pt x="1225249" y="159183"/>
                  </a:lnTo>
                  <a:lnTo>
                    <a:pt x="1246744" y="150947"/>
                  </a:lnTo>
                  <a:lnTo>
                    <a:pt x="1268240" y="142695"/>
                  </a:lnTo>
                  <a:lnTo>
                    <a:pt x="1289736" y="134427"/>
                  </a:lnTo>
                  <a:lnTo>
                    <a:pt x="1311231" y="126143"/>
                  </a:lnTo>
                  <a:lnTo>
                    <a:pt x="1332727" y="117843"/>
                  </a:lnTo>
                  <a:lnTo>
                    <a:pt x="1354222" y="109526"/>
                  </a:lnTo>
                  <a:lnTo>
                    <a:pt x="1375718" y="101193"/>
                  </a:lnTo>
                  <a:lnTo>
                    <a:pt x="1397214" y="92843"/>
                  </a:lnTo>
                  <a:lnTo>
                    <a:pt x="1418709" y="84477"/>
                  </a:lnTo>
                  <a:lnTo>
                    <a:pt x="1440205" y="76095"/>
                  </a:lnTo>
                  <a:lnTo>
                    <a:pt x="1461700" y="67698"/>
                  </a:lnTo>
                  <a:lnTo>
                    <a:pt x="1483196" y="59285"/>
                  </a:lnTo>
                  <a:lnTo>
                    <a:pt x="1504692" y="50857"/>
                  </a:lnTo>
                  <a:lnTo>
                    <a:pt x="1526187" y="42414"/>
                  </a:lnTo>
                  <a:lnTo>
                    <a:pt x="1547683" y="33957"/>
                  </a:lnTo>
                  <a:lnTo>
                    <a:pt x="1569178" y="25487"/>
                  </a:lnTo>
                  <a:lnTo>
                    <a:pt x="1590674" y="17003"/>
                  </a:lnTo>
                  <a:lnTo>
                    <a:pt x="1612170" y="8507"/>
                  </a:lnTo>
                  <a:lnTo>
                    <a:pt x="1633665" y="0"/>
                  </a:lnTo>
                  <a:lnTo>
                    <a:pt x="1633665" y="69937"/>
                  </a:lnTo>
                  <a:lnTo>
                    <a:pt x="1612170" y="77459"/>
                  </a:lnTo>
                  <a:lnTo>
                    <a:pt x="1590674" y="84984"/>
                  </a:lnTo>
                  <a:lnTo>
                    <a:pt x="1569178" y="92515"/>
                  </a:lnTo>
                  <a:lnTo>
                    <a:pt x="1547683" y="100051"/>
                  </a:lnTo>
                  <a:lnTo>
                    <a:pt x="1526187" y="107592"/>
                  </a:lnTo>
                  <a:lnTo>
                    <a:pt x="1504692" y="115140"/>
                  </a:lnTo>
                  <a:lnTo>
                    <a:pt x="1483196" y="122695"/>
                  </a:lnTo>
                  <a:lnTo>
                    <a:pt x="1461700" y="130258"/>
                  </a:lnTo>
                  <a:lnTo>
                    <a:pt x="1440205" y="137829"/>
                  </a:lnTo>
                  <a:lnTo>
                    <a:pt x="1418709" y="145410"/>
                  </a:lnTo>
                  <a:lnTo>
                    <a:pt x="1397214" y="153002"/>
                  </a:lnTo>
                  <a:lnTo>
                    <a:pt x="1375718" y="160604"/>
                  </a:lnTo>
                  <a:lnTo>
                    <a:pt x="1354222" y="168219"/>
                  </a:lnTo>
                  <a:lnTo>
                    <a:pt x="1332727" y="175848"/>
                  </a:lnTo>
                  <a:lnTo>
                    <a:pt x="1311231" y="183490"/>
                  </a:lnTo>
                  <a:lnTo>
                    <a:pt x="1289736" y="191148"/>
                  </a:lnTo>
                  <a:lnTo>
                    <a:pt x="1268240" y="198822"/>
                  </a:lnTo>
                  <a:lnTo>
                    <a:pt x="1246744" y="206514"/>
                  </a:lnTo>
                  <a:lnTo>
                    <a:pt x="1225249" y="214223"/>
                  </a:lnTo>
                  <a:lnTo>
                    <a:pt x="1203753" y="221950"/>
                  </a:lnTo>
                  <a:lnTo>
                    <a:pt x="1182258" y="229698"/>
                  </a:lnTo>
                  <a:lnTo>
                    <a:pt x="1160762" y="237465"/>
                  </a:lnTo>
                  <a:lnTo>
                    <a:pt x="1139266" y="245253"/>
                  </a:lnTo>
                  <a:lnTo>
                    <a:pt x="1117771" y="253062"/>
                  </a:lnTo>
                  <a:lnTo>
                    <a:pt x="1096275" y="260893"/>
                  </a:lnTo>
                  <a:lnTo>
                    <a:pt x="1074780" y="268746"/>
                  </a:lnTo>
                  <a:lnTo>
                    <a:pt x="1053284" y="276622"/>
                  </a:lnTo>
                  <a:lnTo>
                    <a:pt x="1031788" y="284520"/>
                  </a:lnTo>
                  <a:lnTo>
                    <a:pt x="1010293" y="292441"/>
                  </a:lnTo>
                  <a:lnTo>
                    <a:pt x="988797" y="300385"/>
                  </a:lnTo>
                  <a:lnTo>
                    <a:pt x="967302" y="308352"/>
                  </a:lnTo>
                  <a:lnTo>
                    <a:pt x="945806" y="316341"/>
                  </a:lnTo>
                  <a:lnTo>
                    <a:pt x="924310" y="324354"/>
                  </a:lnTo>
                  <a:lnTo>
                    <a:pt x="902815" y="332389"/>
                  </a:lnTo>
                  <a:lnTo>
                    <a:pt x="881319" y="340447"/>
                  </a:lnTo>
                  <a:lnTo>
                    <a:pt x="859824" y="348528"/>
                  </a:lnTo>
                  <a:lnTo>
                    <a:pt x="838328" y="356630"/>
                  </a:lnTo>
                  <a:lnTo>
                    <a:pt x="816832" y="364754"/>
                  </a:lnTo>
                  <a:lnTo>
                    <a:pt x="795337" y="372900"/>
                  </a:lnTo>
                  <a:lnTo>
                    <a:pt x="773841" y="381067"/>
                  </a:lnTo>
                  <a:lnTo>
                    <a:pt x="752346" y="389254"/>
                  </a:lnTo>
                  <a:lnTo>
                    <a:pt x="730850" y="397462"/>
                  </a:lnTo>
                  <a:lnTo>
                    <a:pt x="709354" y="405689"/>
                  </a:lnTo>
                  <a:lnTo>
                    <a:pt x="687859" y="413936"/>
                  </a:lnTo>
                  <a:lnTo>
                    <a:pt x="666363" y="422201"/>
                  </a:lnTo>
                  <a:lnTo>
                    <a:pt x="644868" y="430485"/>
                  </a:lnTo>
                  <a:lnTo>
                    <a:pt x="623372" y="438787"/>
                  </a:lnTo>
                  <a:lnTo>
                    <a:pt x="601876" y="447105"/>
                  </a:lnTo>
                  <a:lnTo>
                    <a:pt x="580381" y="455441"/>
                  </a:lnTo>
                  <a:lnTo>
                    <a:pt x="558885" y="463792"/>
                  </a:lnTo>
                  <a:lnTo>
                    <a:pt x="537390" y="472159"/>
                  </a:lnTo>
                  <a:lnTo>
                    <a:pt x="515894" y="480541"/>
                  </a:lnTo>
                  <a:lnTo>
                    <a:pt x="494398" y="488938"/>
                  </a:lnTo>
                  <a:lnTo>
                    <a:pt x="472903" y="497349"/>
                  </a:lnTo>
                  <a:lnTo>
                    <a:pt x="451407" y="505773"/>
                  </a:lnTo>
                  <a:lnTo>
                    <a:pt x="429912" y="514210"/>
                  </a:lnTo>
                  <a:lnTo>
                    <a:pt x="408416" y="522660"/>
                  </a:lnTo>
                  <a:lnTo>
                    <a:pt x="386920" y="531122"/>
                  </a:lnTo>
                  <a:lnTo>
                    <a:pt x="365425" y="539595"/>
                  </a:lnTo>
                  <a:lnTo>
                    <a:pt x="343929" y="548079"/>
                  </a:lnTo>
                  <a:lnTo>
                    <a:pt x="322434" y="556574"/>
                  </a:lnTo>
                  <a:lnTo>
                    <a:pt x="300938" y="565080"/>
                  </a:lnTo>
                  <a:lnTo>
                    <a:pt x="279442" y="573595"/>
                  </a:lnTo>
                  <a:lnTo>
                    <a:pt x="257947" y="582119"/>
                  </a:lnTo>
                  <a:lnTo>
                    <a:pt x="236451" y="590652"/>
                  </a:lnTo>
                  <a:lnTo>
                    <a:pt x="214956" y="599194"/>
                  </a:lnTo>
                  <a:lnTo>
                    <a:pt x="193460" y="607745"/>
                  </a:lnTo>
                  <a:lnTo>
                    <a:pt x="171964" y="616303"/>
                  </a:lnTo>
                  <a:lnTo>
                    <a:pt x="150469" y="624869"/>
                  </a:lnTo>
                  <a:lnTo>
                    <a:pt x="128973" y="633442"/>
                  </a:lnTo>
                  <a:lnTo>
                    <a:pt x="107478" y="642022"/>
                  </a:lnTo>
                  <a:lnTo>
                    <a:pt x="85982" y="650609"/>
                  </a:lnTo>
                  <a:lnTo>
                    <a:pt x="64486" y="659202"/>
                  </a:lnTo>
                  <a:lnTo>
                    <a:pt x="42991" y="667801"/>
                  </a:lnTo>
                  <a:lnTo>
                    <a:pt x="21495" y="676406"/>
                  </a:lnTo>
                  <a:lnTo>
                    <a:pt x="0" y="685017"/>
                  </a:lnTo>
                  <a:close/>
                </a:path>
              </a:pathLst>
            </a:custGeom>
            <a:solidFill>
              <a:srgbClr val="00C3B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7076567" y="6501805"/>
              <a:ext cx="1633665" cy="605360"/>
            </a:xfrm>
            <a:custGeom>
              <a:avLst/>
              <a:pathLst>
                <a:path w="1633665" h="605360">
                  <a:moveTo>
                    <a:pt x="0" y="605360"/>
                  </a:moveTo>
                  <a:lnTo>
                    <a:pt x="21495" y="597827"/>
                  </a:lnTo>
                  <a:lnTo>
                    <a:pt x="42991" y="590290"/>
                  </a:lnTo>
                  <a:lnTo>
                    <a:pt x="64486" y="582746"/>
                  </a:lnTo>
                  <a:lnTo>
                    <a:pt x="85982" y="575197"/>
                  </a:lnTo>
                  <a:lnTo>
                    <a:pt x="107478" y="567641"/>
                  </a:lnTo>
                  <a:lnTo>
                    <a:pt x="128973" y="560079"/>
                  </a:lnTo>
                  <a:lnTo>
                    <a:pt x="150469" y="552511"/>
                  </a:lnTo>
                  <a:lnTo>
                    <a:pt x="171964" y="544935"/>
                  </a:lnTo>
                  <a:lnTo>
                    <a:pt x="193460" y="537352"/>
                  </a:lnTo>
                  <a:lnTo>
                    <a:pt x="214956" y="529762"/>
                  </a:lnTo>
                  <a:lnTo>
                    <a:pt x="236451" y="522164"/>
                  </a:lnTo>
                  <a:lnTo>
                    <a:pt x="257947" y="514557"/>
                  </a:lnTo>
                  <a:lnTo>
                    <a:pt x="279442" y="506942"/>
                  </a:lnTo>
                  <a:lnTo>
                    <a:pt x="300938" y="499319"/>
                  </a:lnTo>
                  <a:lnTo>
                    <a:pt x="322434" y="491686"/>
                  </a:lnTo>
                  <a:lnTo>
                    <a:pt x="343929" y="484044"/>
                  </a:lnTo>
                  <a:lnTo>
                    <a:pt x="365425" y="476392"/>
                  </a:lnTo>
                  <a:lnTo>
                    <a:pt x="386920" y="468730"/>
                  </a:lnTo>
                  <a:lnTo>
                    <a:pt x="408416" y="461057"/>
                  </a:lnTo>
                  <a:lnTo>
                    <a:pt x="429912" y="453373"/>
                  </a:lnTo>
                  <a:lnTo>
                    <a:pt x="451407" y="445679"/>
                  </a:lnTo>
                  <a:lnTo>
                    <a:pt x="472903" y="437972"/>
                  </a:lnTo>
                  <a:lnTo>
                    <a:pt x="494398" y="430254"/>
                  </a:lnTo>
                  <a:lnTo>
                    <a:pt x="515894" y="422523"/>
                  </a:lnTo>
                  <a:lnTo>
                    <a:pt x="537390" y="414779"/>
                  </a:lnTo>
                  <a:lnTo>
                    <a:pt x="558885" y="407022"/>
                  </a:lnTo>
                  <a:lnTo>
                    <a:pt x="580381" y="399252"/>
                  </a:lnTo>
                  <a:lnTo>
                    <a:pt x="601876" y="391468"/>
                  </a:lnTo>
                  <a:lnTo>
                    <a:pt x="623372" y="383670"/>
                  </a:lnTo>
                  <a:lnTo>
                    <a:pt x="644868" y="375858"/>
                  </a:lnTo>
                  <a:lnTo>
                    <a:pt x="666363" y="368031"/>
                  </a:lnTo>
                  <a:lnTo>
                    <a:pt x="687859" y="360189"/>
                  </a:lnTo>
                  <a:lnTo>
                    <a:pt x="709354" y="352332"/>
                  </a:lnTo>
                  <a:lnTo>
                    <a:pt x="730850" y="344460"/>
                  </a:lnTo>
                  <a:lnTo>
                    <a:pt x="752346" y="336572"/>
                  </a:lnTo>
                  <a:lnTo>
                    <a:pt x="773841" y="328669"/>
                  </a:lnTo>
                  <a:lnTo>
                    <a:pt x="795337" y="320750"/>
                  </a:lnTo>
                  <a:lnTo>
                    <a:pt x="816832" y="312816"/>
                  </a:lnTo>
                  <a:lnTo>
                    <a:pt x="838328" y="304866"/>
                  </a:lnTo>
                  <a:lnTo>
                    <a:pt x="859824" y="296901"/>
                  </a:lnTo>
                  <a:lnTo>
                    <a:pt x="881319" y="288919"/>
                  </a:lnTo>
                  <a:lnTo>
                    <a:pt x="902815" y="280923"/>
                  </a:lnTo>
                  <a:lnTo>
                    <a:pt x="924310" y="272911"/>
                  </a:lnTo>
                  <a:lnTo>
                    <a:pt x="945806" y="264884"/>
                  </a:lnTo>
                  <a:lnTo>
                    <a:pt x="967302" y="256842"/>
                  </a:lnTo>
                  <a:lnTo>
                    <a:pt x="988797" y="248785"/>
                  </a:lnTo>
                  <a:lnTo>
                    <a:pt x="1010293" y="240713"/>
                  </a:lnTo>
                  <a:lnTo>
                    <a:pt x="1031788" y="232626"/>
                  </a:lnTo>
                  <a:lnTo>
                    <a:pt x="1053284" y="224525"/>
                  </a:lnTo>
                  <a:lnTo>
                    <a:pt x="1074780" y="216409"/>
                  </a:lnTo>
                  <a:lnTo>
                    <a:pt x="1096275" y="208278"/>
                  </a:lnTo>
                  <a:lnTo>
                    <a:pt x="1117771" y="200133"/>
                  </a:lnTo>
                  <a:lnTo>
                    <a:pt x="1139266" y="191973"/>
                  </a:lnTo>
                  <a:lnTo>
                    <a:pt x="1160762" y="183798"/>
                  </a:lnTo>
                  <a:lnTo>
                    <a:pt x="1182258" y="175609"/>
                  </a:lnTo>
                  <a:lnTo>
                    <a:pt x="1203753" y="167404"/>
                  </a:lnTo>
                  <a:lnTo>
                    <a:pt x="1225249" y="159183"/>
                  </a:lnTo>
                  <a:lnTo>
                    <a:pt x="1246744" y="150947"/>
                  </a:lnTo>
                  <a:lnTo>
                    <a:pt x="1268240" y="142695"/>
                  </a:lnTo>
                  <a:lnTo>
                    <a:pt x="1289736" y="134427"/>
                  </a:lnTo>
                  <a:lnTo>
                    <a:pt x="1311231" y="126143"/>
                  </a:lnTo>
                  <a:lnTo>
                    <a:pt x="1332727" y="117843"/>
                  </a:lnTo>
                  <a:lnTo>
                    <a:pt x="1354222" y="109526"/>
                  </a:lnTo>
                  <a:lnTo>
                    <a:pt x="1375718" y="101193"/>
                  </a:lnTo>
                  <a:lnTo>
                    <a:pt x="1397214" y="92843"/>
                  </a:lnTo>
                  <a:lnTo>
                    <a:pt x="1418709" y="84477"/>
                  </a:lnTo>
                  <a:lnTo>
                    <a:pt x="1440205" y="76095"/>
                  </a:lnTo>
                  <a:lnTo>
                    <a:pt x="1461700" y="67698"/>
                  </a:lnTo>
                  <a:lnTo>
                    <a:pt x="1483196" y="59285"/>
                  </a:lnTo>
                  <a:lnTo>
                    <a:pt x="1504692" y="50857"/>
                  </a:lnTo>
                  <a:lnTo>
                    <a:pt x="1526187" y="42414"/>
                  </a:lnTo>
                  <a:lnTo>
                    <a:pt x="1547683" y="33957"/>
                  </a:lnTo>
                  <a:lnTo>
                    <a:pt x="1569178" y="25487"/>
                  </a:lnTo>
                  <a:lnTo>
                    <a:pt x="1590674" y="17003"/>
                  </a:lnTo>
                  <a:lnTo>
                    <a:pt x="1612170" y="8507"/>
                  </a:lnTo>
                  <a:lnTo>
                    <a:pt x="1633665" y="0"/>
                  </a:lnTo>
                  <a:lnTo>
                    <a:pt x="16336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7076567" y="6571743"/>
              <a:ext cx="1633665" cy="615080"/>
            </a:xfrm>
            <a:custGeom>
              <a:avLst/>
              <a:pathLst>
                <a:path w="1633665" h="615080">
                  <a:moveTo>
                    <a:pt x="1633665" y="0"/>
                  </a:moveTo>
                  <a:lnTo>
                    <a:pt x="1612170" y="7521"/>
                  </a:lnTo>
                  <a:lnTo>
                    <a:pt x="1590674" y="15047"/>
                  </a:lnTo>
                  <a:lnTo>
                    <a:pt x="1569178" y="22577"/>
                  </a:lnTo>
                  <a:lnTo>
                    <a:pt x="1547683" y="30113"/>
                  </a:lnTo>
                  <a:lnTo>
                    <a:pt x="1526187" y="37654"/>
                  </a:lnTo>
                  <a:lnTo>
                    <a:pt x="1504692" y="45202"/>
                  </a:lnTo>
                  <a:lnTo>
                    <a:pt x="1483196" y="52757"/>
                  </a:lnTo>
                  <a:lnTo>
                    <a:pt x="1461700" y="60320"/>
                  </a:lnTo>
                  <a:lnTo>
                    <a:pt x="1440205" y="67892"/>
                  </a:lnTo>
                  <a:lnTo>
                    <a:pt x="1418709" y="75473"/>
                  </a:lnTo>
                  <a:lnTo>
                    <a:pt x="1397214" y="83064"/>
                  </a:lnTo>
                  <a:lnTo>
                    <a:pt x="1375718" y="90667"/>
                  </a:lnTo>
                  <a:lnTo>
                    <a:pt x="1354222" y="98282"/>
                  </a:lnTo>
                  <a:lnTo>
                    <a:pt x="1332727" y="105910"/>
                  </a:lnTo>
                  <a:lnTo>
                    <a:pt x="1311231" y="113553"/>
                  </a:lnTo>
                  <a:lnTo>
                    <a:pt x="1289736" y="121211"/>
                  </a:lnTo>
                  <a:lnTo>
                    <a:pt x="1268240" y="128885"/>
                  </a:lnTo>
                  <a:lnTo>
                    <a:pt x="1246744" y="136576"/>
                  </a:lnTo>
                  <a:lnTo>
                    <a:pt x="1225249" y="144285"/>
                  </a:lnTo>
                  <a:lnTo>
                    <a:pt x="1203753" y="152013"/>
                  </a:lnTo>
                  <a:lnTo>
                    <a:pt x="1182258" y="159760"/>
                  </a:lnTo>
                  <a:lnTo>
                    <a:pt x="1160762" y="167527"/>
                  </a:lnTo>
                  <a:lnTo>
                    <a:pt x="1139266" y="175315"/>
                  </a:lnTo>
                  <a:lnTo>
                    <a:pt x="1117771" y="183124"/>
                  </a:lnTo>
                  <a:lnTo>
                    <a:pt x="1096275" y="190955"/>
                  </a:lnTo>
                  <a:lnTo>
                    <a:pt x="1074780" y="198809"/>
                  </a:lnTo>
                  <a:lnTo>
                    <a:pt x="1053284" y="206684"/>
                  </a:lnTo>
                  <a:lnTo>
                    <a:pt x="1031788" y="214582"/>
                  </a:lnTo>
                  <a:lnTo>
                    <a:pt x="1010293" y="222503"/>
                  </a:lnTo>
                  <a:lnTo>
                    <a:pt x="988797" y="230447"/>
                  </a:lnTo>
                  <a:lnTo>
                    <a:pt x="967302" y="238414"/>
                  </a:lnTo>
                  <a:lnTo>
                    <a:pt x="945806" y="246404"/>
                  </a:lnTo>
                  <a:lnTo>
                    <a:pt x="924310" y="254416"/>
                  </a:lnTo>
                  <a:lnTo>
                    <a:pt x="902815" y="262452"/>
                  </a:lnTo>
                  <a:lnTo>
                    <a:pt x="881319" y="270510"/>
                  </a:lnTo>
                  <a:lnTo>
                    <a:pt x="859824" y="278590"/>
                  </a:lnTo>
                  <a:lnTo>
                    <a:pt x="838328" y="286693"/>
                  </a:lnTo>
                  <a:lnTo>
                    <a:pt x="816832" y="294817"/>
                  </a:lnTo>
                  <a:lnTo>
                    <a:pt x="795337" y="302962"/>
                  </a:lnTo>
                  <a:lnTo>
                    <a:pt x="773841" y="311129"/>
                  </a:lnTo>
                  <a:lnTo>
                    <a:pt x="752346" y="319317"/>
                  </a:lnTo>
                  <a:lnTo>
                    <a:pt x="730850" y="327524"/>
                  </a:lnTo>
                  <a:lnTo>
                    <a:pt x="709354" y="335752"/>
                  </a:lnTo>
                  <a:lnTo>
                    <a:pt x="687859" y="343998"/>
                  </a:lnTo>
                  <a:lnTo>
                    <a:pt x="666363" y="352264"/>
                  </a:lnTo>
                  <a:lnTo>
                    <a:pt x="644868" y="360547"/>
                  </a:lnTo>
                  <a:lnTo>
                    <a:pt x="623372" y="368849"/>
                  </a:lnTo>
                  <a:lnTo>
                    <a:pt x="601876" y="377167"/>
                  </a:lnTo>
                  <a:lnTo>
                    <a:pt x="580381" y="385503"/>
                  </a:lnTo>
                  <a:lnTo>
                    <a:pt x="558885" y="393854"/>
                  </a:lnTo>
                  <a:lnTo>
                    <a:pt x="537390" y="402221"/>
                  </a:lnTo>
                  <a:lnTo>
                    <a:pt x="515894" y="410604"/>
                  </a:lnTo>
                  <a:lnTo>
                    <a:pt x="494398" y="419000"/>
                  </a:lnTo>
                  <a:lnTo>
                    <a:pt x="472903" y="427411"/>
                  </a:lnTo>
                  <a:lnTo>
                    <a:pt x="451407" y="435835"/>
                  </a:lnTo>
                  <a:lnTo>
                    <a:pt x="429912" y="444273"/>
                  </a:lnTo>
                  <a:lnTo>
                    <a:pt x="408416" y="452722"/>
                  </a:lnTo>
                  <a:lnTo>
                    <a:pt x="386920" y="461184"/>
                  </a:lnTo>
                  <a:lnTo>
                    <a:pt x="365425" y="469657"/>
                  </a:lnTo>
                  <a:lnTo>
                    <a:pt x="343929" y="478142"/>
                  </a:lnTo>
                  <a:lnTo>
                    <a:pt x="322434" y="486637"/>
                  </a:lnTo>
                  <a:lnTo>
                    <a:pt x="300938" y="495142"/>
                  </a:lnTo>
                  <a:lnTo>
                    <a:pt x="279442" y="503657"/>
                  </a:lnTo>
                  <a:lnTo>
                    <a:pt x="257947" y="512181"/>
                  </a:lnTo>
                  <a:lnTo>
                    <a:pt x="236451" y="520715"/>
                  </a:lnTo>
                  <a:lnTo>
                    <a:pt x="214956" y="529257"/>
                  </a:lnTo>
                  <a:lnTo>
                    <a:pt x="193460" y="537807"/>
                  </a:lnTo>
                  <a:lnTo>
                    <a:pt x="171964" y="546365"/>
                  </a:lnTo>
                  <a:lnTo>
                    <a:pt x="150469" y="554931"/>
                  </a:lnTo>
                  <a:lnTo>
                    <a:pt x="128973" y="563504"/>
                  </a:lnTo>
                  <a:lnTo>
                    <a:pt x="107478" y="572084"/>
                  </a:lnTo>
                  <a:lnTo>
                    <a:pt x="85982" y="580671"/>
                  </a:lnTo>
                  <a:lnTo>
                    <a:pt x="64486" y="589264"/>
                  </a:lnTo>
                  <a:lnTo>
                    <a:pt x="42991" y="597863"/>
                  </a:lnTo>
                  <a:lnTo>
                    <a:pt x="21495" y="606469"/>
                  </a:lnTo>
                  <a:lnTo>
                    <a:pt x="0" y="6150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7012081" y="6488006"/>
              <a:ext cx="1698152" cy="701670"/>
            </a:xfrm>
            <a:custGeom>
              <a:avLst/>
              <a:pathLst>
                <a:path w="1698152" h="701670">
                  <a:moveTo>
                    <a:pt x="0" y="641543"/>
                  </a:moveTo>
                  <a:lnTo>
                    <a:pt x="21495" y="634030"/>
                  </a:lnTo>
                  <a:lnTo>
                    <a:pt x="42991" y="626510"/>
                  </a:lnTo>
                  <a:lnTo>
                    <a:pt x="64486" y="618983"/>
                  </a:lnTo>
                  <a:lnTo>
                    <a:pt x="85982" y="611449"/>
                  </a:lnTo>
                  <a:lnTo>
                    <a:pt x="107478" y="603907"/>
                  </a:lnTo>
                  <a:lnTo>
                    <a:pt x="128973" y="596357"/>
                  </a:lnTo>
                  <a:lnTo>
                    <a:pt x="150469" y="588797"/>
                  </a:lnTo>
                  <a:lnTo>
                    <a:pt x="171964" y="581228"/>
                  </a:lnTo>
                  <a:lnTo>
                    <a:pt x="193460" y="573650"/>
                  </a:lnTo>
                  <a:lnTo>
                    <a:pt x="214956" y="566061"/>
                  </a:lnTo>
                  <a:lnTo>
                    <a:pt x="236451" y="558460"/>
                  </a:lnTo>
                  <a:lnTo>
                    <a:pt x="257947" y="550848"/>
                  </a:lnTo>
                  <a:lnTo>
                    <a:pt x="279442" y="543224"/>
                  </a:lnTo>
                  <a:lnTo>
                    <a:pt x="300938" y="535586"/>
                  </a:lnTo>
                  <a:lnTo>
                    <a:pt x="322434" y="527935"/>
                  </a:lnTo>
                  <a:lnTo>
                    <a:pt x="343929" y="520269"/>
                  </a:lnTo>
                  <a:lnTo>
                    <a:pt x="365425" y="512587"/>
                  </a:lnTo>
                  <a:lnTo>
                    <a:pt x="386920" y="504889"/>
                  </a:lnTo>
                  <a:lnTo>
                    <a:pt x="408416" y="497174"/>
                  </a:lnTo>
                  <a:lnTo>
                    <a:pt x="429912" y="489441"/>
                  </a:lnTo>
                  <a:lnTo>
                    <a:pt x="451407" y="481690"/>
                  </a:lnTo>
                  <a:lnTo>
                    <a:pt x="472903" y="473918"/>
                  </a:lnTo>
                  <a:lnTo>
                    <a:pt x="494398" y="466127"/>
                  </a:lnTo>
                  <a:lnTo>
                    <a:pt x="515894" y="458314"/>
                  </a:lnTo>
                  <a:lnTo>
                    <a:pt x="537390" y="450479"/>
                  </a:lnTo>
                  <a:lnTo>
                    <a:pt x="558885" y="442621"/>
                  </a:lnTo>
                  <a:lnTo>
                    <a:pt x="580381" y="434740"/>
                  </a:lnTo>
                  <a:lnTo>
                    <a:pt x="601876" y="426835"/>
                  </a:lnTo>
                  <a:lnTo>
                    <a:pt x="623372" y="418905"/>
                  </a:lnTo>
                  <a:lnTo>
                    <a:pt x="644868" y="410951"/>
                  </a:lnTo>
                  <a:lnTo>
                    <a:pt x="666363" y="402971"/>
                  </a:lnTo>
                  <a:lnTo>
                    <a:pt x="687859" y="394966"/>
                  </a:lnTo>
                  <a:lnTo>
                    <a:pt x="709354" y="386936"/>
                  </a:lnTo>
                  <a:lnTo>
                    <a:pt x="730850" y="378880"/>
                  </a:lnTo>
                  <a:lnTo>
                    <a:pt x="752346" y="370800"/>
                  </a:lnTo>
                  <a:lnTo>
                    <a:pt x="773841" y="362694"/>
                  </a:lnTo>
                  <a:lnTo>
                    <a:pt x="795337" y="354565"/>
                  </a:lnTo>
                  <a:lnTo>
                    <a:pt x="816832" y="346412"/>
                  </a:lnTo>
                  <a:lnTo>
                    <a:pt x="838328" y="338236"/>
                  </a:lnTo>
                  <a:lnTo>
                    <a:pt x="859824" y="330038"/>
                  </a:lnTo>
                  <a:lnTo>
                    <a:pt x="881319" y="321818"/>
                  </a:lnTo>
                  <a:lnTo>
                    <a:pt x="902815" y="313579"/>
                  </a:lnTo>
                  <a:lnTo>
                    <a:pt x="924310" y="305320"/>
                  </a:lnTo>
                  <a:lnTo>
                    <a:pt x="945806" y="297044"/>
                  </a:lnTo>
                  <a:lnTo>
                    <a:pt x="967302" y="288750"/>
                  </a:lnTo>
                  <a:lnTo>
                    <a:pt x="988797" y="280440"/>
                  </a:lnTo>
                  <a:lnTo>
                    <a:pt x="1010293" y="272115"/>
                  </a:lnTo>
                  <a:lnTo>
                    <a:pt x="1031788" y="263775"/>
                  </a:lnTo>
                  <a:lnTo>
                    <a:pt x="1053284" y="255423"/>
                  </a:lnTo>
                  <a:lnTo>
                    <a:pt x="1074780" y="247058"/>
                  </a:lnTo>
                  <a:lnTo>
                    <a:pt x="1096275" y="238682"/>
                  </a:lnTo>
                  <a:lnTo>
                    <a:pt x="1117771" y="230294"/>
                  </a:lnTo>
                  <a:lnTo>
                    <a:pt x="1139266" y="221896"/>
                  </a:lnTo>
                  <a:lnTo>
                    <a:pt x="1160762" y="213487"/>
                  </a:lnTo>
                  <a:lnTo>
                    <a:pt x="1182258" y="205069"/>
                  </a:lnTo>
                  <a:lnTo>
                    <a:pt x="1203753" y="196641"/>
                  </a:lnTo>
                  <a:lnTo>
                    <a:pt x="1225249" y="188203"/>
                  </a:lnTo>
                  <a:lnTo>
                    <a:pt x="1246744" y="179755"/>
                  </a:lnTo>
                  <a:lnTo>
                    <a:pt x="1268240" y="171298"/>
                  </a:lnTo>
                  <a:lnTo>
                    <a:pt x="1289736" y="162830"/>
                  </a:lnTo>
                  <a:lnTo>
                    <a:pt x="1311231" y="154353"/>
                  </a:lnTo>
                  <a:lnTo>
                    <a:pt x="1332727" y="145865"/>
                  </a:lnTo>
                  <a:lnTo>
                    <a:pt x="1354222" y="137366"/>
                  </a:lnTo>
                  <a:lnTo>
                    <a:pt x="1375718" y="128857"/>
                  </a:lnTo>
                  <a:lnTo>
                    <a:pt x="1397214" y="120337"/>
                  </a:lnTo>
                  <a:lnTo>
                    <a:pt x="1418709" y="111806"/>
                  </a:lnTo>
                  <a:lnTo>
                    <a:pt x="1440205" y="103265"/>
                  </a:lnTo>
                  <a:lnTo>
                    <a:pt x="1461700" y="94712"/>
                  </a:lnTo>
                  <a:lnTo>
                    <a:pt x="1483196" y="86149"/>
                  </a:lnTo>
                  <a:lnTo>
                    <a:pt x="1504692" y="77576"/>
                  </a:lnTo>
                  <a:lnTo>
                    <a:pt x="1526187" y="68993"/>
                  </a:lnTo>
                  <a:lnTo>
                    <a:pt x="1547683" y="60399"/>
                  </a:lnTo>
                  <a:lnTo>
                    <a:pt x="1569178" y="51796"/>
                  </a:lnTo>
                  <a:lnTo>
                    <a:pt x="1590674" y="43184"/>
                  </a:lnTo>
                  <a:lnTo>
                    <a:pt x="1612170" y="34563"/>
                  </a:lnTo>
                  <a:lnTo>
                    <a:pt x="1633665" y="25934"/>
                  </a:lnTo>
                  <a:lnTo>
                    <a:pt x="1655161" y="17296"/>
                  </a:lnTo>
                  <a:lnTo>
                    <a:pt x="1676656" y="8652"/>
                  </a:lnTo>
                  <a:lnTo>
                    <a:pt x="1698152" y="0"/>
                  </a:lnTo>
                  <a:lnTo>
                    <a:pt x="1698152" y="74488"/>
                  </a:lnTo>
                  <a:lnTo>
                    <a:pt x="1676656" y="81876"/>
                  </a:lnTo>
                  <a:lnTo>
                    <a:pt x="1655161" y="89265"/>
                  </a:lnTo>
                  <a:lnTo>
                    <a:pt x="1633665" y="96653"/>
                  </a:lnTo>
                  <a:lnTo>
                    <a:pt x="1612170" y="104042"/>
                  </a:lnTo>
                  <a:lnTo>
                    <a:pt x="1590674" y="111431"/>
                  </a:lnTo>
                  <a:lnTo>
                    <a:pt x="1569178" y="118821"/>
                  </a:lnTo>
                  <a:lnTo>
                    <a:pt x="1547683" y="126213"/>
                  </a:lnTo>
                  <a:lnTo>
                    <a:pt x="1526187" y="133606"/>
                  </a:lnTo>
                  <a:lnTo>
                    <a:pt x="1504692" y="141002"/>
                  </a:lnTo>
                  <a:lnTo>
                    <a:pt x="1483196" y="148402"/>
                  </a:lnTo>
                  <a:lnTo>
                    <a:pt x="1461700" y="155805"/>
                  </a:lnTo>
                  <a:lnTo>
                    <a:pt x="1440205" y="163213"/>
                  </a:lnTo>
                  <a:lnTo>
                    <a:pt x="1418709" y="170626"/>
                  </a:lnTo>
                  <a:lnTo>
                    <a:pt x="1397214" y="178045"/>
                  </a:lnTo>
                  <a:lnTo>
                    <a:pt x="1375718" y="185472"/>
                  </a:lnTo>
                  <a:lnTo>
                    <a:pt x="1354222" y="192906"/>
                  </a:lnTo>
                  <a:lnTo>
                    <a:pt x="1332727" y="200349"/>
                  </a:lnTo>
                  <a:lnTo>
                    <a:pt x="1311231" y="207803"/>
                  </a:lnTo>
                  <a:lnTo>
                    <a:pt x="1289736" y="215266"/>
                  </a:lnTo>
                  <a:lnTo>
                    <a:pt x="1268240" y="222742"/>
                  </a:lnTo>
                  <a:lnTo>
                    <a:pt x="1246744" y="230230"/>
                  </a:lnTo>
                  <a:lnTo>
                    <a:pt x="1225249" y="237731"/>
                  </a:lnTo>
                  <a:lnTo>
                    <a:pt x="1203753" y="245247"/>
                  </a:lnTo>
                  <a:lnTo>
                    <a:pt x="1182258" y="252777"/>
                  </a:lnTo>
                  <a:lnTo>
                    <a:pt x="1160762" y="260324"/>
                  </a:lnTo>
                  <a:lnTo>
                    <a:pt x="1139266" y="267887"/>
                  </a:lnTo>
                  <a:lnTo>
                    <a:pt x="1117771" y="275468"/>
                  </a:lnTo>
                  <a:lnTo>
                    <a:pt x="1096275" y="283068"/>
                  </a:lnTo>
                  <a:lnTo>
                    <a:pt x="1074780" y="290686"/>
                  </a:lnTo>
                  <a:lnTo>
                    <a:pt x="1053284" y="298325"/>
                  </a:lnTo>
                  <a:lnTo>
                    <a:pt x="1031788" y="305984"/>
                  </a:lnTo>
                  <a:lnTo>
                    <a:pt x="1010293" y="313665"/>
                  </a:lnTo>
                  <a:lnTo>
                    <a:pt x="988797" y="321368"/>
                  </a:lnTo>
                  <a:lnTo>
                    <a:pt x="967302" y="329094"/>
                  </a:lnTo>
                  <a:lnTo>
                    <a:pt x="945806" y="336845"/>
                  </a:lnTo>
                  <a:lnTo>
                    <a:pt x="924310" y="344619"/>
                  </a:lnTo>
                  <a:lnTo>
                    <a:pt x="902815" y="352419"/>
                  </a:lnTo>
                  <a:lnTo>
                    <a:pt x="881319" y="360245"/>
                  </a:lnTo>
                  <a:lnTo>
                    <a:pt x="859824" y="368098"/>
                  </a:lnTo>
                  <a:lnTo>
                    <a:pt x="838328" y="375978"/>
                  </a:lnTo>
                  <a:lnTo>
                    <a:pt x="816832" y="383886"/>
                  </a:lnTo>
                  <a:lnTo>
                    <a:pt x="795337" y="391821"/>
                  </a:lnTo>
                  <a:lnTo>
                    <a:pt x="773841" y="399786"/>
                  </a:lnTo>
                  <a:lnTo>
                    <a:pt x="752346" y="407779"/>
                  </a:lnTo>
                  <a:lnTo>
                    <a:pt x="730850" y="415801"/>
                  </a:lnTo>
                  <a:lnTo>
                    <a:pt x="709354" y="423851"/>
                  </a:lnTo>
                  <a:lnTo>
                    <a:pt x="687859" y="431931"/>
                  </a:lnTo>
                  <a:lnTo>
                    <a:pt x="666363" y="440039"/>
                  </a:lnTo>
                  <a:lnTo>
                    <a:pt x="644868" y="448175"/>
                  </a:lnTo>
                  <a:lnTo>
                    <a:pt x="623372" y="456340"/>
                  </a:lnTo>
                  <a:lnTo>
                    <a:pt x="601876" y="464531"/>
                  </a:lnTo>
                  <a:lnTo>
                    <a:pt x="580381" y="472750"/>
                  </a:lnTo>
                  <a:lnTo>
                    <a:pt x="558885" y="480994"/>
                  </a:lnTo>
                  <a:lnTo>
                    <a:pt x="537390" y="489264"/>
                  </a:lnTo>
                  <a:lnTo>
                    <a:pt x="515894" y="497558"/>
                  </a:lnTo>
                  <a:lnTo>
                    <a:pt x="494398" y="505875"/>
                  </a:lnTo>
                  <a:lnTo>
                    <a:pt x="472903" y="514215"/>
                  </a:lnTo>
                  <a:lnTo>
                    <a:pt x="451407" y="522577"/>
                  </a:lnTo>
                  <a:lnTo>
                    <a:pt x="429912" y="530960"/>
                  </a:lnTo>
                  <a:lnTo>
                    <a:pt x="408416" y="539362"/>
                  </a:lnTo>
                  <a:lnTo>
                    <a:pt x="386920" y="547784"/>
                  </a:lnTo>
                  <a:lnTo>
                    <a:pt x="365425" y="556223"/>
                  </a:lnTo>
                  <a:lnTo>
                    <a:pt x="343929" y="564679"/>
                  </a:lnTo>
                  <a:lnTo>
                    <a:pt x="322434" y="573151"/>
                  </a:lnTo>
                  <a:lnTo>
                    <a:pt x="300938" y="581639"/>
                  </a:lnTo>
                  <a:lnTo>
                    <a:pt x="279442" y="590141"/>
                  </a:lnTo>
                  <a:lnTo>
                    <a:pt x="257947" y="598657"/>
                  </a:lnTo>
                  <a:lnTo>
                    <a:pt x="236451" y="607186"/>
                  </a:lnTo>
                  <a:lnTo>
                    <a:pt x="214956" y="615726"/>
                  </a:lnTo>
                  <a:lnTo>
                    <a:pt x="193460" y="624279"/>
                  </a:lnTo>
                  <a:lnTo>
                    <a:pt x="171964" y="632842"/>
                  </a:lnTo>
                  <a:lnTo>
                    <a:pt x="150469" y="641415"/>
                  </a:lnTo>
                  <a:lnTo>
                    <a:pt x="128973" y="649998"/>
                  </a:lnTo>
                  <a:lnTo>
                    <a:pt x="107478" y="658590"/>
                  </a:lnTo>
                  <a:lnTo>
                    <a:pt x="85982" y="667191"/>
                  </a:lnTo>
                  <a:lnTo>
                    <a:pt x="64486" y="675800"/>
                  </a:lnTo>
                  <a:lnTo>
                    <a:pt x="42991" y="684416"/>
                  </a:lnTo>
                  <a:lnTo>
                    <a:pt x="21495" y="693040"/>
                  </a:lnTo>
                  <a:lnTo>
                    <a:pt x="0" y="701670"/>
                  </a:lnTo>
                  <a:close/>
                </a:path>
              </a:pathLst>
            </a:custGeom>
            <a:solidFill>
              <a:srgbClr val="00C8E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7012081" y="6488006"/>
              <a:ext cx="1698152" cy="641543"/>
            </a:xfrm>
            <a:custGeom>
              <a:avLst/>
              <a:pathLst>
                <a:path w="1698152" h="641543">
                  <a:moveTo>
                    <a:pt x="0" y="641543"/>
                  </a:moveTo>
                  <a:lnTo>
                    <a:pt x="21495" y="634030"/>
                  </a:lnTo>
                  <a:lnTo>
                    <a:pt x="42991" y="626510"/>
                  </a:lnTo>
                  <a:lnTo>
                    <a:pt x="64486" y="618983"/>
                  </a:lnTo>
                  <a:lnTo>
                    <a:pt x="85982" y="611449"/>
                  </a:lnTo>
                  <a:lnTo>
                    <a:pt x="107478" y="603907"/>
                  </a:lnTo>
                  <a:lnTo>
                    <a:pt x="128973" y="596357"/>
                  </a:lnTo>
                  <a:lnTo>
                    <a:pt x="150469" y="588797"/>
                  </a:lnTo>
                  <a:lnTo>
                    <a:pt x="171964" y="581228"/>
                  </a:lnTo>
                  <a:lnTo>
                    <a:pt x="193460" y="573650"/>
                  </a:lnTo>
                  <a:lnTo>
                    <a:pt x="214956" y="566061"/>
                  </a:lnTo>
                  <a:lnTo>
                    <a:pt x="236451" y="558460"/>
                  </a:lnTo>
                  <a:lnTo>
                    <a:pt x="257947" y="550848"/>
                  </a:lnTo>
                  <a:lnTo>
                    <a:pt x="279442" y="543224"/>
                  </a:lnTo>
                  <a:lnTo>
                    <a:pt x="300938" y="535586"/>
                  </a:lnTo>
                  <a:lnTo>
                    <a:pt x="322434" y="527935"/>
                  </a:lnTo>
                  <a:lnTo>
                    <a:pt x="343929" y="520269"/>
                  </a:lnTo>
                  <a:lnTo>
                    <a:pt x="365425" y="512587"/>
                  </a:lnTo>
                  <a:lnTo>
                    <a:pt x="386920" y="504889"/>
                  </a:lnTo>
                  <a:lnTo>
                    <a:pt x="408416" y="497174"/>
                  </a:lnTo>
                  <a:lnTo>
                    <a:pt x="429912" y="489441"/>
                  </a:lnTo>
                  <a:lnTo>
                    <a:pt x="451407" y="481690"/>
                  </a:lnTo>
                  <a:lnTo>
                    <a:pt x="472903" y="473918"/>
                  </a:lnTo>
                  <a:lnTo>
                    <a:pt x="494398" y="466127"/>
                  </a:lnTo>
                  <a:lnTo>
                    <a:pt x="515894" y="458314"/>
                  </a:lnTo>
                  <a:lnTo>
                    <a:pt x="537390" y="450479"/>
                  </a:lnTo>
                  <a:lnTo>
                    <a:pt x="558885" y="442621"/>
                  </a:lnTo>
                  <a:lnTo>
                    <a:pt x="580381" y="434740"/>
                  </a:lnTo>
                  <a:lnTo>
                    <a:pt x="601876" y="426835"/>
                  </a:lnTo>
                  <a:lnTo>
                    <a:pt x="623372" y="418905"/>
                  </a:lnTo>
                  <a:lnTo>
                    <a:pt x="644868" y="410951"/>
                  </a:lnTo>
                  <a:lnTo>
                    <a:pt x="666363" y="402971"/>
                  </a:lnTo>
                  <a:lnTo>
                    <a:pt x="687859" y="394966"/>
                  </a:lnTo>
                  <a:lnTo>
                    <a:pt x="709354" y="386936"/>
                  </a:lnTo>
                  <a:lnTo>
                    <a:pt x="730850" y="378880"/>
                  </a:lnTo>
                  <a:lnTo>
                    <a:pt x="752346" y="370800"/>
                  </a:lnTo>
                  <a:lnTo>
                    <a:pt x="773841" y="362694"/>
                  </a:lnTo>
                  <a:lnTo>
                    <a:pt x="795337" y="354565"/>
                  </a:lnTo>
                  <a:lnTo>
                    <a:pt x="816832" y="346412"/>
                  </a:lnTo>
                  <a:lnTo>
                    <a:pt x="838328" y="338236"/>
                  </a:lnTo>
                  <a:lnTo>
                    <a:pt x="859824" y="330038"/>
                  </a:lnTo>
                  <a:lnTo>
                    <a:pt x="881319" y="321818"/>
                  </a:lnTo>
                  <a:lnTo>
                    <a:pt x="902815" y="313579"/>
                  </a:lnTo>
                  <a:lnTo>
                    <a:pt x="924310" y="305320"/>
                  </a:lnTo>
                  <a:lnTo>
                    <a:pt x="945806" y="297044"/>
                  </a:lnTo>
                  <a:lnTo>
                    <a:pt x="967302" y="288750"/>
                  </a:lnTo>
                  <a:lnTo>
                    <a:pt x="988797" y="280440"/>
                  </a:lnTo>
                  <a:lnTo>
                    <a:pt x="1010293" y="272115"/>
                  </a:lnTo>
                  <a:lnTo>
                    <a:pt x="1031788" y="263775"/>
                  </a:lnTo>
                  <a:lnTo>
                    <a:pt x="1053284" y="255423"/>
                  </a:lnTo>
                  <a:lnTo>
                    <a:pt x="1074780" y="247058"/>
                  </a:lnTo>
                  <a:lnTo>
                    <a:pt x="1096275" y="238682"/>
                  </a:lnTo>
                  <a:lnTo>
                    <a:pt x="1117771" y="230294"/>
                  </a:lnTo>
                  <a:lnTo>
                    <a:pt x="1139266" y="221896"/>
                  </a:lnTo>
                  <a:lnTo>
                    <a:pt x="1160762" y="213487"/>
                  </a:lnTo>
                  <a:lnTo>
                    <a:pt x="1182258" y="205069"/>
                  </a:lnTo>
                  <a:lnTo>
                    <a:pt x="1203753" y="196641"/>
                  </a:lnTo>
                  <a:lnTo>
                    <a:pt x="1225249" y="188203"/>
                  </a:lnTo>
                  <a:lnTo>
                    <a:pt x="1246744" y="179755"/>
                  </a:lnTo>
                  <a:lnTo>
                    <a:pt x="1268240" y="171298"/>
                  </a:lnTo>
                  <a:lnTo>
                    <a:pt x="1289736" y="162830"/>
                  </a:lnTo>
                  <a:lnTo>
                    <a:pt x="1311231" y="154353"/>
                  </a:lnTo>
                  <a:lnTo>
                    <a:pt x="1332727" y="145865"/>
                  </a:lnTo>
                  <a:lnTo>
                    <a:pt x="1354222" y="137366"/>
                  </a:lnTo>
                  <a:lnTo>
                    <a:pt x="1375718" y="128857"/>
                  </a:lnTo>
                  <a:lnTo>
                    <a:pt x="1397214" y="120337"/>
                  </a:lnTo>
                  <a:lnTo>
                    <a:pt x="1418709" y="111806"/>
                  </a:lnTo>
                  <a:lnTo>
                    <a:pt x="1440205" y="103265"/>
                  </a:lnTo>
                  <a:lnTo>
                    <a:pt x="1461700" y="94712"/>
                  </a:lnTo>
                  <a:lnTo>
                    <a:pt x="1483196" y="86149"/>
                  </a:lnTo>
                  <a:lnTo>
                    <a:pt x="1504692" y="77576"/>
                  </a:lnTo>
                  <a:lnTo>
                    <a:pt x="1526187" y="68993"/>
                  </a:lnTo>
                  <a:lnTo>
                    <a:pt x="1547683" y="60399"/>
                  </a:lnTo>
                  <a:lnTo>
                    <a:pt x="1569178" y="51796"/>
                  </a:lnTo>
                  <a:lnTo>
                    <a:pt x="1590674" y="43184"/>
                  </a:lnTo>
                  <a:lnTo>
                    <a:pt x="1612170" y="34563"/>
                  </a:lnTo>
                  <a:lnTo>
                    <a:pt x="1633665" y="25934"/>
                  </a:lnTo>
                  <a:lnTo>
                    <a:pt x="1655161" y="17296"/>
                  </a:lnTo>
                  <a:lnTo>
                    <a:pt x="1676656" y="8652"/>
                  </a:lnTo>
                  <a:lnTo>
                    <a:pt x="1698152" y="0"/>
                  </a:lnTo>
                  <a:lnTo>
                    <a:pt x="16981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7012081" y="6562494"/>
              <a:ext cx="1698152" cy="627182"/>
            </a:xfrm>
            <a:custGeom>
              <a:avLst/>
              <a:pathLst>
                <a:path w="1698152" h="627182">
                  <a:moveTo>
                    <a:pt x="1698152" y="0"/>
                  </a:moveTo>
                  <a:lnTo>
                    <a:pt x="1676656" y="7388"/>
                  </a:lnTo>
                  <a:lnTo>
                    <a:pt x="1655161" y="14776"/>
                  </a:lnTo>
                  <a:lnTo>
                    <a:pt x="1633665" y="22165"/>
                  </a:lnTo>
                  <a:lnTo>
                    <a:pt x="1612170" y="29553"/>
                  </a:lnTo>
                  <a:lnTo>
                    <a:pt x="1590674" y="36943"/>
                  </a:lnTo>
                  <a:lnTo>
                    <a:pt x="1569178" y="44333"/>
                  </a:lnTo>
                  <a:lnTo>
                    <a:pt x="1547683" y="51724"/>
                  </a:lnTo>
                  <a:lnTo>
                    <a:pt x="1526187" y="59118"/>
                  </a:lnTo>
                  <a:lnTo>
                    <a:pt x="1504692" y="66514"/>
                  </a:lnTo>
                  <a:lnTo>
                    <a:pt x="1483196" y="73913"/>
                  </a:lnTo>
                  <a:lnTo>
                    <a:pt x="1461700" y="81317"/>
                  </a:lnTo>
                  <a:lnTo>
                    <a:pt x="1440205" y="88724"/>
                  </a:lnTo>
                  <a:lnTo>
                    <a:pt x="1418709" y="96137"/>
                  </a:lnTo>
                  <a:lnTo>
                    <a:pt x="1397214" y="103557"/>
                  </a:lnTo>
                  <a:lnTo>
                    <a:pt x="1375718" y="110983"/>
                  </a:lnTo>
                  <a:lnTo>
                    <a:pt x="1354222" y="118418"/>
                  </a:lnTo>
                  <a:lnTo>
                    <a:pt x="1332727" y="125861"/>
                  </a:lnTo>
                  <a:lnTo>
                    <a:pt x="1311231" y="133314"/>
                  </a:lnTo>
                  <a:lnTo>
                    <a:pt x="1289736" y="140778"/>
                  </a:lnTo>
                  <a:lnTo>
                    <a:pt x="1268240" y="148254"/>
                  </a:lnTo>
                  <a:lnTo>
                    <a:pt x="1246744" y="155741"/>
                  </a:lnTo>
                  <a:lnTo>
                    <a:pt x="1225249" y="163243"/>
                  </a:lnTo>
                  <a:lnTo>
                    <a:pt x="1203753" y="170758"/>
                  </a:lnTo>
                  <a:lnTo>
                    <a:pt x="1182258" y="178289"/>
                  </a:lnTo>
                  <a:lnTo>
                    <a:pt x="1160762" y="185836"/>
                  </a:lnTo>
                  <a:lnTo>
                    <a:pt x="1139266" y="193399"/>
                  </a:lnTo>
                  <a:lnTo>
                    <a:pt x="1117771" y="200980"/>
                  </a:lnTo>
                  <a:lnTo>
                    <a:pt x="1096275" y="208579"/>
                  </a:lnTo>
                  <a:lnTo>
                    <a:pt x="1074780" y="216198"/>
                  </a:lnTo>
                  <a:lnTo>
                    <a:pt x="1053284" y="223837"/>
                  </a:lnTo>
                  <a:lnTo>
                    <a:pt x="1031788" y="231496"/>
                  </a:lnTo>
                  <a:lnTo>
                    <a:pt x="1010293" y="239177"/>
                  </a:lnTo>
                  <a:lnTo>
                    <a:pt x="988797" y="246880"/>
                  </a:lnTo>
                  <a:lnTo>
                    <a:pt x="967302" y="254606"/>
                  </a:lnTo>
                  <a:lnTo>
                    <a:pt x="945806" y="262356"/>
                  </a:lnTo>
                  <a:lnTo>
                    <a:pt x="924310" y="270131"/>
                  </a:lnTo>
                  <a:lnTo>
                    <a:pt x="902815" y="277931"/>
                  </a:lnTo>
                  <a:lnTo>
                    <a:pt x="881319" y="285757"/>
                  </a:lnTo>
                  <a:lnTo>
                    <a:pt x="859824" y="293610"/>
                  </a:lnTo>
                  <a:lnTo>
                    <a:pt x="838328" y="301490"/>
                  </a:lnTo>
                  <a:lnTo>
                    <a:pt x="816832" y="309397"/>
                  </a:lnTo>
                  <a:lnTo>
                    <a:pt x="795337" y="317333"/>
                  </a:lnTo>
                  <a:lnTo>
                    <a:pt x="773841" y="325297"/>
                  </a:lnTo>
                  <a:lnTo>
                    <a:pt x="752346" y="333290"/>
                  </a:lnTo>
                  <a:lnTo>
                    <a:pt x="730850" y="341312"/>
                  </a:lnTo>
                  <a:lnTo>
                    <a:pt x="709354" y="349363"/>
                  </a:lnTo>
                  <a:lnTo>
                    <a:pt x="687859" y="357443"/>
                  </a:lnTo>
                  <a:lnTo>
                    <a:pt x="666363" y="365551"/>
                  </a:lnTo>
                  <a:lnTo>
                    <a:pt x="644868" y="373687"/>
                  </a:lnTo>
                  <a:lnTo>
                    <a:pt x="623372" y="381851"/>
                  </a:lnTo>
                  <a:lnTo>
                    <a:pt x="601876" y="390043"/>
                  </a:lnTo>
                  <a:lnTo>
                    <a:pt x="580381" y="398261"/>
                  </a:lnTo>
                  <a:lnTo>
                    <a:pt x="558885" y="406506"/>
                  </a:lnTo>
                  <a:lnTo>
                    <a:pt x="537390" y="414775"/>
                  </a:lnTo>
                  <a:lnTo>
                    <a:pt x="515894" y="423069"/>
                  </a:lnTo>
                  <a:lnTo>
                    <a:pt x="494398" y="431387"/>
                  </a:lnTo>
                  <a:lnTo>
                    <a:pt x="472903" y="439727"/>
                  </a:lnTo>
                  <a:lnTo>
                    <a:pt x="451407" y="448089"/>
                  </a:lnTo>
                  <a:lnTo>
                    <a:pt x="429912" y="456472"/>
                  </a:lnTo>
                  <a:lnTo>
                    <a:pt x="408416" y="464874"/>
                  </a:lnTo>
                  <a:lnTo>
                    <a:pt x="386920" y="473295"/>
                  </a:lnTo>
                  <a:lnTo>
                    <a:pt x="365425" y="481735"/>
                  </a:lnTo>
                  <a:lnTo>
                    <a:pt x="343929" y="490191"/>
                  </a:lnTo>
                  <a:lnTo>
                    <a:pt x="322434" y="498663"/>
                  </a:lnTo>
                  <a:lnTo>
                    <a:pt x="300938" y="507151"/>
                  </a:lnTo>
                  <a:lnTo>
                    <a:pt x="279442" y="515653"/>
                  </a:lnTo>
                  <a:lnTo>
                    <a:pt x="257947" y="524169"/>
                  </a:lnTo>
                  <a:lnTo>
                    <a:pt x="236451" y="532697"/>
                  </a:lnTo>
                  <a:lnTo>
                    <a:pt x="214956" y="541238"/>
                  </a:lnTo>
                  <a:lnTo>
                    <a:pt x="193460" y="549790"/>
                  </a:lnTo>
                  <a:lnTo>
                    <a:pt x="171964" y="558353"/>
                  </a:lnTo>
                  <a:lnTo>
                    <a:pt x="150469" y="566927"/>
                  </a:lnTo>
                  <a:lnTo>
                    <a:pt x="128973" y="575510"/>
                  </a:lnTo>
                  <a:lnTo>
                    <a:pt x="107478" y="584102"/>
                  </a:lnTo>
                  <a:lnTo>
                    <a:pt x="85982" y="592703"/>
                  </a:lnTo>
                  <a:lnTo>
                    <a:pt x="64486" y="601311"/>
                  </a:lnTo>
                  <a:lnTo>
                    <a:pt x="42991" y="609928"/>
                  </a:lnTo>
                  <a:lnTo>
                    <a:pt x="21495" y="618551"/>
                  </a:lnTo>
                  <a:lnTo>
                    <a:pt x="0" y="6271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7055072" y="6508323"/>
              <a:ext cx="1655161" cy="682122"/>
            </a:xfrm>
            <a:custGeom>
              <a:avLst/>
              <a:pathLst>
                <a:path w="1655161" h="682122">
                  <a:moveTo>
                    <a:pt x="0" y="621658"/>
                  </a:moveTo>
                  <a:lnTo>
                    <a:pt x="21495" y="614181"/>
                  </a:lnTo>
                  <a:lnTo>
                    <a:pt x="42991" y="606699"/>
                  </a:lnTo>
                  <a:lnTo>
                    <a:pt x="64486" y="599212"/>
                  </a:lnTo>
                  <a:lnTo>
                    <a:pt x="85982" y="591719"/>
                  </a:lnTo>
                  <a:lnTo>
                    <a:pt x="107478" y="584219"/>
                  </a:lnTo>
                  <a:lnTo>
                    <a:pt x="128973" y="576713"/>
                  </a:lnTo>
                  <a:lnTo>
                    <a:pt x="150469" y="569200"/>
                  </a:lnTo>
                  <a:lnTo>
                    <a:pt x="171964" y="561679"/>
                  </a:lnTo>
                  <a:lnTo>
                    <a:pt x="193460" y="554151"/>
                  </a:lnTo>
                  <a:lnTo>
                    <a:pt x="214956" y="546614"/>
                  </a:lnTo>
                  <a:lnTo>
                    <a:pt x="236451" y="539067"/>
                  </a:lnTo>
                  <a:lnTo>
                    <a:pt x="257947" y="531511"/>
                  </a:lnTo>
                  <a:lnTo>
                    <a:pt x="279442" y="523945"/>
                  </a:lnTo>
                  <a:lnTo>
                    <a:pt x="300938" y="516368"/>
                  </a:lnTo>
                  <a:lnTo>
                    <a:pt x="322434" y="508779"/>
                  </a:lnTo>
                  <a:lnTo>
                    <a:pt x="343929" y="501177"/>
                  </a:lnTo>
                  <a:lnTo>
                    <a:pt x="365425" y="493562"/>
                  </a:lnTo>
                  <a:lnTo>
                    <a:pt x="386920" y="485933"/>
                  </a:lnTo>
                  <a:lnTo>
                    <a:pt x="408416" y="478289"/>
                  </a:lnTo>
                  <a:lnTo>
                    <a:pt x="429912" y="470629"/>
                  </a:lnTo>
                  <a:lnTo>
                    <a:pt x="451407" y="462952"/>
                  </a:lnTo>
                  <a:lnTo>
                    <a:pt x="472903" y="455257"/>
                  </a:lnTo>
                  <a:lnTo>
                    <a:pt x="494398" y="447543"/>
                  </a:lnTo>
                  <a:lnTo>
                    <a:pt x="515894" y="439808"/>
                  </a:lnTo>
                  <a:lnTo>
                    <a:pt x="537390" y="432053"/>
                  </a:lnTo>
                  <a:lnTo>
                    <a:pt x="558885" y="424275"/>
                  </a:lnTo>
                  <a:lnTo>
                    <a:pt x="580381" y="416474"/>
                  </a:lnTo>
                  <a:lnTo>
                    <a:pt x="601876" y="408649"/>
                  </a:lnTo>
                  <a:lnTo>
                    <a:pt x="623372" y="400799"/>
                  </a:lnTo>
                  <a:lnTo>
                    <a:pt x="644868" y="392923"/>
                  </a:lnTo>
                  <a:lnTo>
                    <a:pt x="666363" y="385020"/>
                  </a:lnTo>
                  <a:lnTo>
                    <a:pt x="687859" y="377089"/>
                  </a:lnTo>
                  <a:lnTo>
                    <a:pt x="709354" y="369131"/>
                  </a:lnTo>
                  <a:lnTo>
                    <a:pt x="730850" y="361145"/>
                  </a:lnTo>
                  <a:lnTo>
                    <a:pt x="752346" y="353130"/>
                  </a:lnTo>
                  <a:lnTo>
                    <a:pt x="773841" y="345087"/>
                  </a:lnTo>
                  <a:lnTo>
                    <a:pt x="795337" y="337016"/>
                  </a:lnTo>
                  <a:lnTo>
                    <a:pt x="816832" y="328918"/>
                  </a:lnTo>
                  <a:lnTo>
                    <a:pt x="838328" y="320792"/>
                  </a:lnTo>
                  <a:lnTo>
                    <a:pt x="859824" y="312640"/>
                  </a:lnTo>
                  <a:lnTo>
                    <a:pt x="881319" y="304462"/>
                  </a:lnTo>
                  <a:lnTo>
                    <a:pt x="902815" y="296259"/>
                  </a:lnTo>
                  <a:lnTo>
                    <a:pt x="924310" y="288033"/>
                  </a:lnTo>
                  <a:lnTo>
                    <a:pt x="945806" y="279785"/>
                  </a:lnTo>
                  <a:lnTo>
                    <a:pt x="967302" y="271516"/>
                  </a:lnTo>
                  <a:lnTo>
                    <a:pt x="988797" y="263227"/>
                  </a:lnTo>
                  <a:lnTo>
                    <a:pt x="1010293" y="254919"/>
                  </a:lnTo>
                  <a:lnTo>
                    <a:pt x="1031788" y="246594"/>
                  </a:lnTo>
                  <a:lnTo>
                    <a:pt x="1053284" y="238253"/>
                  </a:lnTo>
                  <a:lnTo>
                    <a:pt x="1074780" y="229897"/>
                  </a:lnTo>
                  <a:lnTo>
                    <a:pt x="1096275" y="221526"/>
                  </a:lnTo>
                  <a:lnTo>
                    <a:pt x="1117771" y="213142"/>
                  </a:lnTo>
                  <a:lnTo>
                    <a:pt x="1139266" y="204746"/>
                  </a:lnTo>
                  <a:lnTo>
                    <a:pt x="1160762" y="196338"/>
                  </a:lnTo>
                  <a:lnTo>
                    <a:pt x="1182258" y="187918"/>
                  </a:lnTo>
                  <a:lnTo>
                    <a:pt x="1203753" y="179488"/>
                  </a:lnTo>
                  <a:lnTo>
                    <a:pt x="1225249" y="171046"/>
                  </a:lnTo>
                  <a:lnTo>
                    <a:pt x="1246744" y="162595"/>
                  </a:lnTo>
                  <a:lnTo>
                    <a:pt x="1268240" y="154132"/>
                  </a:lnTo>
                  <a:lnTo>
                    <a:pt x="1289736" y="145659"/>
                  </a:lnTo>
                  <a:lnTo>
                    <a:pt x="1311231" y="137175"/>
                  </a:lnTo>
                  <a:lnTo>
                    <a:pt x="1332727" y="128681"/>
                  </a:lnTo>
                  <a:lnTo>
                    <a:pt x="1354222" y="120176"/>
                  </a:lnTo>
                  <a:lnTo>
                    <a:pt x="1375718" y="111660"/>
                  </a:lnTo>
                  <a:lnTo>
                    <a:pt x="1397214" y="103133"/>
                  </a:lnTo>
                  <a:lnTo>
                    <a:pt x="1418709" y="94595"/>
                  </a:lnTo>
                  <a:lnTo>
                    <a:pt x="1440205" y="86046"/>
                  </a:lnTo>
                  <a:lnTo>
                    <a:pt x="1461700" y="77486"/>
                  </a:lnTo>
                  <a:lnTo>
                    <a:pt x="1483196" y="68915"/>
                  </a:lnTo>
                  <a:lnTo>
                    <a:pt x="1504692" y="60334"/>
                  </a:lnTo>
                  <a:lnTo>
                    <a:pt x="1526187" y="51743"/>
                  </a:lnTo>
                  <a:lnTo>
                    <a:pt x="1547683" y="43142"/>
                  </a:lnTo>
                  <a:lnTo>
                    <a:pt x="1569178" y="34531"/>
                  </a:lnTo>
                  <a:lnTo>
                    <a:pt x="1590674" y="25911"/>
                  </a:lnTo>
                  <a:lnTo>
                    <a:pt x="1612170" y="17282"/>
                  </a:lnTo>
                  <a:lnTo>
                    <a:pt x="1633665" y="8645"/>
                  </a:lnTo>
                  <a:lnTo>
                    <a:pt x="1655161" y="0"/>
                  </a:lnTo>
                  <a:lnTo>
                    <a:pt x="1655161" y="67131"/>
                  </a:lnTo>
                  <a:lnTo>
                    <a:pt x="1633665" y="74511"/>
                  </a:lnTo>
                  <a:lnTo>
                    <a:pt x="1612170" y="81891"/>
                  </a:lnTo>
                  <a:lnTo>
                    <a:pt x="1590674" y="89271"/>
                  </a:lnTo>
                  <a:lnTo>
                    <a:pt x="1569178" y="96653"/>
                  </a:lnTo>
                  <a:lnTo>
                    <a:pt x="1547683" y="104036"/>
                  </a:lnTo>
                  <a:lnTo>
                    <a:pt x="1526187" y="111420"/>
                  </a:lnTo>
                  <a:lnTo>
                    <a:pt x="1504692" y="118808"/>
                  </a:lnTo>
                  <a:lnTo>
                    <a:pt x="1483196" y="126198"/>
                  </a:lnTo>
                  <a:lnTo>
                    <a:pt x="1461700" y="133592"/>
                  </a:lnTo>
                  <a:lnTo>
                    <a:pt x="1440205" y="140991"/>
                  </a:lnTo>
                  <a:lnTo>
                    <a:pt x="1418709" y="148395"/>
                  </a:lnTo>
                  <a:lnTo>
                    <a:pt x="1397214" y="155806"/>
                  </a:lnTo>
                  <a:lnTo>
                    <a:pt x="1375718" y="163224"/>
                  </a:lnTo>
                  <a:lnTo>
                    <a:pt x="1354222" y="170650"/>
                  </a:lnTo>
                  <a:lnTo>
                    <a:pt x="1332727" y="178085"/>
                  </a:lnTo>
                  <a:lnTo>
                    <a:pt x="1311231" y="185531"/>
                  </a:lnTo>
                  <a:lnTo>
                    <a:pt x="1289736" y="192988"/>
                  </a:lnTo>
                  <a:lnTo>
                    <a:pt x="1268240" y="200457"/>
                  </a:lnTo>
                  <a:lnTo>
                    <a:pt x="1246744" y="207939"/>
                  </a:lnTo>
                  <a:lnTo>
                    <a:pt x="1225249" y="215436"/>
                  </a:lnTo>
                  <a:lnTo>
                    <a:pt x="1203753" y="222948"/>
                  </a:lnTo>
                  <a:lnTo>
                    <a:pt x="1182258" y="230476"/>
                  </a:lnTo>
                  <a:lnTo>
                    <a:pt x="1160762" y="238021"/>
                  </a:lnTo>
                  <a:lnTo>
                    <a:pt x="1139266" y="245585"/>
                  </a:lnTo>
                  <a:lnTo>
                    <a:pt x="1117771" y="253169"/>
                  </a:lnTo>
                  <a:lnTo>
                    <a:pt x="1096275" y="260772"/>
                  </a:lnTo>
                  <a:lnTo>
                    <a:pt x="1074780" y="268398"/>
                  </a:lnTo>
                  <a:lnTo>
                    <a:pt x="1053284" y="276045"/>
                  </a:lnTo>
                  <a:lnTo>
                    <a:pt x="1031788" y="283717"/>
                  </a:lnTo>
                  <a:lnTo>
                    <a:pt x="1010293" y="291413"/>
                  </a:lnTo>
                  <a:lnTo>
                    <a:pt x="988797" y="299134"/>
                  </a:lnTo>
                  <a:lnTo>
                    <a:pt x="967302" y="306882"/>
                  </a:lnTo>
                  <a:lnTo>
                    <a:pt x="945806" y="314658"/>
                  </a:lnTo>
                  <a:lnTo>
                    <a:pt x="924310" y="322462"/>
                  </a:lnTo>
                  <a:lnTo>
                    <a:pt x="902815" y="330296"/>
                  </a:lnTo>
                  <a:lnTo>
                    <a:pt x="881319" y="338160"/>
                  </a:lnTo>
                  <a:lnTo>
                    <a:pt x="859824" y="346055"/>
                  </a:lnTo>
                  <a:lnTo>
                    <a:pt x="838328" y="353981"/>
                  </a:lnTo>
                  <a:lnTo>
                    <a:pt x="816832" y="361940"/>
                  </a:lnTo>
                  <a:lnTo>
                    <a:pt x="795337" y="369931"/>
                  </a:lnTo>
                  <a:lnTo>
                    <a:pt x="773841" y="377954"/>
                  </a:lnTo>
                  <a:lnTo>
                    <a:pt x="752346" y="386010"/>
                  </a:lnTo>
                  <a:lnTo>
                    <a:pt x="730850" y="394098"/>
                  </a:lnTo>
                  <a:lnTo>
                    <a:pt x="709354" y="402219"/>
                  </a:lnTo>
                  <a:lnTo>
                    <a:pt x="687859" y="410371"/>
                  </a:lnTo>
                  <a:lnTo>
                    <a:pt x="666363" y="418554"/>
                  </a:lnTo>
                  <a:lnTo>
                    <a:pt x="644868" y="426768"/>
                  </a:lnTo>
                  <a:lnTo>
                    <a:pt x="623372" y="435010"/>
                  </a:lnTo>
                  <a:lnTo>
                    <a:pt x="601876" y="443282"/>
                  </a:lnTo>
                  <a:lnTo>
                    <a:pt x="580381" y="451580"/>
                  </a:lnTo>
                  <a:lnTo>
                    <a:pt x="558885" y="459905"/>
                  </a:lnTo>
                  <a:lnTo>
                    <a:pt x="537390" y="468255"/>
                  </a:lnTo>
                  <a:lnTo>
                    <a:pt x="515894" y="476629"/>
                  </a:lnTo>
                  <a:lnTo>
                    <a:pt x="494398" y="485025"/>
                  </a:lnTo>
                  <a:lnTo>
                    <a:pt x="472903" y="493443"/>
                  </a:lnTo>
                  <a:lnTo>
                    <a:pt x="451407" y="501881"/>
                  </a:lnTo>
                  <a:lnTo>
                    <a:pt x="429912" y="510339"/>
                  </a:lnTo>
                  <a:lnTo>
                    <a:pt x="408416" y="518814"/>
                  </a:lnTo>
                  <a:lnTo>
                    <a:pt x="386920" y="527306"/>
                  </a:lnTo>
                  <a:lnTo>
                    <a:pt x="365425" y="535814"/>
                  </a:lnTo>
                  <a:lnTo>
                    <a:pt x="343929" y="544337"/>
                  </a:lnTo>
                  <a:lnTo>
                    <a:pt x="322434" y="552874"/>
                  </a:lnTo>
                  <a:lnTo>
                    <a:pt x="300938" y="561425"/>
                  </a:lnTo>
                  <a:lnTo>
                    <a:pt x="279442" y="569987"/>
                  </a:lnTo>
                  <a:lnTo>
                    <a:pt x="257947" y="578561"/>
                  </a:lnTo>
                  <a:lnTo>
                    <a:pt x="236451" y="587146"/>
                  </a:lnTo>
                  <a:lnTo>
                    <a:pt x="214956" y="595741"/>
                  </a:lnTo>
                  <a:lnTo>
                    <a:pt x="193460" y="604345"/>
                  </a:lnTo>
                  <a:lnTo>
                    <a:pt x="171964" y="612958"/>
                  </a:lnTo>
                  <a:lnTo>
                    <a:pt x="150469" y="621579"/>
                  </a:lnTo>
                  <a:lnTo>
                    <a:pt x="128973" y="630209"/>
                  </a:lnTo>
                  <a:lnTo>
                    <a:pt x="107478" y="638845"/>
                  </a:lnTo>
                  <a:lnTo>
                    <a:pt x="85982" y="647488"/>
                  </a:lnTo>
                  <a:lnTo>
                    <a:pt x="64486" y="656138"/>
                  </a:lnTo>
                  <a:lnTo>
                    <a:pt x="42991" y="664794"/>
                  </a:lnTo>
                  <a:lnTo>
                    <a:pt x="21495" y="673456"/>
                  </a:lnTo>
                  <a:lnTo>
                    <a:pt x="0" y="682122"/>
                  </a:lnTo>
                  <a:close/>
                </a:path>
              </a:pathLst>
            </a:custGeom>
            <a:solidFill>
              <a:srgbClr val="00C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7055072" y="6508323"/>
              <a:ext cx="1655161" cy="621658"/>
            </a:xfrm>
            <a:custGeom>
              <a:avLst/>
              <a:pathLst>
                <a:path w="1655161" h="621658">
                  <a:moveTo>
                    <a:pt x="0" y="621658"/>
                  </a:moveTo>
                  <a:lnTo>
                    <a:pt x="21495" y="614181"/>
                  </a:lnTo>
                  <a:lnTo>
                    <a:pt x="42991" y="606699"/>
                  </a:lnTo>
                  <a:lnTo>
                    <a:pt x="64486" y="599212"/>
                  </a:lnTo>
                  <a:lnTo>
                    <a:pt x="85982" y="591719"/>
                  </a:lnTo>
                  <a:lnTo>
                    <a:pt x="107478" y="584219"/>
                  </a:lnTo>
                  <a:lnTo>
                    <a:pt x="128973" y="576713"/>
                  </a:lnTo>
                  <a:lnTo>
                    <a:pt x="150469" y="569200"/>
                  </a:lnTo>
                  <a:lnTo>
                    <a:pt x="171964" y="561679"/>
                  </a:lnTo>
                  <a:lnTo>
                    <a:pt x="193460" y="554151"/>
                  </a:lnTo>
                  <a:lnTo>
                    <a:pt x="214956" y="546614"/>
                  </a:lnTo>
                  <a:lnTo>
                    <a:pt x="236451" y="539067"/>
                  </a:lnTo>
                  <a:lnTo>
                    <a:pt x="257947" y="531511"/>
                  </a:lnTo>
                  <a:lnTo>
                    <a:pt x="279442" y="523945"/>
                  </a:lnTo>
                  <a:lnTo>
                    <a:pt x="300938" y="516368"/>
                  </a:lnTo>
                  <a:lnTo>
                    <a:pt x="322434" y="508779"/>
                  </a:lnTo>
                  <a:lnTo>
                    <a:pt x="343929" y="501177"/>
                  </a:lnTo>
                  <a:lnTo>
                    <a:pt x="365425" y="493562"/>
                  </a:lnTo>
                  <a:lnTo>
                    <a:pt x="386920" y="485933"/>
                  </a:lnTo>
                  <a:lnTo>
                    <a:pt x="408416" y="478289"/>
                  </a:lnTo>
                  <a:lnTo>
                    <a:pt x="429912" y="470629"/>
                  </a:lnTo>
                  <a:lnTo>
                    <a:pt x="451407" y="462952"/>
                  </a:lnTo>
                  <a:lnTo>
                    <a:pt x="472903" y="455257"/>
                  </a:lnTo>
                  <a:lnTo>
                    <a:pt x="494398" y="447543"/>
                  </a:lnTo>
                  <a:lnTo>
                    <a:pt x="515894" y="439808"/>
                  </a:lnTo>
                  <a:lnTo>
                    <a:pt x="537390" y="432053"/>
                  </a:lnTo>
                  <a:lnTo>
                    <a:pt x="558885" y="424275"/>
                  </a:lnTo>
                  <a:lnTo>
                    <a:pt x="580381" y="416474"/>
                  </a:lnTo>
                  <a:lnTo>
                    <a:pt x="601876" y="408649"/>
                  </a:lnTo>
                  <a:lnTo>
                    <a:pt x="623372" y="400799"/>
                  </a:lnTo>
                  <a:lnTo>
                    <a:pt x="644868" y="392923"/>
                  </a:lnTo>
                  <a:lnTo>
                    <a:pt x="666363" y="385020"/>
                  </a:lnTo>
                  <a:lnTo>
                    <a:pt x="687859" y="377089"/>
                  </a:lnTo>
                  <a:lnTo>
                    <a:pt x="709354" y="369131"/>
                  </a:lnTo>
                  <a:lnTo>
                    <a:pt x="730850" y="361145"/>
                  </a:lnTo>
                  <a:lnTo>
                    <a:pt x="752346" y="353130"/>
                  </a:lnTo>
                  <a:lnTo>
                    <a:pt x="773841" y="345087"/>
                  </a:lnTo>
                  <a:lnTo>
                    <a:pt x="795337" y="337016"/>
                  </a:lnTo>
                  <a:lnTo>
                    <a:pt x="816832" y="328918"/>
                  </a:lnTo>
                  <a:lnTo>
                    <a:pt x="838328" y="320792"/>
                  </a:lnTo>
                  <a:lnTo>
                    <a:pt x="859824" y="312640"/>
                  </a:lnTo>
                  <a:lnTo>
                    <a:pt x="881319" y="304462"/>
                  </a:lnTo>
                  <a:lnTo>
                    <a:pt x="902815" y="296259"/>
                  </a:lnTo>
                  <a:lnTo>
                    <a:pt x="924310" y="288033"/>
                  </a:lnTo>
                  <a:lnTo>
                    <a:pt x="945806" y="279785"/>
                  </a:lnTo>
                  <a:lnTo>
                    <a:pt x="967302" y="271516"/>
                  </a:lnTo>
                  <a:lnTo>
                    <a:pt x="988797" y="263227"/>
                  </a:lnTo>
                  <a:lnTo>
                    <a:pt x="1010293" y="254919"/>
                  </a:lnTo>
                  <a:lnTo>
                    <a:pt x="1031788" y="246594"/>
                  </a:lnTo>
                  <a:lnTo>
                    <a:pt x="1053284" y="238253"/>
                  </a:lnTo>
                  <a:lnTo>
                    <a:pt x="1074780" y="229897"/>
                  </a:lnTo>
                  <a:lnTo>
                    <a:pt x="1096275" y="221526"/>
                  </a:lnTo>
                  <a:lnTo>
                    <a:pt x="1117771" y="213142"/>
                  </a:lnTo>
                  <a:lnTo>
                    <a:pt x="1139266" y="204746"/>
                  </a:lnTo>
                  <a:lnTo>
                    <a:pt x="1160762" y="196338"/>
                  </a:lnTo>
                  <a:lnTo>
                    <a:pt x="1182258" y="187918"/>
                  </a:lnTo>
                  <a:lnTo>
                    <a:pt x="1203753" y="179488"/>
                  </a:lnTo>
                  <a:lnTo>
                    <a:pt x="1225249" y="171046"/>
                  </a:lnTo>
                  <a:lnTo>
                    <a:pt x="1246744" y="162595"/>
                  </a:lnTo>
                  <a:lnTo>
                    <a:pt x="1268240" y="154132"/>
                  </a:lnTo>
                  <a:lnTo>
                    <a:pt x="1289736" y="145659"/>
                  </a:lnTo>
                  <a:lnTo>
                    <a:pt x="1311231" y="137175"/>
                  </a:lnTo>
                  <a:lnTo>
                    <a:pt x="1332727" y="128681"/>
                  </a:lnTo>
                  <a:lnTo>
                    <a:pt x="1354222" y="120176"/>
                  </a:lnTo>
                  <a:lnTo>
                    <a:pt x="1375718" y="111660"/>
                  </a:lnTo>
                  <a:lnTo>
                    <a:pt x="1397214" y="103133"/>
                  </a:lnTo>
                  <a:lnTo>
                    <a:pt x="1418709" y="94595"/>
                  </a:lnTo>
                  <a:lnTo>
                    <a:pt x="1440205" y="86046"/>
                  </a:lnTo>
                  <a:lnTo>
                    <a:pt x="1461700" y="77486"/>
                  </a:lnTo>
                  <a:lnTo>
                    <a:pt x="1483196" y="68915"/>
                  </a:lnTo>
                  <a:lnTo>
                    <a:pt x="1504692" y="60334"/>
                  </a:lnTo>
                  <a:lnTo>
                    <a:pt x="1526187" y="51743"/>
                  </a:lnTo>
                  <a:lnTo>
                    <a:pt x="1547683" y="43142"/>
                  </a:lnTo>
                  <a:lnTo>
                    <a:pt x="1569178" y="34531"/>
                  </a:lnTo>
                  <a:lnTo>
                    <a:pt x="1590674" y="25911"/>
                  </a:lnTo>
                  <a:lnTo>
                    <a:pt x="1612170" y="17282"/>
                  </a:lnTo>
                  <a:lnTo>
                    <a:pt x="1633665" y="8645"/>
                  </a:lnTo>
                  <a:lnTo>
                    <a:pt x="1655161" y="0"/>
                  </a:lnTo>
                  <a:lnTo>
                    <a:pt x="165516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7055072" y="6575455"/>
              <a:ext cx="1655161" cy="614991"/>
            </a:xfrm>
            <a:custGeom>
              <a:avLst/>
              <a:pathLst>
                <a:path w="1655161" h="614991">
                  <a:moveTo>
                    <a:pt x="1655161" y="0"/>
                  </a:moveTo>
                  <a:lnTo>
                    <a:pt x="1633665" y="7379"/>
                  </a:lnTo>
                  <a:lnTo>
                    <a:pt x="1612170" y="14759"/>
                  </a:lnTo>
                  <a:lnTo>
                    <a:pt x="1590674" y="22140"/>
                  </a:lnTo>
                  <a:lnTo>
                    <a:pt x="1569178" y="29521"/>
                  </a:lnTo>
                  <a:lnTo>
                    <a:pt x="1547683" y="36904"/>
                  </a:lnTo>
                  <a:lnTo>
                    <a:pt x="1526187" y="44289"/>
                  </a:lnTo>
                  <a:lnTo>
                    <a:pt x="1504692" y="51676"/>
                  </a:lnTo>
                  <a:lnTo>
                    <a:pt x="1483196" y="59067"/>
                  </a:lnTo>
                  <a:lnTo>
                    <a:pt x="1461700" y="66461"/>
                  </a:lnTo>
                  <a:lnTo>
                    <a:pt x="1440205" y="73860"/>
                  </a:lnTo>
                  <a:lnTo>
                    <a:pt x="1418709" y="81264"/>
                  </a:lnTo>
                  <a:lnTo>
                    <a:pt x="1397214" y="88675"/>
                  </a:lnTo>
                  <a:lnTo>
                    <a:pt x="1375718" y="96093"/>
                  </a:lnTo>
                  <a:lnTo>
                    <a:pt x="1354222" y="103519"/>
                  </a:lnTo>
                  <a:lnTo>
                    <a:pt x="1332727" y="110954"/>
                  </a:lnTo>
                  <a:lnTo>
                    <a:pt x="1311231" y="118400"/>
                  </a:lnTo>
                  <a:lnTo>
                    <a:pt x="1289736" y="125857"/>
                  </a:lnTo>
                  <a:lnTo>
                    <a:pt x="1268240" y="133326"/>
                  </a:lnTo>
                  <a:lnTo>
                    <a:pt x="1246744" y="140808"/>
                  </a:lnTo>
                  <a:lnTo>
                    <a:pt x="1225249" y="148304"/>
                  </a:lnTo>
                  <a:lnTo>
                    <a:pt x="1203753" y="155816"/>
                  </a:lnTo>
                  <a:lnTo>
                    <a:pt x="1182258" y="163345"/>
                  </a:lnTo>
                  <a:lnTo>
                    <a:pt x="1160762" y="170890"/>
                  </a:lnTo>
                  <a:lnTo>
                    <a:pt x="1139266" y="178454"/>
                  </a:lnTo>
                  <a:lnTo>
                    <a:pt x="1117771" y="186037"/>
                  </a:lnTo>
                  <a:lnTo>
                    <a:pt x="1096275" y="193641"/>
                  </a:lnTo>
                  <a:lnTo>
                    <a:pt x="1074780" y="201266"/>
                  </a:lnTo>
                  <a:lnTo>
                    <a:pt x="1053284" y="208914"/>
                  </a:lnTo>
                  <a:lnTo>
                    <a:pt x="1031788" y="216585"/>
                  </a:lnTo>
                  <a:lnTo>
                    <a:pt x="1010293" y="224281"/>
                  </a:lnTo>
                  <a:lnTo>
                    <a:pt x="988797" y="232003"/>
                  </a:lnTo>
                  <a:lnTo>
                    <a:pt x="967302" y="239751"/>
                  </a:lnTo>
                  <a:lnTo>
                    <a:pt x="945806" y="247527"/>
                  </a:lnTo>
                  <a:lnTo>
                    <a:pt x="924310" y="255331"/>
                  </a:lnTo>
                  <a:lnTo>
                    <a:pt x="902815" y="263165"/>
                  </a:lnTo>
                  <a:lnTo>
                    <a:pt x="881319" y="271029"/>
                  </a:lnTo>
                  <a:lnTo>
                    <a:pt x="859824" y="278923"/>
                  </a:lnTo>
                  <a:lnTo>
                    <a:pt x="838328" y="286850"/>
                  </a:lnTo>
                  <a:lnTo>
                    <a:pt x="816832" y="294808"/>
                  </a:lnTo>
                  <a:lnTo>
                    <a:pt x="795337" y="302799"/>
                  </a:lnTo>
                  <a:lnTo>
                    <a:pt x="773841" y="310823"/>
                  </a:lnTo>
                  <a:lnTo>
                    <a:pt x="752346" y="318879"/>
                  </a:lnTo>
                  <a:lnTo>
                    <a:pt x="730850" y="326967"/>
                  </a:lnTo>
                  <a:lnTo>
                    <a:pt x="709354" y="335087"/>
                  </a:lnTo>
                  <a:lnTo>
                    <a:pt x="687859" y="343240"/>
                  </a:lnTo>
                  <a:lnTo>
                    <a:pt x="666363" y="351423"/>
                  </a:lnTo>
                  <a:lnTo>
                    <a:pt x="644868" y="359636"/>
                  </a:lnTo>
                  <a:lnTo>
                    <a:pt x="623372" y="367879"/>
                  </a:lnTo>
                  <a:lnTo>
                    <a:pt x="601876" y="376150"/>
                  </a:lnTo>
                  <a:lnTo>
                    <a:pt x="580381" y="384449"/>
                  </a:lnTo>
                  <a:lnTo>
                    <a:pt x="558885" y="392774"/>
                  </a:lnTo>
                  <a:lnTo>
                    <a:pt x="537390" y="401124"/>
                  </a:lnTo>
                  <a:lnTo>
                    <a:pt x="515894" y="409497"/>
                  </a:lnTo>
                  <a:lnTo>
                    <a:pt x="494398" y="417894"/>
                  </a:lnTo>
                  <a:lnTo>
                    <a:pt x="472903" y="426312"/>
                  </a:lnTo>
                  <a:lnTo>
                    <a:pt x="451407" y="434750"/>
                  </a:lnTo>
                  <a:lnTo>
                    <a:pt x="429912" y="443207"/>
                  </a:lnTo>
                  <a:lnTo>
                    <a:pt x="408416" y="451683"/>
                  </a:lnTo>
                  <a:lnTo>
                    <a:pt x="386920" y="460175"/>
                  </a:lnTo>
                  <a:lnTo>
                    <a:pt x="365425" y="468683"/>
                  </a:lnTo>
                  <a:lnTo>
                    <a:pt x="343929" y="477206"/>
                  </a:lnTo>
                  <a:lnTo>
                    <a:pt x="322434" y="485743"/>
                  </a:lnTo>
                  <a:lnTo>
                    <a:pt x="300938" y="494293"/>
                  </a:lnTo>
                  <a:lnTo>
                    <a:pt x="279442" y="502856"/>
                  </a:lnTo>
                  <a:lnTo>
                    <a:pt x="257947" y="511430"/>
                  </a:lnTo>
                  <a:lnTo>
                    <a:pt x="236451" y="520014"/>
                  </a:lnTo>
                  <a:lnTo>
                    <a:pt x="214956" y="528609"/>
                  </a:lnTo>
                  <a:lnTo>
                    <a:pt x="193460" y="537214"/>
                  </a:lnTo>
                  <a:lnTo>
                    <a:pt x="171964" y="545827"/>
                  </a:lnTo>
                  <a:lnTo>
                    <a:pt x="150469" y="554448"/>
                  </a:lnTo>
                  <a:lnTo>
                    <a:pt x="128973" y="563077"/>
                  </a:lnTo>
                  <a:lnTo>
                    <a:pt x="107478" y="571714"/>
                  </a:lnTo>
                  <a:lnTo>
                    <a:pt x="85982" y="580357"/>
                  </a:lnTo>
                  <a:lnTo>
                    <a:pt x="64486" y="589007"/>
                  </a:lnTo>
                  <a:lnTo>
                    <a:pt x="42991" y="597663"/>
                  </a:lnTo>
                  <a:lnTo>
                    <a:pt x="21495" y="606324"/>
                  </a:lnTo>
                  <a:lnTo>
                    <a:pt x="0" y="6149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6668151" y="6424108"/>
              <a:ext cx="2042082" cy="763091"/>
            </a:xfrm>
            <a:custGeom>
              <a:avLst/>
              <a:pathLst>
                <a:path w="2042082" h="763091">
                  <a:moveTo>
                    <a:pt x="0" y="763091"/>
                  </a:moveTo>
                  <a:lnTo>
                    <a:pt x="21495" y="755019"/>
                  </a:lnTo>
                  <a:lnTo>
                    <a:pt x="42991" y="746947"/>
                  </a:lnTo>
                  <a:lnTo>
                    <a:pt x="64486" y="738875"/>
                  </a:lnTo>
                  <a:lnTo>
                    <a:pt x="85982" y="730803"/>
                  </a:lnTo>
                  <a:lnTo>
                    <a:pt x="107478" y="722732"/>
                  </a:lnTo>
                  <a:lnTo>
                    <a:pt x="128973" y="714660"/>
                  </a:lnTo>
                  <a:lnTo>
                    <a:pt x="150469" y="706588"/>
                  </a:lnTo>
                  <a:lnTo>
                    <a:pt x="171964" y="698517"/>
                  </a:lnTo>
                  <a:lnTo>
                    <a:pt x="193460" y="690446"/>
                  </a:lnTo>
                  <a:lnTo>
                    <a:pt x="214956" y="682374"/>
                  </a:lnTo>
                  <a:lnTo>
                    <a:pt x="236451" y="674303"/>
                  </a:lnTo>
                  <a:lnTo>
                    <a:pt x="257947" y="666232"/>
                  </a:lnTo>
                  <a:lnTo>
                    <a:pt x="279442" y="658161"/>
                  </a:lnTo>
                  <a:lnTo>
                    <a:pt x="300938" y="650091"/>
                  </a:lnTo>
                  <a:lnTo>
                    <a:pt x="322434" y="642020"/>
                  </a:lnTo>
                  <a:lnTo>
                    <a:pt x="343929" y="633950"/>
                  </a:lnTo>
                  <a:lnTo>
                    <a:pt x="365425" y="625880"/>
                  </a:lnTo>
                  <a:lnTo>
                    <a:pt x="386920" y="617810"/>
                  </a:lnTo>
                  <a:lnTo>
                    <a:pt x="408416" y="609741"/>
                  </a:lnTo>
                  <a:lnTo>
                    <a:pt x="429912" y="601672"/>
                  </a:lnTo>
                  <a:lnTo>
                    <a:pt x="451407" y="593603"/>
                  </a:lnTo>
                  <a:lnTo>
                    <a:pt x="472903" y="585534"/>
                  </a:lnTo>
                  <a:lnTo>
                    <a:pt x="494398" y="577466"/>
                  </a:lnTo>
                  <a:lnTo>
                    <a:pt x="515894" y="569399"/>
                  </a:lnTo>
                  <a:lnTo>
                    <a:pt x="537390" y="561332"/>
                  </a:lnTo>
                  <a:lnTo>
                    <a:pt x="558885" y="553266"/>
                  </a:lnTo>
                  <a:lnTo>
                    <a:pt x="580381" y="545200"/>
                  </a:lnTo>
                  <a:lnTo>
                    <a:pt x="601876" y="537135"/>
                  </a:lnTo>
                  <a:lnTo>
                    <a:pt x="623372" y="529071"/>
                  </a:lnTo>
                  <a:lnTo>
                    <a:pt x="644868" y="521007"/>
                  </a:lnTo>
                  <a:lnTo>
                    <a:pt x="666363" y="512945"/>
                  </a:lnTo>
                  <a:lnTo>
                    <a:pt x="687859" y="504884"/>
                  </a:lnTo>
                  <a:lnTo>
                    <a:pt x="709354" y="496823"/>
                  </a:lnTo>
                  <a:lnTo>
                    <a:pt x="730850" y="488765"/>
                  </a:lnTo>
                  <a:lnTo>
                    <a:pt x="752346" y="480707"/>
                  </a:lnTo>
                  <a:lnTo>
                    <a:pt x="773841" y="472651"/>
                  </a:lnTo>
                  <a:lnTo>
                    <a:pt x="795337" y="464597"/>
                  </a:lnTo>
                  <a:lnTo>
                    <a:pt x="816832" y="456544"/>
                  </a:lnTo>
                  <a:lnTo>
                    <a:pt x="838328" y="448494"/>
                  </a:lnTo>
                  <a:lnTo>
                    <a:pt x="859824" y="440445"/>
                  </a:lnTo>
                  <a:lnTo>
                    <a:pt x="881319" y="432399"/>
                  </a:lnTo>
                  <a:lnTo>
                    <a:pt x="902815" y="424356"/>
                  </a:lnTo>
                  <a:lnTo>
                    <a:pt x="924310" y="416315"/>
                  </a:lnTo>
                  <a:lnTo>
                    <a:pt x="945806" y="408277"/>
                  </a:lnTo>
                  <a:lnTo>
                    <a:pt x="967302" y="400242"/>
                  </a:lnTo>
                  <a:lnTo>
                    <a:pt x="988797" y="392211"/>
                  </a:lnTo>
                  <a:lnTo>
                    <a:pt x="1010293" y="384182"/>
                  </a:lnTo>
                  <a:lnTo>
                    <a:pt x="1031788" y="376158"/>
                  </a:lnTo>
                  <a:lnTo>
                    <a:pt x="1053284" y="368137"/>
                  </a:lnTo>
                  <a:lnTo>
                    <a:pt x="1074780" y="360121"/>
                  </a:lnTo>
                  <a:lnTo>
                    <a:pt x="1096275" y="352108"/>
                  </a:lnTo>
                  <a:lnTo>
                    <a:pt x="1117771" y="344100"/>
                  </a:lnTo>
                  <a:lnTo>
                    <a:pt x="1139266" y="336096"/>
                  </a:lnTo>
                  <a:lnTo>
                    <a:pt x="1160762" y="328096"/>
                  </a:lnTo>
                  <a:lnTo>
                    <a:pt x="1182258" y="320101"/>
                  </a:lnTo>
                  <a:lnTo>
                    <a:pt x="1203753" y="312110"/>
                  </a:lnTo>
                  <a:lnTo>
                    <a:pt x="1225249" y="304122"/>
                  </a:lnTo>
                  <a:lnTo>
                    <a:pt x="1246744" y="296139"/>
                  </a:lnTo>
                  <a:lnTo>
                    <a:pt x="1268240" y="288159"/>
                  </a:lnTo>
                  <a:lnTo>
                    <a:pt x="1289736" y="280183"/>
                  </a:lnTo>
                  <a:lnTo>
                    <a:pt x="1311231" y="272209"/>
                  </a:lnTo>
                  <a:lnTo>
                    <a:pt x="1332727" y="264238"/>
                  </a:lnTo>
                  <a:lnTo>
                    <a:pt x="1354222" y="256269"/>
                  </a:lnTo>
                  <a:lnTo>
                    <a:pt x="1375718" y="248300"/>
                  </a:lnTo>
                  <a:lnTo>
                    <a:pt x="1397214" y="240333"/>
                  </a:lnTo>
                  <a:lnTo>
                    <a:pt x="1418709" y="232366"/>
                  </a:lnTo>
                  <a:lnTo>
                    <a:pt x="1440205" y="224398"/>
                  </a:lnTo>
                  <a:lnTo>
                    <a:pt x="1461700" y="216429"/>
                  </a:lnTo>
                  <a:lnTo>
                    <a:pt x="1483196" y="208459"/>
                  </a:lnTo>
                  <a:lnTo>
                    <a:pt x="1504692" y="200487"/>
                  </a:lnTo>
                  <a:lnTo>
                    <a:pt x="1526187" y="192511"/>
                  </a:lnTo>
                  <a:lnTo>
                    <a:pt x="1547683" y="184533"/>
                  </a:lnTo>
                  <a:lnTo>
                    <a:pt x="1569178" y="176552"/>
                  </a:lnTo>
                  <a:lnTo>
                    <a:pt x="1590674" y="168566"/>
                  </a:lnTo>
                  <a:lnTo>
                    <a:pt x="1612170" y="160577"/>
                  </a:lnTo>
                  <a:lnTo>
                    <a:pt x="1633665" y="152583"/>
                  </a:lnTo>
                  <a:lnTo>
                    <a:pt x="1655161" y="144586"/>
                  </a:lnTo>
                  <a:lnTo>
                    <a:pt x="1676656" y="136583"/>
                  </a:lnTo>
                  <a:lnTo>
                    <a:pt x="1698152" y="128577"/>
                  </a:lnTo>
                  <a:lnTo>
                    <a:pt x="1719648" y="120567"/>
                  </a:lnTo>
                  <a:lnTo>
                    <a:pt x="1741143" y="112552"/>
                  </a:lnTo>
                  <a:lnTo>
                    <a:pt x="1762639" y="104533"/>
                  </a:lnTo>
                  <a:lnTo>
                    <a:pt x="1784134" y="96510"/>
                  </a:lnTo>
                  <a:lnTo>
                    <a:pt x="1805630" y="88484"/>
                  </a:lnTo>
                  <a:lnTo>
                    <a:pt x="1827126" y="80454"/>
                  </a:lnTo>
                  <a:lnTo>
                    <a:pt x="1848621" y="72420"/>
                  </a:lnTo>
                  <a:lnTo>
                    <a:pt x="1870117" y="64384"/>
                  </a:lnTo>
                  <a:lnTo>
                    <a:pt x="1891612" y="56344"/>
                  </a:lnTo>
                  <a:lnTo>
                    <a:pt x="1913108" y="48302"/>
                  </a:lnTo>
                  <a:lnTo>
                    <a:pt x="1934604" y="40257"/>
                  </a:lnTo>
                  <a:lnTo>
                    <a:pt x="1956099" y="32209"/>
                  </a:lnTo>
                  <a:lnTo>
                    <a:pt x="1977595" y="24160"/>
                  </a:lnTo>
                  <a:lnTo>
                    <a:pt x="1999090" y="16108"/>
                  </a:lnTo>
                  <a:lnTo>
                    <a:pt x="2020586" y="8055"/>
                  </a:lnTo>
                  <a:lnTo>
                    <a:pt x="2042082" y="0"/>
                  </a:lnTo>
                  <a:lnTo>
                    <a:pt x="2042082" y="0"/>
                  </a:lnTo>
                </a:path>
              </a:pathLst>
            </a:custGeom>
            <a:ln w="13550" cap="flat">
              <a:solidFill>
                <a:srgbClr val="00B6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6926098" y="6520638"/>
              <a:ext cx="1784134" cy="666580"/>
            </a:xfrm>
            <a:custGeom>
              <a:avLst/>
              <a:pathLst>
                <a:path w="1784134" h="666580">
                  <a:moveTo>
                    <a:pt x="0" y="666580"/>
                  </a:moveTo>
                  <a:lnTo>
                    <a:pt x="21495" y="658508"/>
                  </a:lnTo>
                  <a:lnTo>
                    <a:pt x="42991" y="650437"/>
                  </a:lnTo>
                  <a:lnTo>
                    <a:pt x="64486" y="642365"/>
                  </a:lnTo>
                  <a:lnTo>
                    <a:pt x="85982" y="634293"/>
                  </a:lnTo>
                  <a:lnTo>
                    <a:pt x="107478" y="626221"/>
                  </a:lnTo>
                  <a:lnTo>
                    <a:pt x="128973" y="618149"/>
                  </a:lnTo>
                  <a:lnTo>
                    <a:pt x="150469" y="610078"/>
                  </a:lnTo>
                  <a:lnTo>
                    <a:pt x="171964" y="602006"/>
                  </a:lnTo>
                  <a:lnTo>
                    <a:pt x="193460" y="593935"/>
                  </a:lnTo>
                  <a:lnTo>
                    <a:pt x="214956" y="585864"/>
                  </a:lnTo>
                  <a:lnTo>
                    <a:pt x="236451" y="577793"/>
                  </a:lnTo>
                  <a:lnTo>
                    <a:pt x="257947" y="569722"/>
                  </a:lnTo>
                  <a:lnTo>
                    <a:pt x="279442" y="561651"/>
                  </a:lnTo>
                  <a:lnTo>
                    <a:pt x="300938" y="553580"/>
                  </a:lnTo>
                  <a:lnTo>
                    <a:pt x="322434" y="545510"/>
                  </a:lnTo>
                  <a:lnTo>
                    <a:pt x="343929" y="537439"/>
                  </a:lnTo>
                  <a:lnTo>
                    <a:pt x="365425" y="529369"/>
                  </a:lnTo>
                  <a:lnTo>
                    <a:pt x="386920" y="521300"/>
                  </a:lnTo>
                  <a:lnTo>
                    <a:pt x="408416" y="513230"/>
                  </a:lnTo>
                  <a:lnTo>
                    <a:pt x="429912" y="505161"/>
                  </a:lnTo>
                  <a:lnTo>
                    <a:pt x="451407" y="497092"/>
                  </a:lnTo>
                  <a:lnTo>
                    <a:pt x="472903" y="489024"/>
                  </a:lnTo>
                  <a:lnTo>
                    <a:pt x="494398" y="480956"/>
                  </a:lnTo>
                  <a:lnTo>
                    <a:pt x="515894" y="472888"/>
                  </a:lnTo>
                  <a:lnTo>
                    <a:pt x="537390" y="464821"/>
                  </a:lnTo>
                  <a:lnTo>
                    <a:pt x="558885" y="456755"/>
                  </a:lnTo>
                  <a:lnTo>
                    <a:pt x="580381" y="448689"/>
                  </a:lnTo>
                  <a:lnTo>
                    <a:pt x="601876" y="440624"/>
                  </a:lnTo>
                  <a:lnTo>
                    <a:pt x="623372" y="432560"/>
                  </a:lnTo>
                  <a:lnTo>
                    <a:pt x="644868" y="424497"/>
                  </a:lnTo>
                  <a:lnTo>
                    <a:pt x="666363" y="416434"/>
                  </a:lnTo>
                  <a:lnTo>
                    <a:pt x="687859" y="408373"/>
                  </a:lnTo>
                  <a:lnTo>
                    <a:pt x="709354" y="400313"/>
                  </a:lnTo>
                  <a:lnTo>
                    <a:pt x="730850" y="392254"/>
                  </a:lnTo>
                  <a:lnTo>
                    <a:pt x="752346" y="384196"/>
                  </a:lnTo>
                  <a:lnTo>
                    <a:pt x="773841" y="376141"/>
                  </a:lnTo>
                  <a:lnTo>
                    <a:pt x="795337" y="368086"/>
                  </a:lnTo>
                  <a:lnTo>
                    <a:pt x="816832" y="360034"/>
                  </a:lnTo>
                  <a:lnTo>
                    <a:pt x="838328" y="351983"/>
                  </a:lnTo>
                  <a:lnTo>
                    <a:pt x="859824" y="343935"/>
                  </a:lnTo>
                  <a:lnTo>
                    <a:pt x="881319" y="335889"/>
                  </a:lnTo>
                  <a:lnTo>
                    <a:pt x="902815" y="327845"/>
                  </a:lnTo>
                  <a:lnTo>
                    <a:pt x="924310" y="319804"/>
                  </a:lnTo>
                  <a:lnTo>
                    <a:pt x="945806" y="311766"/>
                  </a:lnTo>
                  <a:lnTo>
                    <a:pt x="967302" y="303732"/>
                  </a:lnTo>
                  <a:lnTo>
                    <a:pt x="988797" y="295700"/>
                  </a:lnTo>
                  <a:lnTo>
                    <a:pt x="1010293" y="287672"/>
                  </a:lnTo>
                  <a:lnTo>
                    <a:pt x="1031788" y="279647"/>
                  </a:lnTo>
                  <a:lnTo>
                    <a:pt x="1053284" y="271627"/>
                  </a:lnTo>
                  <a:lnTo>
                    <a:pt x="1074780" y="263610"/>
                  </a:lnTo>
                  <a:lnTo>
                    <a:pt x="1096275" y="255598"/>
                  </a:lnTo>
                  <a:lnTo>
                    <a:pt x="1117771" y="247589"/>
                  </a:lnTo>
                  <a:lnTo>
                    <a:pt x="1139266" y="239585"/>
                  </a:lnTo>
                  <a:lnTo>
                    <a:pt x="1160762" y="231586"/>
                  </a:lnTo>
                  <a:lnTo>
                    <a:pt x="1182258" y="223590"/>
                  </a:lnTo>
                  <a:lnTo>
                    <a:pt x="1203753" y="215599"/>
                  </a:lnTo>
                  <a:lnTo>
                    <a:pt x="1225249" y="207612"/>
                  </a:lnTo>
                  <a:lnTo>
                    <a:pt x="1246744" y="199628"/>
                  </a:lnTo>
                  <a:lnTo>
                    <a:pt x="1268240" y="191649"/>
                  </a:lnTo>
                  <a:lnTo>
                    <a:pt x="1289736" y="183672"/>
                  </a:lnTo>
                  <a:lnTo>
                    <a:pt x="1311231" y="175699"/>
                  </a:lnTo>
                  <a:lnTo>
                    <a:pt x="1332727" y="167727"/>
                  </a:lnTo>
                  <a:lnTo>
                    <a:pt x="1354222" y="159758"/>
                  </a:lnTo>
                  <a:lnTo>
                    <a:pt x="1375718" y="151790"/>
                  </a:lnTo>
                  <a:lnTo>
                    <a:pt x="1397214" y="143822"/>
                  </a:lnTo>
                  <a:lnTo>
                    <a:pt x="1418709" y="135855"/>
                  </a:lnTo>
                  <a:lnTo>
                    <a:pt x="1440205" y="127887"/>
                  </a:lnTo>
                  <a:lnTo>
                    <a:pt x="1461700" y="119919"/>
                  </a:lnTo>
                  <a:lnTo>
                    <a:pt x="1483196" y="111948"/>
                  </a:lnTo>
                  <a:lnTo>
                    <a:pt x="1504692" y="103976"/>
                  </a:lnTo>
                  <a:lnTo>
                    <a:pt x="1526187" y="96001"/>
                  </a:lnTo>
                  <a:lnTo>
                    <a:pt x="1547683" y="88022"/>
                  </a:lnTo>
                  <a:lnTo>
                    <a:pt x="1569178" y="80041"/>
                  </a:lnTo>
                  <a:lnTo>
                    <a:pt x="1590674" y="72055"/>
                  </a:lnTo>
                  <a:lnTo>
                    <a:pt x="1612170" y="64066"/>
                  </a:lnTo>
                  <a:lnTo>
                    <a:pt x="1633665" y="56073"/>
                  </a:lnTo>
                  <a:lnTo>
                    <a:pt x="1655161" y="48075"/>
                  </a:lnTo>
                  <a:lnTo>
                    <a:pt x="1676656" y="40073"/>
                  </a:lnTo>
                  <a:lnTo>
                    <a:pt x="1698152" y="32066"/>
                  </a:lnTo>
                  <a:lnTo>
                    <a:pt x="1719648" y="24056"/>
                  </a:lnTo>
                  <a:lnTo>
                    <a:pt x="1741143" y="16041"/>
                  </a:lnTo>
                  <a:lnTo>
                    <a:pt x="1762639" y="8022"/>
                  </a:lnTo>
                  <a:lnTo>
                    <a:pt x="1784134" y="0"/>
                  </a:lnTo>
                  <a:lnTo>
                    <a:pt x="1784134" y="0"/>
                  </a:lnTo>
                </a:path>
              </a:pathLst>
            </a:custGeom>
            <a:ln w="13550" cap="flat">
              <a:solidFill>
                <a:srgbClr val="00BD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6969089" y="6536812"/>
              <a:ext cx="1741143" cy="650540"/>
            </a:xfrm>
            <a:custGeom>
              <a:avLst/>
              <a:pathLst>
                <a:path w="1741143" h="650540">
                  <a:moveTo>
                    <a:pt x="0" y="650540"/>
                  </a:moveTo>
                  <a:lnTo>
                    <a:pt x="21495" y="642468"/>
                  </a:lnTo>
                  <a:lnTo>
                    <a:pt x="42991" y="634396"/>
                  </a:lnTo>
                  <a:lnTo>
                    <a:pt x="64486" y="626324"/>
                  </a:lnTo>
                  <a:lnTo>
                    <a:pt x="85982" y="618252"/>
                  </a:lnTo>
                  <a:lnTo>
                    <a:pt x="107478" y="610180"/>
                  </a:lnTo>
                  <a:lnTo>
                    <a:pt x="128973" y="602109"/>
                  </a:lnTo>
                  <a:lnTo>
                    <a:pt x="150469" y="594037"/>
                  </a:lnTo>
                  <a:lnTo>
                    <a:pt x="171964" y="585966"/>
                  </a:lnTo>
                  <a:lnTo>
                    <a:pt x="193460" y="577894"/>
                  </a:lnTo>
                  <a:lnTo>
                    <a:pt x="214956" y="569823"/>
                  </a:lnTo>
                  <a:lnTo>
                    <a:pt x="236451" y="561752"/>
                  </a:lnTo>
                  <a:lnTo>
                    <a:pt x="257947" y="553681"/>
                  </a:lnTo>
                  <a:lnTo>
                    <a:pt x="279442" y="545610"/>
                  </a:lnTo>
                  <a:lnTo>
                    <a:pt x="300938" y="537539"/>
                  </a:lnTo>
                  <a:lnTo>
                    <a:pt x="322434" y="529469"/>
                  </a:lnTo>
                  <a:lnTo>
                    <a:pt x="343929" y="521399"/>
                  </a:lnTo>
                  <a:lnTo>
                    <a:pt x="365425" y="513329"/>
                  </a:lnTo>
                  <a:lnTo>
                    <a:pt x="386920" y="505259"/>
                  </a:lnTo>
                  <a:lnTo>
                    <a:pt x="408416" y="497189"/>
                  </a:lnTo>
                  <a:lnTo>
                    <a:pt x="429912" y="489120"/>
                  </a:lnTo>
                  <a:lnTo>
                    <a:pt x="451407" y="481051"/>
                  </a:lnTo>
                  <a:lnTo>
                    <a:pt x="472903" y="472983"/>
                  </a:lnTo>
                  <a:lnTo>
                    <a:pt x="494398" y="464915"/>
                  </a:lnTo>
                  <a:lnTo>
                    <a:pt x="515894" y="456848"/>
                  </a:lnTo>
                  <a:lnTo>
                    <a:pt x="537390" y="448781"/>
                  </a:lnTo>
                  <a:lnTo>
                    <a:pt x="558885" y="440714"/>
                  </a:lnTo>
                  <a:lnTo>
                    <a:pt x="580381" y="432649"/>
                  </a:lnTo>
                  <a:lnTo>
                    <a:pt x="601876" y="424584"/>
                  </a:lnTo>
                  <a:lnTo>
                    <a:pt x="623372" y="416519"/>
                  </a:lnTo>
                  <a:lnTo>
                    <a:pt x="644868" y="408456"/>
                  </a:lnTo>
                  <a:lnTo>
                    <a:pt x="666363" y="400394"/>
                  </a:lnTo>
                  <a:lnTo>
                    <a:pt x="687859" y="392332"/>
                  </a:lnTo>
                  <a:lnTo>
                    <a:pt x="709354" y="384272"/>
                  </a:lnTo>
                  <a:lnTo>
                    <a:pt x="730850" y="376213"/>
                  </a:lnTo>
                  <a:lnTo>
                    <a:pt x="752346" y="368156"/>
                  </a:lnTo>
                  <a:lnTo>
                    <a:pt x="773841" y="360100"/>
                  </a:lnTo>
                  <a:lnTo>
                    <a:pt x="795337" y="352045"/>
                  </a:lnTo>
                  <a:lnTo>
                    <a:pt x="816832" y="343993"/>
                  </a:lnTo>
                  <a:lnTo>
                    <a:pt x="838328" y="335942"/>
                  </a:lnTo>
                  <a:lnTo>
                    <a:pt x="859824" y="327894"/>
                  </a:lnTo>
                  <a:lnTo>
                    <a:pt x="881319" y="319848"/>
                  </a:lnTo>
                  <a:lnTo>
                    <a:pt x="902815" y="311804"/>
                  </a:lnTo>
                  <a:lnTo>
                    <a:pt x="924310" y="303763"/>
                  </a:lnTo>
                  <a:lnTo>
                    <a:pt x="945806" y="295725"/>
                  </a:lnTo>
                  <a:lnTo>
                    <a:pt x="967302" y="287690"/>
                  </a:lnTo>
                  <a:lnTo>
                    <a:pt x="988797" y="279659"/>
                  </a:lnTo>
                  <a:lnTo>
                    <a:pt x="1010293" y="271630"/>
                  </a:lnTo>
                  <a:lnTo>
                    <a:pt x="1031788" y="263606"/>
                  </a:lnTo>
                  <a:lnTo>
                    <a:pt x="1053284" y="255585"/>
                  </a:lnTo>
                  <a:lnTo>
                    <a:pt x="1074780" y="247568"/>
                  </a:lnTo>
                  <a:lnTo>
                    <a:pt x="1096275" y="239556"/>
                  </a:lnTo>
                  <a:lnTo>
                    <a:pt x="1117771" y="231548"/>
                  </a:lnTo>
                  <a:lnTo>
                    <a:pt x="1139266" y="223543"/>
                  </a:lnTo>
                  <a:lnTo>
                    <a:pt x="1160762" y="215544"/>
                  </a:lnTo>
                  <a:lnTo>
                    <a:pt x="1182258" y="207548"/>
                  </a:lnTo>
                  <a:lnTo>
                    <a:pt x="1203753" y="199557"/>
                  </a:lnTo>
                  <a:lnTo>
                    <a:pt x="1225249" y="191570"/>
                  </a:lnTo>
                  <a:lnTo>
                    <a:pt x="1246744" y="183586"/>
                  </a:lnTo>
                  <a:lnTo>
                    <a:pt x="1268240" y="175606"/>
                  </a:lnTo>
                  <a:lnTo>
                    <a:pt x="1289736" y="167630"/>
                  </a:lnTo>
                  <a:lnTo>
                    <a:pt x="1311231" y="159656"/>
                  </a:lnTo>
                  <a:lnTo>
                    <a:pt x="1332727" y="151685"/>
                  </a:lnTo>
                  <a:lnTo>
                    <a:pt x="1354222" y="143715"/>
                  </a:lnTo>
                  <a:lnTo>
                    <a:pt x="1375718" y="135747"/>
                  </a:lnTo>
                  <a:lnTo>
                    <a:pt x="1397214" y="127780"/>
                  </a:lnTo>
                  <a:lnTo>
                    <a:pt x="1418709" y="119813"/>
                  </a:lnTo>
                  <a:lnTo>
                    <a:pt x="1440205" y="111845"/>
                  </a:lnTo>
                  <a:lnTo>
                    <a:pt x="1461700" y="103876"/>
                  </a:lnTo>
                  <a:lnTo>
                    <a:pt x="1483196" y="95906"/>
                  </a:lnTo>
                  <a:lnTo>
                    <a:pt x="1504692" y="87934"/>
                  </a:lnTo>
                  <a:lnTo>
                    <a:pt x="1526187" y="79958"/>
                  </a:lnTo>
                  <a:lnTo>
                    <a:pt x="1547683" y="71980"/>
                  </a:lnTo>
                  <a:lnTo>
                    <a:pt x="1569178" y="63999"/>
                  </a:lnTo>
                  <a:lnTo>
                    <a:pt x="1590674" y="56013"/>
                  </a:lnTo>
                  <a:lnTo>
                    <a:pt x="1612170" y="48024"/>
                  </a:lnTo>
                  <a:lnTo>
                    <a:pt x="1633665" y="40031"/>
                  </a:lnTo>
                  <a:lnTo>
                    <a:pt x="1655161" y="32033"/>
                  </a:lnTo>
                  <a:lnTo>
                    <a:pt x="1676656" y="24031"/>
                  </a:lnTo>
                  <a:lnTo>
                    <a:pt x="1698152" y="16025"/>
                  </a:lnTo>
                  <a:lnTo>
                    <a:pt x="1719648" y="8014"/>
                  </a:lnTo>
                  <a:lnTo>
                    <a:pt x="1741143" y="0"/>
                  </a:lnTo>
                  <a:lnTo>
                    <a:pt x="1741143" y="0"/>
                  </a:lnTo>
                </a:path>
              </a:pathLst>
            </a:custGeom>
            <a:ln w="13550" cap="flat">
              <a:solidFill>
                <a:srgbClr val="00C3B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6926098" y="6525291"/>
              <a:ext cx="1784134" cy="666609"/>
            </a:xfrm>
            <a:custGeom>
              <a:avLst/>
              <a:pathLst>
                <a:path w="1784134" h="666609">
                  <a:moveTo>
                    <a:pt x="0" y="666609"/>
                  </a:moveTo>
                  <a:lnTo>
                    <a:pt x="21495" y="658537"/>
                  </a:lnTo>
                  <a:lnTo>
                    <a:pt x="42991" y="650465"/>
                  </a:lnTo>
                  <a:lnTo>
                    <a:pt x="64486" y="642393"/>
                  </a:lnTo>
                  <a:lnTo>
                    <a:pt x="85982" y="634321"/>
                  </a:lnTo>
                  <a:lnTo>
                    <a:pt x="107478" y="626249"/>
                  </a:lnTo>
                  <a:lnTo>
                    <a:pt x="128973" y="618177"/>
                  </a:lnTo>
                  <a:lnTo>
                    <a:pt x="150469" y="610106"/>
                  </a:lnTo>
                  <a:lnTo>
                    <a:pt x="171964" y="602034"/>
                  </a:lnTo>
                  <a:lnTo>
                    <a:pt x="193460" y="593963"/>
                  </a:lnTo>
                  <a:lnTo>
                    <a:pt x="214956" y="585891"/>
                  </a:lnTo>
                  <a:lnTo>
                    <a:pt x="236451" y="577820"/>
                  </a:lnTo>
                  <a:lnTo>
                    <a:pt x="257947" y="569749"/>
                  </a:lnTo>
                  <a:lnTo>
                    <a:pt x="279442" y="561678"/>
                  </a:lnTo>
                  <a:lnTo>
                    <a:pt x="300938" y="553607"/>
                  </a:lnTo>
                  <a:lnTo>
                    <a:pt x="322434" y="545537"/>
                  </a:lnTo>
                  <a:lnTo>
                    <a:pt x="343929" y="537466"/>
                  </a:lnTo>
                  <a:lnTo>
                    <a:pt x="365425" y="529396"/>
                  </a:lnTo>
                  <a:lnTo>
                    <a:pt x="386920" y="521326"/>
                  </a:lnTo>
                  <a:lnTo>
                    <a:pt x="408416" y="513257"/>
                  </a:lnTo>
                  <a:lnTo>
                    <a:pt x="429912" y="505187"/>
                  </a:lnTo>
                  <a:lnTo>
                    <a:pt x="451407" y="497118"/>
                  </a:lnTo>
                  <a:lnTo>
                    <a:pt x="472903" y="489050"/>
                  </a:lnTo>
                  <a:lnTo>
                    <a:pt x="494398" y="480981"/>
                  </a:lnTo>
                  <a:lnTo>
                    <a:pt x="515894" y="472914"/>
                  </a:lnTo>
                  <a:lnTo>
                    <a:pt x="537390" y="464846"/>
                  </a:lnTo>
                  <a:lnTo>
                    <a:pt x="558885" y="456780"/>
                  </a:lnTo>
                  <a:lnTo>
                    <a:pt x="580381" y="448714"/>
                  </a:lnTo>
                  <a:lnTo>
                    <a:pt x="601876" y="440648"/>
                  </a:lnTo>
                  <a:lnTo>
                    <a:pt x="623372" y="432584"/>
                  </a:lnTo>
                  <a:lnTo>
                    <a:pt x="644868" y="424520"/>
                  </a:lnTo>
                  <a:lnTo>
                    <a:pt x="666363" y="416457"/>
                  </a:lnTo>
                  <a:lnTo>
                    <a:pt x="687859" y="408395"/>
                  </a:lnTo>
                  <a:lnTo>
                    <a:pt x="709354" y="400334"/>
                  </a:lnTo>
                  <a:lnTo>
                    <a:pt x="730850" y="392274"/>
                  </a:lnTo>
                  <a:lnTo>
                    <a:pt x="752346" y="384216"/>
                  </a:lnTo>
                  <a:lnTo>
                    <a:pt x="773841" y="376159"/>
                  </a:lnTo>
                  <a:lnTo>
                    <a:pt x="795337" y="368104"/>
                  </a:lnTo>
                  <a:lnTo>
                    <a:pt x="816832" y="360050"/>
                  </a:lnTo>
                  <a:lnTo>
                    <a:pt x="838328" y="351999"/>
                  </a:lnTo>
                  <a:lnTo>
                    <a:pt x="859824" y="343949"/>
                  </a:lnTo>
                  <a:lnTo>
                    <a:pt x="881319" y="335902"/>
                  </a:lnTo>
                  <a:lnTo>
                    <a:pt x="902815" y="327857"/>
                  </a:lnTo>
                  <a:lnTo>
                    <a:pt x="924310" y="319814"/>
                  </a:lnTo>
                  <a:lnTo>
                    <a:pt x="945806" y="311774"/>
                  </a:lnTo>
                  <a:lnTo>
                    <a:pt x="967302" y="303738"/>
                  </a:lnTo>
                  <a:lnTo>
                    <a:pt x="988797" y="295704"/>
                  </a:lnTo>
                  <a:lnTo>
                    <a:pt x="1010293" y="287674"/>
                  </a:lnTo>
                  <a:lnTo>
                    <a:pt x="1031788" y="279647"/>
                  </a:lnTo>
                  <a:lnTo>
                    <a:pt x="1053284" y="271625"/>
                  </a:lnTo>
                  <a:lnTo>
                    <a:pt x="1074780" y="263606"/>
                  </a:lnTo>
                  <a:lnTo>
                    <a:pt x="1096275" y="255591"/>
                  </a:lnTo>
                  <a:lnTo>
                    <a:pt x="1117771" y="247580"/>
                  </a:lnTo>
                  <a:lnTo>
                    <a:pt x="1139266" y="239573"/>
                  </a:lnTo>
                  <a:lnTo>
                    <a:pt x="1160762" y="231571"/>
                  </a:lnTo>
                  <a:lnTo>
                    <a:pt x="1182258" y="223573"/>
                  </a:lnTo>
                  <a:lnTo>
                    <a:pt x="1203753" y="215580"/>
                  </a:lnTo>
                  <a:lnTo>
                    <a:pt x="1225249" y="207590"/>
                  </a:lnTo>
                  <a:lnTo>
                    <a:pt x="1246744" y="199605"/>
                  </a:lnTo>
                  <a:lnTo>
                    <a:pt x="1268240" y="191623"/>
                  </a:lnTo>
                  <a:lnTo>
                    <a:pt x="1289736" y="183645"/>
                  </a:lnTo>
                  <a:lnTo>
                    <a:pt x="1311231" y="175669"/>
                  </a:lnTo>
                  <a:lnTo>
                    <a:pt x="1332727" y="167697"/>
                  </a:lnTo>
                  <a:lnTo>
                    <a:pt x="1354222" y="159726"/>
                  </a:lnTo>
                  <a:lnTo>
                    <a:pt x="1375718" y="151757"/>
                  </a:lnTo>
                  <a:lnTo>
                    <a:pt x="1397214" y="143790"/>
                  </a:lnTo>
                  <a:lnTo>
                    <a:pt x="1418709" y="135822"/>
                  </a:lnTo>
                  <a:lnTo>
                    <a:pt x="1440205" y="127855"/>
                  </a:lnTo>
                  <a:lnTo>
                    <a:pt x="1461700" y="119887"/>
                  </a:lnTo>
                  <a:lnTo>
                    <a:pt x="1483196" y="111918"/>
                  </a:lnTo>
                  <a:lnTo>
                    <a:pt x="1504692" y="103946"/>
                  </a:lnTo>
                  <a:lnTo>
                    <a:pt x="1526187" y="95973"/>
                  </a:lnTo>
                  <a:lnTo>
                    <a:pt x="1547683" y="87997"/>
                  </a:lnTo>
                  <a:lnTo>
                    <a:pt x="1569178" y="80017"/>
                  </a:lnTo>
                  <a:lnTo>
                    <a:pt x="1590674" y="72034"/>
                  </a:lnTo>
                  <a:lnTo>
                    <a:pt x="1612170" y="64047"/>
                  </a:lnTo>
                  <a:lnTo>
                    <a:pt x="1633665" y="56056"/>
                  </a:lnTo>
                  <a:lnTo>
                    <a:pt x="1655161" y="48060"/>
                  </a:lnTo>
                  <a:lnTo>
                    <a:pt x="1676656" y="40061"/>
                  </a:lnTo>
                  <a:lnTo>
                    <a:pt x="1698152" y="32057"/>
                  </a:lnTo>
                  <a:lnTo>
                    <a:pt x="1719648" y="24049"/>
                  </a:lnTo>
                  <a:lnTo>
                    <a:pt x="1741143" y="16036"/>
                  </a:lnTo>
                  <a:lnTo>
                    <a:pt x="1762639" y="8020"/>
                  </a:lnTo>
                  <a:lnTo>
                    <a:pt x="1784134" y="0"/>
                  </a:lnTo>
                  <a:lnTo>
                    <a:pt x="1784134" y="0"/>
                  </a:lnTo>
                </a:path>
              </a:pathLst>
            </a:custGeom>
            <a:ln w="13550" cap="flat">
              <a:solidFill>
                <a:srgbClr val="00C8E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6969089" y="6541925"/>
              <a:ext cx="1741143" cy="650576"/>
            </a:xfrm>
            <a:custGeom>
              <a:avLst/>
              <a:pathLst>
                <a:path w="1741143" h="650576">
                  <a:moveTo>
                    <a:pt x="0" y="650576"/>
                  </a:moveTo>
                  <a:lnTo>
                    <a:pt x="21495" y="642504"/>
                  </a:lnTo>
                  <a:lnTo>
                    <a:pt x="42991" y="634432"/>
                  </a:lnTo>
                  <a:lnTo>
                    <a:pt x="64486" y="626360"/>
                  </a:lnTo>
                  <a:lnTo>
                    <a:pt x="85982" y="618288"/>
                  </a:lnTo>
                  <a:lnTo>
                    <a:pt x="107478" y="610216"/>
                  </a:lnTo>
                  <a:lnTo>
                    <a:pt x="128973" y="602145"/>
                  </a:lnTo>
                  <a:lnTo>
                    <a:pt x="150469" y="594073"/>
                  </a:lnTo>
                  <a:lnTo>
                    <a:pt x="171964" y="586001"/>
                  </a:lnTo>
                  <a:lnTo>
                    <a:pt x="193460" y="577930"/>
                  </a:lnTo>
                  <a:lnTo>
                    <a:pt x="214956" y="569859"/>
                  </a:lnTo>
                  <a:lnTo>
                    <a:pt x="236451" y="561787"/>
                  </a:lnTo>
                  <a:lnTo>
                    <a:pt x="257947" y="553716"/>
                  </a:lnTo>
                  <a:lnTo>
                    <a:pt x="279442" y="545645"/>
                  </a:lnTo>
                  <a:lnTo>
                    <a:pt x="300938" y="537575"/>
                  </a:lnTo>
                  <a:lnTo>
                    <a:pt x="322434" y="529504"/>
                  </a:lnTo>
                  <a:lnTo>
                    <a:pt x="343929" y="521434"/>
                  </a:lnTo>
                  <a:lnTo>
                    <a:pt x="365425" y="513363"/>
                  </a:lnTo>
                  <a:lnTo>
                    <a:pt x="386920" y="505294"/>
                  </a:lnTo>
                  <a:lnTo>
                    <a:pt x="408416" y="497224"/>
                  </a:lnTo>
                  <a:lnTo>
                    <a:pt x="429912" y="489154"/>
                  </a:lnTo>
                  <a:lnTo>
                    <a:pt x="451407" y="481085"/>
                  </a:lnTo>
                  <a:lnTo>
                    <a:pt x="472903" y="473017"/>
                  </a:lnTo>
                  <a:lnTo>
                    <a:pt x="494398" y="464949"/>
                  </a:lnTo>
                  <a:lnTo>
                    <a:pt x="515894" y="456881"/>
                  </a:lnTo>
                  <a:lnTo>
                    <a:pt x="537390" y="448813"/>
                  </a:lnTo>
                  <a:lnTo>
                    <a:pt x="558885" y="440747"/>
                  </a:lnTo>
                  <a:lnTo>
                    <a:pt x="580381" y="432681"/>
                  </a:lnTo>
                  <a:lnTo>
                    <a:pt x="601876" y="424615"/>
                  </a:lnTo>
                  <a:lnTo>
                    <a:pt x="623372" y="416550"/>
                  </a:lnTo>
                  <a:lnTo>
                    <a:pt x="644868" y="408486"/>
                  </a:lnTo>
                  <a:lnTo>
                    <a:pt x="666363" y="400423"/>
                  </a:lnTo>
                  <a:lnTo>
                    <a:pt x="687859" y="392361"/>
                  </a:lnTo>
                  <a:lnTo>
                    <a:pt x="709354" y="384300"/>
                  </a:lnTo>
                  <a:lnTo>
                    <a:pt x="730850" y="376241"/>
                  </a:lnTo>
                  <a:lnTo>
                    <a:pt x="752346" y="368182"/>
                  </a:lnTo>
                  <a:lnTo>
                    <a:pt x="773841" y="360125"/>
                  </a:lnTo>
                  <a:lnTo>
                    <a:pt x="795337" y="352070"/>
                  </a:lnTo>
                  <a:lnTo>
                    <a:pt x="816832" y="344016"/>
                  </a:lnTo>
                  <a:lnTo>
                    <a:pt x="838328" y="335964"/>
                  </a:lnTo>
                  <a:lnTo>
                    <a:pt x="859824" y="327915"/>
                  </a:lnTo>
                  <a:lnTo>
                    <a:pt x="881319" y="319867"/>
                  </a:lnTo>
                  <a:lnTo>
                    <a:pt x="902815" y="311822"/>
                  </a:lnTo>
                  <a:lnTo>
                    <a:pt x="924310" y="303779"/>
                  </a:lnTo>
                  <a:lnTo>
                    <a:pt x="945806" y="295739"/>
                  </a:lnTo>
                  <a:lnTo>
                    <a:pt x="967302" y="287702"/>
                  </a:lnTo>
                  <a:lnTo>
                    <a:pt x="988797" y="279669"/>
                  </a:lnTo>
                  <a:lnTo>
                    <a:pt x="1010293" y="271638"/>
                  </a:lnTo>
                  <a:lnTo>
                    <a:pt x="1031788" y="263611"/>
                  </a:lnTo>
                  <a:lnTo>
                    <a:pt x="1053284" y="255588"/>
                  </a:lnTo>
                  <a:lnTo>
                    <a:pt x="1074780" y="247569"/>
                  </a:lnTo>
                  <a:lnTo>
                    <a:pt x="1096275" y="239554"/>
                  </a:lnTo>
                  <a:lnTo>
                    <a:pt x="1117771" y="231543"/>
                  </a:lnTo>
                  <a:lnTo>
                    <a:pt x="1139266" y="223536"/>
                  </a:lnTo>
                  <a:lnTo>
                    <a:pt x="1160762" y="215533"/>
                  </a:lnTo>
                  <a:lnTo>
                    <a:pt x="1182258" y="207535"/>
                  </a:lnTo>
                  <a:lnTo>
                    <a:pt x="1203753" y="199541"/>
                  </a:lnTo>
                  <a:lnTo>
                    <a:pt x="1225249" y="191551"/>
                  </a:lnTo>
                  <a:lnTo>
                    <a:pt x="1246744" y="183565"/>
                  </a:lnTo>
                  <a:lnTo>
                    <a:pt x="1268240" y="175583"/>
                  </a:lnTo>
                  <a:lnTo>
                    <a:pt x="1289736" y="167605"/>
                  </a:lnTo>
                  <a:lnTo>
                    <a:pt x="1311231" y="159629"/>
                  </a:lnTo>
                  <a:lnTo>
                    <a:pt x="1332727" y="151657"/>
                  </a:lnTo>
                  <a:lnTo>
                    <a:pt x="1354222" y="143686"/>
                  </a:lnTo>
                  <a:lnTo>
                    <a:pt x="1375718" y="135717"/>
                  </a:lnTo>
                  <a:lnTo>
                    <a:pt x="1397214" y="127749"/>
                  </a:lnTo>
                  <a:lnTo>
                    <a:pt x="1418709" y="119782"/>
                  </a:lnTo>
                  <a:lnTo>
                    <a:pt x="1440205" y="111815"/>
                  </a:lnTo>
                  <a:lnTo>
                    <a:pt x="1461700" y="103847"/>
                  </a:lnTo>
                  <a:lnTo>
                    <a:pt x="1483196" y="95877"/>
                  </a:lnTo>
                  <a:lnTo>
                    <a:pt x="1504692" y="87906"/>
                  </a:lnTo>
                  <a:lnTo>
                    <a:pt x="1526187" y="79933"/>
                  </a:lnTo>
                  <a:lnTo>
                    <a:pt x="1547683" y="71957"/>
                  </a:lnTo>
                  <a:lnTo>
                    <a:pt x="1569178" y="63977"/>
                  </a:lnTo>
                  <a:lnTo>
                    <a:pt x="1590674" y="55995"/>
                  </a:lnTo>
                  <a:lnTo>
                    <a:pt x="1612170" y="48008"/>
                  </a:lnTo>
                  <a:lnTo>
                    <a:pt x="1633665" y="40017"/>
                  </a:lnTo>
                  <a:lnTo>
                    <a:pt x="1655161" y="32022"/>
                  </a:lnTo>
                  <a:lnTo>
                    <a:pt x="1676656" y="24023"/>
                  </a:lnTo>
                  <a:lnTo>
                    <a:pt x="1698152" y="16019"/>
                  </a:lnTo>
                  <a:lnTo>
                    <a:pt x="1719648" y="8012"/>
                  </a:lnTo>
                  <a:lnTo>
                    <a:pt x="1741143" y="0"/>
                  </a:lnTo>
                  <a:lnTo>
                    <a:pt x="1741143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7666689" y="6739790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687110" y="6793900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706544" y="6730256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729981" y="6712220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752672" y="6725049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771543" y="6705611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794018" y="6720748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815964" y="6734019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838222" y="6747385"/>
              <a:ext cx="67364" cy="58339"/>
            </a:xfrm>
            <a:custGeom>
              <a:avLst/>
              <a:pathLst>
                <a:path w="67364" h="58339">
                  <a:moveTo>
                    <a:pt x="33682" y="0"/>
                  </a:moveTo>
                  <a:lnTo>
                    <a:pt x="67364" y="58339"/>
                  </a:lnTo>
                  <a:lnTo>
                    <a:pt x="0" y="58339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859450" y="6692419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881353" y="6705405"/>
              <a:ext cx="67085" cy="58097"/>
            </a:xfrm>
            <a:custGeom>
              <a:avLst/>
              <a:pathLst>
                <a:path w="67085" h="58097">
                  <a:moveTo>
                    <a:pt x="33542" y="0"/>
                  </a:moveTo>
                  <a:lnTo>
                    <a:pt x="67085" y="58097"/>
                  </a:lnTo>
                  <a:lnTo>
                    <a:pt x="0" y="5809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901182" y="6677596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922012" y="6698460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945984" y="6651475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965983" y="6629031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987478" y="6629031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8009666" y="6623146"/>
              <a:ext cx="68407" cy="59242"/>
            </a:xfrm>
            <a:custGeom>
              <a:avLst/>
              <a:pathLst>
                <a:path w="68407" h="59242">
                  <a:moveTo>
                    <a:pt x="34203" y="0"/>
                  </a:moveTo>
                  <a:lnTo>
                    <a:pt x="68407" y="59242"/>
                  </a:lnTo>
                  <a:lnTo>
                    <a:pt x="0" y="5924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8029672" y="6610024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8052299" y="6597497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8073461" y="6622347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8095773" y="6587185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8118919" y="6487553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8137634" y="6612567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8159894" y="6608190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8181273" y="6549824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8205085" y="6584645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8224875" y="6564043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8247070" y="6548899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8269212" y="6521766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538538" y="6878382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556498" y="6930341"/>
              <a:ext cx="71927" cy="62291"/>
            </a:xfrm>
            <a:custGeom>
              <a:avLst/>
              <a:pathLst>
                <a:path w="71927" h="62291">
                  <a:moveTo>
                    <a:pt x="35963" y="0"/>
                  </a:moveTo>
                  <a:lnTo>
                    <a:pt x="71927" y="62291"/>
                  </a:lnTo>
                  <a:lnTo>
                    <a:pt x="0" y="6229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613957" y="7156437"/>
              <a:ext cx="21234" cy="36779"/>
            </a:xfrm>
            <a:custGeom>
              <a:avLst/>
              <a:pathLst>
                <a:path w="21234" h="36779">
                  <a:moveTo>
                    <a:pt x="0" y="0"/>
                  </a:moveTo>
                  <a:lnTo>
                    <a:pt x="21234" y="3677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601127" y="6851192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622999" y="6900829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678444" y="7153444"/>
              <a:ext cx="22963" cy="39773"/>
            </a:xfrm>
            <a:custGeom>
              <a:avLst/>
              <a:pathLst>
                <a:path w="22963" h="39773">
                  <a:moveTo>
                    <a:pt x="0" y="0"/>
                  </a:moveTo>
                  <a:lnTo>
                    <a:pt x="22963" y="39773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664532" y="6922276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688037" y="6803479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708144" y="6766264"/>
              <a:ext cx="69573" cy="60252"/>
            </a:xfrm>
            <a:custGeom>
              <a:avLst/>
              <a:pathLst>
                <a:path w="69573" h="60252">
                  <a:moveTo>
                    <a:pt x="34786" y="0"/>
                  </a:moveTo>
                  <a:lnTo>
                    <a:pt x="69573" y="60252"/>
                  </a:lnTo>
                  <a:lnTo>
                    <a:pt x="0" y="6025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7764427" y="7155000"/>
              <a:ext cx="22064" cy="38217"/>
            </a:xfrm>
            <a:custGeom>
              <a:avLst/>
              <a:pathLst>
                <a:path w="22064" h="38217">
                  <a:moveTo>
                    <a:pt x="0" y="0"/>
                  </a:moveTo>
                  <a:lnTo>
                    <a:pt x="22064" y="3821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7751844" y="6789917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7807418" y="7152561"/>
              <a:ext cx="23472" cy="40656"/>
            </a:xfrm>
            <a:custGeom>
              <a:avLst/>
              <a:pathLst>
                <a:path w="23472" h="40656">
                  <a:moveTo>
                    <a:pt x="0" y="0"/>
                  </a:moveTo>
                  <a:lnTo>
                    <a:pt x="23472" y="4065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794238" y="6799486"/>
              <a:ext cx="69350" cy="60059"/>
            </a:xfrm>
            <a:custGeom>
              <a:avLst/>
              <a:pathLst>
                <a:path w="69350" h="60059">
                  <a:moveTo>
                    <a:pt x="34675" y="0"/>
                  </a:moveTo>
                  <a:lnTo>
                    <a:pt x="69350" y="60059"/>
                  </a:lnTo>
                  <a:lnTo>
                    <a:pt x="0" y="6005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814716" y="6796758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836400" y="6722714"/>
              <a:ext cx="71009" cy="61496"/>
            </a:xfrm>
            <a:custGeom>
              <a:avLst/>
              <a:pathLst>
                <a:path w="71009" h="61496">
                  <a:moveTo>
                    <a:pt x="35504" y="0"/>
                  </a:moveTo>
                  <a:lnTo>
                    <a:pt x="71009" y="61496"/>
                  </a:lnTo>
                  <a:lnTo>
                    <a:pt x="0" y="6149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858191" y="6759628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882843" y="6735873"/>
              <a:ext cx="64105" cy="55516"/>
            </a:xfrm>
            <a:custGeom>
              <a:avLst/>
              <a:pathLst>
                <a:path w="64105" h="55516">
                  <a:moveTo>
                    <a:pt x="32052" y="0"/>
                  </a:moveTo>
                  <a:lnTo>
                    <a:pt x="64105" y="55516"/>
                  </a:lnTo>
                  <a:lnTo>
                    <a:pt x="0" y="5551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903294" y="6773908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921500" y="6756832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944487" y="6783986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7966433" y="6734019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7989945" y="6762839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8010772" y="6798704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8033944" y="6706364"/>
              <a:ext cx="62841" cy="54422"/>
            </a:xfrm>
            <a:custGeom>
              <a:avLst/>
              <a:pathLst>
                <a:path w="62841" h="54422">
                  <a:moveTo>
                    <a:pt x="31420" y="0"/>
                  </a:moveTo>
                  <a:lnTo>
                    <a:pt x="62841" y="54422"/>
                  </a:lnTo>
                  <a:lnTo>
                    <a:pt x="0" y="5442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8055008" y="6683766"/>
              <a:ext cx="63704" cy="55169"/>
            </a:xfrm>
            <a:custGeom>
              <a:avLst/>
              <a:pathLst>
                <a:path w="63704" h="55169">
                  <a:moveTo>
                    <a:pt x="31852" y="0"/>
                  </a:moveTo>
                  <a:lnTo>
                    <a:pt x="63704" y="55169"/>
                  </a:lnTo>
                  <a:lnTo>
                    <a:pt x="0" y="5516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8074278" y="6715780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8095407" y="6693257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8118408" y="6693269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8140415" y="6695585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8161400" y="6659908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8183229" y="6662824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201922" y="6642977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8225886" y="6639521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8248076" y="6721645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8271724" y="6645035"/>
              <a:ext cx="60185" cy="52122"/>
            </a:xfrm>
            <a:custGeom>
              <a:avLst/>
              <a:pathLst>
                <a:path w="60185" h="52122">
                  <a:moveTo>
                    <a:pt x="30092" y="0"/>
                  </a:moveTo>
                  <a:lnTo>
                    <a:pt x="60185" y="52122"/>
                  </a:lnTo>
                  <a:lnTo>
                    <a:pt x="0" y="5212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7678993" y="6835671"/>
              <a:ext cx="84884" cy="73512"/>
            </a:xfrm>
            <a:custGeom>
              <a:avLst/>
              <a:pathLst>
                <a:path w="84884" h="73512">
                  <a:moveTo>
                    <a:pt x="42442" y="0"/>
                  </a:moveTo>
                  <a:lnTo>
                    <a:pt x="84884" y="73512"/>
                  </a:lnTo>
                  <a:lnTo>
                    <a:pt x="0" y="73512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7830676" y="6791919"/>
              <a:ext cx="82457" cy="71410"/>
            </a:xfrm>
            <a:custGeom>
              <a:avLst/>
              <a:pathLst>
                <a:path w="82457" h="71410">
                  <a:moveTo>
                    <a:pt x="41228" y="0"/>
                  </a:moveTo>
                  <a:lnTo>
                    <a:pt x="82457" y="71410"/>
                  </a:lnTo>
                  <a:lnTo>
                    <a:pt x="0" y="71410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7980682" y="6781769"/>
              <a:ext cx="83383" cy="72212"/>
            </a:xfrm>
            <a:custGeom>
              <a:avLst/>
              <a:pathLst>
                <a:path w="83383" h="72212">
                  <a:moveTo>
                    <a:pt x="41691" y="0"/>
                  </a:moveTo>
                  <a:lnTo>
                    <a:pt x="83383" y="72212"/>
                  </a:lnTo>
                  <a:lnTo>
                    <a:pt x="0" y="72212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8132272" y="6678495"/>
              <a:ext cx="81141" cy="70270"/>
            </a:xfrm>
            <a:custGeom>
              <a:avLst/>
              <a:pathLst>
                <a:path w="81141" h="70270">
                  <a:moveTo>
                    <a:pt x="40570" y="0"/>
                  </a:moveTo>
                  <a:lnTo>
                    <a:pt x="81141" y="70270"/>
                  </a:lnTo>
                  <a:lnTo>
                    <a:pt x="0" y="70270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119559" y="7136707"/>
              <a:ext cx="32626" cy="56510"/>
            </a:xfrm>
            <a:custGeom>
              <a:avLst/>
              <a:pathLst>
                <a:path w="32626" h="56510">
                  <a:moveTo>
                    <a:pt x="0" y="0"/>
                  </a:moveTo>
                  <a:lnTo>
                    <a:pt x="32626" y="56510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219288" y="7018273"/>
              <a:ext cx="101479" cy="87883"/>
            </a:xfrm>
            <a:custGeom>
              <a:avLst/>
              <a:pathLst>
                <a:path w="101479" h="87883">
                  <a:moveTo>
                    <a:pt x="50739" y="0"/>
                  </a:moveTo>
                  <a:lnTo>
                    <a:pt x="101479" y="87883"/>
                  </a:lnTo>
                  <a:lnTo>
                    <a:pt x="0" y="87883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7365820" y="6938532"/>
              <a:ext cx="109354" cy="94703"/>
            </a:xfrm>
            <a:custGeom>
              <a:avLst/>
              <a:pathLst>
                <a:path w="109354" h="94703">
                  <a:moveTo>
                    <a:pt x="54677" y="0"/>
                  </a:moveTo>
                  <a:lnTo>
                    <a:pt x="109354" y="94703"/>
                  </a:lnTo>
                  <a:lnTo>
                    <a:pt x="0" y="94703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7517630" y="6829285"/>
              <a:ext cx="106672" cy="92380"/>
            </a:xfrm>
            <a:custGeom>
              <a:avLst/>
              <a:pathLst>
                <a:path w="106672" h="92380">
                  <a:moveTo>
                    <a:pt x="53336" y="0"/>
                  </a:moveTo>
                  <a:lnTo>
                    <a:pt x="106672" y="92380"/>
                  </a:lnTo>
                  <a:lnTo>
                    <a:pt x="0" y="92380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7667746" y="6825505"/>
              <a:ext cx="107379" cy="92993"/>
            </a:xfrm>
            <a:custGeom>
              <a:avLst/>
              <a:pathLst>
                <a:path w="107379" h="92993">
                  <a:moveTo>
                    <a:pt x="53689" y="0"/>
                  </a:moveTo>
                  <a:lnTo>
                    <a:pt x="107379" y="92993"/>
                  </a:lnTo>
                  <a:lnTo>
                    <a:pt x="0" y="92993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7818665" y="6803628"/>
              <a:ext cx="106478" cy="92212"/>
            </a:xfrm>
            <a:custGeom>
              <a:avLst/>
              <a:pathLst>
                <a:path w="106478" h="92212">
                  <a:moveTo>
                    <a:pt x="53239" y="0"/>
                  </a:moveTo>
                  <a:lnTo>
                    <a:pt x="106478" y="92212"/>
                  </a:lnTo>
                  <a:lnTo>
                    <a:pt x="0" y="92212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7974138" y="6752931"/>
              <a:ext cx="96472" cy="83547"/>
            </a:xfrm>
            <a:custGeom>
              <a:avLst/>
              <a:pathLst>
                <a:path w="96472" h="83547">
                  <a:moveTo>
                    <a:pt x="48236" y="0"/>
                  </a:moveTo>
                  <a:lnTo>
                    <a:pt x="96472" y="83547"/>
                  </a:lnTo>
                  <a:lnTo>
                    <a:pt x="0" y="83547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7212352" y="7021471"/>
              <a:ext cx="115351" cy="99897"/>
            </a:xfrm>
            <a:custGeom>
              <a:avLst/>
              <a:pathLst>
                <a:path w="115351" h="99897">
                  <a:moveTo>
                    <a:pt x="57675" y="0"/>
                  </a:moveTo>
                  <a:lnTo>
                    <a:pt x="115351" y="99897"/>
                  </a:lnTo>
                  <a:lnTo>
                    <a:pt x="0" y="99897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363037" y="6997681"/>
              <a:ext cx="114920" cy="99524"/>
            </a:xfrm>
            <a:custGeom>
              <a:avLst/>
              <a:pathLst>
                <a:path w="114920" h="99524">
                  <a:moveTo>
                    <a:pt x="57460" y="0"/>
                  </a:moveTo>
                  <a:lnTo>
                    <a:pt x="114920" y="99524"/>
                  </a:lnTo>
                  <a:lnTo>
                    <a:pt x="0" y="99524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7513830" y="6932435"/>
              <a:ext cx="114271" cy="98962"/>
            </a:xfrm>
            <a:custGeom>
              <a:avLst/>
              <a:pathLst>
                <a:path w="114271" h="98962">
                  <a:moveTo>
                    <a:pt x="57135" y="0"/>
                  </a:moveTo>
                  <a:lnTo>
                    <a:pt x="114271" y="98962"/>
                  </a:lnTo>
                  <a:lnTo>
                    <a:pt x="0" y="98962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7668205" y="6832019"/>
              <a:ext cx="106460" cy="92197"/>
            </a:xfrm>
            <a:custGeom>
              <a:avLst/>
              <a:pathLst>
                <a:path w="106460" h="92197">
                  <a:moveTo>
                    <a:pt x="53230" y="0"/>
                  </a:moveTo>
                  <a:lnTo>
                    <a:pt x="106460" y="92197"/>
                  </a:lnTo>
                  <a:lnTo>
                    <a:pt x="0" y="92197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819788" y="6763191"/>
              <a:ext cx="104233" cy="90269"/>
            </a:xfrm>
            <a:custGeom>
              <a:avLst/>
              <a:pathLst>
                <a:path w="104233" h="90269">
                  <a:moveTo>
                    <a:pt x="52116" y="0"/>
                  </a:moveTo>
                  <a:lnTo>
                    <a:pt x="104233" y="90269"/>
                  </a:lnTo>
                  <a:lnTo>
                    <a:pt x="0" y="90269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968516" y="6721311"/>
              <a:ext cx="107716" cy="93284"/>
            </a:xfrm>
            <a:custGeom>
              <a:avLst/>
              <a:pathLst>
                <a:path w="107716" h="93284">
                  <a:moveTo>
                    <a:pt x="53858" y="0"/>
                  </a:moveTo>
                  <a:lnTo>
                    <a:pt x="107716" y="93284"/>
                  </a:lnTo>
                  <a:lnTo>
                    <a:pt x="0" y="93284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8122241" y="6694716"/>
              <a:ext cx="101204" cy="87645"/>
            </a:xfrm>
            <a:custGeom>
              <a:avLst/>
              <a:pathLst>
                <a:path w="101204" h="87645">
                  <a:moveTo>
                    <a:pt x="50602" y="0"/>
                  </a:moveTo>
                  <a:lnTo>
                    <a:pt x="101204" y="87645"/>
                  </a:lnTo>
                  <a:lnTo>
                    <a:pt x="0" y="87645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4819529" y="8568651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4819529" y="8391072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4819529" y="8206866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6"/>
            <p:cNvSpPr/>
            <p:nvPr/>
          </p:nvSpPr>
          <p:spPr>
            <a:xfrm>
              <a:off x="4819529" y="8038075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4819529" y="7869284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4819529" y="7685078"/>
              <a:ext cx="3890703" cy="0"/>
            </a:xfrm>
            <a:custGeom>
              <a:avLst/>
              <a:pathLst>
                <a:path w="3890703" h="0">
                  <a:moveTo>
                    <a:pt x="0" y="0"/>
                  </a:moveTo>
                  <a:lnTo>
                    <a:pt x="3890703" y="0"/>
                  </a:lnTo>
                  <a:lnTo>
                    <a:pt x="389070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7098063" y="7995879"/>
              <a:ext cx="1612170" cy="568910"/>
            </a:xfrm>
            <a:custGeom>
              <a:avLst/>
              <a:pathLst>
                <a:path w="1612170" h="568910">
                  <a:moveTo>
                    <a:pt x="0" y="496819"/>
                  </a:moveTo>
                  <a:lnTo>
                    <a:pt x="21495" y="490400"/>
                  </a:lnTo>
                  <a:lnTo>
                    <a:pt x="42991" y="483975"/>
                  </a:lnTo>
                  <a:lnTo>
                    <a:pt x="64486" y="477546"/>
                  </a:lnTo>
                  <a:lnTo>
                    <a:pt x="85982" y="471112"/>
                  </a:lnTo>
                  <a:lnTo>
                    <a:pt x="107478" y="464673"/>
                  </a:lnTo>
                  <a:lnTo>
                    <a:pt x="128973" y="458229"/>
                  </a:lnTo>
                  <a:lnTo>
                    <a:pt x="150469" y="451780"/>
                  </a:lnTo>
                  <a:lnTo>
                    <a:pt x="171964" y="445326"/>
                  </a:lnTo>
                  <a:lnTo>
                    <a:pt x="193460" y="438866"/>
                  </a:lnTo>
                  <a:lnTo>
                    <a:pt x="214956" y="432401"/>
                  </a:lnTo>
                  <a:lnTo>
                    <a:pt x="236451" y="425931"/>
                  </a:lnTo>
                  <a:lnTo>
                    <a:pt x="257947" y="419455"/>
                  </a:lnTo>
                  <a:lnTo>
                    <a:pt x="279442" y="412974"/>
                  </a:lnTo>
                  <a:lnTo>
                    <a:pt x="300938" y="406487"/>
                  </a:lnTo>
                  <a:lnTo>
                    <a:pt x="322434" y="399995"/>
                  </a:lnTo>
                  <a:lnTo>
                    <a:pt x="343929" y="393497"/>
                  </a:lnTo>
                  <a:lnTo>
                    <a:pt x="365425" y="386993"/>
                  </a:lnTo>
                  <a:lnTo>
                    <a:pt x="386920" y="380484"/>
                  </a:lnTo>
                  <a:lnTo>
                    <a:pt x="408416" y="373969"/>
                  </a:lnTo>
                  <a:lnTo>
                    <a:pt x="429912" y="367448"/>
                  </a:lnTo>
                  <a:lnTo>
                    <a:pt x="451407" y="360921"/>
                  </a:lnTo>
                  <a:lnTo>
                    <a:pt x="472903" y="354388"/>
                  </a:lnTo>
                  <a:lnTo>
                    <a:pt x="494398" y="347850"/>
                  </a:lnTo>
                  <a:lnTo>
                    <a:pt x="515894" y="341306"/>
                  </a:lnTo>
                  <a:lnTo>
                    <a:pt x="537390" y="334755"/>
                  </a:lnTo>
                  <a:lnTo>
                    <a:pt x="558885" y="328199"/>
                  </a:lnTo>
                  <a:lnTo>
                    <a:pt x="580381" y="321637"/>
                  </a:lnTo>
                  <a:lnTo>
                    <a:pt x="601876" y="315068"/>
                  </a:lnTo>
                  <a:lnTo>
                    <a:pt x="623372" y="308494"/>
                  </a:lnTo>
                  <a:lnTo>
                    <a:pt x="644868" y="301914"/>
                  </a:lnTo>
                  <a:lnTo>
                    <a:pt x="666363" y="295327"/>
                  </a:lnTo>
                  <a:lnTo>
                    <a:pt x="687859" y="288735"/>
                  </a:lnTo>
                  <a:lnTo>
                    <a:pt x="709354" y="282137"/>
                  </a:lnTo>
                  <a:lnTo>
                    <a:pt x="730850" y="275532"/>
                  </a:lnTo>
                  <a:lnTo>
                    <a:pt x="752346" y="268922"/>
                  </a:lnTo>
                  <a:lnTo>
                    <a:pt x="773841" y="262306"/>
                  </a:lnTo>
                  <a:lnTo>
                    <a:pt x="795337" y="255683"/>
                  </a:lnTo>
                  <a:lnTo>
                    <a:pt x="816832" y="249055"/>
                  </a:lnTo>
                  <a:lnTo>
                    <a:pt x="838328" y="242420"/>
                  </a:lnTo>
                  <a:lnTo>
                    <a:pt x="859824" y="235780"/>
                  </a:lnTo>
                  <a:lnTo>
                    <a:pt x="881319" y="229134"/>
                  </a:lnTo>
                  <a:lnTo>
                    <a:pt x="902815" y="222482"/>
                  </a:lnTo>
                  <a:lnTo>
                    <a:pt x="924310" y="215824"/>
                  </a:lnTo>
                  <a:lnTo>
                    <a:pt x="945806" y="209161"/>
                  </a:lnTo>
                  <a:lnTo>
                    <a:pt x="967302" y="202491"/>
                  </a:lnTo>
                  <a:lnTo>
                    <a:pt x="988797" y="195816"/>
                  </a:lnTo>
                  <a:lnTo>
                    <a:pt x="1010293" y="189135"/>
                  </a:lnTo>
                  <a:lnTo>
                    <a:pt x="1031788" y="182449"/>
                  </a:lnTo>
                  <a:lnTo>
                    <a:pt x="1053284" y="175757"/>
                  </a:lnTo>
                  <a:lnTo>
                    <a:pt x="1074780" y="169059"/>
                  </a:lnTo>
                  <a:lnTo>
                    <a:pt x="1096275" y="162356"/>
                  </a:lnTo>
                  <a:lnTo>
                    <a:pt x="1117771" y="155648"/>
                  </a:lnTo>
                  <a:lnTo>
                    <a:pt x="1139266" y="148934"/>
                  </a:lnTo>
                  <a:lnTo>
                    <a:pt x="1160762" y="142215"/>
                  </a:lnTo>
                  <a:lnTo>
                    <a:pt x="1182258" y="135491"/>
                  </a:lnTo>
                  <a:lnTo>
                    <a:pt x="1203753" y="128761"/>
                  </a:lnTo>
                  <a:lnTo>
                    <a:pt x="1225249" y="122026"/>
                  </a:lnTo>
                  <a:lnTo>
                    <a:pt x="1246744" y="115287"/>
                  </a:lnTo>
                  <a:lnTo>
                    <a:pt x="1268240" y="108542"/>
                  </a:lnTo>
                  <a:lnTo>
                    <a:pt x="1289736" y="101792"/>
                  </a:lnTo>
                  <a:lnTo>
                    <a:pt x="1311231" y="95037"/>
                  </a:lnTo>
                  <a:lnTo>
                    <a:pt x="1332727" y="88278"/>
                  </a:lnTo>
                  <a:lnTo>
                    <a:pt x="1354222" y="81514"/>
                  </a:lnTo>
                  <a:lnTo>
                    <a:pt x="1375718" y="74745"/>
                  </a:lnTo>
                  <a:lnTo>
                    <a:pt x="1397214" y="67972"/>
                  </a:lnTo>
                  <a:lnTo>
                    <a:pt x="1418709" y="61194"/>
                  </a:lnTo>
                  <a:lnTo>
                    <a:pt x="1440205" y="54411"/>
                  </a:lnTo>
                  <a:lnTo>
                    <a:pt x="1461700" y="47624"/>
                  </a:lnTo>
                  <a:lnTo>
                    <a:pt x="1483196" y="40833"/>
                  </a:lnTo>
                  <a:lnTo>
                    <a:pt x="1504692" y="34038"/>
                  </a:lnTo>
                  <a:lnTo>
                    <a:pt x="1526187" y="27238"/>
                  </a:lnTo>
                  <a:lnTo>
                    <a:pt x="1547683" y="20435"/>
                  </a:lnTo>
                  <a:lnTo>
                    <a:pt x="1569178" y="13627"/>
                  </a:lnTo>
                  <a:lnTo>
                    <a:pt x="1590674" y="6815"/>
                  </a:lnTo>
                  <a:lnTo>
                    <a:pt x="1612170" y="0"/>
                  </a:lnTo>
                  <a:lnTo>
                    <a:pt x="1612170" y="77278"/>
                  </a:lnTo>
                  <a:lnTo>
                    <a:pt x="1590674" y="83641"/>
                  </a:lnTo>
                  <a:lnTo>
                    <a:pt x="1569178" y="90009"/>
                  </a:lnTo>
                  <a:lnTo>
                    <a:pt x="1547683" y="96381"/>
                  </a:lnTo>
                  <a:lnTo>
                    <a:pt x="1526187" y="102756"/>
                  </a:lnTo>
                  <a:lnTo>
                    <a:pt x="1504692" y="109136"/>
                  </a:lnTo>
                  <a:lnTo>
                    <a:pt x="1483196" y="115520"/>
                  </a:lnTo>
                  <a:lnTo>
                    <a:pt x="1461700" y="121908"/>
                  </a:lnTo>
                  <a:lnTo>
                    <a:pt x="1440205" y="128301"/>
                  </a:lnTo>
                  <a:lnTo>
                    <a:pt x="1418709" y="134698"/>
                  </a:lnTo>
                  <a:lnTo>
                    <a:pt x="1397214" y="141099"/>
                  </a:lnTo>
                  <a:lnTo>
                    <a:pt x="1375718" y="147505"/>
                  </a:lnTo>
                  <a:lnTo>
                    <a:pt x="1354222" y="153916"/>
                  </a:lnTo>
                  <a:lnTo>
                    <a:pt x="1332727" y="160331"/>
                  </a:lnTo>
                  <a:lnTo>
                    <a:pt x="1311231" y="166751"/>
                  </a:lnTo>
                  <a:lnTo>
                    <a:pt x="1289736" y="173175"/>
                  </a:lnTo>
                  <a:lnTo>
                    <a:pt x="1268240" y="179605"/>
                  </a:lnTo>
                  <a:lnTo>
                    <a:pt x="1246744" y="186040"/>
                  </a:lnTo>
                  <a:lnTo>
                    <a:pt x="1225249" y="192479"/>
                  </a:lnTo>
                  <a:lnTo>
                    <a:pt x="1203753" y="198924"/>
                  </a:lnTo>
                  <a:lnTo>
                    <a:pt x="1182258" y="205374"/>
                  </a:lnTo>
                  <a:lnTo>
                    <a:pt x="1160762" y="211829"/>
                  </a:lnTo>
                  <a:lnTo>
                    <a:pt x="1139266" y="218289"/>
                  </a:lnTo>
                  <a:lnTo>
                    <a:pt x="1117771" y="224754"/>
                  </a:lnTo>
                  <a:lnTo>
                    <a:pt x="1096275" y="231225"/>
                  </a:lnTo>
                  <a:lnTo>
                    <a:pt x="1074780" y="237702"/>
                  </a:lnTo>
                  <a:lnTo>
                    <a:pt x="1053284" y="244183"/>
                  </a:lnTo>
                  <a:lnTo>
                    <a:pt x="1031788" y="250671"/>
                  </a:lnTo>
                  <a:lnTo>
                    <a:pt x="1010293" y="257164"/>
                  </a:lnTo>
                  <a:lnTo>
                    <a:pt x="988797" y="263662"/>
                  </a:lnTo>
                  <a:lnTo>
                    <a:pt x="967302" y="270167"/>
                  </a:lnTo>
                  <a:lnTo>
                    <a:pt x="945806" y="276677"/>
                  </a:lnTo>
                  <a:lnTo>
                    <a:pt x="924310" y="283192"/>
                  </a:lnTo>
                  <a:lnTo>
                    <a:pt x="902815" y="289714"/>
                  </a:lnTo>
                  <a:lnTo>
                    <a:pt x="881319" y="296241"/>
                  </a:lnTo>
                  <a:lnTo>
                    <a:pt x="859824" y="302774"/>
                  </a:lnTo>
                  <a:lnTo>
                    <a:pt x="838328" y="309314"/>
                  </a:lnTo>
                  <a:lnTo>
                    <a:pt x="816832" y="315859"/>
                  </a:lnTo>
                  <a:lnTo>
                    <a:pt x="795337" y="322410"/>
                  </a:lnTo>
                  <a:lnTo>
                    <a:pt x="773841" y="328967"/>
                  </a:lnTo>
                  <a:lnTo>
                    <a:pt x="752346" y="335530"/>
                  </a:lnTo>
                  <a:lnTo>
                    <a:pt x="730850" y="342098"/>
                  </a:lnTo>
                  <a:lnTo>
                    <a:pt x="709354" y="348673"/>
                  </a:lnTo>
                  <a:lnTo>
                    <a:pt x="687859" y="355254"/>
                  </a:lnTo>
                  <a:lnTo>
                    <a:pt x="666363" y="361841"/>
                  </a:lnTo>
                  <a:lnTo>
                    <a:pt x="644868" y="368434"/>
                  </a:lnTo>
                  <a:lnTo>
                    <a:pt x="623372" y="375033"/>
                  </a:lnTo>
                  <a:lnTo>
                    <a:pt x="601876" y="381639"/>
                  </a:lnTo>
                  <a:lnTo>
                    <a:pt x="580381" y="388250"/>
                  </a:lnTo>
                  <a:lnTo>
                    <a:pt x="558885" y="394867"/>
                  </a:lnTo>
                  <a:lnTo>
                    <a:pt x="537390" y="401490"/>
                  </a:lnTo>
                  <a:lnTo>
                    <a:pt x="515894" y="408119"/>
                  </a:lnTo>
                  <a:lnTo>
                    <a:pt x="494398" y="414754"/>
                  </a:lnTo>
                  <a:lnTo>
                    <a:pt x="472903" y="421395"/>
                  </a:lnTo>
                  <a:lnTo>
                    <a:pt x="451407" y="428041"/>
                  </a:lnTo>
                  <a:lnTo>
                    <a:pt x="429912" y="434694"/>
                  </a:lnTo>
                  <a:lnTo>
                    <a:pt x="408416" y="441353"/>
                  </a:lnTo>
                  <a:lnTo>
                    <a:pt x="386920" y="448017"/>
                  </a:lnTo>
                  <a:lnTo>
                    <a:pt x="365425" y="454687"/>
                  </a:lnTo>
                  <a:lnTo>
                    <a:pt x="343929" y="461363"/>
                  </a:lnTo>
                  <a:lnTo>
                    <a:pt x="322434" y="468044"/>
                  </a:lnTo>
                  <a:lnTo>
                    <a:pt x="300938" y="474731"/>
                  </a:lnTo>
                  <a:lnTo>
                    <a:pt x="279442" y="481424"/>
                  </a:lnTo>
                  <a:lnTo>
                    <a:pt x="257947" y="488122"/>
                  </a:lnTo>
                  <a:lnTo>
                    <a:pt x="236451" y="494825"/>
                  </a:lnTo>
                  <a:lnTo>
                    <a:pt x="214956" y="501534"/>
                  </a:lnTo>
                  <a:lnTo>
                    <a:pt x="193460" y="508249"/>
                  </a:lnTo>
                  <a:lnTo>
                    <a:pt x="171964" y="514969"/>
                  </a:lnTo>
                  <a:lnTo>
                    <a:pt x="150469" y="521694"/>
                  </a:lnTo>
                  <a:lnTo>
                    <a:pt x="128973" y="528424"/>
                  </a:lnTo>
                  <a:lnTo>
                    <a:pt x="107478" y="535159"/>
                  </a:lnTo>
                  <a:lnTo>
                    <a:pt x="85982" y="541899"/>
                  </a:lnTo>
                  <a:lnTo>
                    <a:pt x="64486" y="548645"/>
                  </a:lnTo>
                  <a:lnTo>
                    <a:pt x="42991" y="555395"/>
                  </a:lnTo>
                  <a:lnTo>
                    <a:pt x="21495" y="562150"/>
                  </a:lnTo>
                  <a:lnTo>
                    <a:pt x="0" y="568910"/>
                  </a:lnTo>
                  <a:close/>
                </a:path>
              </a:pathLst>
            </a:custGeom>
            <a:solidFill>
              <a:srgbClr val="00C7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l1050"/>
            <p:cNvSpPr/>
            <p:nvPr/>
          </p:nvSpPr>
          <p:spPr>
            <a:xfrm>
              <a:off x="7098063" y="7995879"/>
              <a:ext cx="1612170" cy="496819"/>
            </a:xfrm>
            <a:custGeom>
              <a:avLst/>
              <a:pathLst>
                <a:path w="1612170" h="496819">
                  <a:moveTo>
                    <a:pt x="0" y="496819"/>
                  </a:moveTo>
                  <a:lnTo>
                    <a:pt x="21495" y="490400"/>
                  </a:lnTo>
                  <a:lnTo>
                    <a:pt x="42991" y="483975"/>
                  </a:lnTo>
                  <a:lnTo>
                    <a:pt x="64486" y="477546"/>
                  </a:lnTo>
                  <a:lnTo>
                    <a:pt x="85982" y="471112"/>
                  </a:lnTo>
                  <a:lnTo>
                    <a:pt x="107478" y="464673"/>
                  </a:lnTo>
                  <a:lnTo>
                    <a:pt x="128973" y="458229"/>
                  </a:lnTo>
                  <a:lnTo>
                    <a:pt x="150469" y="451780"/>
                  </a:lnTo>
                  <a:lnTo>
                    <a:pt x="171964" y="445326"/>
                  </a:lnTo>
                  <a:lnTo>
                    <a:pt x="193460" y="438866"/>
                  </a:lnTo>
                  <a:lnTo>
                    <a:pt x="214956" y="432401"/>
                  </a:lnTo>
                  <a:lnTo>
                    <a:pt x="236451" y="425931"/>
                  </a:lnTo>
                  <a:lnTo>
                    <a:pt x="257947" y="419455"/>
                  </a:lnTo>
                  <a:lnTo>
                    <a:pt x="279442" y="412974"/>
                  </a:lnTo>
                  <a:lnTo>
                    <a:pt x="300938" y="406487"/>
                  </a:lnTo>
                  <a:lnTo>
                    <a:pt x="322434" y="399995"/>
                  </a:lnTo>
                  <a:lnTo>
                    <a:pt x="343929" y="393497"/>
                  </a:lnTo>
                  <a:lnTo>
                    <a:pt x="365425" y="386993"/>
                  </a:lnTo>
                  <a:lnTo>
                    <a:pt x="386920" y="380484"/>
                  </a:lnTo>
                  <a:lnTo>
                    <a:pt x="408416" y="373969"/>
                  </a:lnTo>
                  <a:lnTo>
                    <a:pt x="429912" y="367448"/>
                  </a:lnTo>
                  <a:lnTo>
                    <a:pt x="451407" y="360921"/>
                  </a:lnTo>
                  <a:lnTo>
                    <a:pt x="472903" y="354388"/>
                  </a:lnTo>
                  <a:lnTo>
                    <a:pt x="494398" y="347850"/>
                  </a:lnTo>
                  <a:lnTo>
                    <a:pt x="515894" y="341306"/>
                  </a:lnTo>
                  <a:lnTo>
                    <a:pt x="537390" y="334755"/>
                  </a:lnTo>
                  <a:lnTo>
                    <a:pt x="558885" y="328199"/>
                  </a:lnTo>
                  <a:lnTo>
                    <a:pt x="580381" y="321637"/>
                  </a:lnTo>
                  <a:lnTo>
                    <a:pt x="601876" y="315068"/>
                  </a:lnTo>
                  <a:lnTo>
                    <a:pt x="623372" y="308494"/>
                  </a:lnTo>
                  <a:lnTo>
                    <a:pt x="644868" y="301914"/>
                  </a:lnTo>
                  <a:lnTo>
                    <a:pt x="666363" y="295327"/>
                  </a:lnTo>
                  <a:lnTo>
                    <a:pt x="687859" y="288735"/>
                  </a:lnTo>
                  <a:lnTo>
                    <a:pt x="709354" y="282137"/>
                  </a:lnTo>
                  <a:lnTo>
                    <a:pt x="730850" y="275532"/>
                  </a:lnTo>
                  <a:lnTo>
                    <a:pt x="752346" y="268922"/>
                  </a:lnTo>
                  <a:lnTo>
                    <a:pt x="773841" y="262306"/>
                  </a:lnTo>
                  <a:lnTo>
                    <a:pt x="795337" y="255683"/>
                  </a:lnTo>
                  <a:lnTo>
                    <a:pt x="816832" y="249055"/>
                  </a:lnTo>
                  <a:lnTo>
                    <a:pt x="838328" y="242420"/>
                  </a:lnTo>
                  <a:lnTo>
                    <a:pt x="859824" y="235780"/>
                  </a:lnTo>
                  <a:lnTo>
                    <a:pt x="881319" y="229134"/>
                  </a:lnTo>
                  <a:lnTo>
                    <a:pt x="902815" y="222482"/>
                  </a:lnTo>
                  <a:lnTo>
                    <a:pt x="924310" y="215824"/>
                  </a:lnTo>
                  <a:lnTo>
                    <a:pt x="945806" y="209161"/>
                  </a:lnTo>
                  <a:lnTo>
                    <a:pt x="967302" y="202491"/>
                  </a:lnTo>
                  <a:lnTo>
                    <a:pt x="988797" y="195816"/>
                  </a:lnTo>
                  <a:lnTo>
                    <a:pt x="1010293" y="189135"/>
                  </a:lnTo>
                  <a:lnTo>
                    <a:pt x="1031788" y="182449"/>
                  </a:lnTo>
                  <a:lnTo>
                    <a:pt x="1053284" y="175757"/>
                  </a:lnTo>
                  <a:lnTo>
                    <a:pt x="1074780" y="169059"/>
                  </a:lnTo>
                  <a:lnTo>
                    <a:pt x="1096275" y="162356"/>
                  </a:lnTo>
                  <a:lnTo>
                    <a:pt x="1117771" y="155648"/>
                  </a:lnTo>
                  <a:lnTo>
                    <a:pt x="1139266" y="148934"/>
                  </a:lnTo>
                  <a:lnTo>
                    <a:pt x="1160762" y="142215"/>
                  </a:lnTo>
                  <a:lnTo>
                    <a:pt x="1182258" y="135491"/>
                  </a:lnTo>
                  <a:lnTo>
                    <a:pt x="1203753" y="128761"/>
                  </a:lnTo>
                  <a:lnTo>
                    <a:pt x="1225249" y="122026"/>
                  </a:lnTo>
                  <a:lnTo>
                    <a:pt x="1246744" y="115287"/>
                  </a:lnTo>
                  <a:lnTo>
                    <a:pt x="1268240" y="108542"/>
                  </a:lnTo>
                  <a:lnTo>
                    <a:pt x="1289736" y="101792"/>
                  </a:lnTo>
                  <a:lnTo>
                    <a:pt x="1311231" y="95037"/>
                  </a:lnTo>
                  <a:lnTo>
                    <a:pt x="1332727" y="88278"/>
                  </a:lnTo>
                  <a:lnTo>
                    <a:pt x="1354222" y="81514"/>
                  </a:lnTo>
                  <a:lnTo>
                    <a:pt x="1375718" y="74745"/>
                  </a:lnTo>
                  <a:lnTo>
                    <a:pt x="1397214" y="67972"/>
                  </a:lnTo>
                  <a:lnTo>
                    <a:pt x="1418709" y="61194"/>
                  </a:lnTo>
                  <a:lnTo>
                    <a:pt x="1440205" y="54411"/>
                  </a:lnTo>
                  <a:lnTo>
                    <a:pt x="1461700" y="47624"/>
                  </a:lnTo>
                  <a:lnTo>
                    <a:pt x="1483196" y="40833"/>
                  </a:lnTo>
                  <a:lnTo>
                    <a:pt x="1504692" y="34038"/>
                  </a:lnTo>
                  <a:lnTo>
                    <a:pt x="1526187" y="27238"/>
                  </a:lnTo>
                  <a:lnTo>
                    <a:pt x="1547683" y="20435"/>
                  </a:lnTo>
                  <a:lnTo>
                    <a:pt x="1569178" y="13627"/>
                  </a:lnTo>
                  <a:lnTo>
                    <a:pt x="1590674" y="6815"/>
                  </a:lnTo>
                  <a:lnTo>
                    <a:pt x="1612170" y="0"/>
                  </a:lnTo>
                  <a:lnTo>
                    <a:pt x="16121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7098063" y="8073157"/>
              <a:ext cx="1612170" cy="491632"/>
            </a:xfrm>
            <a:custGeom>
              <a:avLst/>
              <a:pathLst>
                <a:path w="1612170" h="491632">
                  <a:moveTo>
                    <a:pt x="1612170" y="0"/>
                  </a:moveTo>
                  <a:lnTo>
                    <a:pt x="1612170" y="0"/>
                  </a:lnTo>
                  <a:lnTo>
                    <a:pt x="1590674" y="6363"/>
                  </a:lnTo>
                  <a:lnTo>
                    <a:pt x="1569178" y="12731"/>
                  </a:lnTo>
                  <a:lnTo>
                    <a:pt x="1547683" y="19102"/>
                  </a:lnTo>
                  <a:lnTo>
                    <a:pt x="1526187" y="25478"/>
                  </a:lnTo>
                  <a:lnTo>
                    <a:pt x="1504692" y="31858"/>
                  </a:lnTo>
                  <a:lnTo>
                    <a:pt x="1483196" y="38242"/>
                  </a:lnTo>
                  <a:lnTo>
                    <a:pt x="1461700" y="44630"/>
                  </a:lnTo>
                  <a:lnTo>
                    <a:pt x="1440205" y="51023"/>
                  </a:lnTo>
                  <a:lnTo>
                    <a:pt x="1418709" y="57420"/>
                  </a:lnTo>
                  <a:lnTo>
                    <a:pt x="1397214" y="63821"/>
                  </a:lnTo>
                  <a:lnTo>
                    <a:pt x="1375718" y="70227"/>
                  </a:lnTo>
                  <a:lnTo>
                    <a:pt x="1354222" y="76637"/>
                  </a:lnTo>
                  <a:lnTo>
                    <a:pt x="1332727" y="83053"/>
                  </a:lnTo>
                  <a:lnTo>
                    <a:pt x="1311231" y="89473"/>
                  </a:lnTo>
                  <a:lnTo>
                    <a:pt x="1289736" y="95897"/>
                  </a:lnTo>
                  <a:lnTo>
                    <a:pt x="1268240" y="102327"/>
                  </a:lnTo>
                  <a:lnTo>
                    <a:pt x="1246744" y="108761"/>
                  </a:lnTo>
                  <a:lnTo>
                    <a:pt x="1225249" y="115201"/>
                  </a:lnTo>
                  <a:lnTo>
                    <a:pt x="1203753" y="121646"/>
                  </a:lnTo>
                  <a:lnTo>
                    <a:pt x="1182258" y="128095"/>
                  </a:lnTo>
                  <a:lnTo>
                    <a:pt x="1160762" y="134550"/>
                  </a:lnTo>
                  <a:lnTo>
                    <a:pt x="1139266" y="141011"/>
                  </a:lnTo>
                  <a:lnTo>
                    <a:pt x="1117771" y="147476"/>
                  </a:lnTo>
                  <a:lnTo>
                    <a:pt x="1096275" y="153947"/>
                  </a:lnTo>
                  <a:lnTo>
                    <a:pt x="1074780" y="160423"/>
                  </a:lnTo>
                  <a:lnTo>
                    <a:pt x="1053284" y="166905"/>
                  </a:lnTo>
                  <a:lnTo>
                    <a:pt x="1031788" y="173393"/>
                  </a:lnTo>
                  <a:lnTo>
                    <a:pt x="1010293" y="179886"/>
                  </a:lnTo>
                  <a:lnTo>
                    <a:pt x="988797" y="186384"/>
                  </a:lnTo>
                  <a:lnTo>
                    <a:pt x="967302" y="192888"/>
                  </a:lnTo>
                  <a:lnTo>
                    <a:pt x="945806" y="199398"/>
                  </a:lnTo>
                  <a:lnTo>
                    <a:pt x="924310" y="205914"/>
                  </a:lnTo>
                  <a:lnTo>
                    <a:pt x="902815" y="212436"/>
                  </a:lnTo>
                  <a:lnTo>
                    <a:pt x="881319" y="218963"/>
                  </a:lnTo>
                  <a:lnTo>
                    <a:pt x="859824" y="225496"/>
                  </a:lnTo>
                  <a:lnTo>
                    <a:pt x="838328" y="232035"/>
                  </a:lnTo>
                  <a:lnTo>
                    <a:pt x="816832" y="238580"/>
                  </a:lnTo>
                  <a:lnTo>
                    <a:pt x="795337" y="245131"/>
                  </a:lnTo>
                  <a:lnTo>
                    <a:pt x="773841" y="251688"/>
                  </a:lnTo>
                  <a:lnTo>
                    <a:pt x="752346" y="258251"/>
                  </a:lnTo>
                  <a:lnTo>
                    <a:pt x="730850" y="264820"/>
                  </a:lnTo>
                  <a:lnTo>
                    <a:pt x="709354" y="271395"/>
                  </a:lnTo>
                  <a:lnTo>
                    <a:pt x="687859" y="277976"/>
                  </a:lnTo>
                  <a:lnTo>
                    <a:pt x="666363" y="284563"/>
                  </a:lnTo>
                  <a:lnTo>
                    <a:pt x="644868" y="291156"/>
                  </a:lnTo>
                  <a:lnTo>
                    <a:pt x="623372" y="297755"/>
                  </a:lnTo>
                  <a:lnTo>
                    <a:pt x="601876" y="304360"/>
                  </a:lnTo>
                  <a:lnTo>
                    <a:pt x="580381" y="310971"/>
                  </a:lnTo>
                  <a:lnTo>
                    <a:pt x="558885" y="317589"/>
                  </a:lnTo>
                  <a:lnTo>
                    <a:pt x="537390" y="324212"/>
                  </a:lnTo>
                  <a:lnTo>
                    <a:pt x="515894" y="330841"/>
                  </a:lnTo>
                  <a:lnTo>
                    <a:pt x="494398" y="337476"/>
                  </a:lnTo>
                  <a:lnTo>
                    <a:pt x="472903" y="344116"/>
                  </a:lnTo>
                  <a:lnTo>
                    <a:pt x="451407" y="350763"/>
                  </a:lnTo>
                  <a:lnTo>
                    <a:pt x="429912" y="357416"/>
                  </a:lnTo>
                  <a:lnTo>
                    <a:pt x="408416" y="364074"/>
                  </a:lnTo>
                  <a:lnTo>
                    <a:pt x="386920" y="370739"/>
                  </a:lnTo>
                  <a:lnTo>
                    <a:pt x="365425" y="377409"/>
                  </a:lnTo>
                  <a:lnTo>
                    <a:pt x="343929" y="384084"/>
                  </a:lnTo>
                  <a:lnTo>
                    <a:pt x="322434" y="390766"/>
                  </a:lnTo>
                  <a:lnTo>
                    <a:pt x="300938" y="397453"/>
                  </a:lnTo>
                  <a:lnTo>
                    <a:pt x="279442" y="404145"/>
                  </a:lnTo>
                  <a:lnTo>
                    <a:pt x="257947" y="410844"/>
                  </a:lnTo>
                  <a:lnTo>
                    <a:pt x="236451" y="417547"/>
                  </a:lnTo>
                  <a:lnTo>
                    <a:pt x="214956" y="424256"/>
                  </a:lnTo>
                  <a:lnTo>
                    <a:pt x="193460" y="430971"/>
                  </a:lnTo>
                  <a:lnTo>
                    <a:pt x="171964" y="437690"/>
                  </a:lnTo>
                  <a:lnTo>
                    <a:pt x="150469" y="444415"/>
                  </a:lnTo>
                  <a:lnTo>
                    <a:pt x="128973" y="451146"/>
                  </a:lnTo>
                  <a:lnTo>
                    <a:pt x="107478" y="457881"/>
                  </a:lnTo>
                  <a:lnTo>
                    <a:pt x="85982" y="464621"/>
                  </a:lnTo>
                  <a:lnTo>
                    <a:pt x="64486" y="471367"/>
                  </a:lnTo>
                  <a:lnTo>
                    <a:pt x="42991" y="478117"/>
                  </a:lnTo>
                  <a:lnTo>
                    <a:pt x="21495" y="484872"/>
                  </a:lnTo>
                  <a:lnTo>
                    <a:pt x="0" y="4916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7270028" y="8048634"/>
              <a:ext cx="1440205" cy="514969"/>
            </a:xfrm>
            <a:custGeom>
              <a:avLst/>
              <a:pathLst>
                <a:path w="1440205" h="514969">
                  <a:moveTo>
                    <a:pt x="0" y="445326"/>
                  </a:moveTo>
                  <a:lnTo>
                    <a:pt x="21495" y="438866"/>
                  </a:lnTo>
                  <a:lnTo>
                    <a:pt x="42991" y="432401"/>
                  </a:lnTo>
                  <a:lnTo>
                    <a:pt x="64486" y="425931"/>
                  </a:lnTo>
                  <a:lnTo>
                    <a:pt x="85982" y="419455"/>
                  </a:lnTo>
                  <a:lnTo>
                    <a:pt x="107478" y="412974"/>
                  </a:lnTo>
                  <a:lnTo>
                    <a:pt x="128973" y="406487"/>
                  </a:lnTo>
                  <a:lnTo>
                    <a:pt x="150469" y="399995"/>
                  </a:lnTo>
                  <a:lnTo>
                    <a:pt x="171964" y="393497"/>
                  </a:lnTo>
                  <a:lnTo>
                    <a:pt x="193460" y="386993"/>
                  </a:lnTo>
                  <a:lnTo>
                    <a:pt x="214956" y="380484"/>
                  </a:lnTo>
                  <a:lnTo>
                    <a:pt x="236451" y="373969"/>
                  </a:lnTo>
                  <a:lnTo>
                    <a:pt x="257947" y="367448"/>
                  </a:lnTo>
                  <a:lnTo>
                    <a:pt x="279442" y="360921"/>
                  </a:lnTo>
                  <a:lnTo>
                    <a:pt x="300938" y="354388"/>
                  </a:lnTo>
                  <a:lnTo>
                    <a:pt x="322434" y="347850"/>
                  </a:lnTo>
                  <a:lnTo>
                    <a:pt x="343929" y="341306"/>
                  </a:lnTo>
                  <a:lnTo>
                    <a:pt x="365425" y="334755"/>
                  </a:lnTo>
                  <a:lnTo>
                    <a:pt x="386920" y="328199"/>
                  </a:lnTo>
                  <a:lnTo>
                    <a:pt x="408416" y="321637"/>
                  </a:lnTo>
                  <a:lnTo>
                    <a:pt x="429912" y="315068"/>
                  </a:lnTo>
                  <a:lnTo>
                    <a:pt x="451407" y="308494"/>
                  </a:lnTo>
                  <a:lnTo>
                    <a:pt x="472903" y="301914"/>
                  </a:lnTo>
                  <a:lnTo>
                    <a:pt x="494398" y="295327"/>
                  </a:lnTo>
                  <a:lnTo>
                    <a:pt x="515894" y="288735"/>
                  </a:lnTo>
                  <a:lnTo>
                    <a:pt x="537390" y="282137"/>
                  </a:lnTo>
                  <a:lnTo>
                    <a:pt x="558885" y="275532"/>
                  </a:lnTo>
                  <a:lnTo>
                    <a:pt x="580381" y="268922"/>
                  </a:lnTo>
                  <a:lnTo>
                    <a:pt x="601876" y="262306"/>
                  </a:lnTo>
                  <a:lnTo>
                    <a:pt x="623372" y="255683"/>
                  </a:lnTo>
                  <a:lnTo>
                    <a:pt x="644868" y="249055"/>
                  </a:lnTo>
                  <a:lnTo>
                    <a:pt x="666363" y="242420"/>
                  </a:lnTo>
                  <a:lnTo>
                    <a:pt x="687859" y="235780"/>
                  </a:lnTo>
                  <a:lnTo>
                    <a:pt x="709354" y="229134"/>
                  </a:lnTo>
                  <a:lnTo>
                    <a:pt x="730850" y="222482"/>
                  </a:lnTo>
                  <a:lnTo>
                    <a:pt x="752346" y="215824"/>
                  </a:lnTo>
                  <a:lnTo>
                    <a:pt x="773841" y="209161"/>
                  </a:lnTo>
                  <a:lnTo>
                    <a:pt x="795337" y="202491"/>
                  </a:lnTo>
                  <a:lnTo>
                    <a:pt x="816832" y="195816"/>
                  </a:lnTo>
                  <a:lnTo>
                    <a:pt x="838328" y="189135"/>
                  </a:lnTo>
                  <a:lnTo>
                    <a:pt x="859824" y="182449"/>
                  </a:lnTo>
                  <a:lnTo>
                    <a:pt x="881319" y="175757"/>
                  </a:lnTo>
                  <a:lnTo>
                    <a:pt x="902815" y="169059"/>
                  </a:lnTo>
                  <a:lnTo>
                    <a:pt x="924310" y="162356"/>
                  </a:lnTo>
                  <a:lnTo>
                    <a:pt x="945806" y="155648"/>
                  </a:lnTo>
                  <a:lnTo>
                    <a:pt x="967302" y="148934"/>
                  </a:lnTo>
                  <a:lnTo>
                    <a:pt x="988797" y="142215"/>
                  </a:lnTo>
                  <a:lnTo>
                    <a:pt x="1010293" y="135491"/>
                  </a:lnTo>
                  <a:lnTo>
                    <a:pt x="1031788" y="128761"/>
                  </a:lnTo>
                  <a:lnTo>
                    <a:pt x="1053284" y="122026"/>
                  </a:lnTo>
                  <a:lnTo>
                    <a:pt x="1074780" y="115287"/>
                  </a:lnTo>
                  <a:lnTo>
                    <a:pt x="1096275" y="108542"/>
                  </a:lnTo>
                  <a:lnTo>
                    <a:pt x="1117771" y="101792"/>
                  </a:lnTo>
                  <a:lnTo>
                    <a:pt x="1139266" y="95037"/>
                  </a:lnTo>
                  <a:lnTo>
                    <a:pt x="1160762" y="88278"/>
                  </a:lnTo>
                  <a:lnTo>
                    <a:pt x="1182258" y="81514"/>
                  </a:lnTo>
                  <a:lnTo>
                    <a:pt x="1203753" y="74745"/>
                  </a:lnTo>
                  <a:lnTo>
                    <a:pt x="1225249" y="67972"/>
                  </a:lnTo>
                  <a:lnTo>
                    <a:pt x="1246744" y="61194"/>
                  </a:lnTo>
                  <a:lnTo>
                    <a:pt x="1268240" y="54411"/>
                  </a:lnTo>
                  <a:lnTo>
                    <a:pt x="1289736" y="47624"/>
                  </a:lnTo>
                  <a:lnTo>
                    <a:pt x="1311231" y="40833"/>
                  </a:lnTo>
                  <a:lnTo>
                    <a:pt x="1332727" y="34038"/>
                  </a:lnTo>
                  <a:lnTo>
                    <a:pt x="1354222" y="27238"/>
                  </a:lnTo>
                  <a:lnTo>
                    <a:pt x="1375718" y="20435"/>
                  </a:lnTo>
                  <a:lnTo>
                    <a:pt x="1397214" y="13627"/>
                  </a:lnTo>
                  <a:lnTo>
                    <a:pt x="1418709" y="6815"/>
                  </a:lnTo>
                  <a:lnTo>
                    <a:pt x="1440205" y="0"/>
                  </a:lnTo>
                  <a:lnTo>
                    <a:pt x="1440205" y="77278"/>
                  </a:lnTo>
                  <a:lnTo>
                    <a:pt x="1418709" y="83641"/>
                  </a:lnTo>
                  <a:lnTo>
                    <a:pt x="1397214" y="90009"/>
                  </a:lnTo>
                  <a:lnTo>
                    <a:pt x="1375718" y="96381"/>
                  </a:lnTo>
                  <a:lnTo>
                    <a:pt x="1354222" y="102756"/>
                  </a:lnTo>
                  <a:lnTo>
                    <a:pt x="1332727" y="109136"/>
                  </a:lnTo>
                  <a:lnTo>
                    <a:pt x="1311231" y="115520"/>
                  </a:lnTo>
                  <a:lnTo>
                    <a:pt x="1289736" y="121908"/>
                  </a:lnTo>
                  <a:lnTo>
                    <a:pt x="1268240" y="128301"/>
                  </a:lnTo>
                  <a:lnTo>
                    <a:pt x="1246744" y="134698"/>
                  </a:lnTo>
                  <a:lnTo>
                    <a:pt x="1225249" y="141099"/>
                  </a:lnTo>
                  <a:lnTo>
                    <a:pt x="1203753" y="147505"/>
                  </a:lnTo>
                  <a:lnTo>
                    <a:pt x="1182258" y="153916"/>
                  </a:lnTo>
                  <a:lnTo>
                    <a:pt x="1160762" y="160331"/>
                  </a:lnTo>
                  <a:lnTo>
                    <a:pt x="1139266" y="166751"/>
                  </a:lnTo>
                  <a:lnTo>
                    <a:pt x="1117771" y="173175"/>
                  </a:lnTo>
                  <a:lnTo>
                    <a:pt x="1096275" y="179605"/>
                  </a:lnTo>
                  <a:lnTo>
                    <a:pt x="1074780" y="186040"/>
                  </a:lnTo>
                  <a:lnTo>
                    <a:pt x="1053284" y="192479"/>
                  </a:lnTo>
                  <a:lnTo>
                    <a:pt x="1031788" y="198924"/>
                  </a:lnTo>
                  <a:lnTo>
                    <a:pt x="1010293" y="205374"/>
                  </a:lnTo>
                  <a:lnTo>
                    <a:pt x="988797" y="211829"/>
                  </a:lnTo>
                  <a:lnTo>
                    <a:pt x="967302" y="218289"/>
                  </a:lnTo>
                  <a:lnTo>
                    <a:pt x="945806" y="224754"/>
                  </a:lnTo>
                  <a:lnTo>
                    <a:pt x="924310" y="231225"/>
                  </a:lnTo>
                  <a:lnTo>
                    <a:pt x="902815" y="237702"/>
                  </a:lnTo>
                  <a:lnTo>
                    <a:pt x="881319" y="244183"/>
                  </a:lnTo>
                  <a:lnTo>
                    <a:pt x="859824" y="250671"/>
                  </a:lnTo>
                  <a:lnTo>
                    <a:pt x="838328" y="257164"/>
                  </a:lnTo>
                  <a:lnTo>
                    <a:pt x="816832" y="263662"/>
                  </a:lnTo>
                  <a:lnTo>
                    <a:pt x="795337" y="270167"/>
                  </a:lnTo>
                  <a:lnTo>
                    <a:pt x="773841" y="276677"/>
                  </a:lnTo>
                  <a:lnTo>
                    <a:pt x="752346" y="283192"/>
                  </a:lnTo>
                  <a:lnTo>
                    <a:pt x="730850" y="289714"/>
                  </a:lnTo>
                  <a:lnTo>
                    <a:pt x="709354" y="296241"/>
                  </a:lnTo>
                  <a:lnTo>
                    <a:pt x="687859" y="302774"/>
                  </a:lnTo>
                  <a:lnTo>
                    <a:pt x="666363" y="309314"/>
                  </a:lnTo>
                  <a:lnTo>
                    <a:pt x="644868" y="315859"/>
                  </a:lnTo>
                  <a:lnTo>
                    <a:pt x="623372" y="322410"/>
                  </a:lnTo>
                  <a:lnTo>
                    <a:pt x="601876" y="328967"/>
                  </a:lnTo>
                  <a:lnTo>
                    <a:pt x="580381" y="335530"/>
                  </a:lnTo>
                  <a:lnTo>
                    <a:pt x="558885" y="342098"/>
                  </a:lnTo>
                  <a:lnTo>
                    <a:pt x="537390" y="348673"/>
                  </a:lnTo>
                  <a:lnTo>
                    <a:pt x="515894" y="355254"/>
                  </a:lnTo>
                  <a:lnTo>
                    <a:pt x="494398" y="361841"/>
                  </a:lnTo>
                  <a:lnTo>
                    <a:pt x="472903" y="368434"/>
                  </a:lnTo>
                  <a:lnTo>
                    <a:pt x="451407" y="375033"/>
                  </a:lnTo>
                  <a:lnTo>
                    <a:pt x="429912" y="381639"/>
                  </a:lnTo>
                  <a:lnTo>
                    <a:pt x="408416" y="388250"/>
                  </a:lnTo>
                  <a:lnTo>
                    <a:pt x="386920" y="394867"/>
                  </a:lnTo>
                  <a:lnTo>
                    <a:pt x="365425" y="401490"/>
                  </a:lnTo>
                  <a:lnTo>
                    <a:pt x="343929" y="408119"/>
                  </a:lnTo>
                  <a:lnTo>
                    <a:pt x="322434" y="414754"/>
                  </a:lnTo>
                  <a:lnTo>
                    <a:pt x="300938" y="421395"/>
                  </a:lnTo>
                  <a:lnTo>
                    <a:pt x="279442" y="428041"/>
                  </a:lnTo>
                  <a:lnTo>
                    <a:pt x="257947" y="434694"/>
                  </a:lnTo>
                  <a:lnTo>
                    <a:pt x="236451" y="441353"/>
                  </a:lnTo>
                  <a:lnTo>
                    <a:pt x="214956" y="448017"/>
                  </a:lnTo>
                  <a:lnTo>
                    <a:pt x="193460" y="454687"/>
                  </a:lnTo>
                  <a:lnTo>
                    <a:pt x="171964" y="461363"/>
                  </a:lnTo>
                  <a:lnTo>
                    <a:pt x="150469" y="468044"/>
                  </a:lnTo>
                  <a:lnTo>
                    <a:pt x="128973" y="474731"/>
                  </a:lnTo>
                  <a:lnTo>
                    <a:pt x="107478" y="481424"/>
                  </a:lnTo>
                  <a:lnTo>
                    <a:pt x="85982" y="488122"/>
                  </a:lnTo>
                  <a:lnTo>
                    <a:pt x="64486" y="494825"/>
                  </a:lnTo>
                  <a:lnTo>
                    <a:pt x="42991" y="501534"/>
                  </a:lnTo>
                  <a:lnTo>
                    <a:pt x="21495" y="508249"/>
                  </a:lnTo>
                  <a:lnTo>
                    <a:pt x="0" y="514969"/>
                  </a:lnTo>
                  <a:close/>
                </a:path>
              </a:pathLst>
            </a:custGeom>
            <a:solidFill>
              <a:srgbClr val="00B5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7270028" y="8048634"/>
              <a:ext cx="1440205" cy="445326"/>
            </a:xfrm>
            <a:custGeom>
              <a:avLst/>
              <a:pathLst>
                <a:path w="1440205" h="445326">
                  <a:moveTo>
                    <a:pt x="0" y="445326"/>
                  </a:moveTo>
                  <a:lnTo>
                    <a:pt x="21495" y="438866"/>
                  </a:lnTo>
                  <a:lnTo>
                    <a:pt x="42991" y="432401"/>
                  </a:lnTo>
                  <a:lnTo>
                    <a:pt x="64486" y="425931"/>
                  </a:lnTo>
                  <a:lnTo>
                    <a:pt x="85982" y="419455"/>
                  </a:lnTo>
                  <a:lnTo>
                    <a:pt x="107478" y="412974"/>
                  </a:lnTo>
                  <a:lnTo>
                    <a:pt x="128973" y="406487"/>
                  </a:lnTo>
                  <a:lnTo>
                    <a:pt x="150469" y="399995"/>
                  </a:lnTo>
                  <a:lnTo>
                    <a:pt x="171964" y="393497"/>
                  </a:lnTo>
                  <a:lnTo>
                    <a:pt x="193460" y="386993"/>
                  </a:lnTo>
                  <a:lnTo>
                    <a:pt x="214956" y="380484"/>
                  </a:lnTo>
                  <a:lnTo>
                    <a:pt x="236451" y="373969"/>
                  </a:lnTo>
                  <a:lnTo>
                    <a:pt x="257947" y="367448"/>
                  </a:lnTo>
                  <a:lnTo>
                    <a:pt x="279442" y="360921"/>
                  </a:lnTo>
                  <a:lnTo>
                    <a:pt x="300938" y="354388"/>
                  </a:lnTo>
                  <a:lnTo>
                    <a:pt x="322434" y="347850"/>
                  </a:lnTo>
                  <a:lnTo>
                    <a:pt x="343929" y="341306"/>
                  </a:lnTo>
                  <a:lnTo>
                    <a:pt x="365425" y="334755"/>
                  </a:lnTo>
                  <a:lnTo>
                    <a:pt x="386920" y="328199"/>
                  </a:lnTo>
                  <a:lnTo>
                    <a:pt x="408416" y="321637"/>
                  </a:lnTo>
                  <a:lnTo>
                    <a:pt x="429912" y="315068"/>
                  </a:lnTo>
                  <a:lnTo>
                    <a:pt x="451407" y="308494"/>
                  </a:lnTo>
                  <a:lnTo>
                    <a:pt x="472903" y="301914"/>
                  </a:lnTo>
                  <a:lnTo>
                    <a:pt x="494398" y="295327"/>
                  </a:lnTo>
                  <a:lnTo>
                    <a:pt x="515894" y="288735"/>
                  </a:lnTo>
                  <a:lnTo>
                    <a:pt x="537390" y="282137"/>
                  </a:lnTo>
                  <a:lnTo>
                    <a:pt x="558885" y="275532"/>
                  </a:lnTo>
                  <a:lnTo>
                    <a:pt x="580381" y="268922"/>
                  </a:lnTo>
                  <a:lnTo>
                    <a:pt x="601876" y="262306"/>
                  </a:lnTo>
                  <a:lnTo>
                    <a:pt x="623372" y="255683"/>
                  </a:lnTo>
                  <a:lnTo>
                    <a:pt x="644868" y="249055"/>
                  </a:lnTo>
                  <a:lnTo>
                    <a:pt x="666363" y="242420"/>
                  </a:lnTo>
                  <a:lnTo>
                    <a:pt x="687859" y="235780"/>
                  </a:lnTo>
                  <a:lnTo>
                    <a:pt x="709354" y="229134"/>
                  </a:lnTo>
                  <a:lnTo>
                    <a:pt x="730850" y="222482"/>
                  </a:lnTo>
                  <a:lnTo>
                    <a:pt x="752346" y="215824"/>
                  </a:lnTo>
                  <a:lnTo>
                    <a:pt x="773841" y="209161"/>
                  </a:lnTo>
                  <a:lnTo>
                    <a:pt x="795337" y="202491"/>
                  </a:lnTo>
                  <a:lnTo>
                    <a:pt x="816832" y="195816"/>
                  </a:lnTo>
                  <a:lnTo>
                    <a:pt x="838328" y="189135"/>
                  </a:lnTo>
                  <a:lnTo>
                    <a:pt x="859824" y="182449"/>
                  </a:lnTo>
                  <a:lnTo>
                    <a:pt x="881319" y="175757"/>
                  </a:lnTo>
                  <a:lnTo>
                    <a:pt x="902815" y="169059"/>
                  </a:lnTo>
                  <a:lnTo>
                    <a:pt x="924310" y="162356"/>
                  </a:lnTo>
                  <a:lnTo>
                    <a:pt x="945806" y="155648"/>
                  </a:lnTo>
                  <a:lnTo>
                    <a:pt x="967302" y="148934"/>
                  </a:lnTo>
                  <a:lnTo>
                    <a:pt x="988797" y="142215"/>
                  </a:lnTo>
                  <a:lnTo>
                    <a:pt x="1010293" y="135491"/>
                  </a:lnTo>
                  <a:lnTo>
                    <a:pt x="1031788" y="128761"/>
                  </a:lnTo>
                  <a:lnTo>
                    <a:pt x="1053284" y="122026"/>
                  </a:lnTo>
                  <a:lnTo>
                    <a:pt x="1074780" y="115287"/>
                  </a:lnTo>
                  <a:lnTo>
                    <a:pt x="1096275" y="108542"/>
                  </a:lnTo>
                  <a:lnTo>
                    <a:pt x="1117771" y="101792"/>
                  </a:lnTo>
                  <a:lnTo>
                    <a:pt x="1139266" y="95037"/>
                  </a:lnTo>
                  <a:lnTo>
                    <a:pt x="1160762" y="88278"/>
                  </a:lnTo>
                  <a:lnTo>
                    <a:pt x="1182258" y="81514"/>
                  </a:lnTo>
                  <a:lnTo>
                    <a:pt x="1203753" y="74745"/>
                  </a:lnTo>
                  <a:lnTo>
                    <a:pt x="1225249" y="67972"/>
                  </a:lnTo>
                  <a:lnTo>
                    <a:pt x="1246744" y="61194"/>
                  </a:lnTo>
                  <a:lnTo>
                    <a:pt x="1268240" y="54411"/>
                  </a:lnTo>
                  <a:lnTo>
                    <a:pt x="1289736" y="47624"/>
                  </a:lnTo>
                  <a:lnTo>
                    <a:pt x="1311231" y="40833"/>
                  </a:lnTo>
                  <a:lnTo>
                    <a:pt x="1332727" y="34038"/>
                  </a:lnTo>
                  <a:lnTo>
                    <a:pt x="1354222" y="27238"/>
                  </a:lnTo>
                  <a:lnTo>
                    <a:pt x="1375718" y="20435"/>
                  </a:lnTo>
                  <a:lnTo>
                    <a:pt x="1397214" y="13627"/>
                  </a:lnTo>
                  <a:lnTo>
                    <a:pt x="1418709" y="6815"/>
                  </a:lnTo>
                  <a:lnTo>
                    <a:pt x="1440205" y="0"/>
                  </a:lnTo>
                  <a:lnTo>
                    <a:pt x="14402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7270028" y="8125912"/>
              <a:ext cx="1440205" cy="437690"/>
            </a:xfrm>
            <a:custGeom>
              <a:avLst/>
              <a:pathLst>
                <a:path w="1440205" h="437690">
                  <a:moveTo>
                    <a:pt x="1440205" y="0"/>
                  </a:moveTo>
                  <a:lnTo>
                    <a:pt x="1440205" y="0"/>
                  </a:lnTo>
                  <a:lnTo>
                    <a:pt x="1418709" y="6363"/>
                  </a:lnTo>
                  <a:lnTo>
                    <a:pt x="1397214" y="12731"/>
                  </a:lnTo>
                  <a:lnTo>
                    <a:pt x="1375718" y="19102"/>
                  </a:lnTo>
                  <a:lnTo>
                    <a:pt x="1354222" y="25478"/>
                  </a:lnTo>
                  <a:lnTo>
                    <a:pt x="1332727" y="31858"/>
                  </a:lnTo>
                  <a:lnTo>
                    <a:pt x="1311231" y="38242"/>
                  </a:lnTo>
                  <a:lnTo>
                    <a:pt x="1289736" y="44630"/>
                  </a:lnTo>
                  <a:lnTo>
                    <a:pt x="1268240" y="51023"/>
                  </a:lnTo>
                  <a:lnTo>
                    <a:pt x="1246744" y="57420"/>
                  </a:lnTo>
                  <a:lnTo>
                    <a:pt x="1225249" y="63821"/>
                  </a:lnTo>
                  <a:lnTo>
                    <a:pt x="1203753" y="70227"/>
                  </a:lnTo>
                  <a:lnTo>
                    <a:pt x="1182258" y="76637"/>
                  </a:lnTo>
                  <a:lnTo>
                    <a:pt x="1160762" y="83053"/>
                  </a:lnTo>
                  <a:lnTo>
                    <a:pt x="1139266" y="89473"/>
                  </a:lnTo>
                  <a:lnTo>
                    <a:pt x="1117771" y="95897"/>
                  </a:lnTo>
                  <a:lnTo>
                    <a:pt x="1096275" y="102327"/>
                  </a:lnTo>
                  <a:lnTo>
                    <a:pt x="1074780" y="108761"/>
                  </a:lnTo>
                  <a:lnTo>
                    <a:pt x="1053284" y="115201"/>
                  </a:lnTo>
                  <a:lnTo>
                    <a:pt x="1031788" y="121646"/>
                  </a:lnTo>
                  <a:lnTo>
                    <a:pt x="1010293" y="128095"/>
                  </a:lnTo>
                  <a:lnTo>
                    <a:pt x="988797" y="134550"/>
                  </a:lnTo>
                  <a:lnTo>
                    <a:pt x="967302" y="141011"/>
                  </a:lnTo>
                  <a:lnTo>
                    <a:pt x="945806" y="147476"/>
                  </a:lnTo>
                  <a:lnTo>
                    <a:pt x="924310" y="153947"/>
                  </a:lnTo>
                  <a:lnTo>
                    <a:pt x="902815" y="160423"/>
                  </a:lnTo>
                  <a:lnTo>
                    <a:pt x="881319" y="166905"/>
                  </a:lnTo>
                  <a:lnTo>
                    <a:pt x="859824" y="173393"/>
                  </a:lnTo>
                  <a:lnTo>
                    <a:pt x="838328" y="179886"/>
                  </a:lnTo>
                  <a:lnTo>
                    <a:pt x="816832" y="186384"/>
                  </a:lnTo>
                  <a:lnTo>
                    <a:pt x="795337" y="192888"/>
                  </a:lnTo>
                  <a:lnTo>
                    <a:pt x="773841" y="199398"/>
                  </a:lnTo>
                  <a:lnTo>
                    <a:pt x="752346" y="205914"/>
                  </a:lnTo>
                  <a:lnTo>
                    <a:pt x="730850" y="212436"/>
                  </a:lnTo>
                  <a:lnTo>
                    <a:pt x="709354" y="218963"/>
                  </a:lnTo>
                  <a:lnTo>
                    <a:pt x="687859" y="225496"/>
                  </a:lnTo>
                  <a:lnTo>
                    <a:pt x="666363" y="232035"/>
                  </a:lnTo>
                  <a:lnTo>
                    <a:pt x="644868" y="238580"/>
                  </a:lnTo>
                  <a:lnTo>
                    <a:pt x="623372" y="245131"/>
                  </a:lnTo>
                  <a:lnTo>
                    <a:pt x="601876" y="251688"/>
                  </a:lnTo>
                  <a:lnTo>
                    <a:pt x="580381" y="258251"/>
                  </a:lnTo>
                  <a:lnTo>
                    <a:pt x="558885" y="264820"/>
                  </a:lnTo>
                  <a:lnTo>
                    <a:pt x="537390" y="271395"/>
                  </a:lnTo>
                  <a:lnTo>
                    <a:pt x="515894" y="277976"/>
                  </a:lnTo>
                  <a:lnTo>
                    <a:pt x="494398" y="284563"/>
                  </a:lnTo>
                  <a:lnTo>
                    <a:pt x="472903" y="291156"/>
                  </a:lnTo>
                  <a:lnTo>
                    <a:pt x="451407" y="297755"/>
                  </a:lnTo>
                  <a:lnTo>
                    <a:pt x="429912" y="304360"/>
                  </a:lnTo>
                  <a:lnTo>
                    <a:pt x="408416" y="310971"/>
                  </a:lnTo>
                  <a:lnTo>
                    <a:pt x="386920" y="317589"/>
                  </a:lnTo>
                  <a:lnTo>
                    <a:pt x="365425" y="324212"/>
                  </a:lnTo>
                  <a:lnTo>
                    <a:pt x="343929" y="330841"/>
                  </a:lnTo>
                  <a:lnTo>
                    <a:pt x="322434" y="337476"/>
                  </a:lnTo>
                  <a:lnTo>
                    <a:pt x="300938" y="344116"/>
                  </a:lnTo>
                  <a:lnTo>
                    <a:pt x="279442" y="350763"/>
                  </a:lnTo>
                  <a:lnTo>
                    <a:pt x="257947" y="357416"/>
                  </a:lnTo>
                  <a:lnTo>
                    <a:pt x="236451" y="364074"/>
                  </a:lnTo>
                  <a:lnTo>
                    <a:pt x="214956" y="370739"/>
                  </a:lnTo>
                  <a:lnTo>
                    <a:pt x="193460" y="377409"/>
                  </a:lnTo>
                  <a:lnTo>
                    <a:pt x="171964" y="384084"/>
                  </a:lnTo>
                  <a:lnTo>
                    <a:pt x="150469" y="390766"/>
                  </a:lnTo>
                  <a:lnTo>
                    <a:pt x="128973" y="397453"/>
                  </a:lnTo>
                  <a:lnTo>
                    <a:pt x="107478" y="404145"/>
                  </a:lnTo>
                  <a:lnTo>
                    <a:pt x="85982" y="410844"/>
                  </a:lnTo>
                  <a:lnTo>
                    <a:pt x="64486" y="417547"/>
                  </a:lnTo>
                  <a:lnTo>
                    <a:pt x="42991" y="424256"/>
                  </a:lnTo>
                  <a:lnTo>
                    <a:pt x="21495" y="430971"/>
                  </a:lnTo>
                  <a:lnTo>
                    <a:pt x="0" y="4376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6969089" y="8034518"/>
              <a:ext cx="1741143" cy="533763"/>
            </a:xfrm>
            <a:custGeom>
              <a:avLst/>
              <a:pathLst>
                <a:path w="1741143" h="533763">
                  <a:moveTo>
                    <a:pt x="0" y="533763"/>
                  </a:moveTo>
                  <a:lnTo>
                    <a:pt x="21495" y="527174"/>
                  </a:lnTo>
                  <a:lnTo>
                    <a:pt x="42991" y="520584"/>
                  </a:lnTo>
                  <a:lnTo>
                    <a:pt x="64486" y="513994"/>
                  </a:lnTo>
                  <a:lnTo>
                    <a:pt x="85982" y="507405"/>
                  </a:lnTo>
                  <a:lnTo>
                    <a:pt x="107478" y="500815"/>
                  </a:lnTo>
                  <a:lnTo>
                    <a:pt x="128973" y="494225"/>
                  </a:lnTo>
                  <a:lnTo>
                    <a:pt x="150469" y="487636"/>
                  </a:lnTo>
                  <a:lnTo>
                    <a:pt x="171964" y="481046"/>
                  </a:lnTo>
                  <a:lnTo>
                    <a:pt x="193460" y="474456"/>
                  </a:lnTo>
                  <a:lnTo>
                    <a:pt x="214956" y="467867"/>
                  </a:lnTo>
                  <a:lnTo>
                    <a:pt x="236451" y="461277"/>
                  </a:lnTo>
                  <a:lnTo>
                    <a:pt x="257947" y="454687"/>
                  </a:lnTo>
                  <a:lnTo>
                    <a:pt x="279442" y="448098"/>
                  </a:lnTo>
                  <a:lnTo>
                    <a:pt x="300938" y="441508"/>
                  </a:lnTo>
                  <a:lnTo>
                    <a:pt x="322434" y="434918"/>
                  </a:lnTo>
                  <a:lnTo>
                    <a:pt x="343929" y="428329"/>
                  </a:lnTo>
                  <a:lnTo>
                    <a:pt x="365425" y="421739"/>
                  </a:lnTo>
                  <a:lnTo>
                    <a:pt x="386920" y="415149"/>
                  </a:lnTo>
                  <a:lnTo>
                    <a:pt x="408416" y="408560"/>
                  </a:lnTo>
                  <a:lnTo>
                    <a:pt x="429912" y="401970"/>
                  </a:lnTo>
                  <a:lnTo>
                    <a:pt x="451407" y="395380"/>
                  </a:lnTo>
                  <a:lnTo>
                    <a:pt x="472903" y="388791"/>
                  </a:lnTo>
                  <a:lnTo>
                    <a:pt x="494398" y="382201"/>
                  </a:lnTo>
                  <a:lnTo>
                    <a:pt x="515894" y="375611"/>
                  </a:lnTo>
                  <a:lnTo>
                    <a:pt x="537390" y="369022"/>
                  </a:lnTo>
                  <a:lnTo>
                    <a:pt x="558885" y="362432"/>
                  </a:lnTo>
                  <a:lnTo>
                    <a:pt x="580381" y="355842"/>
                  </a:lnTo>
                  <a:lnTo>
                    <a:pt x="601876" y="349252"/>
                  </a:lnTo>
                  <a:lnTo>
                    <a:pt x="623372" y="342663"/>
                  </a:lnTo>
                  <a:lnTo>
                    <a:pt x="644868" y="336073"/>
                  </a:lnTo>
                  <a:lnTo>
                    <a:pt x="666363" y="329483"/>
                  </a:lnTo>
                  <a:lnTo>
                    <a:pt x="687859" y="322894"/>
                  </a:lnTo>
                  <a:lnTo>
                    <a:pt x="709354" y="316304"/>
                  </a:lnTo>
                  <a:lnTo>
                    <a:pt x="730850" y="309714"/>
                  </a:lnTo>
                  <a:lnTo>
                    <a:pt x="752346" y="303125"/>
                  </a:lnTo>
                  <a:lnTo>
                    <a:pt x="773841" y="296535"/>
                  </a:lnTo>
                  <a:lnTo>
                    <a:pt x="795337" y="289945"/>
                  </a:lnTo>
                  <a:lnTo>
                    <a:pt x="816832" y="283356"/>
                  </a:lnTo>
                  <a:lnTo>
                    <a:pt x="838328" y="276766"/>
                  </a:lnTo>
                  <a:lnTo>
                    <a:pt x="859824" y="270176"/>
                  </a:lnTo>
                  <a:lnTo>
                    <a:pt x="881319" y="263587"/>
                  </a:lnTo>
                  <a:lnTo>
                    <a:pt x="902815" y="256997"/>
                  </a:lnTo>
                  <a:lnTo>
                    <a:pt x="924310" y="250407"/>
                  </a:lnTo>
                  <a:lnTo>
                    <a:pt x="945806" y="243818"/>
                  </a:lnTo>
                  <a:lnTo>
                    <a:pt x="967302" y="237228"/>
                  </a:lnTo>
                  <a:lnTo>
                    <a:pt x="988797" y="230638"/>
                  </a:lnTo>
                  <a:lnTo>
                    <a:pt x="1010293" y="224049"/>
                  </a:lnTo>
                  <a:lnTo>
                    <a:pt x="1031788" y="217459"/>
                  </a:lnTo>
                  <a:lnTo>
                    <a:pt x="1053284" y="210869"/>
                  </a:lnTo>
                  <a:lnTo>
                    <a:pt x="1074780" y="204280"/>
                  </a:lnTo>
                  <a:lnTo>
                    <a:pt x="1096275" y="197690"/>
                  </a:lnTo>
                  <a:lnTo>
                    <a:pt x="1117771" y="191100"/>
                  </a:lnTo>
                  <a:lnTo>
                    <a:pt x="1139266" y="184511"/>
                  </a:lnTo>
                  <a:lnTo>
                    <a:pt x="1160762" y="177921"/>
                  </a:lnTo>
                  <a:lnTo>
                    <a:pt x="1182258" y="171331"/>
                  </a:lnTo>
                  <a:lnTo>
                    <a:pt x="1203753" y="164741"/>
                  </a:lnTo>
                  <a:lnTo>
                    <a:pt x="1225249" y="158152"/>
                  </a:lnTo>
                  <a:lnTo>
                    <a:pt x="1246744" y="151562"/>
                  </a:lnTo>
                  <a:lnTo>
                    <a:pt x="1268240" y="144972"/>
                  </a:lnTo>
                  <a:lnTo>
                    <a:pt x="1289736" y="138383"/>
                  </a:lnTo>
                  <a:lnTo>
                    <a:pt x="1311231" y="131793"/>
                  </a:lnTo>
                  <a:lnTo>
                    <a:pt x="1332727" y="125203"/>
                  </a:lnTo>
                  <a:lnTo>
                    <a:pt x="1354222" y="118614"/>
                  </a:lnTo>
                  <a:lnTo>
                    <a:pt x="1375718" y="112024"/>
                  </a:lnTo>
                  <a:lnTo>
                    <a:pt x="1397214" y="105434"/>
                  </a:lnTo>
                  <a:lnTo>
                    <a:pt x="1418709" y="98845"/>
                  </a:lnTo>
                  <a:lnTo>
                    <a:pt x="1440205" y="92255"/>
                  </a:lnTo>
                  <a:lnTo>
                    <a:pt x="1461700" y="85665"/>
                  </a:lnTo>
                  <a:lnTo>
                    <a:pt x="1483196" y="79076"/>
                  </a:lnTo>
                  <a:lnTo>
                    <a:pt x="1504692" y="72486"/>
                  </a:lnTo>
                  <a:lnTo>
                    <a:pt x="1526187" y="65896"/>
                  </a:lnTo>
                  <a:lnTo>
                    <a:pt x="1547683" y="59307"/>
                  </a:lnTo>
                  <a:lnTo>
                    <a:pt x="1569178" y="52717"/>
                  </a:lnTo>
                  <a:lnTo>
                    <a:pt x="1590674" y="46127"/>
                  </a:lnTo>
                  <a:lnTo>
                    <a:pt x="1612170" y="39538"/>
                  </a:lnTo>
                  <a:lnTo>
                    <a:pt x="1633665" y="32948"/>
                  </a:lnTo>
                  <a:lnTo>
                    <a:pt x="1655161" y="26358"/>
                  </a:lnTo>
                  <a:lnTo>
                    <a:pt x="1676656" y="19769"/>
                  </a:lnTo>
                  <a:lnTo>
                    <a:pt x="1698152" y="13179"/>
                  </a:lnTo>
                  <a:lnTo>
                    <a:pt x="1719648" y="6589"/>
                  </a:lnTo>
                  <a:lnTo>
                    <a:pt x="1741143" y="0"/>
                  </a:lnTo>
                  <a:lnTo>
                    <a:pt x="1741143" y="0"/>
                  </a:lnTo>
                </a:path>
              </a:pathLst>
            </a:custGeom>
            <a:ln w="13550" cap="flat">
              <a:solidFill>
                <a:srgbClr val="00C7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7141054" y="8087273"/>
              <a:ext cx="1569178" cy="481046"/>
            </a:xfrm>
            <a:custGeom>
              <a:avLst/>
              <a:pathLst>
                <a:path w="1569178" h="481046">
                  <a:moveTo>
                    <a:pt x="0" y="481046"/>
                  </a:moveTo>
                  <a:lnTo>
                    <a:pt x="21495" y="474456"/>
                  </a:lnTo>
                  <a:lnTo>
                    <a:pt x="42991" y="467867"/>
                  </a:lnTo>
                  <a:lnTo>
                    <a:pt x="64486" y="461277"/>
                  </a:lnTo>
                  <a:lnTo>
                    <a:pt x="85982" y="454687"/>
                  </a:lnTo>
                  <a:lnTo>
                    <a:pt x="107478" y="448098"/>
                  </a:lnTo>
                  <a:lnTo>
                    <a:pt x="128973" y="441508"/>
                  </a:lnTo>
                  <a:lnTo>
                    <a:pt x="150469" y="434918"/>
                  </a:lnTo>
                  <a:lnTo>
                    <a:pt x="171964" y="428329"/>
                  </a:lnTo>
                  <a:lnTo>
                    <a:pt x="193460" y="421739"/>
                  </a:lnTo>
                  <a:lnTo>
                    <a:pt x="214956" y="415149"/>
                  </a:lnTo>
                  <a:lnTo>
                    <a:pt x="236451" y="408560"/>
                  </a:lnTo>
                  <a:lnTo>
                    <a:pt x="257947" y="401970"/>
                  </a:lnTo>
                  <a:lnTo>
                    <a:pt x="279442" y="395380"/>
                  </a:lnTo>
                  <a:lnTo>
                    <a:pt x="300938" y="388791"/>
                  </a:lnTo>
                  <a:lnTo>
                    <a:pt x="322434" y="382201"/>
                  </a:lnTo>
                  <a:lnTo>
                    <a:pt x="343929" y="375611"/>
                  </a:lnTo>
                  <a:lnTo>
                    <a:pt x="365425" y="369022"/>
                  </a:lnTo>
                  <a:lnTo>
                    <a:pt x="386920" y="362432"/>
                  </a:lnTo>
                  <a:lnTo>
                    <a:pt x="408416" y="355842"/>
                  </a:lnTo>
                  <a:lnTo>
                    <a:pt x="429912" y="349252"/>
                  </a:lnTo>
                  <a:lnTo>
                    <a:pt x="451407" y="342663"/>
                  </a:lnTo>
                  <a:lnTo>
                    <a:pt x="472903" y="336073"/>
                  </a:lnTo>
                  <a:lnTo>
                    <a:pt x="494398" y="329483"/>
                  </a:lnTo>
                  <a:lnTo>
                    <a:pt x="515894" y="322894"/>
                  </a:lnTo>
                  <a:lnTo>
                    <a:pt x="537390" y="316304"/>
                  </a:lnTo>
                  <a:lnTo>
                    <a:pt x="558885" y="309714"/>
                  </a:lnTo>
                  <a:lnTo>
                    <a:pt x="580381" y="303125"/>
                  </a:lnTo>
                  <a:lnTo>
                    <a:pt x="601876" y="296535"/>
                  </a:lnTo>
                  <a:lnTo>
                    <a:pt x="623372" y="289945"/>
                  </a:lnTo>
                  <a:lnTo>
                    <a:pt x="644868" y="283356"/>
                  </a:lnTo>
                  <a:lnTo>
                    <a:pt x="666363" y="276766"/>
                  </a:lnTo>
                  <a:lnTo>
                    <a:pt x="687859" y="270176"/>
                  </a:lnTo>
                  <a:lnTo>
                    <a:pt x="709354" y="263587"/>
                  </a:lnTo>
                  <a:lnTo>
                    <a:pt x="730850" y="256997"/>
                  </a:lnTo>
                  <a:lnTo>
                    <a:pt x="752346" y="250407"/>
                  </a:lnTo>
                  <a:lnTo>
                    <a:pt x="773841" y="243818"/>
                  </a:lnTo>
                  <a:lnTo>
                    <a:pt x="795337" y="237228"/>
                  </a:lnTo>
                  <a:lnTo>
                    <a:pt x="816832" y="230638"/>
                  </a:lnTo>
                  <a:lnTo>
                    <a:pt x="838328" y="224049"/>
                  </a:lnTo>
                  <a:lnTo>
                    <a:pt x="859824" y="217459"/>
                  </a:lnTo>
                  <a:lnTo>
                    <a:pt x="881319" y="210869"/>
                  </a:lnTo>
                  <a:lnTo>
                    <a:pt x="902815" y="204280"/>
                  </a:lnTo>
                  <a:lnTo>
                    <a:pt x="924310" y="197690"/>
                  </a:lnTo>
                  <a:lnTo>
                    <a:pt x="945806" y="191100"/>
                  </a:lnTo>
                  <a:lnTo>
                    <a:pt x="967302" y="184511"/>
                  </a:lnTo>
                  <a:lnTo>
                    <a:pt x="988797" y="177921"/>
                  </a:lnTo>
                  <a:lnTo>
                    <a:pt x="1010293" y="171331"/>
                  </a:lnTo>
                  <a:lnTo>
                    <a:pt x="1031788" y="164741"/>
                  </a:lnTo>
                  <a:lnTo>
                    <a:pt x="1053284" y="158152"/>
                  </a:lnTo>
                  <a:lnTo>
                    <a:pt x="1074780" y="151562"/>
                  </a:lnTo>
                  <a:lnTo>
                    <a:pt x="1096275" y="144972"/>
                  </a:lnTo>
                  <a:lnTo>
                    <a:pt x="1117771" y="138383"/>
                  </a:lnTo>
                  <a:lnTo>
                    <a:pt x="1139266" y="131793"/>
                  </a:lnTo>
                  <a:lnTo>
                    <a:pt x="1160762" y="125203"/>
                  </a:lnTo>
                  <a:lnTo>
                    <a:pt x="1182258" y="118614"/>
                  </a:lnTo>
                  <a:lnTo>
                    <a:pt x="1203753" y="112024"/>
                  </a:lnTo>
                  <a:lnTo>
                    <a:pt x="1225249" y="105434"/>
                  </a:lnTo>
                  <a:lnTo>
                    <a:pt x="1246744" y="98845"/>
                  </a:lnTo>
                  <a:lnTo>
                    <a:pt x="1268240" y="92255"/>
                  </a:lnTo>
                  <a:lnTo>
                    <a:pt x="1289736" y="85665"/>
                  </a:lnTo>
                  <a:lnTo>
                    <a:pt x="1311231" y="79076"/>
                  </a:lnTo>
                  <a:lnTo>
                    <a:pt x="1332727" y="72486"/>
                  </a:lnTo>
                  <a:lnTo>
                    <a:pt x="1354222" y="65896"/>
                  </a:lnTo>
                  <a:lnTo>
                    <a:pt x="1375718" y="59307"/>
                  </a:lnTo>
                  <a:lnTo>
                    <a:pt x="1397214" y="52717"/>
                  </a:lnTo>
                  <a:lnTo>
                    <a:pt x="1418709" y="46127"/>
                  </a:lnTo>
                  <a:lnTo>
                    <a:pt x="1440205" y="39538"/>
                  </a:lnTo>
                  <a:lnTo>
                    <a:pt x="1461700" y="32948"/>
                  </a:lnTo>
                  <a:lnTo>
                    <a:pt x="1483196" y="26358"/>
                  </a:lnTo>
                  <a:lnTo>
                    <a:pt x="1504692" y="19769"/>
                  </a:lnTo>
                  <a:lnTo>
                    <a:pt x="1526187" y="13179"/>
                  </a:lnTo>
                  <a:lnTo>
                    <a:pt x="1547683" y="6589"/>
                  </a:lnTo>
                  <a:lnTo>
                    <a:pt x="1569178" y="0"/>
                  </a:lnTo>
                  <a:lnTo>
                    <a:pt x="1569178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4932643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4954348" y="8547205"/>
              <a:ext cx="74292" cy="21446"/>
            </a:xfrm>
            <a:custGeom>
              <a:avLst/>
              <a:pathLst>
                <a:path w="74292" h="21446">
                  <a:moveTo>
                    <a:pt x="61910" y="21446"/>
                  </a:moveTo>
                  <a:lnTo>
                    <a:pt x="74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4976364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4997860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5023042" y="8549634"/>
              <a:ext cx="65877" cy="19017"/>
            </a:xfrm>
            <a:custGeom>
              <a:avLst/>
              <a:pathLst>
                <a:path w="65877" h="19017">
                  <a:moveTo>
                    <a:pt x="54898" y="19017"/>
                  </a:moveTo>
                  <a:lnTo>
                    <a:pt x="65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5043398" y="8548976"/>
              <a:ext cx="68156" cy="19675"/>
            </a:xfrm>
            <a:custGeom>
              <a:avLst/>
              <a:pathLst>
                <a:path w="68156" h="19675">
                  <a:moveTo>
                    <a:pt x="56797" y="19675"/>
                  </a:moveTo>
                  <a:lnTo>
                    <a:pt x="68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5084417" y="8547837"/>
              <a:ext cx="72102" cy="20814"/>
            </a:xfrm>
            <a:custGeom>
              <a:avLst/>
              <a:pathLst>
                <a:path w="72102" h="20814">
                  <a:moveTo>
                    <a:pt x="60085" y="20814"/>
                  </a:moveTo>
                  <a:lnTo>
                    <a:pt x="72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5103839" y="8546640"/>
              <a:ext cx="76248" cy="22011"/>
            </a:xfrm>
            <a:custGeom>
              <a:avLst/>
              <a:pathLst>
                <a:path w="76248" h="22011">
                  <a:moveTo>
                    <a:pt x="63540" y="22011"/>
                  </a:moveTo>
                  <a:lnTo>
                    <a:pt x="76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5148991" y="8547888"/>
              <a:ext cx="71927" cy="20763"/>
            </a:xfrm>
            <a:custGeom>
              <a:avLst/>
              <a:pathLst>
                <a:path w="71927" h="20763">
                  <a:moveTo>
                    <a:pt x="59939" y="20763"/>
                  </a:moveTo>
                  <a:lnTo>
                    <a:pt x="71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5171343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5195517" y="8549929"/>
              <a:ext cx="64856" cy="18722"/>
            </a:xfrm>
            <a:custGeom>
              <a:avLst/>
              <a:pathLst>
                <a:path w="64856" h="18722">
                  <a:moveTo>
                    <a:pt x="54047" y="18722"/>
                  </a:moveTo>
                  <a:lnTo>
                    <a:pt x="6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5212587" y="8547373"/>
              <a:ext cx="73709" cy="21278"/>
            </a:xfrm>
            <a:custGeom>
              <a:avLst/>
              <a:pathLst>
                <a:path w="73709" h="21278">
                  <a:moveTo>
                    <a:pt x="61424" y="21278"/>
                  </a:moveTo>
                  <a:lnTo>
                    <a:pt x="73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5235728" y="8548323"/>
              <a:ext cx="70418" cy="20328"/>
            </a:xfrm>
            <a:custGeom>
              <a:avLst/>
              <a:pathLst>
                <a:path w="70418" h="20328">
                  <a:moveTo>
                    <a:pt x="58681" y="20328"/>
                  </a:moveTo>
                  <a:lnTo>
                    <a:pt x="70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5256046" y="8547643"/>
              <a:ext cx="72773" cy="21007"/>
            </a:xfrm>
            <a:custGeom>
              <a:avLst/>
              <a:pathLst>
                <a:path w="72773" h="21007">
                  <a:moveTo>
                    <a:pt x="60644" y="21007"/>
                  </a:moveTo>
                  <a:lnTo>
                    <a:pt x="72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5278821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5299824" y="8548098"/>
              <a:ext cx="71199" cy="20553"/>
            </a:xfrm>
            <a:custGeom>
              <a:avLst/>
              <a:pathLst>
                <a:path w="71199" h="20553">
                  <a:moveTo>
                    <a:pt x="59333" y="20553"/>
                  </a:moveTo>
                  <a:lnTo>
                    <a:pt x="711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5325277" y="8550383"/>
              <a:ext cx="63283" cy="18268"/>
            </a:xfrm>
            <a:custGeom>
              <a:avLst/>
              <a:pathLst>
                <a:path w="63283" h="18268">
                  <a:moveTo>
                    <a:pt x="52736" y="18268"/>
                  </a:moveTo>
                  <a:lnTo>
                    <a:pt x="63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5362094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5407592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5428892" y="8548153"/>
              <a:ext cx="71009" cy="20498"/>
            </a:xfrm>
            <a:custGeom>
              <a:avLst/>
              <a:pathLst>
                <a:path w="71009" h="20498">
                  <a:moveTo>
                    <a:pt x="59174" y="20498"/>
                  </a:moveTo>
                  <a:lnTo>
                    <a:pt x="7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5449267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5472943" y="8548764"/>
              <a:ext cx="68890" cy="19886"/>
            </a:xfrm>
            <a:custGeom>
              <a:avLst/>
              <a:pathLst>
                <a:path w="68890" h="19886">
                  <a:moveTo>
                    <a:pt x="57408" y="19886"/>
                  </a:moveTo>
                  <a:lnTo>
                    <a:pt x="68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5493574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5512438" y="8546746"/>
              <a:ext cx="75882" cy="21905"/>
            </a:xfrm>
            <a:custGeom>
              <a:avLst/>
              <a:pathLst>
                <a:path w="75882" h="21905">
                  <a:moveTo>
                    <a:pt x="63235" y="21905"/>
                  </a:moveTo>
                  <a:lnTo>
                    <a:pt x="75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5556015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5577050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5643216" y="8547788"/>
              <a:ext cx="72273" cy="20863"/>
            </a:xfrm>
            <a:custGeom>
              <a:avLst/>
              <a:pathLst>
                <a:path w="72273" h="20863">
                  <a:moveTo>
                    <a:pt x="60228" y="20863"/>
                  </a:moveTo>
                  <a:lnTo>
                    <a:pt x="72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5683125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5725633" y="8545729"/>
              <a:ext cx="79405" cy="22922"/>
            </a:xfrm>
            <a:custGeom>
              <a:avLst/>
              <a:pathLst>
                <a:path w="79405" h="22922">
                  <a:moveTo>
                    <a:pt x="66170" y="22922"/>
                  </a:moveTo>
                  <a:lnTo>
                    <a:pt x="79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5748357" y="8546438"/>
              <a:ext cx="76948" cy="22213"/>
            </a:xfrm>
            <a:custGeom>
              <a:avLst/>
              <a:pathLst>
                <a:path w="76948" h="22213">
                  <a:moveTo>
                    <a:pt x="64123" y="22213"/>
                  </a:moveTo>
                  <a:lnTo>
                    <a:pt x="76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5790603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5810707" y="8545204"/>
              <a:ext cx="81222" cy="23447"/>
            </a:xfrm>
            <a:custGeom>
              <a:avLst/>
              <a:pathLst>
                <a:path w="81222" h="23447">
                  <a:moveTo>
                    <a:pt x="67685" y="23447"/>
                  </a:moveTo>
                  <a:lnTo>
                    <a:pt x="812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5832794" y="8545546"/>
              <a:ext cx="80039" cy="23105"/>
            </a:xfrm>
            <a:custGeom>
              <a:avLst/>
              <a:pathLst>
                <a:path w="80039" h="23105">
                  <a:moveTo>
                    <a:pt x="66699" y="23105"/>
                  </a:moveTo>
                  <a:lnTo>
                    <a:pt x="80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5896853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5920210" y="8546373"/>
              <a:ext cx="77172" cy="22277"/>
            </a:xfrm>
            <a:custGeom>
              <a:avLst/>
              <a:pathLst>
                <a:path w="77172" h="22277">
                  <a:moveTo>
                    <a:pt x="64310" y="22277"/>
                  </a:moveTo>
                  <a:lnTo>
                    <a:pt x="77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5941276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5960670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5982317" y="8545000"/>
              <a:ext cx="81931" cy="23651"/>
            </a:xfrm>
            <a:custGeom>
              <a:avLst/>
              <a:pathLst>
                <a:path w="81931" h="23651">
                  <a:moveTo>
                    <a:pt x="68275" y="23651"/>
                  </a:moveTo>
                  <a:lnTo>
                    <a:pt x="81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6004714" y="8545520"/>
              <a:ext cx="80127" cy="23130"/>
            </a:xfrm>
            <a:custGeom>
              <a:avLst/>
              <a:pathLst>
                <a:path w="80127" h="23130">
                  <a:moveTo>
                    <a:pt x="66773" y="23130"/>
                  </a:moveTo>
                  <a:lnTo>
                    <a:pt x="80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6026618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6047532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6068901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6090523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6109163" y="8543771"/>
              <a:ext cx="86186" cy="24879"/>
            </a:xfrm>
            <a:custGeom>
              <a:avLst/>
              <a:pathLst>
                <a:path w="86186" h="24879">
                  <a:moveTo>
                    <a:pt x="71821" y="24879"/>
                  </a:moveTo>
                  <a:lnTo>
                    <a:pt x="86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6130918" y="8543921"/>
              <a:ext cx="85667" cy="24730"/>
            </a:xfrm>
            <a:custGeom>
              <a:avLst/>
              <a:pathLst>
                <a:path w="85667" h="24730">
                  <a:moveTo>
                    <a:pt x="71389" y="24730"/>
                  </a:moveTo>
                  <a:lnTo>
                    <a:pt x="8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6152473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6195464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6220719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6241079" y="8545470"/>
              <a:ext cx="80302" cy="23181"/>
            </a:xfrm>
            <a:custGeom>
              <a:avLst/>
              <a:pathLst>
                <a:path w="80302" h="23181">
                  <a:moveTo>
                    <a:pt x="66918" y="23181"/>
                  </a:moveTo>
                  <a:lnTo>
                    <a:pt x="80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6256965" y="8542231"/>
              <a:ext cx="91521" cy="26420"/>
            </a:xfrm>
            <a:custGeom>
              <a:avLst/>
              <a:pathLst>
                <a:path w="91521" h="26420">
                  <a:moveTo>
                    <a:pt x="76268" y="26420"/>
                  </a:moveTo>
                  <a:lnTo>
                    <a:pt x="915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6279484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6301140" y="8542915"/>
              <a:ext cx="89153" cy="25736"/>
            </a:xfrm>
            <a:custGeom>
              <a:avLst/>
              <a:pathLst>
                <a:path w="89153" h="25736">
                  <a:moveTo>
                    <a:pt x="74294" y="25736"/>
                  </a:moveTo>
                  <a:lnTo>
                    <a:pt x="89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6321716" y="8542384"/>
              <a:ext cx="90992" cy="26267"/>
            </a:xfrm>
            <a:custGeom>
              <a:avLst/>
              <a:pathLst>
                <a:path w="90992" h="26267">
                  <a:moveTo>
                    <a:pt x="75827" y="26267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6343971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6366565" y="8543457"/>
              <a:ext cx="87276" cy="25194"/>
            </a:xfrm>
            <a:custGeom>
              <a:avLst/>
              <a:pathLst>
                <a:path w="87276" h="25194">
                  <a:moveTo>
                    <a:pt x="72730" y="25194"/>
                  </a:moveTo>
                  <a:lnTo>
                    <a:pt x="87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6387053" y="8542875"/>
              <a:ext cx="89291" cy="25776"/>
            </a:xfrm>
            <a:custGeom>
              <a:avLst/>
              <a:pathLst>
                <a:path w="89291" h="25776">
                  <a:moveTo>
                    <a:pt x="74409" y="25776"/>
                  </a:moveTo>
                  <a:lnTo>
                    <a:pt x="892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6405125" y="8540898"/>
              <a:ext cx="96140" cy="27753"/>
            </a:xfrm>
            <a:custGeom>
              <a:avLst/>
              <a:pathLst>
                <a:path w="96140" h="27753">
                  <a:moveTo>
                    <a:pt x="80117" y="27753"/>
                  </a:moveTo>
                  <a:lnTo>
                    <a:pt x="96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6448912" y="8541358"/>
              <a:ext cx="94548" cy="27293"/>
            </a:xfrm>
            <a:custGeom>
              <a:avLst/>
              <a:pathLst>
                <a:path w="94548" h="27293">
                  <a:moveTo>
                    <a:pt x="78790" y="27293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6491354" y="8541040"/>
              <a:ext cx="95646" cy="27610"/>
            </a:xfrm>
            <a:custGeom>
              <a:avLst/>
              <a:pathLst>
                <a:path w="95646" h="27610">
                  <a:moveTo>
                    <a:pt x="79705" y="27610"/>
                  </a:moveTo>
                  <a:lnTo>
                    <a:pt x="95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6536328" y="8542185"/>
              <a:ext cx="91681" cy="26466"/>
            </a:xfrm>
            <a:custGeom>
              <a:avLst/>
              <a:pathLst>
                <a:path w="91681" h="26466">
                  <a:moveTo>
                    <a:pt x="76400" y="26466"/>
                  </a:moveTo>
                  <a:lnTo>
                    <a:pt x="91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6555207" y="8540674"/>
              <a:ext cx="96914" cy="27976"/>
            </a:xfrm>
            <a:custGeom>
              <a:avLst/>
              <a:pathLst>
                <a:path w="96914" h="27976">
                  <a:moveTo>
                    <a:pt x="80762" y="27976"/>
                  </a:moveTo>
                  <a:lnTo>
                    <a:pt x="96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6576909" y="8540794"/>
              <a:ext cx="96502" cy="27857"/>
            </a:xfrm>
            <a:custGeom>
              <a:avLst/>
              <a:pathLst>
                <a:path w="96502" h="27857">
                  <a:moveTo>
                    <a:pt x="80418" y="27857"/>
                  </a:moveTo>
                  <a:lnTo>
                    <a:pt x="96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6598631" y="8540924"/>
              <a:ext cx="96048" cy="27726"/>
            </a:xfrm>
            <a:custGeom>
              <a:avLst/>
              <a:pathLst>
                <a:path w="96048" h="27726">
                  <a:moveTo>
                    <a:pt x="80040" y="27726"/>
                  </a:moveTo>
                  <a:lnTo>
                    <a:pt x="960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6627419" y="8545135"/>
              <a:ext cx="81463" cy="23516"/>
            </a:xfrm>
            <a:custGeom>
              <a:avLst/>
              <a:pathLst>
                <a:path w="81463" h="23516">
                  <a:moveTo>
                    <a:pt x="67886" y="23516"/>
                  </a:moveTo>
                  <a:lnTo>
                    <a:pt x="814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6641045" y="8540591"/>
              <a:ext cx="97203" cy="28060"/>
            </a:xfrm>
            <a:custGeom>
              <a:avLst/>
              <a:pathLst>
                <a:path w="97203" h="28060">
                  <a:moveTo>
                    <a:pt x="81003" y="28060"/>
                  </a:moveTo>
                  <a:lnTo>
                    <a:pt x="972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6702186" y="8538659"/>
              <a:ext cx="103894" cy="29991"/>
            </a:xfrm>
            <a:custGeom>
              <a:avLst/>
              <a:pathLst>
                <a:path w="103894" h="29991">
                  <a:moveTo>
                    <a:pt x="86578" y="29991"/>
                  </a:moveTo>
                  <a:lnTo>
                    <a:pt x="103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6724326" y="8539031"/>
              <a:ext cx="102606" cy="29619"/>
            </a:xfrm>
            <a:custGeom>
              <a:avLst/>
              <a:pathLst>
                <a:path w="102606" h="29619">
                  <a:moveTo>
                    <a:pt x="85505" y="29619"/>
                  </a:moveTo>
                  <a:lnTo>
                    <a:pt x="10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6746016" y="8539144"/>
              <a:ext cx="102216" cy="29507"/>
            </a:xfrm>
            <a:custGeom>
              <a:avLst/>
              <a:pathLst>
                <a:path w="102216" h="29507">
                  <a:moveTo>
                    <a:pt x="85180" y="29507"/>
                  </a:moveTo>
                  <a:lnTo>
                    <a:pt x="10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6767000" y="8538848"/>
              <a:ext cx="103240" cy="29802"/>
            </a:xfrm>
            <a:custGeom>
              <a:avLst/>
              <a:pathLst>
                <a:path w="103240" h="29802">
                  <a:moveTo>
                    <a:pt x="86033" y="29802"/>
                  </a:moveTo>
                  <a:lnTo>
                    <a:pt x="103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6813602" y="8540933"/>
              <a:ext cx="96018" cy="27718"/>
            </a:xfrm>
            <a:custGeom>
              <a:avLst/>
              <a:pathLst>
                <a:path w="96018" h="27718">
                  <a:moveTo>
                    <a:pt x="80015" y="27718"/>
                  </a:moveTo>
                  <a:lnTo>
                    <a:pt x="960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6872797" y="8537878"/>
              <a:ext cx="106601" cy="30773"/>
            </a:xfrm>
            <a:custGeom>
              <a:avLst/>
              <a:pathLst>
                <a:path w="106601" h="30773">
                  <a:moveTo>
                    <a:pt x="88834" y="30773"/>
                  </a:moveTo>
                  <a:lnTo>
                    <a:pt x="1066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6915459" y="8536347"/>
              <a:ext cx="107260" cy="32304"/>
            </a:xfrm>
            <a:custGeom>
              <a:avLst/>
              <a:pathLst>
                <a:path w="107260" h="32304">
                  <a:moveTo>
                    <a:pt x="88609" y="32304"/>
                  </a:moveTo>
                  <a:lnTo>
                    <a:pt x="10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6938166" y="8538387"/>
              <a:ext cx="104837" cy="30264"/>
            </a:xfrm>
            <a:custGeom>
              <a:avLst/>
              <a:pathLst>
                <a:path w="104837" h="30264">
                  <a:moveTo>
                    <a:pt x="87364" y="30264"/>
                  </a:moveTo>
                  <a:lnTo>
                    <a:pt x="1048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6960481" y="8486636"/>
              <a:ext cx="103198" cy="82015"/>
            </a:xfrm>
            <a:custGeom>
              <a:avLst/>
              <a:pathLst>
                <a:path w="103198" h="82015">
                  <a:moveTo>
                    <a:pt x="55847" y="82015"/>
                  </a:moveTo>
                  <a:lnTo>
                    <a:pt x="103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6982578" y="8539208"/>
              <a:ext cx="101995" cy="29443"/>
            </a:xfrm>
            <a:custGeom>
              <a:avLst/>
              <a:pathLst>
                <a:path w="101995" h="29443">
                  <a:moveTo>
                    <a:pt x="84996" y="29443"/>
                  </a:moveTo>
                  <a:lnTo>
                    <a:pt x="101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6999320" y="8497692"/>
              <a:ext cx="111503" cy="70959"/>
            </a:xfrm>
            <a:custGeom>
              <a:avLst/>
              <a:pathLst>
                <a:path w="111503" h="70959">
                  <a:moveTo>
                    <a:pt x="70534" y="70959"/>
                  </a:moveTo>
                  <a:lnTo>
                    <a:pt x="1115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7022148" y="8499527"/>
              <a:ext cx="108838" cy="69124"/>
            </a:xfrm>
            <a:custGeom>
              <a:avLst/>
              <a:pathLst>
                <a:path w="108838" h="69124">
                  <a:moveTo>
                    <a:pt x="68928" y="69124"/>
                  </a:moveTo>
                  <a:lnTo>
                    <a:pt x="1088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7043691" y="8495242"/>
              <a:ext cx="108742" cy="73408"/>
            </a:xfrm>
            <a:custGeom>
              <a:avLst/>
              <a:pathLst>
                <a:path w="108742" h="73408">
                  <a:moveTo>
                    <a:pt x="66360" y="73408"/>
                  </a:moveTo>
                  <a:lnTo>
                    <a:pt x="108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7065006" y="8439708"/>
              <a:ext cx="109105" cy="94488"/>
            </a:xfrm>
            <a:custGeom>
              <a:avLst/>
              <a:pathLst>
                <a:path w="109105" h="94488">
                  <a:moveTo>
                    <a:pt x="54552" y="94488"/>
                  </a:moveTo>
                  <a:lnTo>
                    <a:pt x="109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7087842" y="8446519"/>
              <a:ext cx="106424" cy="92166"/>
            </a:xfrm>
            <a:custGeom>
              <a:avLst/>
              <a:pathLst>
                <a:path w="106424" h="92166">
                  <a:moveTo>
                    <a:pt x="53212" y="92166"/>
                  </a:moveTo>
                  <a:lnTo>
                    <a:pt x="106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7110622" y="8515954"/>
              <a:ext cx="103854" cy="52696"/>
            </a:xfrm>
            <a:custGeom>
              <a:avLst/>
              <a:pathLst>
                <a:path w="103854" h="52696">
                  <a:moveTo>
                    <a:pt x="73429" y="52696"/>
                  </a:moveTo>
                  <a:lnTo>
                    <a:pt x="103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7133226" y="8502227"/>
              <a:ext cx="101638" cy="66424"/>
            </a:xfrm>
            <a:custGeom>
              <a:avLst/>
              <a:pathLst>
                <a:path w="101638" h="66424">
                  <a:moveTo>
                    <a:pt x="63288" y="66424"/>
                  </a:moveTo>
                  <a:lnTo>
                    <a:pt x="101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7151591" y="8496669"/>
              <a:ext cx="107899" cy="71982"/>
            </a:xfrm>
            <a:custGeom>
              <a:avLst/>
              <a:pathLst>
                <a:path w="107899" h="71982">
                  <a:moveTo>
                    <a:pt x="66339" y="71982"/>
                  </a:moveTo>
                  <a:lnTo>
                    <a:pt x="10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7172713" y="8404195"/>
              <a:ext cx="108647" cy="94091"/>
            </a:xfrm>
            <a:custGeom>
              <a:avLst/>
              <a:pathLst>
                <a:path w="108647" h="94091">
                  <a:moveTo>
                    <a:pt x="54323" y="94091"/>
                  </a:moveTo>
                  <a:lnTo>
                    <a:pt x="1086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7194541" y="8522490"/>
              <a:ext cx="107981" cy="46161"/>
            </a:xfrm>
            <a:custGeom>
              <a:avLst/>
              <a:pathLst>
                <a:path w="107981" h="46161">
                  <a:moveTo>
                    <a:pt x="81330" y="46161"/>
                  </a:moveTo>
                  <a:lnTo>
                    <a:pt x="107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7217647" y="8452051"/>
              <a:ext cx="104760" cy="90725"/>
            </a:xfrm>
            <a:custGeom>
              <a:avLst/>
              <a:pathLst>
                <a:path w="104760" h="90725">
                  <a:moveTo>
                    <a:pt x="52380" y="90725"/>
                  </a:moveTo>
                  <a:lnTo>
                    <a:pt x="104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7247576" y="8467930"/>
              <a:ext cx="87894" cy="76119"/>
            </a:xfrm>
            <a:custGeom>
              <a:avLst/>
              <a:pathLst>
                <a:path w="87894" h="76119">
                  <a:moveTo>
                    <a:pt x="43947" y="76119"/>
                  </a:moveTo>
                  <a:lnTo>
                    <a:pt x="87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7258913" y="8462649"/>
              <a:ext cx="108211" cy="93713"/>
            </a:xfrm>
            <a:custGeom>
              <a:avLst/>
              <a:pathLst>
                <a:path w="108211" h="93713">
                  <a:moveTo>
                    <a:pt x="54105" y="93713"/>
                  </a:moveTo>
                  <a:lnTo>
                    <a:pt x="108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7280953" y="8477794"/>
              <a:ext cx="107123" cy="90857"/>
            </a:xfrm>
            <a:custGeom>
              <a:avLst/>
              <a:pathLst>
                <a:path w="107123" h="90857">
                  <a:moveTo>
                    <a:pt x="54666" y="90857"/>
                  </a:moveTo>
                  <a:lnTo>
                    <a:pt x="107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7300400" y="8471209"/>
              <a:ext cx="111221" cy="96320"/>
            </a:xfrm>
            <a:custGeom>
              <a:avLst/>
              <a:pathLst>
                <a:path w="111221" h="96320">
                  <a:moveTo>
                    <a:pt x="55610" y="96320"/>
                  </a:moveTo>
                  <a:lnTo>
                    <a:pt x="1112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7320216" y="8412364"/>
              <a:ext cx="114579" cy="99229"/>
            </a:xfrm>
            <a:custGeom>
              <a:avLst/>
              <a:pathLst>
                <a:path w="114579" h="99229">
                  <a:moveTo>
                    <a:pt x="57289" y="99229"/>
                  </a:moveTo>
                  <a:lnTo>
                    <a:pt x="1145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7341773" y="8427254"/>
              <a:ext cx="114457" cy="99122"/>
            </a:xfrm>
            <a:custGeom>
              <a:avLst/>
              <a:pathLst>
                <a:path w="114457" h="99122">
                  <a:moveTo>
                    <a:pt x="57228" y="99122"/>
                  </a:moveTo>
                  <a:lnTo>
                    <a:pt x="114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7364641" y="8424622"/>
              <a:ext cx="111712" cy="96746"/>
            </a:xfrm>
            <a:custGeom>
              <a:avLst/>
              <a:pathLst>
                <a:path w="111712" h="96746">
                  <a:moveTo>
                    <a:pt x="55856" y="96746"/>
                  </a:moveTo>
                  <a:lnTo>
                    <a:pt x="111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7392835" y="8540270"/>
              <a:ext cx="98315" cy="28381"/>
            </a:xfrm>
            <a:custGeom>
              <a:avLst/>
              <a:pathLst>
                <a:path w="98315" h="28381">
                  <a:moveTo>
                    <a:pt x="81929" y="28381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408765" y="8411930"/>
              <a:ext cx="109447" cy="94784"/>
            </a:xfrm>
            <a:custGeom>
              <a:avLst/>
              <a:pathLst>
                <a:path w="109447" h="94784">
                  <a:moveTo>
                    <a:pt x="54723" y="94784"/>
                  </a:moveTo>
                  <a:lnTo>
                    <a:pt x="109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7430636" y="8407281"/>
              <a:ext cx="108695" cy="94132"/>
            </a:xfrm>
            <a:custGeom>
              <a:avLst/>
              <a:pathLst>
                <a:path w="108695" h="94132">
                  <a:moveTo>
                    <a:pt x="54347" y="94132"/>
                  </a:moveTo>
                  <a:lnTo>
                    <a:pt x="108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7448362" y="8463015"/>
              <a:ext cx="116235" cy="100662"/>
            </a:xfrm>
            <a:custGeom>
              <a:avLst/>
              <a:pathLst>
                <a:path w="116235" h="100662">
                  <a:moveTo>
                    <a:pt x="58117" y="100662"/>
                  </a:moveTo>
                  <a:lnTo>
                    <a:pt x="1162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7471179" y="8344099"/>
              <a:ext cx="113591" cy="98372"/>
            </a:xfrm>
            <a:custGeom>
              <a:avLst/>
              <a:pathLst>
                <a:path w="113591" h="98372">
                  <a:moveTo>
                    <a:pt x="56795" y="98372"/>
                  </a:moveTo>
                  <a:lnTo>
                    <a:pt x="113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7493326" y="8418900"/>
              <a:ext cx="112288" cy="97244"/>
            </a:xfrm>
            <a:custGeom>
              <a:avLst/>
              <a:pathLst>
                <a:path w="112288" h="97244">
                  <a:moveTo>
                    <a:pt x="56144" y="97244"/>
                  </a:moveTo>
                  <a:lnTo>
                    <a:pt x="112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7515520" y="8384467"/>
              <a:ext cx="110891" cy="96035"/>
            </a:xfrm>
            <a:custGeom>
              <a:avLst/>
              <a:pathLst>
                <a:path w="110891" h="96035">
                  <a:moveTo>
                    <a:pt x="55445" y="96035"/>
                  </a:moveTo>
                  <a:lnTo>
                    <a:pt x="110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7538604" y="8377930"/>
              <a:ext cx="107716" cy="93284"/>
            </a:xfrm>
            <a:custGeom>
              <a:avLst/>
              <a:pathLst>
                <a:path w="107716" h="93284">
                  <a:moveTo>
                    <a:pt x="53858" y="93284"/>
                  </a:moveTo>
                  <a:lnTo>
                    <a:pt x="10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7561781" y="8538527"/>
              <a:ext cx="104352" cy="30123"/>
            </a:xfrm>
            <a:custGeom>
              <a:avLst/>
              <a:pathLst>
                <a:path w="104352" h="30123">
                  <a:moveTo>
                    <a:pt x="86960" y="30123"/>
                  </a:moveTo>
                  <a:lnTo>
                    <a:pt x="104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7584920" y="8364760"/>
              <a:ext cx="101065" cy="87525"/>
            </a:xfrm>
            <a:custGeom>
              <a:avLst/>
              <a:pathLst>
                <a:path w="101065" h="87525">
                  <a:moveTo>
                    <a:pt x="50532" y="87525"/>
                  </a:moveTo>
                  <a:lnTo>
                    <a:pt x="101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7602665" y="8356901"/>
              <a:ext cx="108567" cy="94021"/>
            </a:xfrm>
            <a:custGeom>
              <a:avLst/>
              <a:pathLst>
                <a:path w="108567" h="94021">
                  <a:moveTo>
                    <a:pt x="54283" y="94021"/>
                  </a:moveTo>
                  <a:lnTo>
                    <a:pt x="1085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7625566" y="8365959"/>
              <a:ext cx="105757" cy="91588"/>
            </a:xfrm>
            <a:custGeom>
              <a:avLst/>
              <a:pathLst>
                <a:path w="105757" h="91588">
                  <a:moveTo>
                    <a:pt x="52878" y="91588"/>
                  </a:moveTo>
                  <a:lnTo>
                    <a:pt x="10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7647265" y="8426159"/>
              <a:ext cx="105349" cy="91235"/>
            </a:xfrm>
            <a:custGeom>
              <a:avLst/>
              <a:pathLst>
                <a:path w="105349" h="91235">
                  <a:moveTo>
                    <a:pt x="52674" y="91235"/>
                  </a:moveTo>
                  <a:lnTo>
                    <a:pt x="105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7669103" y="8337330"/>
              <a:ext cx="104664" cy="90641"/>
            </a:xfrm>
            <a:custGeom>
              <a:avLst/>
              <a:pathLst>
                <a:path w="104664" h="90641">
                  <a:moveTo>
                    <a:pt x="52332" y="90641"/>
                  </a:moveTo>
                  <a:lnTo>
                    <a:pt x="104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7691563" y="8412856"/>
              <a:ext cx="102734" cy="88971"/>
            </a:xfrm>
            <a:custGeom>
              <a:avLst/>
              <a:pathLst>
                <a:path w="102734" h="88971">
                  <a:moveTo>
                    <a:pt x="51367" y="88971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7714058" y="8311145"/>
              <a:ext cx="100736" cy="87240"/>
            </a:xfrm>
            <a:custGeom>
              <a:avLst/>
              <a:pathLst>
                <a:path w="100736" h="87240">
                  <a:moveTo>
                    <a:pt x="50368" y="87240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7736819" y="8411863"/>
              <a:ext cx="98207" cy="85049"/>
            </a:xfrm>
            <a:custGeom>
              <a:avLst/>
              <a:pathLst>
                <a:path w="98207" h="85049">
                  <a:moveTo>
                    <a:pt x="49103" y="85049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7754884" y="8391018"/>
              <a:ext cx="105066" cy="90990"/>
            </a:xfrm>
            <a:custGeom>
              <a:avLst/>
              <a:pathLst>
                <a:path w="105066" h="90990">
                  <a:moveTo>
                    <a:pt x="52533" y="90990"/>
                  </a:moveTo>
                  <a:lnTo>
                    <a:pt x="105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7778117" y="8334558"/>
              <a:ext cx="101592" cy="87982"/>
            </a:xfrm>
            <a:custGeom>
              <a:avLst/>
              <a:pathLst>
                <a:path w="101592" h="87982">
                  <a:moveTo>
                    <a:pt x="50796" y="87982"/>
                  </a:moveTo>
                  <a:lnTo>
                    <a:pt x="1015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7799444" y="8321609"/>
              <a:ext cx="101929" cy="88273"/>
            </a:xfrm>
            <a:custGeom>
              <a:avLst/>
              <a:pathLst>
                <a:path w="101929" h="88273">
                  <a:moveTo>
                    <a:pt x="50964" y="88273"/>
                  </a:moveTo>
                  <a:lnTo>
                    <a:pt x="101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7821029" y="8280273"/>
              <a:ext cx="101750" cy="88118"/>
            </a:xfrm>
            <a:custGeom>
              <a:avLst/>
              <a:pathLst>
                <a:path w="101750" h="88118">
                  <a:moveTo>
                    <a:pt x="50875" y="88118"/>
                  </a:moveTo>
                  <a:lnTo>
                    <a:pt x="1017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7843032" y="8357112"/>
              <a:ext cx="100736" cy="87240"/>
            </a:xfrm>
            <a:custGeom>
              <a:avLst/>
              <a:pathLst>
                <a:path w="100736" h="87240">
                  <a:moveTo>
                    <a:pt x="50368" y="87240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7867151" y="8329881"/>
              <a:ext cx="95489" cy="82696"/>
            </a:xfrm>
            <a:custGeom>
              <a:avLst/>
              <a:pathLst>
                <a:path w="95489" h="82696">
                  <a:moveTo>
                    <a:pt x="47744" y="82696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7888871" y="8284911"/>
              <a:ext cx="95041" cy="82308"/>
            </a:xfrm>
            <a:custGeom>
              <a:avLst/>
              <a:pathLst>
                <a:path w="95041" h="82308">
                  <a:moveTo>
                    <a:pt x="47520" y="82308"/>
                  </a:moveTo>
                  <a:lnTo>
                    <a:pt x="95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7908676" y="8275167"/>
              <a:ext cx="98422" cy="85236"/>
            </a:xfrm>
            <a:custGeom>
              <a:avLst/>
              <a:pathLst>
                <a:path w="98422" h="85236">
                  <a:moveTo>
                    <a:pt x="49211" y="85236"/>
                  </a:moveTo>
                  <a:lnTo>
                    <a:pt x="984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7930078" y="8297088"/>
              <a:ext cx="98609" cy="85398"/>
            </a:xfrm>
            <a:custGeom>
              <a:avLst/>
              <a:pathLst>
                <a:path w="98609" h="85398">
                  <a:moveTo>
                    <a:pt x="49304" y="85398"/>
                  </a:moveTo>
                  <a:lnTo>
                    <a:pt x="98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7951627" y="8334341"/>
              <a:ext cx="98502" cy="85306"/>
            </a:xfrm>
            <a:custGeom>
              <a:avLst/>
              <a:pathLst>
                <a:path w="98502" h="85306">
                  <a:moveTo>
                    <a:pt x="49251" y="85306"/>
                  </a:moveTo>
                  <a:lnTo>
                    <a:pt x="98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7973216" y="8308307"/>
              <a:ext cx="98315" cy="85143"/>
            </a:xfrm>
            <a:custGeom>
              <a:avLst/>
              <a:pathLst>
                <a:path w="98315" h="85143">
                  <a:moveTo>
                    <a:pt x="49157" y="85143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7998373" y="8369620"/>
              <a:ext cx="90992" cy="78802"/>
            </a:xfrm>
            <a:custGeom>
              <a:avLst/>
              <a:pathLst>
                <a:path w="90992" h="78802">
                  <a:moveTo>
                    <a:pt x="45496" y="78802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8028436" y="8255886"/>
              <a:ext cx="73857" cy="63962"/>
            </a:xfrm>
            <a:custGeom>
              <a:avLst/>
              <a:pathLst>
                <a:path w="73857" h="63962">
                  <a:moveTo>
                    <a:pt x="36928" y="63962"/>
                  </a:moveTo>
                  <a:lnTo>
                    <a:pt x="73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4928003" y="8544405"/>
              <a:ext cx="83990" cy="24245"/>
            </a:xfrm>
            <a:custGeom>
              <a:avLst/>
              <a:pathLst>
                <a:path w="83990" h="24245">
                  <a:moveTo>
                    <a:pt x="69991" y="24245"/>
                  </a:moveTo>
                  <a:lnTo>
                    <a:pt x="83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4950923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4972882" y="8545495"/>
              <a:ext cx="80215" cy="23156"/>
            </a:xfrm>
            <a:custGeom>
              <a:avLst/>
              <a:pathLst>
                <a:path w="80215" h="23156">
                  <a:moveTo>
                    <a:pt x="66846" y="23156"/>
                  </a:moveTo>
                  <a:lnTo>
                    <a:pt x="80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4993996" y="8545275"/>
              <a:ext cx="80978" cy="23376"/>
            </a:xfrm>
            <a:custGeom>
              <a:avLst/>
              <a:pathLst>
                <a:path w="80978" h="23376">
                  <a:moveTo>
                    <a:pt x="67481" y="23376"/>
                  </a:moveTo>
                  <a:lnTo>
                    <a:pt x="80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5015092" y="8545044"/>
              <a:ext cx="81777" cy="23606"/>
            </a:xfrm>
            <a:custGeom>
              <a:avLst/>
              <a:pathLst>
                <a:path w="81777" h="23606">
                  <a:moveTo>
                    <a:pt x="68147" y="23606"/>
                  </a:moveTo>
                  <a:lnTo>
                    <a:pt x="81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5037591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5057350" y="8544621"/>
              <a:ext cx="83244" cy="24030"/>
            </a:xfrm>
            <a:custGeom>
              <a:avLst/>
              <a:pathLst>
                <a:path w="83244" h="24030">
                  <a:moveTo>
                    <a:pt x="69370" y="24030"/>
                  </a:moveTo>
                  <a:lnTo>
                    <a:pt x="83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5079897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5101726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5123573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5145299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5166002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5187581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5231423" y="8545838"/>
              <a:ext cx="79027" cy="22813"/>
            </a:xfrm>
            <a:custGeom>
              <a:avLst/>
              <a:pathLst>
                <a:path w="79027" h="22813">
                  <a:moveTo>
                    <a:pt x="65856" y="22813"/>
                  </a:move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5251315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5274319" y="8545783"/>
              <a:ext cx="79217" cy="22868"/>
            </a:xfrm>
            <a:custGeom>
              <a:avLst/>
              <a:pathLst>
                <a:path w="79217" h="22868">
                  <a:moveTo>
                    <a:pt x="66014" y="22868"/>
                  </a:moveTo>
                  <a:lnTo>
                    <a:pt x="792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5296408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5317551" y="8545922"/>
              <a:ext cx="78737" cy="22729"/>
            </a:xfrm>
            <a:custGeom>
              <a:avLst/>
              <a:pathLst>
                <a:path w="78737" h="22729">
                  <a:moveTo>
                    <a:pt x="65614" y="22729"/>
                  </a:moveTo>
                  <a:lnTo>
                    <a:pt x="787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5359463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5382339" y="8546096"/>
              <a:ext cx="78134" cy="22555"/>
            </a:xfrm>
            <a:custGeom>
              <a:avLst/>
              <a:pathLst>
                <a:path w="78134" h="22555">
                  <a:moveTo>
                    <a:pt x="65112" y="22555"/>
                  </a:moveTo>
                  <a:lnTo>
                    <a:pt x="781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5404043" y="8546216"/>
              <a:ext cx="77716" cy="22434"/>
            </a:xfrm>
            <a:custGeom>
              <a:avLst/>
              <a:pathLst>
                <a:path w="77716" h="22434">
                  <a:moveTo>
                    <a:pt x="64763" y="22434"/>
                  </a:moveTo>
                  <a:lnTo>
                    <a:pt x="7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5424557" y="8545649"/>
              <a:ext cx="79680" cy="23001"/>
            </a:xfrm>
            <a:custGeom>
              <a:avLst/>
              <a:pathLst>
                <a:path w="79680" h="23001">
                  <a:moveTo>
                    <a:pt x="66400" y="23001"/>
                  </a:moveTo>
                  <a:lnTo>
                    <a:pt x="79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5446007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5465731" y="8544600"/>
              <a:ext cx="83314" cy="24050"/>
            </a:xfrm>
            <a:custGeom>
              <a:avLst/>
              <a:pathLst>
                <a:path w="83314" h="24050">
                  <a:moveTo>
                    <a:pt x="69428" y="24050"/>
                  </a:moveTo>
                  <a:lnTo>
                    <a:pt x="83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5487655" y="8544848"/>
              <a:ext cx="82457" cy="23803"/>
            </a:xfrm>
            <a:custGeom>
              <a:avLst/>
              <a:pathLst>
                <a:path w="82457" h="23803">
                  <a:moveTo>
                    <a:pt x="68714" y="23803"/>
                  </a:moveTo>
                  <a:lnTo>
                    <a:pt x="82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5508031" y="8544201"/>
              <a:ext cx="84697" cy="24450"/>
            </a:xfrm>
            <a:custGeom>
              <a:avLst/>
              <a:pathLst>
                <a:path w="84697" h="24450">
                  <a:moveTo>
                    <a:pt x="70581" y="24450"/>
                  </a:moveTo>
                  <a:lnTo>
                    <a:pt x="84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5550685" y="8544007"/>
              <a:ext cx="85371" cy="24644"/>
            </a:xfrm>
            <a:custGeom>
              <a:avLst/>
              <a:pathLst>
                <a:path w="85371" h="24644">
                  <a:moveTo>
                    <a:pt x="71143" y="24644"/>
                  </a:moveTo>
                  <a:lnTo>
                    <a:pt x="85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5571046" y="8543352"/>
              <a:ext cx="87640" cy="25299"/>
            </a:xfrm>
            <a:custGeom>
              <a:avLst/>
              <a:pathLst>
                <a:path w="87640" h="25299">
                  <a:moveTo>
                    <a:pt x="73033" y="25299"/>
                  </a:moveTo>
                  <a:lnTo>
                    <a:pt x="87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5594636" y="8544561"/>
              <a:ext cx="83452" cy="24090"/>
            </a:xfrm>
            <a:custGeom>
              <a:avLst/>
              <a:pathLst>
                <a:path w="83452" h="24090">
                  <a:moveTo>
                    <a:pt x="69543" y="24090"/>
                  </a:moveTo>
                  <a:lnTo>
                    <a:pt x="83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5615996" y="8544482"/>
              <a:ext cx="83723" cy="24168"/>
            </a:xfrm>
            <a:custGeom>
              <a:avLst/>
              <a:pathLst>
                <a:path w="83723" h="24168">
                  <a:moveTo>
                    <a:pt x="69769" y="24168"/>
                  </a:moveTo>
                  <a:lnTo>
                    <a:pt x="83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5638088" y="8544827"/>
              <a:ext cx="82530" cy="23824"/>
            </a:xfrm>
            <a:custGeom>
              <a:avLst/>
              <a:pathLst>
                <a:path w="82530" h="23824">
                  <a:moveTo>
                    <a:pt x="68775" y="23824"/>
                  </a:moveTo>
                  <a:lnTo>
                    <a:pt x="82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5657237" y="8543472"/>
              <a:ext cx="87224" cy="25179"/>
            </a:xfrm>
            <a:custGeom>
              <a:avLst/>
              <a:pathLst>
                <a:path w="87224" h="25179">
                  <a:moveTo>
                    <a:pt x="72686" y="25179"/>
                  </a:moveTo>
                  <a:lnTo>
                    <a:pt x="8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5677791" y="8542928"/>
              <a:ext cx="89106" cy="25722"/>
            </a:xfrm>
            <a:custGeom>
              <a:avLst/>
              <a:pathLst>
                <a:path w="89106" h="25722">
                  <a:moveTo>
                    <a:pt x="74255" y="25722"/>
                  </a:moveTo>
                  <a:lnTo>
                    <a:pt x="89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5741738" y="8542617"/>
              <a:ext cx="90187" cy="26034"/>
            </a:xfrm>
            <a:custGeom>
              <a:avLst/>
              <a:pathLst>
                <a:path w="90187" h="26034">
                  <a:moveTo>
                    <a:pt x="75155" y="26034"/>
                  </a:moveTo>
                  <a:lnTo>
                    <a:pt x="90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5764156" y="8543149"/>
              <a:ext cx="88342" cy="25502"/>
            </a:xfrm>
            <a:custGeom>
              <a:avLst/>
              <a:pathLst>
                <a:path w="88342" h="25502">
                  <a:moveTo>
                    <a:pt x="73618" y="25502"/>
                  </a:moveTo>
                  <a:lnTo>
                    <a:pt x="88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5787197" y="8544041"/>
              <a:ext cx="85251" cy="24609"/>
            </a:xfrm>
            <a:custGeom>
              <a:avLst/>
              <a:pathLst>
                <a:path w="85251" h="24609">
                  <a:moveTo>
                    <a:pt x="71042" y="24609"/>
                  </a:moveTo>
                  <a:lnTo>
                    <a:pt x="85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5805884" y="8542420"/>
              <a:ext cx="90868" cy="26231"/>
            </a:xfrm>
            <a:custGeom>
              <a:avLst/>
              <a:pathLst>
                <a:path w="90868" h="26231">
                  <a:moveTo>
                    <a:pt x="75723" y="26231"/>
                  </a:moveTo>
                  <a:lnTo>
                    <a:pt x="908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5847480" y="8541615"/>
              <a:ext cx="93657" cy="27036"/>
            </a:xfrm>
            <a:custGeom>
              <a:avLst/>
              <a:pathLst>
                <a:path w="93657" h="27036">
                  <a:moveTo>
                    <a:pt x="78048" y="27036"/>
                  </a:moveTo>
                  <a:lnTo>
                    <a:pt x="93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5868941" y="8541594"/>
              <a:ext cx="93727" cy="27056"/>
            </a:xfrm>
            <a:custGeom>
              <a:avLst/>
              <a:pathLst>
                <a:path w="93727" h="27056">
                  <a:moveTo>
                    <a:pt x="78106" y="27056"/>
                  </a:moveTo>
                  <a:lnTo>
                    <a:pt x="937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5891950" y="8542468"/>
              <a:ext cx="90700" cy="26183"/>
            </a:xfrm>
            <a:custGeom>
              <a:avLst/>
              <a:pathLst>
                <a:path w="90700" h="26183">
                  <a:moveTo>
                    <a:pt x="75583" y="26183"/>
                  </a:moveTo>
                  <a:lnTo>
                    <a:pt x="90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5913404" y="8542444"/>
              <a:ext cx="90784" cy="26207"/>
            </a:xfrm>
            <a:custGeom>
              <a:avLst/>
              <a:pathLst>
                <a:path w="90784" h="26207">
                  <a:moveTo>
                    <a:pt x="75653" y="26207"/>
                  </a:moveTo>
                  <a:lnTo>
                    <a:pt x="90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5935047" y="8542529"/>
              <a:ext cx="90488" cy="26121"/>
            </a:xfrm>
            <a:custGeom>
              <a:avLst/>
              <a:pathLst>
                <a:path w="90488" h="26121">
                  <a:moveTo>
                    <a:pt x="75407" y="26121"/>
                  </a:moveTo>
                  <a:lnTo>
                    <a:pt x="9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5955047" y="8541666"/>
              <a:ext cx="93480" cy="26985"/>
            </a:xfrm>
            <a:custGeom>
              <a:avLst/>
              <a:pathLst>
                <a:path w="93480" h="26985">
                  <a:moveTo>
                    <a:pt x="77900" y="26985"/>
                  </a:moveTo>
                  <a:lnTo>
                    <a:pt x="934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5997673" y="8541455"/>
              <a:ext cx="94211" cy="27196"/>
            </a:xfrm>
            <a:custGeom>
              <a:avLst/>
              <a:pathLst>
                <a:path w="94211" h="27196">
                  <a:moveTo>
                    <a:pt x="78509" y="27196"/>
                  </a:moveTo>
                  <a:lnTo>
                    <a:pt x="94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6018189" y="8540889"/>
              <a:ext cx="96170" cy="27762"/>
            </a:xfrm>
            <a:custGeom>
              <a:avLst/>
              <a:pathLst>
                <a:path w="96170" h="27762">
                  <a:moveTo>
                    <a:pt x="80142" y="27762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6813526" y="8518915"/>
              <a:ext cx="96170" cy="49736"/>
            </a:xfrm>
            <a:custGeom>
              <a:avLst/>
              <a:pathLst>
                <a:path w="96170" h="49736">
                  <a:moveTo>
                    <a:pt x="67455" y="49736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6877685" y="8520166"/>
              <a:ext cx="96827" cy="48484"/>
            </a:xfrm>
            <a:custGeom>
              <a:avLst/>
              <a:pathLst>
                <a:path w="96827" h="48484">
                  <a:moveTo>
                    <a:pt x="68834" y="48484"/>
                  </a:moveTo>
                  <a:lnTo>
                    <a:pt x="96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6899865" y="8497586"/>
              <a:ext cx="95457" cy="71065"/>
            </a:xfrm>
            <a:custGeom>
              <a:avLst/>
              <a:pathLst>
                <a:path w="95457" h="71065">
                  <a:moveTo>
                    <a:pt x="54428" y="71065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6920178" y="8512619"/>
              <a:ext cx="97823" cy="56032"/>
            </a:xfrm>
            <a:custGeom>
              <a:avLst/>
              <a:pathLst>
                <a:path w="97823" h="56032">
                  <a:moveTo>
                    <a:pt x="65472" y="56032"/>
                  </a:moveTo>
                  <a:lnTo>
                    <a:pt x="978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6942856" y="8494082"/>
              <a:ext cx="95457" cy="74569"/>
            </a:xfrm>
            <a:custGeom>
              <a:avLst/>
              <a:pathLst>
                <a:path w="95457" h="74569">
                  <a:moveTo>
                    <a:pt x="52405" y="74569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6984860" y="8528178"/>
              <a:ext cx="97431" cy="40473"/>
            </a:xfrm>
            <a:custGeom>
              <a:avLst/>
              <a:pathLst>
                <a:path w="97431" h="40473">
                  <a:moveTo>
                    <a:pt x="74063" y="40473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7005239" y="8465989"/>
              <a:ext cx="99665" cy="86313"/>
            </a:xfrm>
            <a:custGeom>
              <a:avLst/>
              <a:pathLst>
                <a:path w="99665" h="86313">
                  <a:moveTo>
                    <a:pt x="49832" y="86313"/>
                  </a:moveTo>
                  <a:lnTo>
                    <a:pt x="996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7027464" y="8520052"/>
              <a:ext cx="98207" cy="48599"/>
            </a:xfrm>
            <a:custGeom>
              <a:avLst/>
              <a:pathLst>
                <a:path w="98207" h="48599">
                  <a:moveTo>
                    <a:pt x="70148" y="48599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7050318" y="8454803"/>
              <a:ext cx="95489" cy="82696"/>
            </a:xfrm>
            <a:custGeom>
              <a:avLst/>
              <a:pathLst>
                <a:path w="95489" h="82696">
                  <a:moveTo>
                    <a:pt x="47744" y="82696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7092129" y="8474795"/>
              <a:ext cx="97851" cy="84741"/>
            </a:xfrm>
            <a:custGeom>
              <a:avLst/>
              <a:pathLst>
                <a:path w="97851" h="84741">
                  <a:moveTo>
                    <a:pt x="48925" y="84741"/>
                  </a:moveTo>
                  <a:lnTo>
                    <a:pt x="978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7113834" y="8492869"/>
              <a:ext cx="97431" cy="75781"/>
            </a:xfrm>
            <a:custGeom>
              <a:avLst/>
              <a:pathLst>
                <a:path w="97431" h="75781">
                  <a:moveTo>
                    <a:pt x="53678" y="75781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136788" y="8511291"/>
              <a:ext cx="94514" cy="57360"/>
            </a:xfrm>
            <a:custGeom>
              <a:avLst/>
              <a:pathLst>
                <a:path w="94514" h="57360">
                  <a:moveTo>
                    <a:pt x="61397" y="57360"/>
                  </a:moveTo>
                  <a:lnTo>
                    <a:pt x="94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156131" y="8435446"/>
              <a:ext cx="98820" cy="85580"/>
            </a:xfrm>
            <a:custGeom>
              <a:avLst/>
              <a:pathLst>
                <a:path w="98820" h="85580">
                  <a:moveTo>
                    <a:pt x="49410" y="85580"/>
                  </a:moveTo>
                  <a:lnTo>
                    <a:pt x="98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178981" y="8486743"/>
              <a:ext cx="96110" cy="81907"/>
            </a:xfrm>
            <a:custGeom>
              <a:avLst/>
              <a:pathLst>
                <a:path w="96110" h="81907">
                  <a:moveTo>
                    <a:pt x="48820" y="81907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198223" y="8441817"/>
              <a:ext cx="100618" cy="87137"/>
            </a:xfrm>
            <a:custGeom>
              <a:avLst/>
              <a:pathLst>
                <a:path w="100618" h="87137">
                  <a:moveTo>
                    <a:pt x="50309" y="87137"/>
                  </a:moveTo>
                  <a:lnTo>
                    <a:pt x="100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218460" y="8479970"/>
              <a:ext cx="103136" cy="88681"/>
            </a:xfrm>
            <a:custGeom>
              <a:avLst/>
              <a:pathLst>
                <a:path w="103136" h="88681">
                  <a:moveTo>
                    <a:pt x="51935" y="88681"/>
                  </a:moveTo>
                  <a:lnTo>
                    <a:pt x="1031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261662" y="8436788"/>
              <a:ext cx="102713" cy="88952"/>
            </a:xfrm>
            <a:custGeom>
              <a:avLst/>
              <a:pathLst>
                <a:path w="102713" h="88952">
                  <a:moveTo>
                    <a:pt x="51356" y="88952"/>
                  </a:moveTo>
                  <a:lnTo>
                    <a:pt x="102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284075" y="8454441"/>
              <a:ext cx="100878" cy="87363"/>
            </a:xfrm>
            <a:custGeom>
              <a:avLst/>
              <a:pathLst>
                <a:path w="100878" h="87363">
                  <a:moveTo>
                    <a:pt x="50439" y="87363"/>
                  </a:moveTo>
                  <a:lnTo>
                    <a:pt x="100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303242" y="8418264"/>
              <a:ext cx="105535" cy="91396"/>
            </a:xfrm>
            <a:custGeom>
              <a:avLst/>
              <a:pathLst>
                <a:path w="105535" h="91396">
                  <a:moveTo>
                    <a:pt x="52767" y="91396"/>
                  </a:moveTo>
                  <a:lnTo>
                    <a:pt x="1055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325001" y="8405164"/>
              <a:ext cx="105009" cy="90941"/>
            </a:xfrm>
            <a:custGeom>
              <a:avLst/>
              <a:pathLst>
                <a:path w="105009" h="90941">
                  <a:moveTo>
                    <a:pt x="52504" y="90941"/>
                  </a:moveTo>
                  <a:lnTo>
                    <a:pt x="105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347104" y="8408065"/>
              <a:ext cx="103793" cy="89888"/>
            </a:xfrm>
            <a:custGeom>
              <a:avLst/>
              <a:pathLst>
                <a:path w="103793" h="89888">
                  <a:moveTo>
                    <a:pt x="51896" y="89888"/>
                  </a:moveTo>
                  <a:lnTo>
                    <a:pt x="103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369055" y="8375558"/>
              <a:ext cx="102883" cy="89099"/>
            </a:xfrm>
            <a:custGeom>
              <a:avLst/>
              <a:pathLst>
                <a:path w="102883" h="89099">
                  <a:moveTo>
                    <a:pt x="51441" y="89099"/>
                  </a:moveTo>
                  <a:lnTo>
                    <a:pt x="10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410637" y="8370958"/>
              <a:ext cx="105701" cy="91540"/>
            </a:xfrm>
            <a:custGeom>
              <a:avLst/>
              <a:pathLst>
                <a:path w="105701" h="91540">
                  <a:moveTo>
                    <a:pt x="52850" y="91540"/>
                  </a:moveTo>
                  <a:lnTo>
                    <a:pt x="105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433097" y="8373308"/>
              <a:ext cx="103773" cy="89870"/>
            </a:xfrm>
            <a:custGeom>
              <a:avLst/>
              <a:pathLst>
                <a:path w="103773" h="89870">
                  <a:moveTo>
                    <a:pt x="51886" y="89870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452116" y="8403986"/>
              <a:ext cx="108726" cy="94160"/>
            </a:xfrm>
            <a:custGeom>
              <a:avLst/>
              <a:pathLst>
                <a:path w="108726" h="94160">
                  <a:moveTo>
                    <a:pt x="54363" y="94160"/>
                  </a:moveTo>
                  <a:lnTo>
                    <a:pt x="1087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475226" y="8379948"/>
              <a:ext cx="105498" cy="91364"/>
            </a:xfrm>
            <a:custGeom>
              <a:avLst/>
              <a:pathLst>
                <a:path w="105498" h="91364">
                  <a:moveTo>
                    <a:pt x="52749" y="91364"/>
                  </a:moveTo>
                  <a:lnTo>
                    <a:pt x="105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497513" y="8397778"/>
              <a:ext cx="103914" cy="89992"/>
            </a:xfrm>
            <a:custGeom>
              <a:avLst/>
              <a:pathLst>
                <a:path w="103914" h="89992">
                  <a:moveTo>
                    <a:pt x="51957" y="89992"/>
                  </a:moveTo>
                  <a:lnTo>
                    <a:pt x="103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519599" y="8335282"/>
              <a:ext cx="102734" cy="88971"/>
            </a:xfrm>
            <a:custGeom>
              <a:avLst/>
              <a:pathLst>
                <a:path w="102734" h="88971">
                  <a:moveTo>
                    <a:pt x="51367" y="88971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540636" y="8374876"/>
              <a:ext cx="103651" cy="89765"/>
            </a:xfrm>
            <a:custGeom>
              <a:avLst/>
              <a:pathLst>
                <a:path w="103651" h="89765">
                  <a:moveTo>
                    <a:pt x="51825" y="89765"/>
                  </a:moveTo>
                  <a:lnTo>
                    <a:pt x="103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564508" y="8342071"/>
              <a:ext cx="98898" cy="85648"/>
            </a:xfrm>
            <a:custGeom>
              <a:avLst/>
              <a:pathLst>
                <a:path w="98898" h="85648">
                  <a:moveTo>
                    <a:pt x="49449" y="85648"/>
                  </a:moveTo>
                  <a:lnTo>
                    <a:pt x="9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586909" y="8336821"/>
              <a:ext cx="97088" cy="84081"/>
            </a:xfrm>
            <a:custGeom>
              <a:avLst/>
              <a:pathLst>
                <a:path w="97088" h="84081">
                  <a:moveTo>
                    <a:pt x="48544" y="84081"/>
                  </a:moveTo>
                  <a:lnTo>
                    <a:pt x="97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605062" y="8354395"/>
              <a:ext cx="103773" cy="89870"/>
            </a:xfrm>
            <a:custGeom>
              <a:avLst/>
              <a:pathLst>
                <a:path w="103773" h="89870">
                  <a:moveTo>
                    <a:pt x="51886" y="89870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628315" y="8334978"/>
              <a:ext cx="100257" cy="86825"/>
            </a:xfrm>
            <a:custGeom>
              <a:avLst/>
              <a:pathLst>
                <a:path w="100257" h="86825">
                  <a:moveTo>
                    <a:pt x="50128" y="86825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649811" y="8332700"/>
              <a:ext cx="100257" cy="86825"/>
            </a:xfrm>
            <a:custGeom>
              <a:avLst/>
              <a:pathLst>
                <a:path w="100257" h="86825">
                  <a:moveTo>
                    <a:pt x="50128" y="86825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670938" y="8318001"/>
              <a:ext cx="100995" cy="87464"/>
            </a:xfrm>
            <a:custGeom>
              <a:avLst/>
              <a:pathLst>
                <a:path w="100995" h="87464">
                  <a:moveTo>
                    <a:pt x="50497" y="87464"/>
                  </a:moveTo>
                  <a:lnTo>
                    <a:pt x="10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692790" y="8312439"/>
              <a:ext cx="100281" cy="86846"/>
            </a:xfrm>
            <a:custGeom>
              <a:avLst/>
              <a:pathLst>
                <a:path w="100281" h="86846">
                  <a:moveTo>
                    <a:pt x="50140" y="86846"/>
                  </a:moveTo>
                  <a:lnTo>
                    <a:pt x="1002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714581" y="8275633"/>
              <a:ext cx="99690" cy="86334"/>
            </a:xfrm>
            <a:custGeom>
              <a:avLst/>
              <a:pathLst>
                <a:path w="99690" h="86334">
                  <a:moveTo>
                    <a:pt x="49845" y="86334"/>
                  </a:moveTo>
                  <a:lnTo>
                    <a:pt x="99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737094" y="8290569"/>
              <a:ext cx="97656" cy="84573"/>
            </a:xfrm>
            <a:custGeom>
              <a:avLst/>
              <a:pathLst>
                <a:path w="97656" h="84573">
                  <a:moveTo>
                    <a:pt x="48828" y="84573"/>
                  </a:moveTo>
                  <a:lnTo>
                    <a:pt x="97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756212" y="8273570"/>
              <a:ext cx="102412" cy="88691"/>
            </a:xfrm>
            <a:custGeom>
              <a:avLst/>
              <a:pathLst>
                <a:path w="102412" h="88691">
                  <a:moveTo>
                    <a:pt x="51206" y="88691"/>
                  </a:moveTo>
                  <a:lnTo>
                    <a:pt x="1024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778748" y="8270619"/>
              <a:ext cx="100330" cy="86888"/>
            </a:xfrm>
            <a:custGeom>
              <a:avLst/>
              <a:pathLst>
                <a:path w="100330" h="86888">
                  <a:moveTo>
                    <a:pt x="50165" y="86888"/>
                  </a:moveTo>
                  <a:lnTo>
                    <a:pt x="10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7799715" y="8262686"/>
              <a:ext cx="101388" cy="87804"/>
            </a:xfrm>
            <a:custGeom>
              <a:avLst/>
              <a:pathLst>
                <a:path w="101388" h="87804">
                  <a:moveTo>
                    <a:pt x="50694" y="87804"/>
                  </a:moveTo>
                  <a:lnTo>
                    <a:pt x="10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7821142" y="8244710"/>
              <a:ext cx="101524" cy="87923"/>
            </a:xfrm>
            <a:custGeom>
              <a:avLst/>
              <a:pathLst>
                <a:path w="101524" h="87923">
                  <a:moveTo>
                    <a:pt x="50762" y="87923"/>
                  </a:moveTo>
                  <a:lnTo>
                    <a:pt x="10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7842118" y="8271566"/>
              <a:ext cx="102563" cy="88822"/>
            </a:xfrm>
            <a:custGeom>
              <a:avLst/>
              <a:pathLst>
                <a:path w="102563" h="88822">
                  <a:moveTo>
                    <a:pt x="51281" y="88822"/>
                  </a:moveTo>
                  <a:lnTo>
                    <a:pt x="102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7865860" y="8250520"/>
              <a:ext cx="98070" cy="84931"/>
            </a:xfrm>
            <a:custGeom>
              <a:avLst/>
              <a:pathLst>
                <a:path w="98070" h="84931">
                  <a:moveTo>
                    <a:pt x="49035" y="84931"/>
                  </a:moveTo>
                  <a:lnTo>
                    <a:pt x="98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7887315" y="8246830"/>
              <a:ext cx="98152" cy="85002"/>
            </a:xfrm>
            <a:custGeom>
              <a:avLst/>
              <a:pathLst>
                <a:path w="98152" h="85002">
                  <a:moveTo>
                    <a:pt x="49076" y="85002"/>
                  </a:moveTo>
                  <a:lnTo>
                    <a:pt x="98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7906702" y="8217734"/>
              <a:ext cx="102368" cy="88654"/>
            </a:xfrm>
            <a:custGeom>
              <a:avLst/>
              <a:pathLst>
                <a:path w="102368" h="88654">
                  <a:moveTo>
                    <a:pt x="51184" y="88654"/>
                  </a:moveTo>
                  <a:lnTo>
                    <a:pt x="102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7929302" y="8236821"/>
              <a:ext cx="100160" cy="86741"/>
            </a:xfrm>
            <a:custGeom>
              <a:avLst/>
              <a:pathLst>
                <a:path w="100160" h="86741">
                  <a:moveTo>
                    <a:pt x="50080" y="86741"/>
                  </a:moveTo>
                  <a:lnTo>
                    <a:pt x="100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7951146" y="8205817"/>
              <a:ext cx="99464" cy="86138"/>
            </a:xfrm>
            <a:custGeom>
              <a:avLst/>
              <a:pathLst>
                <a:path w="99464" h="86138">
                  <a:moveTo>
                    <a:pt x="49732" y="86138"/>
                  </a:moveTo>
                  <a:lnTo>
                    <a:pt x="99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7972355" y="8213487"/>
              <a:ext cx="100037" cy="86635"/>
            </a:xfrm>
            <a:custGeom>
              <a:avLst/>
              <a:pathLst>
                <a:path w="100037" h="86635">
                  <a:moveTo>
                    <a:pt x="50018" y="86635"/>
                  </a:moveTo>
                  <a:lnTo>
                    <a:pt x="100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8003178" y="8228762"/>
              <a:ext cx="81383" cy="70480"/>
            </a:xfrm>
            <a:custGeom>
              <a:avLst/>
              <a:pathLst>
                <a:path w="81383" h="70480">
                  <a:moveTo>
                    <a:pt x="40691" y="70480"/>
                  </a:moveTo>
                  <a:lnTo>
                    <a:pt x="813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rc1275"/>
            <p:cNvSpPr/>
            <p:nvPr/>
          </p:nvSpPr>
          <p:spPr>
            <a:xfrm>
              <a:off x="4819529" y="7262806"/>
              <a:ext cx="389070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tx1276"/>
            <p:cNvSpPr/>
            <p:nvPr/>
          </p:nvSpPr>
          <p:spPr>
            <a:xfrm>
              <a:off x="6639538" y="7338540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277" name="rc1277"/>
            <p:cNvSpPr/>
            <p:nvPr/>
          </p:nvSpPr>
          <p:spPr>
            <a:xfrm>
              <a:off x="4819529" y="5887372"/>
              <a:ext cx="389070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tx1278"/>
            <p:cNvSpPr/>
            <p:nvPr/>
          </p:nvSpPr>
          <p:spPr>
            <a:xfrm>
              <a:off x="6449782" y="5963105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279" name="rc1279"/>
            <p:cNvSpPr/>
            <p:nvPr/>
          </p:nvSpPr>
          <p:spPr>
            <a:xfrm>
              <a:off x="4819529" y="4511938"/>
              <a:ext cx="389070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tx1280"/>
            <p:cNvSpPr/>
            <p:nvPr/>
          </p:nvSpPr>
          <p:spPr>
            <a:xfrm>
              <a:off x="6544645" y="4564990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281" name="rc1281"/>
            <p:cNvSpPr/>
            <p:nvPr/>
          </p:nvSpPr>
          <p:spPr>
            <a:xfrm>
              <a:off x="4819529" y="3136504"/>
              <a:ext cx="389070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tx1282"/>
            <p:cNvSpPr/>
            <p:nvPr/>
          </p:nvSpPr>
          <p:spPr>
            <a:xfrm>
              <a:off x="6517588" y="3213785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283" name="rc1283"/>
            <p:cNvSpPr/>
            <p:nvPr/>
          </p:nvSpPr>
          <p:spPr>
            <a:xfrm>
              <a:off x="4819529" y="1761070"/>
              <a:ext cx="389070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tx1284"/>
            <p:cNvSpPr/>
            <p:nvPr/>
          </p:nvSpPr>
          <p:spPr>
            <a:xfrm>
              <a:off x="6680198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285" name="pl1285"/>
            <p:cNvSpPr/>
            <p:nvPr/>
          </p:nvSpPr>
          <p:spPr>
            <a:xfrm>
              <a:off x="4819529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6"/>
            <p:cNvSpPr/>
            <p:nvPr/>
          </p:nvSpPr>
          <p:spPr>
            <a:xfrm>
              <a:off x="546439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7"/>
            <p:cNvSpPr/>
            <p:nvPr/>
          </p:nvSpPr>
          <p:spPr>
            <a:xfrm>
              <a:off x="6130761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8"/>
            <p:cNvSpPr/>
            <p:nvPr/>
          </p:nvSpPr>
          <p:spPr>
            <a:xfrm>
              <a:off x="6775629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9"/>
            <p:cNvSpPr/>
            <p:nvPr/>
          </p:nvSpPr>
          <p:spPr>
            <a:xfrm>
              <a:off x="744199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90"/>
            <p:cNvSpPr/>
            <p:nvPr/>
          </p:nvSpPr>
          <p:spPr>
            <a:xfrm>
              <a:off x="810835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871023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tx1292"/>
            <p:cNvSpPr/>
            <p:nvPr/>
          </p:nvSpPr>
          <p:spPr>
            <a:xfrm>
              <a:off x="4711063" y="8605564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293" name="tx1293"/>
            <p:cNvSpPr/>
            <p:nvPr/>
          </p:nvSpPr>
          <p:spPr>
            <a:xfrm>
              <a:off x="5369564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294" name="tx1294"/>
            <p:cNvSpPr/>
            <p:nvPr/>
          </p:nvSpPr>
          <p:spPr>
            <a:xfrm>
              <a:off x="6022354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295" name="tx1295"/>
            <p:cNvSpPr/>
            <p:nvPr/>
          </p:nvSpPr>
          <p:spPr>
            <a:xfrm>
              <a:off x="6667222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296" name="tx1296"/>
            <p:cNvSpPr/>
            <p:nvPr/>
          </p:nvSpPr>
          <p:spPr>
            <a:xfrm>
              <a:off x="7343706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297" name="tx1297"/>
            <p:cNvSpPr/>
            <p:nvPr/>
          </p:nvSpPr>
          <p:spPr>
            <a:xfrm>
              <a:off x="8003313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298" name="tx1298"/>
            <p:cNvSpPr/>
            <p:nvPr/>
          </p:nvSpPr>
          <p:spPr>
            <a:xfrm>
              <a:off x="8605250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299" name="tx1299"/>
            <p:cNvSpPr/>
            <p:nvPr/>
          </p:nvSpPr>
          <p:spPr>
            <a:xfrm>
              <a:off x="4587414" y="302143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00" name="tx1300"/>
            <p:cNvSpPr/>
            <p:nvPr/>
          </p:nvSpPr>
          <p:spPr>
            <a:xfrm>
              <a:off x="4689093" y="284534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01" name="tx1301"/>
            <p:cNvSpPr/>
            <p:nvPr/>
          </p:nvSpPr>
          <p:spPr>
            <a:xfrm>
              <a:off x="4621287" y="265964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4621287" y="249085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4621287" y="232206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04" name="tx1304"/>
            <p:cNvSpPr/>
            <p:nvPr/>
          </p:nvSpPr>
          <p:spPr>
            <a:xfrm>
              <a:off x="4621287" y="21378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05" name="pl1305"/>
            <p:cNvSpPr/>
            <p:nvPr/>
          </p:nvSpPr>
          <p:spPr>
            <a:xfrm>
              <a:off x="4784735" y="3066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6"/>
            <p:cNvSpPr/>
            <p:nvPr/>
          </p:nvSpPr>
          <p:spPr>
            <a:xfrm>
              <a:off x="4784735" y="2889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4784735" y="27051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8"/>
            <p:cNvSpPr/>
            <p:nvPr/>
          </p:nvSpPr>
          <p:spPr>
            <a:xfrm>
              <a:off x="4784735" y="25363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9"/>
            <p:cNvSpPr/>
            <p:nvPr/>
          </p:nvSpPr>
          <p:spPr>
            <a:xfrm>
              <a:off x="4784735" y="2367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10"/>
            <p:cNvSpPr/>
            <p:nvPr/>
          </p:nvSpPr>
          <p:spPr>
            <a:xfrm>
              <a:off x="4784735" y="218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tx1311"/>
            <p:cNvSpPr/>
            <p:nvPr/>
          </p:nvSpPr>
          <p:spPr>
            <a:xfrm>
              <a:off x="4587414" y="439686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12" name="tx1312"/>
            <p:cNvSpPr/>
            <p:nvPr/>
          </p:nvSpPr>
          <p:spPr>
            <a:xfrm>
              <a:off x="4689093" y="422077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13" name="tx1313"/>
            <p:cNvSpPr/>
            <p:nvPr/>
          </p:nvSpPr>
          <p:spPr>
            <a:xfrm>
              <a:off x="4621287" y="403508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14" name="tx1314"/>
            <p:cNvSpPr/>
            <p:nvPr/>
          </p:nvSpPr>
          <p:spPr>
            <a:xfrm>
              <a:off x="4621287" y="38662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15" name="tx1315"/>
            <p:cNvSpPr/>
            <p:nvPr/>
          </p:nvSpPr>
          <p:spPr>
            <a:xfrm>
              <a:off x="4621287" y="369750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16" name="tx1316"/>
            <p:cNvSpPr/>
            <p:nvPr/>
          </p:nvSpPr>
          <p:spPr>
            <a:xfrm>
              <a:off x="4621287" y="351329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17" name="pl1317"/>
            <p:cNvSpPr/>
            <p:nvPr/>
          </p:nvSpPr>
          <p:spPr>
            <a:xfrm>
              <a:off x="4784735" y="4442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4784735" y="42647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4784735" y="4080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4784735" y="391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4784735" y="3742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2"/>
            <p:cNvSpPr/>
            <p:nvPr/>
          </p:nvSpPr>
          <p:spPr>
            <a:xfrm>
              <a:off x="4784735" y="35587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tx1323"/>
            <p:cNvSpPr/>
            <p:nvPr/>
          </p:nvSpPr>
          <p:spPr>
            <a:xfrm>
              <a:off x="4587414" y="577230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4689093" y="559621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25" name="tx1325"/>
            <p:cNvSpPr/>
            <p:nvPr/>
          </p:nvSpPr>
          <p:spPr>
            <a:xfrm>
              <a:off x="4621287" y="54105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6" name="tx1326"/>
            <p:cNvSpPr/>
            <p:nvPr/>
          </p:nvSpPr>
          <p:spPr>
            <a:xfrm>
              <a:off x="4621287" y="524172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4621287" y="50729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28" name="tx1328"/>
            <p:cNvSpPr/>
            <p:nvPr/>
          </p:nvSpPr>
          <p:spPr>
            <a:xfrm>
              <a:off x="4621287" y="48887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29" name="pl1329"/>
            <p:cNvSpPr/>
            <p:nvPr/>
          </p:nvSpPr>
          <p:spPr>
            <a:xfrm>
              <a:off x="4784735" y="581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4784735" y="5640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4784735" y="5455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2"/>
            <p:cNvSpPr/>
            <p:nvPr/>
          </p:nvSpPr>
          <p:spPr>
            <a:xfrm>
              <a:off x="4784735" y="528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3"/>
            <p:cNvSpPr/>
            <p:nvPr/>
          </p:nvSpPr>
          <p:spPr>
            <a:xfrm>
              <a:off x="4784735" y="5118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4"/>
            <p:cNvSpPr/>
            <p:nvPr/>
          </p:nvSpPr>
          <p:spPr>
            <a:xfrm>
              <a:off x="4784735" y="4934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tx1335"/>
            <p:cNvSpPr/>
            <p:nvPr/>
          </p:nvSpPr>
          <p:spPr>
            <a:xfrm>
              <a:off x="4587414" y="714773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36" name="tx1336"/>
            <p:cNvSpPr/>
            <p:nvPr/>
          </p:nvSpPr>
          <p:spPr>
            <a:xfrm>
              <a:off x="4689093" y="697164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4621287" y="67859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4621287" y="661715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39" name="tx1339"/>
            <p:cNvSpPr/>
            <p:nvPr/>
          </p:nvSpPr>
          <p:spPr>
            <a:xfrm>
              <a:off x="4621287" y="64483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40" name="tx1340"/>
            <p:cNvSpPr/>
            <p:nvPr/>
          </p:nvSpPr>
          <p:spPr>
            <a:xfrm>
              <a:off x="4621287" y="626416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41" name="pl1341"/>
            <p:cNvSpPr/>
            <p:nvPr/>
          </p:nvSpPr>
          <p:spPr>
            <a:xfrm>
              <a:off x="4784735" y="7193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2"/>
            <p:cNvSpPr/>
            <p:nvPr/>
          </p:nvSpPr>
          <p:spPr>
            <a:xfrm>
              <a:off x="4784735" y="7015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3"/>
            <p:cNvSpPr/>
            <p:nvPr/>
          </p:nvSpPr>
          <p:spPr>
            <a:xfrm>
              <a:off x="4784735" y="6831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4784735" y="6662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4784735" y="6493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6"/>
            <p:cNvSpPr/>
            <p:nvPr/>
          </p:nvSpPr>
          <p:spPr>
            <a:xfrm>
              <a:off x="4784735" y="6309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tx1347"/>
            <p:cNvSpPr/>
            <p:nvPr/>
          </p:nvSpPr>
          <p:spPr>
            <a:xfrm>
              <a:off x="4587414" y="852316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4689093" y="834707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4621287" y="81613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0" name="tx1350"/>
            <p:cNvSpPr/>
            <p:nvPr/>
          </p:nvSpPr>
          <p:spPr>
            <a:xfrm>
              <a:off x="4621287" y="79925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51" name="tx1351"/>
            <p:cNvSpPr/>
            <p:nvPr/>
          </p:nvSpPr>
          <p:spPr>
            <a:xfrm>
              <a:off x="4621287" y="78238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52" name="tx1352"/>
            <p:cNvSpPr/>
            <p:nvPr/>
          </p:nvSpPr>
          <p:spPr>
            <a:xfrm>
              <a:off x="4621287" y="763959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53" name="pl1353"/>
            <p:cNvSpPr/>
            <p:nvPr/>
          </p:nvSpPr>
          <p:spPr>
            <a:xfrm>
              <a:off x="4784735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4784735" y="8391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4784735" y="8206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4784735" y="8038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4784735" y="7869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4784735" y="7685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tx1359"/>
            <p:cNvSpPr/>
            <p:nvPr/>
          </p:nvSpPr>
          <p:spPr>
            <a:xfrm>
              <a:off x="6260800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60" name="tx1360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361" name="rc1361"/>
            <p:cNvSpPr/>
            <p:nvPr/>
          </p:nvSpPr>
          <p:spPr>
            <a:xfrm>
              <a:off x="8849411" y="1691481"/>
              <a:ext cx="1072724" cy="12976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tx1362"/>
            <p:cNvSpPr/>
            <p:nvPr/>
          </p:nvSpPr>
          <p:spPr>
            <a:xfrm>
              <a:off x="8919000" y="1586031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363" name="rc1363"/>
            <p:cNvSpPr/>
            <p:nvPr/>
          </p:nvSpPr>
          <p:spPr>
            <a:xfrm>
              <a:off x="8919000" y="182230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9003902" y="1907211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rc1365"/>
            <p:cNvSpPr/>
            <p:nvPr/>
          </p:nvSpPr>
          <p:spPr>
            <a:xfrm>
              <a:off x="8919000" y="20417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66" name="rc1366"/>
            <p:cNvSpPr/>
            <p:nvPr/>
          </p:nvSpPr>
          <p:spPr>
            <a:xfrm>
              <a:off x="9006727" y="2129492"/>
              <a:ext cx="44002" cy="44002"/>
            </a:xfrm>
            <a:prstGeom prst="rect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rc1367"/>
            <p:cNvSpPr/>
            <p:nvPr/>
          </p:nvSpPr>
          <p:spPr>
            <a:xfrm>
              <a:off x="8919000" y="22612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8997613" y="2339834"/>
              <a:ext cx="62229" cy="62229"/>
            </a:xfrm>
            <a:custGeom>
              <a:avLst/>
              <a:pathLst>
                <a:path w="62229" h="62229">
                  <a:moveTo>
                    <a:pt x="31114" y="62229"/>
                  </a:moveTo>
                  <a:lnTo>
                    <a:pt x="62229" y="31114"/>
                  </a:lnTo>
                  <a:lnTo>
                    <a:pt x="31114" y="0"/>
                  </a:lnTo>
                  <a:lnTo>
                    <a:pt x="0" y="31114"/>
                  </a:lnTo>
                  <a:lnTo>
                    <a:pt x="31114" y="62229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rc1369"/>
            <p:cNvSpPr/>
            <p:nvPr/>
          </p:nvSpPr>
          <p:spPr>
            <a:xfrm>
              <a:off x="8919000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8995293" y="25517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lnTo>
                    <a:pt x="33434" y="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rc1371"/>
            <p:cNvSpPr/>
            <p:nvPr/>
          </p:nvSpPr>
          <p:spPr>
            <a:xfrm>
              <a:off x="8919000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2" name="pl1372"/>
            <p:cNvSpPr/>
            <p:nvPr/>
          </p:nvSpPr>
          <p:spPr>
            <a:xfrm>
              <a:off x="8995293" y="2790557"/>
              <a:ext cx="66869" cy="57910"/>
            </a:xfrm>
            <a:custGeom>
              <a:avLst/>
              <a:pathLst>
                <a:path w="66869" h="57910">
                  <a:moveTo>
                    <a:pt x="33434" y="57910"/>
                  </a:moveTo>
                  <a:lnTo>
                    <a:pt x="66869" y="0"/>
                  </a:lnTo>
                  <a:lnTo>
                    <a:pt x="0" y="0"/>
                  </a:lnTo>
                  <a:lnTo>
                    <a:pt x="33434" y="5791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tx1373"/>
            <p:cNvSpPr/>
            <p:nvPr/>
          </p:nvSpPr>
          <p:spPr>
            <a:xfrm>
              <a:off x="9214371" y="188691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9214371" y="2106428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375" name="tx1375"/>
            <p:cNvSpPr/>
            <p:nvPr/>
          </p:nvSpPr>
          <p:spPr>
            <a:xfrm>
              <a:off x="9214371" y="2301655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9214371" y="254379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9214371" y="2763248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378" name="rc1378"/>
            <p:cNvSpPr/>
            <p:nvPr/>
          </p:nvSpPr>
          <p:spPr>
            <a:xfrm>
              <a:off x="8849411" y="3128356"/>
              <a:ext cx="1825199" cy="4756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tx1379"/>
            <p:cNvSpPr/>
            <p:nvPr/>
          </p:nvSpPr>
          <p:spPr>
            <a:xfrm>
              <a:off x="8919000" y="318752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380" name="rc1380"/>
            <p:cNvSpPr/>
            <p:nvPr/>
          </p:nvSpPr>
          <p:spPr>
            <a:xfrm>
              <a:off x="8919000" y="34262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1" name="rc1381"/>
            <p:cNvSpPr/>
            <p:nvPr/>
          </p:nvSpPr>
          <p:spPr>
            <a:xfrm>
              <a:off x="8928000" y="3435261"/>
              <a:ext cx="201456" cy="201456"/>
            </a:xfrm>
            <a:prstGeom prst="rect">
              <a:avLst/>
            </a:prstGeom>
            <a:solidFill>
              <a:srgbClr val="FF0051">
                <a:alpha val="29803"/>
              </a:srgbClr>
            </a:solidFill>
            <a:ln w="13550" cap="sq">
              <a:solidFill>
                <a:srgbClr val="FF005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pl1382"/>
            <p:cNvSpPr/>
            <p:nvPr/>
          </p:nvSpPr>
          <p:spPr>
            <a:xfrm>
              <a:off x="8940946" y="35359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9003902" y="3511163"/>
              <a:ext cx="49651" cy="4965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rc1384"/>
            <p:cNvSpPr/>
            <p:nvPr/>
          </p:nvSpPr>
          <p:spPr>
            <a:xfrm>
              <a:off x="8919000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5" name="rc1385"/>
            <p:cNvSpPr/>
            <p:nvPr/>
          </p:nvSpPr>
          <p:spPr>
            <a:xfrm>
              <a:off x="8928000" y="365471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pl1386"/>
            <p:cNvSpPr/>
            <p:nvPr/>
          </p:nvSpPr>
          <p:spPr>
            <a:xfrm>
              <a:off x="8940946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9003902" y="3730619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rc1388"/>
            <p:cNvSpPr/>
            <p:nvPr/>
          </p:nvSpPr>
          <p:spPr>
            <a:xfrm>
              <a:off x="8919000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8928000" y="3874173"/>
              <a:ext cx="201456" cy="201456"/>
            </a:xfrm>
            <a:prstGeom prst="rect">
              <a:avLst/>
            </a:prstGeom>
            <a:solidFill>
              <a:srgbClr val="FA0000">
                <a:alpha val="29803"/>
              </a:srgbClr>
            </a:solidFill>
            <a:ln w="13550" cap="sq">
              <a:solidFill>
                <a:srgbClr val="FA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pl1390"/>
            <p:cNvSpPr/>
            <p:nvPr/>
          </p:nvSpPr>
          <p:spPr>
            <a:xfrm>
              <a:off x="8940946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A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9003902" y="3950075"/>
              <a:ext cx="49651" cy="496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8919000" y="40846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8928000" y="4093629"/>
              <a:ext cx="201456" cy="201455"/>
            </a:xfrm>
            <a:prstGeom prst="rect">
              <a:avLst/>
            </a:prstGeom>
            <a:solidFill>
              <a:srgbClr val="E63F00">
                <a:alpha val="29803"/>
              </a:srgbClr>
            </a:solidFill>
            <a:ln w="13550" cap="sq">
              <a:solidFill>
                <a:srgbClr val="E6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pl1394"/>
            <p:cNvSpPr/>
            <p:nvPr/>
          </p:nvSpPr>
          <p:spPr>
            <a:xfrm>
              <a:off x="8940946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63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9003902" y="4169531"/>
              <a:ext cx="49651" cy="4965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8919000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8928000" y="4313085"/>
              <a:ext cx="201456" cy="201456"/>
            </a:xfrm>
            <a:prstGeom prst="rect">
              <a:avLst/>
            </a:prstGeom>
            <a:solidFill>
              <a:srgbClr val="D05A00">
                <a:alpha val="29803"/>
              </a:srgbClr>
            </a:solidFill>
            <a:ln w="13550" cap="sq">
              <a:solidFill>
                <a:srgbClr val="D05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pl1398"/>
            <p:cNvSpPr/>
            <p:nvPr/>
          </p:nvSpPr>
          <p:spPr>
            <a:xfrm>
              <a:off x="8940946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05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9003902" y="4388987"/>
              <a:ext cx="49651" cy="4965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8919000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8928000" y="4532541"/>
              <a:ext cx="201456" cy="201456"/>
            </a:xfrm>
            <a:prstGeom prst="rect">
              <a:avLst/>
            </a:prstGeom>
            <a:solidFill>
              <a:srgbClr val="B96C00">
                <a:alpha val="29803"/>
              </a:srgbClr>
            </a:solidFill>
            <a:ln w="13550" cap="sq">
              <a:solidFill>
                <a:srgbClr val="B96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pl1402"/>
            <p:cNvSpPr/>
            <p:nvPr/>
          </p:nvSpPr>
          <p:spPr>
            <a:xfrm>
              <a:off x="8940946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9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9003902" y="4608443"/>
              <a:ext cx="49651" cy="4965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8919000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8928000" y="4751997"/>
              <a:ext cx="201456" cy="201455"/>
            </a:xfrm>
            <a:prstGeom prst="rect">
              <a:avLst/>
            </a:prstGeom>
            <a:solidFill>
              <a:srgbClr val="9D7A00">
                <a:alpha val="29803"/>
              </a:srgbClr>
            </a:solidFill>
            <a:ln w="13550" cap="sq">
              <a:solidFill>
                <a:srgbClr val="9D7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pl1406"/>
            <p:cNvSpPr/>
            <p:nvPr/>
          </p:nvSpPr>
          <p:spPr>
            <a:xfrm>
              <a:off x="8940946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D7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9003902" y="4827899"/>
              <a:ext cx="49651" cy="4965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8919000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8928000" y="4971453"/>
              <a:ext cx="201456" cy="201456"/>
            </a:xfrm>
            <a:prstGeom prst="rect">
              <a:avLst/>
            </a:prstGeom>
            <a:solidFill>
              <a:srgbClr val="7B8500">
                <a:alpha val="29803"/>
              </a:srgbClr>
            </a:solidFill>
            <a:ln w="13550" cap="sq">
              <a:solidFill>
                <a:srgbClr val="7B8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pl1410"/>
            <p:cNvSpPr/>
            <p:nvPr/>
          </p:nvSpPr>
          <p:spPr>
            <a:xfrm>
              <a:off x="8940946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B8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9003902" y="5047355"/>
              <a:ext cx="49651" cy="49651"/>
            </a:xfrm>
            <a:prstGeom prst="ellipse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8919000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8928000" y="5190909"/>
              <a:ext cx="201456" cy="201455"/>
            </a:xfrm>
            <a:prstGeom prst="rect">
              <a:avLst/>
            </a:prstGeom>
            <a:solidFill>
              <a:srgbClr val="448F00">
                <a:alpha val="29803"/>
              </a:srgbClr>
            </a:solidFill>
            <a:ln w="13550" cap="sq">
              <a:solidFill>
                <a:srgbClr val="44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pl1414"/>
            <p:cNvSpPr/>
            <p:nvPr/>
          </p:nvSpPr>
          <p:spPr>
            <a:xfrm>
              <a:off x="8940946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4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003902" y="5266811"/>
              <a:ext cx="49651" cy="49651"/>
            </a:xfrm>
            <a:prstGeom prst="ellipse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8919000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8928000" y="5410365"/>
              <a:ext cx="201456" cy="201456"/>
            </a:xfrm>
            <a:prstGeom prst="rect">
              <a:avLst/>
            </a:prstGeom>
            <a:solidFill>
              <a:srgbClr val="009800">
                <a:alpha val="29803"/>
              </a:srgbClr>
            </a:solidFill>
            <a:ln w="13550" cap="sq">
              <a:solidFill>
                <a:srgbClr val="009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pl1418"/>
            <p:cNvSpPr/>
            <p:nvPr/>
          </p:nvSpPr>
          <p:spPr>
            <a:xfrm>
              <a:off x="8940946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9003902" y="5486267"/>
              <a:ext cx="49651" cy="4965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8919000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8928000" y="5629821"/>
              <a:ext cx="201456" cy="201455"/>
            </a:xfrm>
            <a:prstGeom prst="rect">
              <a:avLst/>
            </a:prstGeom>
            <a:solidFill>
              <a:srgbClr val="00A000">
                <a:alpha val="29803"/>
              </a:srgbClr>
            </a:solidFill>
            <a:ln w="13550" cap="sq">
              <a:solidFill>
                <a:srgbClr val="00A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pl1422"/>
            <p:cNvSpPr/>
            <p:nvPr/>
          </p:nvSpPr>
          <p:spPr>
            <a:xfrm>
              <a:off x="8940946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9003902" y="5705723"/>
              <a:ext cx="49651" cy="49651"/>
            </a:xfrm>
            <a:prstGeom prst="ellipse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8919000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8928000" y="5849277"/>
              <a:ext cx="201456" cy="201455"/>
            </a:xfrm>
            <a:prstGeom prst="rect">
              <a:avLst/>
            </a:prstGeom>
            <a:solidFill>
              <a:srgbClr val="00A800">
                <a:alpha val="29803"/>
              </a:srgbClr>
            </a:solidFill>
            <a:ln w="13550" cap="sq">
              <a:solidFill>
                <a:srgbClr val="00A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pl1426"/>
            <p:cNvSpPr/>
            <p:nvPr/>
          </p:nvSpPr>
          <p:spPr>
            <a:xfrm>
              <a:off x="8940946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9003902" y="5925179"/>
              <a:ext cx="49651" cy="49651"/>
            </a:xfrm>
            <a:prstGeom prst="ellipse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8919000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9" name="rc1429"/>
            <p:cNvSpPr/>
            <p:nvPr/>
          </p:nvSpPr>
          <p:spPr>
            <a:xfrm>
              <a:off x="8928000" y="6068733"/>
              <a:ext cx="201456" cy="201456"/>
            </a:xfrm>
            <a:prstGeom prst="rect">
              <a:avLst/>
            </a:prstGeom>
            <a:solidFill>
              <a:srgbClr val="00AF00">
                <a:alpha val="29803"/>
              </a:srgbClr>
            </a:solidFill>
            <a:ln w="13550" cap="sq">
              <a:solidFill>
                <a:srgbClr val="00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pl1430"/>
            <p:cNvSpPr/>
            <p:nvPr/>
          </p:nvSpPr>
          <p:spPr>
            <a:xfrm>
              <a:off x="8940946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9003902" y="6144635"/>
              <a:ext cx="49651" cy="49651"/>
            </a:xfrm>
            <a:prstGeom prst="ellipse">
              <a:avLst/>
            </a:pr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8919000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3" name="rc1433"/>
            <p:cNvSpPr/>
            <p:nvPr/>
          </p:nvSpPr>
          <p:spPr>
            <a:xfrm>
              <a:off x="8928000" y="6288189"/>
              <a:ext cx="201456" cy="201455"/>
            </a:xfrm>
            <a:prstGeom prst="rect">
              <a:avLst/>
            </a:prstGeom>
            <a:solidFill>
              <a:srgbClr val="00B63C">
                <a:alpha val="29803"/>
              </a:srgbClr>
            </a:solidFill>
            <a:ln w="13550" cap="sq">
              <a:solidFill>
                <a:srgbClr val="00B63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pl1434"/>
            <p:cNvSpPr/>
            <p:nvPr/>
          </p:nvSpPr>
          <p:spPr>
            <a:xfrm>
              <a:off x="8940946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6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9003902" y="6364091"/>
              <a:ext cx="49651" cy="49651"/>
            </a:xfrm>
            <a:prstGeom prst="ellipse">
              <a:avLst/>
            </a:pr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8919000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7" name="rc1437"/>
            <p:cNvSpPr/>
            <p:nvPr/>
          </p:nvSpPr>
          <p:spPr>
            <a:xfrm>
              <a:off x="8928000" y="6507645"/>
              <a:ext cx="201456" cy="201455"/>
            </a:xfrm>
            <a:prstGeom prst="rect">
              <a:avLst/>
            </a:prstGeom>
            <a:solidFill>
              <a:srgbClr val="00BD84">
                <a:alpha val="29803"/>
              </a:srgbClr>
            </a:solidFill>
            <a:ln w="13550" cap="sq">
              <a:solidFill>
                <a:srgbClr val="00BD8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pl1438"/>
            <p:cNvSpPr/>
            <p:nvPr/>
          </p:nvSpPr>
          <p:spPr>
            <a:xfrm>
              <a:off x="8940946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9003902" y="6583547"/>
              <a:ext cx="49651" cy="49651"/>
            </a:xfrm>
            <a:prstGeom prst="ellipse">
              <a:avLst/>
            </a:pr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8919000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1" name="rc1441"/>
            <p:cNvSpPr/>
            <p:nvPr/>
          </p:nvSpPr>
          <p:spPr>
            <a:xfrm>
              <a:off x="8928000" y="6727101"/>
              <a:ext cx="201456" cy="201455"/>
            </a:xfrm>
            <a:prstGeom prst="rect">
              <a:avLst/>
            </a:prstGeom>
            <a:solidFill>
              <a:srgbClr val="00C3B9">
                <a:alpha val="29803"/>
              </a:srgbClr>
            </a:solidFill>
            <a:ln w="13550" cap="sq">
              <a:solidFill>
                <a:srgbClr val="00C3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pl1442"/>
            <p:cNvSpPr/>
            <p:nvPr/>
          </p:nvSpPr>
          <p:spPr>
            <a:xfrm>
              <a:off x="8940946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3B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9003902" y="6803003"/>
              <a:ext cx="49651" cy="49651"/>
            </a:xfrm>
            <a:prstGeom prst="ellipse">
              <a:avLst/>
            </a:pr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8919000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5" name="rc1445"/>
            <p:cNvSpPr/>
            <p:nvPr/>
          </p:nvSpPr>
          <p:spPr>
            <a:xfrm>
              <a:off x="8928000" y="6946557"/>
              <a:ext cx="201456" cy="201455"/>
            </a:xfrm>
            <a:prstGeom prst="rect">
              <a:avLst/>
            </a:prstGeom>
            <a:solidFill>
              <a:srgbClr val="00C8EE">
                <a:alpha val="29803"/>
              </a:srgbClr>
            </a:solidFill>
            <a:ln w="13550" cap="sq">
              <a:solidFill>
                <a:srgbClr val="00C8E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pl1446"/>
            <p:cNvSpPr/>
            <p:nvPr/>
          </p:nvSpPr>
          <p:spPr>
            <a:xfrm>
              <a:off x="8940946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8E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9003902" y="7022459"/>
              <a:ext cx="49651" cy="49651"/>
            </a:xfrm>
            <a:prstGeom prst="ellipse">
              <a:avLst/>
            </a:pr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8919000" y="71570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rc1449"/>
            <p:cNvSpPr/>
            <p:nvPr/>
          </p:nvSpPr>
          <p:spPr>
            <a:xfrm>
              <a:off x="8928000" y="7166013"/>
              <a:ext cx="201456" cy="201455"/>
            </a:xfrm>
            <a:prstGeom prst="rect">
              <a:avLst/>
            </a:prstGeom>
            <a:solidFill>
              <a:srgbClr val="00CAFF">
                <a:alpha val="29803"/>
              </a:srgbClr>
            </a:solidFill>
            <a:ln w="13550" cap="sq">
              <a:solidFill>
                <a:srgbClr val="00CA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pl1450"/>
            <p:cNvSpPr/>
            <p:nvPr/>
          </p:nvSpPr>
          <p:spPr>
            <a:xfrm>
              <a:off x="8940946" y="7266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9003902" y="7241915"/>
              <a:ext cx="49651" cy="49651"/>
            </a:xfrm>
            <a:prstGeom prst="ellipse">
              <a:avLst/>
            </a:pr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8919000" y="73764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3" name="rc1453"/>
            <p:cNvSpPr/>
            <p:nvPr/>
          </p:nvSpPr>
          <p:spPr>
            <a:xfrm>
              <a:off x="8928000" y="7385469"/>
              <a:ext cx="201456" cy="201456"/>
            </a:xfrm>
            <a:prstGeom prst="rect">
              <a:avLst/>
            </a:prstGeom>
            <a:solidFill>
              <a:srgbClr val="00C7FF">
                <a:alpha val="29803"/>
              </a:srgbClr>
            </a:solidFill>
            <a:ln w="13550" cap="sq">
              <a:solidFill>
                <a:srgbClr val="00C7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pl1454"/>
            <p:cNvSpPr/>
            <p:nvPr/>
          </p:nvSpPr>
          <p:spPr>
            <a:xfrm>
              <a:off x="8940946" y="7486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7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9003902" y="7461371"/>
              <a:ext cx="49651" cy="49651"/>
            </a:xfrm>
            <a:prstGeom prst="ellipse">
              <a:avLst/>
            </a:pr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8919000" y="75959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7" name="rc1457"/>
            <p:cNvSpPr/>
            <p:nvPr/>
          </p:nvSpPr>
          <p:spPr>
            <a:xfrm>
              <a:off x="8928000" y="7604925"/>
              <a:ext cx="201456" cy="201455"/>
            </a:xfrm>
            <a:prstGeom prst="rect">
              <a:avLst/>
            </a:prstGeom>
            <a:solidFill>
              <a:srgbClr val="00B5FF">
                <a:alpha val="29803"/>
              </a:srgbClr>
            </a:solidFill>
            <a:ln w="13550" cap="sq">
              <a:solidFill>
                <a:srgbClr val="00B5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pl1458"/>
            <p:cNvSpPr/>
            <p:nvPr/>
          </p:nvSpPr>
          <p:spPr>
            <a:xfrm>
              <a:off x="8940946" y="7705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9003902" y="7680827"/>
              <a:ext cx="49651" cy="49651"/>
            </a:xfrm>
            <a:prstGeom prst="ellipse">
              <a:avLst/>
            </a:pr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tx1460"/>
            <p:cNvSpPr/>
            <p:nvPr/>
          </p:nvSpPr>
          <p:spPr>
            <a:xfrm>
              <a:off x="9214371" y="3489376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461" name="tx1461"/>
            <p:cNvSpPr/>
            <p:nvPr/>
          </p:nvSpPr>
          <p:spPr>
            <a:xfrm>
              <a:off x="9214371" y="371037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462" name="tx1462"/>
            <p:cNvSpPr/>
            <p:nvPr/>
          </p:nvSpPr>
          <p:spPr>
            <a:xfrm>
              <a:off x="9214371" y="390411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463" name="tx1463"/>
            <p:cNvSpPr/>
            <p:nvPr/>
          </p:nvSpPr>
          <p:spPr>
            <a:xfrm>
              <a:off x="9214371" y="4147744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464" name="tx1464"/>
            <p:cNvSpPr/>
            <p:nvPr/>
          </p:nvSpPr>
          <p:spPr>
            <a:xfrm>
              <a:off x="9214371" y="436874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465" name="tx1465"/>
            <p:cNvSpPr/>
            <p:nvPr/>
          </p:nvSpPr>
          <p:spPr>
            <a:xfrm>
              <a:off x="9214371" y="458820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9214371" y="4807659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467" name="tx1467"/>
            <p:cNvSpPr/>
            <p:nvPr/>
          </p:nvSpPr>
          <p:spPr>
            <a:xfrm>
              <a:off x="9214371" y="500139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468" name="tx1468"/>
            <p:cNvSpPr/>
            <p:nvPr/>
          </p:nvSpPr>
          <p:spPr>
            <a:xfrm>
              <a:off x="9214371" y="5220854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469" name="tx1469"/>
            <p:cNvSpPr/>
            <p:nvPr/>
          </p:nvSpPr>
          <p:spPr>
            <a:xfrm>
              <a:off x="9214371" y="5441798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470" name="tx1470"/>
            <p:cNvSpPr/>
            <p:nvPr/>
          </p:nvSpPr>
          <p:spPr>
            <a:xfrm>
              <a:off x="9214371" y="568548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471" name="tx1471"/>
            <p:cNvSpPr/>
            <p:nvPr/>
          </p:nvSpPr>
          <p:spPr>
            <a:xfrm>
              <a:off x="9214371" y="588071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472" name="tx1472"/>
            <p:cNvSpPr/>
            <p:nvPr/>
          </p:nvSpPr>
          <p:spPr>
            <a:xfrm>
              <a:off x="9214371" y="6100166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73" name="tx1473"/>
            <p:cNvSpPr/>
            <p:nvPr/>
          </p:nvSpPr>
          <p:spPr>
            <a:xfrm>
              <a:off x="9214371" y="6342304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9214371" y="6562772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9214371" y="6782763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9214371" y="7000672"/>
              <a:ext cx="9146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Viollier lab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9214371" y="7220128"/>
              <a:ext cx="85367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Risch lab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9214371" y="7441131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9214371" y="7659040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480" name="rc1480"/>
            <p:cNvSpPr/>
            <p:nvPr/>
          </p:nvSpPr>
          <p:spPr>
            <a:xfrm>
              <a:off x="8849411" y="8024148"/>
              <a:ext cx="767924" cy="982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tx1481"/>
            <p:cNvSpPr/>
            <p:nvPr/>
          </p:nvSpPr>
          <p:spPr>
            <a:xfrm>
              <a:off x="8919000" y="8113605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482" name="rc1482"/>
            <p:cNvSpPr/>
            <p:nvPr/>
          </p:nvSpPr>
          <p:spPr>
            <a:xfrm>
              <a:off x="8919000" y="83220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8999875" y="8402927"/>
              <a:ext cx="57705" cy="577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rc1484"/>
            <p:cNvSpPr/>
            <p:nvPr/>
          </p:nvSpPr>
          <p:spPr>
            <a:xfrm>
              <a:off x="8919000" y="85415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8988639" y="8611147"/>
              <a:ext cx="80177" cy="8017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rc1486"/>
            <p:cNvSpPr/>
            <p:nvPr/>
          </p:nvSpPr>
          <p:spPr>
            <a:xfrm>
              <a:off x="8919000" y="87609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8970026" y="8811990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tx1488"/>
            <p:cNvSpPr/>
            <p:nvPr/>
          </p:nvSpPr>
          <p:spPr>
            <a:xfrm>
              <a:off x="9214371" y="838629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89" name="tx1489"/>
            <p:cNvSpPr/>
            <p:nvPr/>
          </p:nvSpPr>
          <p:spPr>
            <a:xfrm>
              <a:off x="9214371" y="86057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490" name="tx1490"/>
            <p:cNvSpPr/>
            <p:nvPr/>
          </p:nvSpPr>
          <p:spPr>
            <a:xfrm>
              <a:off x="9214371" y="8825210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2021-02-12T23:49:57Z</dcterms:modified>
</cp:coreProperties>
</file>