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021694" y="1918341"/>
              <a:ext cx="1018757" cy="933164"/>
            </a:xfrm>
            <a:custGeom>
              <a:avLst/>
              <a:pathLst>
                <a:path w="1018757" h="933164">
                  <a:moveTo>
                    <a:pt x="0" y="933164"/>
                  </a:moveTo>
                  <a:lnTo>
                    <a:pt x="7650" y="926469"/>
                  </a:lnTo>
                  <a:lnTo>
                    <a:pt x="16292" y="918901"/>
                  </a:lnTo>
                  <a:lnTo>
                    <a:pt x="24934" y="911329"/>
                  </a:lnTo>
                  <a:lnTo>
                    <a:pt x="33576" y="903752"/>
                  </a:lnTo>
                  <a:lnTo>
                    <a:pt x="42218" y="896170"/>
                  </a:lnTo>
                  <a:lnTo>
                    <a:pt x="50860" y="888583"/>
                  </a:lnTo>
                  <a:lnTo>
                    <a:pt x="59502" y="880991"/>
                  </a:lnTo>
                  <a:lnTo>
                    <a:pt x="68144" y="873393"/>
                  </a:lnTo>
                  <a:lnTo>
                    <a:pt x="76785" y="865790"/>
                  </a:lnTo>
                  <a:lnTo>
                    <a:pt x="85427" y="858182"/>
                  </a:lnTo>
                  <a:lnTo>
                    <a:pt x="94069" y="850569"/>
                  </a:lnTo>
                  <a:lnTo>
                    <a:pt x="102711" y="842950"/>
                  </a:lnTo>
                  <a:lnTo>
                    <a:pt x="111353" y="835325"/>
                  </a:lnTo>
                  <a:lnTo>
                    <a:pt x="119995" y="827695"/>
                  </a:lnTo>
                  <a:lnTo>
                    <a:pt x="128637" y="820058"/>
                  </a:lnTo>
                  <a:lnTo>
                    <a:pt x="137279" y="812416"/>
                  </a:lnTo>
                  <a:lnTo>
                    <a:pt x="145921" y="804768"/>
                  </a:lnTo>
                  <a:lnTo>
                    <a:pt x="154563" y="797114"/>
                  </a:lnTo>
                  <a:lnTo>
                    <a:pt x="163205" y="789454"/>
                  </a:lnTo>
                  <a:lnTo>
                    <a:pt x="171847" y="781788"/>
                  </a:lnTo>
                  <a:lnTo>
                    <a:pt x="180489" y="774116"/>
                  </a:lnTo>
                  <a:lnTo>
                    <a:pt x="189131" y="766437"/>
                  </a:lnTo>
                  <a:lnTo>
                    <a:pt x="197773" y="758752"/>
                  </a:lnTo>
                  <a:lnTo>
                    <a:pt x="206415" y="751060"/>
                  </a:lnTo>
                  <a:lnTo>
                    <a:pt x="215057" y="743362"/>
                  </a:lnTo>
                  <a:lnTo>
                    <a:pt x="223698" y="735657"/>
                  </a:lnTo>
                  <a:lnTo>
                    <a:pt x="232340" y="727946"/>
                  </a:lnTo>
                  <a:lnTo>
                    <a:pt x="240982" y="720228"/>
                  </a:lnTo>
                  <a:lnTo>
                    <a:pt x="249624" y="712503"/>
                  </a:lnTo>
                  <a:lnTo>
                    <a:pt x="258266" y="704772"/>
                  </a:lnTo>
                  <a:lnTo>
                    <a:pt x="266908" y="697033"/>
                  </a:lnTo>
                  <a:lnTo>
                    <a:pt x="275550" y="689288"/>
                  </a:lnTo>
                  <a:lnTo>
                    <a:pt x="284192" y="681536"/>
                  </a:lnTo>
                  <a:lnTo>
                    <a:pt x="292834" y="673777"/>
                  </a:lnTo>
                  <a:lnTo>
                    <a:pt x="301476" y="666011"/>
                  </a:lnTo>
                  <a:lnTo>
                    <a:pt x="310118" y="658238"/>
                  </a:lnTo>
                  <a:lnTo>
                    <a:pt x="318760" y="650457"/>
                  </a:lnTo>
                  <a:lnTo>
                    <a:pt x="327402" y="642670"/>
                  </a:lnTo>
                  <a:lnTo>
                    <a:pt x="336044" y="634876"/>
                  </a:lnTo>
                  <a:lnTo>
                    <a:pt x="344686" y="627074"/>
                  </a:lnTo>
                  <a:lnTo>
                    <a:pt x="353328" y="619266"/>
                  </a:lnTo>
                  <a:lnTo>
                    <a:pt x="361970" y="611450"/>
                  </a:lnTo>
                  <a:lnTo>
                    <a:pt x="370611" y="603627"/>
                  </a:lnTo>
                  <a:lnTo>
                    <a:pt x="379253" y="595797"/>
                  </a:lnTo>
                  <a:lnTo>
                    <a:pt x="387895" y="587959"/>
                  </a:lnTo>
                  <a:lnTo>
                    <a:pt x="396537" y="580115"/>
                  </a:lnTo>
                  <a:lnTo>
                    <a:pt x="405179" y="572263"/>
                  </a:lnTo>
                  <a:lnTo>
                    <a:pt x="413821" y="564405"/>
                  </a:lnTo>
                  <a:lnTo>
                    <a:pt x="422463" y="556539"/>
                  </a:lnTo>
                  <a:lnTo>
                    <a:pt x="431105" y="548666"/>
                  </a:lnTo>
                  <a:lnTo>
                    <a:pt x="439747" y="540786"/>
                  </a:lnTo>
                  <a:lnTo>
                    <a:pt x="448389" y="532899"/>
                  </a:lnTo>
                  <a:lnTo>
                    <a:pt x="457031" y="525005"/>
                  </a:lnTo>
                  <a:lnTo>
                    <a:pt x="465673" y="517104"/>
                  </a:lnTo>
                  <a:lnTo>
                    <a:pt x="474315" y="509196"/>
                  </a:lnTo>
                  <a:lnTo>
                    <a:pt x="482957" y="501281"/>
                  </a:lnTo>
                  <a:lnTo>
                    <a:pt x="491599" y="493360"/>
                  </a:lnTo>
                  <a:lnTo>
                    <a:pt x="500241" y="485431"/>
                  </a:lnTo>
                  <a:lnTo>
                    <a:pt x="508883" y="477496"/>
                  </a:lnTo>
                  <a:lnTo>
                    <a:pt x="517524" y="469554"/>
                  </a:lnTo>
                  <a:lnTo>
                    <a:pt x="526166" y="461606"/>
                  </a:lnTo>
                  <a:lnTo>
                    <a:pt x="534808" y="453651"/>
                  </a:lnTo>
                  <a:lnTo>
                    <a:pt x="543450" y="445689"/>
                  </a:lnTo>
                  <a:lnTo>
                    <a:pt x="552092" y="437721"/>
                  </a:lnTo>
                  <a:lnTo>
                    <a:pt x="560734" y="429747"/>
                  </a:lnTo>
                  <a:lnTo>
                    <a:pt x="569376" y="421766"/>
                  </a:lnTo>
                  <a:lnTo>
                    <a:pt x="578018" y="413779"/>
                  </a:lnTo>
                  <a:lnTo>
                    <a:pt x="586660" y="405786"/>
                  </a:lnTo>
                  <a:lnTo>
                    <a:pt x="595302" y="397787"/>
                  </a:lnTo>
                  <a:lnTo>
                    <a:pt x="603944" y="389782"/>
                  </a:lnTo>
                  <a:lnTo>
                    <a:pt x="612586" y="381771"/>
                  </a:lnTo>
                  <a:lnTo>
                    <a:pt x="621228" y="373754"/>
                  </a:lnTo>
                  <a:lnTo>
                    <a:pt x="629870" y="365731"/>
                  </a:lnTo>
                  <a:lnTo>
                    <a:pt x="638512" y="357702"/>
                  </a:lnTo>
                  <a:lnTo>
                    <a:pt x="647154" y="349668"/>
                  </a:lnTo>
                  <a:lnTo>
                    <a:pt x="655796" y="341628"/>
                  </a:lnTo>
                  <a:lnTo>
                    <a:pt x="664437" y="333583"/>
                  </a:lnTo>
                  <a:lnTo>
                    <a:pt x="673079" y="325533"/>
                  </a:lnTo>
                  <a:lnTo>
                    <a:pt x="681721" y="317477"/>
                  </a:lnTo>
                  <a:lnTo>
                    <a:pt x="690363" y="309416"/>
                  </a:lnTo>
                  <a:lnTo>
                    <a:pt x="699005" y="301349"/>
                  </a:lnTo>
                  <a:lnTo>
                    <a:pt x="707647" y="293278"/>
                  </a:lnTo>
                  <a:lnTo>
                    <a:pt x="716289" y="285202"/>
                  </a:lnTo>
                  <a:lnTo>
                    <a:pt x="724931" y="277121"/>
                  </a:lnTo>
                  <a:lnTo>
                    <a:pt x="733573" y="269035"/>
                  </a:lnTo>
                  <a:lnTo>
                    <a:pt x="742215" y="260944"/>
                  </a:lnTo>
                  <a:lnTo>
                    <a:pt x="750857" y="252849"/>
                  </a:lnTo>
                  <a:lnTo>
                    <a:pt x="759499" y="244749"/>
                  </a:lnTo>
                  <a:lnTo>
                    <a:pt x="768141" y="236645"/>
                  </a:lnTo>
                  <a:lnTo>
                    <a:pt x="776783" y="228536"/>
                  </a:lnTo>
                  <a:lnTo>
                    <a:pt x="785425" y="220423"/>
                  </a:lnTo>
                  <a:lnTo>
                    <a:pt x="794067" y="212305"/>
                  </a:lnTo>
                  <a:lnTo>
                    <a:pt x="802709" y="204184"/>
                  </a:lnTo>
                  <a:lnTo>
                    <a:pt x="811350" y="196058"/>
                  </a:lnTo>
                  <a:lnTo>
                    <a:pt x="819992" y="187929"/>
                  </a:lnTo>
                  <a:lnTo>
                    <a:pt x="828634" y="179795"/>
                  </a:lnTo>
                  <a:lnTo>
                    <a:pt x="837276" y="171658"/>
                  </a:lnTo>
                  <a:lnTo>
                    <a:pt x="845918" y="163516"/>
                  </a:lnTo>
                  <a:lnTo>
                    <a:pt x="854560" y="155371"/>
                  </a:lnTo>
                  <a:lnTo>
                    <a:pt x="863202" y="147223"/>
                  </a:lnTo>
                  <a:lnTo>
                    <a:pt x="871844" y="139071"/>
                  </a:lnTo>
                  <a:lnTo>
                    <a:pt x="880486" y="130915"/>
                  </a:lnTo>
                  <a:lnTo>
                    <a:pt x="889128" y="122756"/>
                  </a:lnTo>
                  <a:lnTo>
                    <a:pt x="897770" y="114593"/>
                  </a:lnTo>
                  <a:lnTo>
                    <a:pt x="906412" y="106428"/>
                  </a:lnTo>
                  <a:lnTo>
                    <a:pt x="915054" y="98259"/>
                  </a:lnTo>
                  <a:lnTo>
                    <a:pt x="923696" y="90086"/>
                  </a:lnTo>
                  <a:lnTo>
                    <a:pt x="932338" y="81911"/>
                  </a:lnTo>
                  <a:lnTo>
                    <a:pt x="940980" y="73733"/>
                  </a:lnTo>
                  <a:lnTo>
                    <a:pt x="949622" y="65551"/>
                  </a:lnTo>
                  <a:lnTo>
                    <a:pt x="958263" y="57367"/>
                  </a:lnTo>
                  <a:lnTo>
                    <a:pt x="966905" y="49180"/>
                  </a:lnTo>
                  <a:lnTo>
                    <a:pt x="975547" y="40990"/>
                  </a:lnTo>
                  <a:lnTo>
                    <a:pt x="984189" y="32797"/>
                  </a:lnTo>
                  <a:lnTo>
                    <a:pt x="992831" y="24602"/>
                  </a:lnTo>
                  <a:lnTo>
                    <a:pt x="1001473" y="16404"/>
                  </a:lnTo>
                  <a:lnTo>
                    <a:pt x="1010115" y="8203"/>
                  </a:lnTo>
                  <a:lnTo>
                    <a:pt x="1018757" y="0"/>
                  </a:lnTo>
                  <a:lnTo>
                    <a:pt x="1018757" y="112216"/>
                  </a:lnTo>
                  <a:lnTo>
                    <a:pt x="1010115" y="119666"/>
                  </a:lnTo>
                  <a:lnTo>
                    <a:pt x="1001473" y="127119"/>
                  </a:lnTo>
                  <a:lnTo>
                    <a:pt x="992831" y="134575"/>
                  </a:lnTo>
                  <a:lnTo>
                    <a:pt x="984189" y="142033"/>
                  </a:lnTo>
                  <a:lnTo>
                    <a:pt x="975547" y="149495"/>
                  </a:lnTo>
                  <a:lnTo>
                    <a:pt x="966905" y="156958"/>
                  </a:lnTo>
                  <a:lnTo>
                    <a:pt x="958263" y="164425"/>
                  </a:lnTo>
                  <a:lnTo>
                    <a:pt x="949622" y="171895"/>
                  </a:lnTo>
                  <a:lnTo>
                    <a:pt x="940980" y="179367"/>
                  </a:lnTo>
                  <a:lnTo>
                    <a:pt x="932338" y="186843"/>
                  </a:lnTo>
                  <a:lnTo>
                    <a:pt x="923696" y="194321"/>
                  </a:lnTo>
                  <a:lnTo>
                    <a:pt x="915054" y="201803"/>
                  </a:lnTo>
                  <a:lnTo>
                    <a:pt x="906412" y="209288"/>
                  </a:lnTo>
                  <a:lnTo>
                    <a:pt x="897770" y="216776"/>
                  </a:lnTo>
                  <a:lnTo>
                    <a:pt x="889128" y="224267"/>
                  </a:lnTo>
                  <a:lnTo>
                    <a:pt x="880486" y="231762"/>
                  </a:lnTo>
                  <a:lnTo>
                    <a:pt x="871844" y="239260"/>
                  </a:lnTo>
                  <a:lnTo>
                    <a:pt x="863202" y="246762"/>
                  </a:lnTo>
                  <a:lnTo>
                    <a:pt x="854560" y="254267"/>
                  </a:lnTo>
                  <a:lnTo>
                    <a:pt x="845918" y="261776"/>
                  </a:lnTo>
                  <a:lnTo>
                    <a:pt x="837276" y="269289"/>
                  </a:lnTo>
                  <a:lnTo>
                    <a:pt x="828634" y="276805"/>
                  </a:lnTo>
                  <a:lnTo>
                    <a:pt x="819992" y="284326"/>
                  </a:lnTo>
                  <a:lnTo>
                    <a:pt x="811350" y="291850"/>
                  </a:lnTo>
                  <a:lnTo>
                    <a:pt x="802709" y="299378"/>
                  </a:lnTo>
                  <a:lnTo>
                    <a:pt x="794067" y="306911"/>
                  </a:lnTo>
                  <a:lnTo>
                    <a:pt x="785425" y="314447"/>
                  </a:lnTo>
                  <a:lnTo>
                    <a:pt x="776783" y="321988"/>
                  </a:lnTo>
                  <a:lnTo>
                    <a:pt x="768141" y="329533"/>
                  </a:lnTo>
                  <a:lnTo>
                    <a:pt x="759499" y="337083"/>
                  </a:lnTo>
                  <a:lnTo>
                    <a:pt x="750857" y="344637"/>
                  </a:lnTo>
                  <a:lnTo>
                    <a:pt x="742215" y="352195"/>
                  </a:lnTo>
                  <a:lnTo>
                    <a:pt x="733573" y="359758"/>
                  </a:lnTo>
                  <a:lnTo>
                    <a:pt x="724931" y="367326"/>
                  </a:lnTo>
                  <a:lnTo>
                    <a:pt x="716289" y="374899"/>
                  </a:lnTo>
                  <a:lnTo>
                    <a:pt x="707647" y="382477"/>
                  </a:lnTo>
                  <a:lnTo>
                    <a:pt x="699005" y="390059"/>
                  </a:lnTo>
                  <a:lnTo>
                    <a:pt x="690363" y="397647"/>
                  </a:lnTo>
                  <a:lnTo>
                    <a:pt x="681721" y="405240"/>
                  </a:lnTo>
                  <a:lnTo>
                    <a:pt x="673079" y="412838"/>
                  </a:lnTo>
                  <a:lnTo>
                    <a:pt x="664437" y="420441"/>
                  </a:lnTo>
                  <a:lnTo>
                    <a:pt x="655796" y="428050"/>
                  </a:lnTo>
                  <a:lnTo>
                    <a:pt x="647154" y="435664"/>
                  </a:lnTo>
                  <a:lnTo>
                    <a:pt x="638512" y="443283"/>
                  </a:lnTo>
                  <a:lnTo>
                    <a:pt x="629870" y="450909"/>
                  </a:lnTo>
                  <a:lnTo>
                    <a:pt x="621228" y="458540"/>
                  </a:lnTo>
                  <a:lnTo>
                    <a:pt x="612586" y="466177"/>
                  </a:lnTo>
                  <a:lnTo>
                    <a:pt x="603944" y="473819"/>
                  </a:lnTo>
                  <a:lnTo>
                    <a:pt x="595302" y="481468"/>
                  </a:lnTo>
                  <a:lnTo>
                    <a:pt x="586660" y="489123"/>
                  </a:lnTo>
                  <a:lnTo>
                    <a:pt x="578018" y="496783"/>
                  </a:lnTo>
                  <a:lnTo>
                    <a:pt x="569376" y="504450"/>
                  </a:lnTo>
                  <a:lnTo>
                    <a:pt x="560734" y="512124"/>
                  </a:lnTo>
                  <a:lnTo>
                    <a:pt x="552092" y="519803"/>
                  </a:lnTo>
                  <a:lnTo>
                    <a:pt x="543450" y="527489"/>
                  </a:lnTo>
                  <a:lnTo>
                    <a:pt x="534808" y="535181"/>
                  </a:lnTo>
                  <a:lnTo>
                    <a:pt x="526166" y="542880"/>
                  </a:lnTo>
                  <a:lnTo>
                    <a:pt x="517524" y="550586"/>
                  </a:lnTo>
                  <a:lnTo>
                    <a:pt x="508883" y="558298"/>
                  </a:lnTo>
                  <a:lnTo>
                    <a:pt x="500241" y="566016"/>
                  </a:lnTo>
                  <a:lnTo>
                    <a:pt x="491599" y="573742"/>
                  </a:lnTo>
                  <a:lnTo>
                    <a:pt x="482957" y="581474"/>
                  </a:lnTo>
                  <a:lnTo>
                    <a:pt x="474315" y="589213"/>
                  </a:lnTo>
                  <a:lnTo>
                    <a:pt x="465673" y="596959"/>
                  </a:lnTo>
                  <a:lnTo>
                    <a:pt x="457031" y="604712"/>
                  </a:lnTo>
                  <a:lnTo>
                    <a:pt x="448389" y="612472"/>
                  </a:lnTo>
                  <a:lnTo>
                    <a:pt x="439747" y="620239"/>
                  </a:lnTo>
                  <a:lnTo>
                    <a:pt x="431105" y="628013"/>
                  </a:lnTo>
                  <a:lnTo>
                    <a:pt x="422463" y="635794"/>
                  </a:lnTo>
                  <a:lnTo>
                    <a:pt x="413821" y="643582"/>
                  </a:lnTo>
                  <a:lnTo>
                    <a:pt x="405179" y="651377"/>
                  </a:lnTo>
                  <a:lnTo>
                    <a:pt x="396537" y="659179"/>
                  </a:lnTo>
                  <a:lnTo>
                    <a:pt x="387895" y="666989"/>
                  </a:lnTo>
                  <a:lnTo>
                    <a:pt x="379253" y="674805"/>
                  </a:lnTo>
                  <a:lnTo>
                    <a:pt x="370611" y="682629"/>
                  </a:lnTo>
                  <a:lnTo>
                    <a:pt x="361970" y="690460"/>
                  </a:lnTo>
                  <a:lnTo>
                    <a:pt x="353328" y="698298"/>
                  </a:lnTo>
                  <a:lnTo>
                    <a:pt x="344686" y="706143"/>
                  </a:lnTo>
                  <a:lnTo>
                    <a:pt x="336044" y="713996"/>
                  </a:lnTo>
                  <a:lnTo>
                    <a:pt x="327402" y="721855"/>
                  </a:lnTo>
                  <a:lnTo>
                    <a:pt x="318760" y="729722"/>
                  </a:lnTo>
                  <a:lnTo>
                    <a:pt x="310118" y="737595"/>
                  </a:lnTo>
                  <a:lnTo>
                    <a:pt x="301476" y="745476"/>
                  </a:lnTo>
                  <a:lnTo>
                    <a:pt x="292834" y="753364"/>
                  </a:lnTo>
                  <a:lnTo>
                    <a:pt x="284192" y="761259"/>
                  </a:lnTo>
                  <a:lnTo>
                    <a:pt x="275550" y="769160"/>
                  </a:lnTo>
                  <a:lnTo>
                    <a:pt x="266908" y="777069"/>
                  </a:lnTo>
                  <a:lnTo>
                    <a:pt x="258266" y="784985"/>
                  </a:lnTo>
                  <a:lnTo>
                    <a:pt x="249624" y="792907"/>
                  </a:lnTo>
                  <a:lnTo>
                    <a:pt x="240982" y="800836"/>
                  </a:lnTo>
                  <a:lnTo>
                    <a:pt x="232340" y="808772"/>
                  </a:lnTo>
                  <a:lnTo>
                    <a:pt x="223698" y="816715"/>
                  </a:lnTo>
                  <a:lnTo>
                    <a:pt x="215057" y="824664"/>
                  </a:lnTo>
                  <a:lnTo>
                    <a:pt x="206415" y="832620"/>
                  </a:lnTo>
                  <a:lnTo>
                    <a:pt x="197773" y="840582"/>
                  </a:lnTo>
                  <a:lnTo>
                    <a:pt x="189131" y="848551"/>
                  </a:lnTo>
                  <a:lnTo>
                    <a:pt x="180489" y="856526"/>
                  </a:lnTo>
                  <a:lnTo>
                    <a:pt x="171847" y="864507"/>
                  </a:lnTo>
                  <a:lnTo>
                    <a:pt x="163205" y="872495"/>
                  </a:lnTo>
                  <a:lnTo>
                    <a:pt x="154563" y="880489"/>
                  </a:lnTo>
                  <a:lnTo>
                    <a:pt x="145921" y="888488"/>
                  </a:lnTo>
                  <a:lnTo>
                    <a:pt x="137279" y="896494"/>
                  </a:lnTo>
                  <a:lnTo>
                    <a:pt x="128637" y="904506"/>
                  </a:lnTo>
                  <a:lnTo>
                    <a:pt x="119995" y="912524"/>
                  </a:lnTo>
                  <a:lnTo>
                    <a:pt x="111353" y="920547"/>
                  </a:lnTo>
                  <a:lnTo>
                    <a:pt x="102711" y="928576"/>
                  </a:lnTo>
                  <a:lnTo>
                    <a:pt x="97778" y="933164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1694" y="1918341"/>
              <a:ext cx="1018757" cy="933164"/>
            </a:xfrm>
            <a:custGeom>
              <a:avLst/>
              <a:pathLst>
                <a:path w="1018757" h="933164">
                  <a:moveTo>
                    <a:pt x="0" y="933164"/>
                  </a:moveTo>
                  <a:lnTo>
                    <a:pt x="7650" y="926469"/>
                  </a:lnTo>
                  <a:lnTo>
                    <a:pt x="16292" y="918901"/>
                  </a:lnTo>
                  <a:lnTo>
                    <a:pt x="24934" y="911329"/>
                  </a:lnTo>
                  <a:lnTo>
                    <a:pt x="33576" y="903752"/>
                  </a:lnTo>
                  <a:lnTo>
                    <a:pt x="42218" y="896170"/>
                  </a:lnTo>
                  <a:lnTo>
                    <a:pt x="50860" y="888583"/>
                  </a:lnTo>
                  <a:lnTo>
                    <a:pt x="59502" y="880991"/>
                  </a:lnTo>
                  <a:lnTo>
                    <a:pt x="68144" y="873393"/>
                  </a:lnTo>
                  <a:lnTo>
                    <a:pt x="76785" y="865790"/>
                  </a:lnTo>
                  <a:lnTo>
                    <a:pt x="85427" y="858182"/>
                  </a:lnTo>
                  <a:lnTo>
                    <a:pt x="94069" y="850569"/>
                  </a:lnTo>
                  <a:lnTo>
                    <a:pt x="102711" y="842950"/>
                  </a:lnTo>
                  <a:lnTo>
                    <a:pt x="111353" y="835325"/>
                  </a:lnTo>
                  <a:lnTo>
                    <a:pt x="119995" y="827695"/>
                  </a:lnTo>
                  <a:lnTo>
                    <a:pt x="128637" y="820058"/>
                  </a:lnTo>
                  <a:lnTo>
                    <a:pt x="137279" y="812416"/>
                  </a:lnTo>
                  <a:lnTo>
                    <a:pt x="145921" y="804768"/>
                  </a:lnTo>
                  <a:lnTo>
                    <a:pt x="154563" y="797114"/>
                  </a:lnTo>
                  <a:lnTo>
                    <a:pt x="163205" y="789454"/>
                  </a:lnTo>
                  <a:lnTo>
                    <a:pt x="171847" y="781788"/>
                  </a:lnTo>
                  <a:lnTo>
                    <a:pt x="180489" y="774116"/>
                  </a:lnTo>
                  <a:lnTo>
                    <a:pt x="189131" y="766437"/>
                  </a:lnTo>
                  <a:lnTo>
                    <a:pt x="197773" y="758752"/>
                  </a:lnTo>
                  <a:lnTo>
                    <a:pt x="206415" y="751060"/>
                  </a:lnTo>
                  <a:lnTo>
                    <a:pt x="215057" y="743362"/>
                  </a:lnTo>
                  <a:lnTo>
                    <a:pt x="223698" y="735657"/>
                  </a:lnTo>
                  <a:lnTo>
                    <a:pt x="232340" y="727946"/>
                  </a:lnTo>
                  <a:lnTo>
                    <a:pt x="240982" y="720228"/>
                  </a:lnTo>
                  <a:lnTo>
                    <a:pt x="249624" y="712503"/>
                  </a:lnTo>
                  <a:lnTo>
                    <a:pt x="258266" y="704772"/>
                  </a:lnTo>
                  <a:lnTo>
                    <a:pt x="266908" y="697033"/>
                  </a:lnTo>
                  <a:lnTo>
                    <a:pt x="275550" y="689288"/>
                  </a:lnTo>
                  <a:lnTo>
                    <a:pt x="284192" y="681536"/>
                  </a:lnTo>
                  <a:lnTo>
                    <a:pt x="292834" y="673777"/>
                  </a:lnTo>
                  <a:lnTo>
                    <a:pt x="301476" y="666011"/>
                  </a:lnTo>
                  <a:lnTo>
                    <a:pt x="310118" y="658238"/>
                  </a:lnTo>
                  <a:lnTo>
                    <a:pt x="318760" y="650457"/>
                  </a:lnTo>
                  <a:lnTo>
                    <a:pt x="327402" y="642670"/>
                  </a:lnTo>
                  <a:lnTo>
                    <a:pt x="336044" y="634876"/>
                  </a:lnTo>
                  <a:lnTo>
                    <a:pt x="344686" y="627074"/>
                  </a:lnTo>
                  <a:lnTo>
                    <a:pt x="353328" y="619266"/>
                  </a:lnTo>
                  <a:lnTo>
                    <a:pt x="361970" y="611450"/>
                  </a:lnTo>
                  <a:lnTo>
                    <a:pt x="370611" y="603627"/>
                  </a:lnTo>
                  <a:lnTo>
                    <a:pt x="379253" y="595797"/>
                  </a:lnTo>
                  <a:lnTo>
                    <a:pt x="387895" y="587959"/>
                  </a:lnTo>
                  <a:lnTo>
                    <a:pt x="396537" y="580115"/>
                  </a:lnTo>
                  <a:lnTo>
                    <a:pt x="405179" y="572263"/>
                  </a:lnTo>
                  <a:lnTo>
                    <a:pt x="413821" y="564405"/>
                  </a:lnTo>
                  <a:lnTo>
                    <a:pt x="422463" y="556539"/>
                  </a:lnTo>
                  <a:lnTo>
                    <a:pt x="431105" y="548666"/>
                  </a:lnTo>
                  <a:lnTo>
                    <a:pt x="439747" y="540786"/>
                  </a:lnTo>
                  <a:lnTo>
                    <a:pt x="448389" y="532899"/>
                  </a:lnTo>
                  <a:lnTo>
                    <a:pt x="457031" y="525005"/>
                  </a:lnTo>
                  <a:lnTo>
                    <a:pt x="465673" y="517104"/>
                  </a:lnTo>
                  <a:lnTo>
                    <a:pt x="474315" y="509196"/>
                  </a:lnTo>
                  <a:lnTo>
                    <a:pt x="482957" y="501281"/>
                  </a:lnTo>
                  <a:lnTo>
                    <a:pt x="491599" y="493360"/>
                  </a:lnTo>
                  <a:lnTo>
                    <a:pt x="500241" y="485431"/>
                  </a:lnTo>
                  <a:lnTo>
                    <a:pt x="508883" y="477496"/>
                  </a:lnTo>
                  <a:lnTo>
                    <a:pt x="517524" y="469554"/>
                  </a:lnTo>
                  <a:lnTo>
                    <a:pt x="526166" y="461606"/>
                  </a:lnTo>
                  <a:lnTo>
                    <a:pt x="534808" y="453651"/>
                  </a:lnTo>
                  <a:lnTo>
                    <a:pt x="543450" y="445689"/>
                  </a:lnTo>
                  <a:lnTo>
                    <a:pt x="552092" y="437721"/>
                  </a:lnTo>
                  <a:lnTo>
                    <a:pt x="560734" y="429747"/>
                  </a:lnTo>
                  <a:lnTo>
                    <a:pt x="569376" y="421766"/>
                  </a:lnTo>
                  <a:lnTo>
                    <a:pt x="578018" y="413779"/>
                  </a:lnTo>
                  <a:lnTo>
                    <a:pt x="586660" y="405786"/>
                  </a:lnTo>
                  <a:lnTo>
                    <a:pt x="595302" y="397787"/>
                  </a:lnTo>
                  <a:lnTo>
                    <a:pt x="603944" y="389782"/>
                  </a:lnTo>
                  <a:lnTo>
                    <a:pt x="612586" y="381771"/>
                  </a:lnTo>
                  <a:lnTo>
                    <a:pt x="621228" y="373754"/>
                  </a:lnTo>
                  <a:lnTo>
                    <a:pt x="629870" y="365731"/>
                  </a:lnTo>
                  <a:lnTo>
                    <a:pt x="638512" y="357702"/>
                  </a:lnTo>
                  <a:lnTo>
                    <a:pt x="647154" y="349668"/>
                  </a:lnTo>
                  <a:lnTo>
                    <a:pt x="655796" y="341628"/>
                  </a:lnTo>
                  <a:lnTo>
                    <a:pt x="664437" y="333583"/>
                  </a:lnTo>
                  <a:lnTo>
                    <a:pt x="673079" y="325533"/>
                  </a:lnTo>
                  <a:lnTo>
                    <a:pt x="681721" y="317477"/>
                  </a:lnTo>
                  <a:lnTo>
                    <a:pt x="690363" y="309416"/>
                  </a:lnTo>
                  <a:lnTo>
                    <a:pt x="699005" y="301349"/>
                  </a:lnTo>
                  <a:lnTo>
                    <a:pt x="707647" y="293278"/>
                  </a:lnTo>
                  <a:lnTo>
                    <a:pt x="716289" y="285202"/>
                  </a:lnTo>
                  <a:lnTo>
                    <a:pt x="724931" y="277121"/>
                  </a:lnTo>
                  <a:lnTo>
                    <a:pt x="733573" y="269035"/>
                  </a:lnTo>
                  <a:lnTo>
                    <a:pt x="742215" y="260944"/>
                  </a:lnTo>
                  <a:lnTo>
                    <a:pt x="750857" y="252849"/>
                  </a:lnTo>
                  <a:lnTo>
                    <a:pt x="759499" y="244749"/>
                  </a:lnTo>
                  <a:lnTo>
                    <a:pt x="768141" y="236645"/>
                  </a:lnTo>
                  <a:lnTo>
                    <a:pt x="776783" y="228536"/>
                  </a:lnTo>
                  <a:lnTo>
                    <a:pt x="785425" y="220423"/>
                  </a:lnTo>
                  <a:lnTo>
                    <a:pt x="794067" y="212305"/>
                  </a:lnTo>
                  <a:lnTo>
                    <a:pt x="802709" y="204184"/>
                  </a:lnTo>
                  <a:lnTo>
                    <a:pt x="811350" y="196058"/>
                  </a:lnTo>
                  <a:lnTo>
                    <a:pt x="819992" y="187929"/>
                  </a:lnTo>
                  <a:lnTo>
                    <a:pt x="828634" y="179795"/>
                  </a:lnTo>
                  <a:lnTo>
                    <a:pt x="837276" y="171658"/>
                  </a:lnTo>
                  <a:lnTo>
                    <a:pt x="845918" y="163516"/>
                  </a:lnTo>
                  <a:lnTo>
                    <a:pt x="854560" y="155371"/>
                  </a:lnTo>
                  <a:lnTo>
                    <a:pt x="863202" y="147223"/>
                  </a:lnTo>
                  <a:lnTo>
                    <a:pt x="871844" y="139071"/>
                  </a:lnTo>
                  <a:lnTo>
                    <a:pt x="880486" y="130915"/>
                  </a:lnTo>
                  <a:lnTo>
                    <a:pt x="889128" y="122756"/>
                  </a:lnTo>
                  <a:lnTo>
                    <a:pt x="897770" y="114593"/>
                  </a:lnTo>
                  <a:lnTo>
                    <a:pt x="906412" y="106428"/>
                  </a:lnTo>
                  <a:lnTo>
                    <a:pt x="915054" y="98259"/>
                  </a:lnTo>
                  <a:lnTo>
                    <a:pt x="923696" y="90086"/>
                  </a:lnTo>
                  <a:lnTo>
                    <a:pt x="932338" y="81911"/>
                  </a:lnTo>
                  <a:lnTo>
                    <a:pt x="940980" y="73733"/>
                  </a:lnTo>
                  <a:lnTo>
                    <a:pt x="949622" y="65551"/>
                  </a:lnTo>
                  <a:lnTo>
                    <a:pt x="958263" y="57367"/>
                  </a:lnTo>
                  <a:lnTo>
                    <a:pt x="966905" y="49180"/>
                  </a:lnTo>
                  <a:lnTo>
                    <a:pt x="975547" y="40990"/>
                  </a:lnTo>
                  <a:lnTo>
                    <a:pt x="984189" y="32797"/>
                  </a:lnTo>
                  <a:lnTo>
                    <a:pt x="992831" y="24602"/>
                  </a:lnTo>
                  <a:lnTo>
                    <a:pt x="1001473" y="16404"/>
                  </a:lnTo>
                  <a:lnTo>
                    <a:pt x="1010115" y="8203"/>
                  </a:lnTo>
                  <a:lnTo>
                    <a:pt x="1018757" y="0"/>
                  </a:lnTo>
                  <a:lnTo>
                    <a:pt x="10187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9472" y="2030557"/>
              <a:ext cx="920979" cy="820947"/>
            </a:xfrm>
            <a:custGeom>
              <a:avLst/>
              <a:pathLst>
                <a:path w="920979" h="820947">
                  <a:moveTo>
                    <a:pt x="920979" y="0"/>
                  </a:moveTo>
                  <a:lnTo>
                    <a:pt x="920979" y="0"/>
                  </a:lnTo>
                  <a:lnTo>
                    <a:pt x="912337" y="7450"/>
                  </a:lnTo>
                  <a:lnTo>
                    <a:pt x="903695" y="14903"/>
                  </a:lnTo>
                  <a:lnTo>
                    <a:pt x="895053" y="22359"/>
                  </a:lnTo>
                  <a:lnTo>
                    <a:pt x="886411" y="29817"/>
                  </a:lnTo>
                  <a:lnTo>
                    <a:pt x="877769" y="37279"/>
                  </a:lnTo>
                  <a:lnTo>
                    <a:pt x="869127" y="44742"/>
                  </a:lnTo>
                  <a:lnTo>
                    <a:pt x="860485" y="52209"/>
                  </a:lnTo>
                  <a:lnTo>
                    <a:pt x="851843" y="59679"/>
                  </a:lnTo>
                  <a:lnTo>
                    <a:pt x="843201" y="67151"/>
                  </a:lnTo>
                  <a:lnTo>
                    <a:pt x="834560" y="74627"/>
                  </a:lnTo>
                  <a:lnTo>
                    <a:pt x="825918" y="82105"/>
                  </a:lnTo>
                  <a:lnTo>
                    <a:pt x="817276" y="89587"/>
                  </a:lnTo>
                  <a:lnTo>
                    <a:pt x="808634" y="97072"/>
                  </a:lnTo>
                  <a:lnTo>
                    <a:pt x="799992" y="104560"/>
                  </a:lnTo>
                  <a:lnTo>
                    <a:pt x="791350" y="112051"/>
                  </a:lnTo>
                  <a:lnTo>
                    <a:pt x="782708" y="119546"/>
                  </a:lnTo>
                  <a:lnTo>
                    <a:pt x="774066" y="127044"/>
                  </a:lnTo>
                  <a:lnTo>
                    <a:pt x="765424" y="134546"/>
                  </a:lnTo>
                  <a:lnTo>
                    <a:pt x="756782" y="142051"/>
                  </a:lnTo>
                  <a:lnTo>
                    <a:pt x="748140" y="149560"/>
                  </a:lnTo>
                  <a:lnTo>
                    <a:pt x="739498" y="157073"/>
                  </a:lnTo>
                  <a:lnTo>
                    <a:pt x="730856" y="164589"/>
                  </a:lnTo>
                  <a:lnTo>
                    <a:pt x="722214" y="172110"/>
                  </a:lnTo>
                  <a:lnTo>
                    <a:pt x="713572" y="179634"/>
                  </a:lnTo>
                  <a:lnTo>
                    <a:pt x="704930" y="187162"/>
                  </a:lnTo>
                  <a:lnTo>
                    <a:pt x="696288" y="194695"/>
                  </a:lnTo>
                  <a:lnTo>
                    <a:pt x="687647" y="202231"/>
                  </a:lnTo>
                  <a:lnTo>
                    <a:pt x="679005" y="209772"/>
                  </a:lnTo>
                  <a:lnTo>
                    <a:pt x="670363" y="217317"/>
                  </a:lnTo>
                  <a:lnTo>
                    <a:pt x="661721" y="224866"/>
                  </a:lnTo>
                  <a:lnTo>
                    <a:pt x="653079" y="232420"/>
                  </a:lnTo>
                  <a:lnTo>
                    <a:pt x="644437" y="239979"/>
                  </a:lnTo>
                  <a:lnTo>
                    <a:pt x="635795" y="247542"/>
                  </a:lnTo>
                  <a:lnTo>
                    <a:pt x="627153" y="255110"/>
                  </a:lnTo>
                  <a:lnTo>
                    <a:pt x="618511" y="262683"/>
                  </a:lnTo>
                  <a:lnTo>
                    <a:pt x="609869" y="270260"/>
                  </a:lnTo>
                  <a:lnTo>
                    <a:pt x="601227" y="277843"/>
                  </a:lnTo>
                  <a:lnTo>
                    <a:pt x="592585" y="285431"/>
                  </a:lnTo>
                  <a:lnTo>
                    <a:pt x="583943" y="293023"/>
                  </a:lnTo>
                  <a:lnTo>
                    <a:pt x="575301" y="300621"/>
                  </a:lnTo>
                  <a:lnTo>
                    <a:pt x="566659" y="308225"/>
                  </a:lnTo>
                  <a:lnTo>
                    <a:pt x="558017" y="315833"/>
                  </a:lnTo>
                  <a:lnTo>
                    <a:pt x="549375" y="323448"/>
                  </a:lnTo>
                  <a:lnTo>
                    <a:pt x="540734" y="331067"/>
                  </a:lnTo>
                  <a:lnTo>
                    <a:pt x="532092" y="338693"/>
                  </a:lnTo>
                  <a:lnTo>
                    <a:pt x="523450" y="346324"/>
                  </a:lnTo>
                  <a:lnTo>
                    <a:pt x="514808" y="353961"/>
                  </a:lnTo>
                  <a:lnTo>
                    <a:pt x="506166" y="361603"/>
                  </a:lnTo>
                  <a:lnTo>
                    <a:pt x="497524" y="369252"/>
                  </a:lnTo>
                  <a:lnTo>
                    <a:pt x="488882" y="376907"/>
                  </a:lnTo>
                  <a:lnTo>
                    <a:pt x="480240" y="384567"/>
                  </a:lnTo>
                  <a:lnTo>
                    <a:pt x="471598" y="392234"/>
                  </a:lnTo>
                  <a:lnTo>
                    <a:pt x="462956" y="399908"/>
                  </a:lnTo>
                  <a:lnTo>
                    <a:pt x="454314" y="407587"/>
                  </a:lnTo>
                  <a:lnTo>
                    <a:pt x="445672" y="415273"/>
                  </a:lnTo>
                  <a:lnTo>
                    <a:pt x="437030" y="422965"/>
                  </a:lnTo>
                  <a:lnTo>
                    <a:pt x="428388" y="430664"/>
                  </a:lnTo>
                  <a:lnTo>
                    <a:pt x="419746" y="438369"/>
                  </a:lnTo>
                  <a:lnTo>
                    <a:pt x="411104" y="446081"/>
                  </a:lnTo>
                  <a:lnTo>
                    <a:pt x="402462" y="453800"/>
                  </a:lnTo>
                  <a:lnTo>
                    <a:pt x="393821" y="461526"/>
                  </a:lnTo>
                  <a:lnTo>
                    <a:pt x="385179" y="469258"/>
                  </a:lnTo>
                  <a:lnTo>
                    <a:pt x="376537" y="476997"/>
                  </a:lnTo>
                  <a:lnTo>
                    <a:pt x="367895" y="484743"/>
                  </a:lnTo>
                  <a:lnTo>
                    <a:pt x="359253" y="492496"/>
                  </a:lnTo>
                  <a:lnTo>
                    <a:pt x="350611" y="500256"/>
                  </a:lnTo>
                  <a:lnTo>
                    <a:pt x="341969" y="508023"/>
                  </a:lnTo>
                  <a:lnTo>
                    <a:pt x="333327" y="515797"/>
                  </a:lnTo>
                  <a:lnTo>
                    <a:pt x="324685" y="523578"/>
                  </a:lnTo>
                  <a:lnTo>
                    <a:pt x="316043" y="531366"/>
                  </a:lnTo>
                  <a:lnTo>
                    <a:pt x="307401" y="539161"/>
                  </a:lnTo>
                  <a:lnTo>
                    <a:pt x="298759" y="546963"/>
                  </a:lnTo>
                  <a:lnTo>
                    <a:pt x="290117" y="554773"/>
                  </a:lnTo>
                  <a:lnTo>
                    <a:pt x="281475" y="562589"/>
                  </a:lnTo>
                  <a:lnTo>
                    <a:pt x="272833" y="570413"/>
                  </a:lnTo>
                  <a:lnTo>
                    <a:pt x="264191" y="578244"/>
                  </a:lnTo>
                  <a:lnTo>
                    <a:pt x="255549" y="586082"/>
                  </a:lnTo>
                  <a:lnTo>
                    <a:pt x="246908" y="593927"/>
                  </a:lnTo>
                  <a:lnTo>
                    <a:pt x="238266" y="601780"/>
                  </a:lnTo>
                  <a:lnTo>
                    <a:pt x="229624" y="609639"/>
                  </a:lnTo>
                  <a:lnTo>
                    <a:pt x="220982" y="617506"/>
                  </a:lnTo>
                  <a:lnTo>
                    <a:pt x="212340" y="625379"/>
                  </a:lnTo>
                  <a:lnTo>
                    <a:pt x="203698" y="633260"/>
                  </a:lnTo>
                  <a:lnTo>
                    <a:pt x="195056" y="641148"/>
                  </a:lnTo>
                  <a:lnTo>
                    <a:pt x="186414" y="649043"/>
                  </a:lnTo>
                  <a:lnTo>
                    <a:pt x="177772" y="656944"/>
                  </a:lnTo>
                  <a:lnTo>
                    <a:pt x="169130" y="664853"/>
                  </a:lnTo>
                  <a:lnTo>
                    <a:pt x="160488" y="672769"/>
                  </a:lnTo>
                  <a:lnTo>
                    <a:pt x="151846" y="680691"/>
                  </a:lnTo>
                  <a:lnTo>
                    <a:pt x="143204" y="688620"/>
                  </a:lnTo>
                  <a:lnTo>
                    <a:pt x="134562" y="696556"/>
                  </a:lnTo>
                  <a:lnTo>
                    <a:pt x="125920" y="704499"/>
                  </a:lnTo>
                  <a:lnTo>
                    <a:pt x="117278" y="712448"/>
                  </a:lnTo>
                  <a:lnTo>
                    <a:pt x="108637" y="720404"/>
                  </a:lnTo>
                  <a:lnTo>
                    <a:pt x="99995" y="728366"/>
                  </a:lnTo>
                  <a:lnTo>
                    <a:pt x="91353" y="736335"/>
                  </a:lnTo>
                  <a:lnTo>
                    <a:pt x="82711" y="744310"/>
                  </a:lnTo>
                  <a:lnTo>
                    <a:pt x="74069" y="752291"/>
                  </a:lnTo>
                  <a:lnTo>
                    <a:pt x="65427" y="760279"/>
                  </a:lnTo>
                  <a:lnTo>
                    <a:pt x="56785" y="768272"/>
                  </a:lnTo>
                  <a:lnTo>
                    <a:pt x="48143" y="776272"/>
                  </a:lnTo>
                  <a:lnTo>
                    <a:pt x="39501" y="784278"/>
                  </a:lnTo>
                  <a:lnTo>
                    <a:pt x="30859" y="792290"/>
                  </a:lnTo>
                  <a:lnTo>
                    <a:pt x="22217" y="800308"/>
                  </a:lnTo>
                  <a:lnTo>
                    <a:pt x="13575" y="808331"/>
                  </a:lnTo>
                  <a:lnTo>
                    <a:pt x="4933" y="816360"/>
                  </a:lnTo>
                  <a:lnTo>
                    <a:pt x="0" y="8209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72069" y="1974449"/>
              <a:ext cx="968381" cy="877055"/>
            </a:xfrm>
            <a:custGeom>
              <a:avLst/>
              <a:pathLst>
                <a:path w="968381" h="877055">
                  <a:moveTo>
                    <a:pt x="0" y="877055"/>
                  </a:moveTo>
                  <a:lnTo>
                    <a:pt x="484" y="876617"/>
                  </a:lnTo>
                  <a:lnTo>
                    <a:pt x="9126" y="868790"/>
                  </a:lnTo>
                  <a:lnTo>
                    <a:pt x="17768" y="860963"/>
                  </a:lnTo>
                  <a:lnTo>
                    <a:pt x="26410" y="853136"/>
                  </a:lnTo>
                  <a:lnTo>
                    <a:pt x="35052" y="845309"/>
                  </a:lnTo>
                  <a:lnTo>
                    <a:pt x="43694" y="837482"/>
                  </a:lnTo>
                  <a:lnTo>
                    <a:pt x="52336" y="829655"/>
                  </a:lnTo>
                  <a:lnTo>
                    <a:pt x="60978" y="821828"/>
                  </a:lnTo>
                  <a:lnTo>
                    <a:pt x="69620" y="814001"/>
                  </a:lnTo>
                  <a:lnTo>
                    <a:pt x="78261" y="806174"/>
                  </a:lnTo>
                  <a:lnTo>
                    <a:pt x="86903" y="798347"/>
                  </a:lnTo>
                  <a:lnTo>
                    <a:pt x="95545" y="790520"/>
                  </a:lnTo>
                  <a:lnTo>
                    <a:pt x="104187" y="782693"/>
                  </a:lnTo>
                  <a:lnTo>
                    <a:pt x="112829" y="774866"/>
                  </a:lnTo>
                  <a:lnTo>
                    <a:pt x="121471" y="767040"/>
                  </a:lnTo>
                  <a:lnTo>
                    <a:pt x="130113" y="759213"/>
                  </a:lnTo>
                  <a:lnTo>
                    <a:pt x="138755" y="751386"/>
                  </a:lnTo>
                  <a:lnTo>
                    <a:pt x="147397" y="743559"/>
                  </a:lnTo>
                  <a:lnTo>
                    <a:pt x="156039" y="735732"/>
                  </a:lnTo>
                  <a:lnTo>
                    <a:pt x="164681" y="727905"/>
                  </a:lnTo>
                  <a:lnTo>
                    <a:pt x="173323" y="720078"/>
                  </a:lnTo>
                  <a:lnTo>
                    <a:pt x="181965" y="712251"/>
                  </a:lnTo>
                  <a:lnTo>
                    <a:pt x="190607" y="704424"/>
                  </a:lnTo>
                  <a:lnTo>
                    <a:pt x="199249" y="696597"/>
                  </a:lnTo>
                  <a:lnTo>
                    <a:pt x="207891" y="688770"/>
                  </a:lnTo>
                  <a:lnTo>
                    <a:pt x="216533" y="680943"/>
                  </a:lnTo>
                  <a:lnTo>
                    <a:pt x="225174" y="673116"/>
                  </a:lnTo>
                  <a:lnTo>
                    <a:pt x="233816" y="665289"/>
                  </a:lnTo>
                  <a:lnTo>
                    <a:pt x="242458" y="657462"/>
                  </a:lnTo>
                  <a:lnTo>
                    <a:pt x="251100" y="649635"/>
                  </a:lnTo>
                  <a:lnTo>
                    <a:pt x="259742" y="641808"/>
                  </a:lnTo>
                  <a:lnTo>
                    <a:pt x="268384" y="633982"/>
                  </a:lnTo>
                  <a:lnTo>
                    <a:pt x="277026" y="626155"/>
                  </a:lnTo>
                  <a:lnTo>
                    <a:pt x="285668" y="618328"/>
                  </a:lnTo>
                  <a:lnTo>
                    <a:pt x="294310" y="610501"/>
                  </a:lnTo>
                  <a:lnTo>
                    <a:pt x="302952" y="602674"/>
                  </a:lnTo>
                  <a:lnTo>
                    <a:pt x="311594" y="594847"/>
                  </a:lnTo>
                  <a:lnTo>
                    <a:pt x="320236" y="587020"/>
                  </a:lnTo>
                  <a:lnTo>
                    <a:pt x="328878" y="579193"/>
                  </a:lnTo>
                  <a:lnTo>
                    <a:pt x="337520" y="571366"/>
                  </a:lnTo>
                  <a:lnTo>
                    <a:pt x="346162" y="563539"/>
                  </a:lnTo>
                  <a:lnTo>
                    <a:pt x="354804" y="555712"/>
                  </a:lnTo>
                  <a:lnTo>
                    <a:pt x="363446" y="547885"/>
                  </a:lnTo>
                  <a:lnTo>
                    <a:pt x="372087" y="540058"/>
                  </a:lnTo>
                  <a:lnTo>
                    <a:pt x="380729" y="532231"/>
                  </a:lnTo>
                  <a:lnTo>
                    <a:pt x="389371" y="524404"/>
                  </a:lnTo>
                  <a:lnTo>
                    <a:pt x="398013" y="516577"/>
                  </a:lnTo>
                  <a:lnTo>
                    <a:pt x="406655" y="508751"/>
                  </a:lnTo>
                  <a:lnTo>
                    <a:pt x="415297" y="500924"/>
                  </a:lnTo>
                  <a:lnTo>
                    <a:pt x="423939" y="493097"/>
                  </a:lnTo>
                  <a:lnTo>
                    <a:pt x="432581" y="485270"/>
                  </a:lnTo>
                  <a:lnTo>
                    <a:pt x="441223" y="477443"/>
                  </a:lnTo>
                  <a:lnTo>
                    <a:pt x="449865" y="469616"/>
                  </a:lnTo>
                  <a:lnTo>
                    <a:pt x="458507" y="461789"/>
                  </a:lnTo>
                  <a:lnTo>
                    <a:pt x="467149" y="453962"/>
                  </a:lnTo>
                  <a:lnTo>
                    <a:pt x="475791" y="446135"/>
                  </a:lnTo>
                  <a:lnTo>
                    <a:pt x="484433" y="438308"/>
                  </a:lnTo>
                  <a:lnTo>
                    <a:pt x="493075" y="430481"/>
                  </a:lnTo>
                  <a:lnTo>
                    <a:pt x="501717" y="422654"/>
                  </a:lnTo>
                  <a:lnTo>
                    <a:pt x="510359" y="414827"/>
                  </a:lnTo>
                  <a:lnTo>
                    <a:pt x="519000" y="407000"/>
                  </a:lnTo>
                  <a:lnTo>
                    <a:pt x="527642" y="399173"/>
                  </a:lnTo>
                  <a:lnTo>
                    <a:pt x="536284" y="391346"/>
                  </a:lnTo>
                  <a:lnTo>
                    <a:pt x="544926" y="383520"/>
                  </a:lnTo>
                  <a:lnTo>
                    <a:pt x="553568" y="375693"/>
                  </a:lnTo>
                  <a:lnTo>
                    <a:pt x="562210" y="367866"/>
                  </a:lnTo>
                  <a:lnTo>
                    <a:pt x="570852" y="360039"/>
                  </a:lnTo>
                  <a:lnTo>
                    <a:pt x="579494" y="352212"/>
                  </a:lnTo>
                  <a:lnTo>
                    <a:pt x="588136" y="344385"/>
                  </a:lnTo>
                  <a:lnTo>
                    <a:pt x="596778" y="336558"/>
                  </a:lnTo>
                  <a:lnTo>
                    <a:pt x="605420" y="328731"/>
                  </a:lnTo>
                  <a:lnTo>
                    <a:pt x="614062" y="320904"/>
                  </a:lnTo>
                  <a:lnTo>
                    <a:pt x="622704" y="313077"/>
                  </a:lnTo>
                  <a:lnTo>
                    <a:pt x="631346" y="305250"/>
                  </a:lnTo>
                  <a:lnTo>
                    <a:pt x="639988" y="297423"/>
                  </a:lnTo>
                  <a:lnTo>
                    <a:pt x="648630" y="289596"/>
                  </a:lnTo>
                  <a:lnTo>
                    <a:pt x="657272" y="281769"/>
                  </a:lnTo>
                  <a:lnTo>
                    <a:pt x="665913" y="273942"/>
                  </a:lnTo>
                  <a:lnTo>
                    <a:pt x="674555" y="266115"/>
                  </a:lnTo>
                  <a:lnTo>
                    <a:pt x="683197" y="258288"/>
                  </a:lnTo>
                  <a:lnTo>
                    <a:pt x="691839" y="250462"/>
                  </a:lnTo>
                  <a:lnTo>
                    <a:pt x="700481" y="242635"/>
                  </a:lnTo>
                  <a:lnTo>
                    <a:pt x="709123" y="234808"/>
                  </a:lnTo>
                  <a:lnTo>
                    <a:pt x="717765" y="226981"/>
                  </a:lnTo>
                  <a:lnTo>
                    <a:pt x="726407" y="219154"/>
                  </a:lnTo>
                  <a:lnTo>
                    <a:pt x="735049" y="211327"/>
                  </a:lnTo>
                  <a:lnTo>
                    <a:pt x="743691" y="203500"/>
                  </a:lnTo>
                  <a:lnTo>
                    <a:pt x="752333" y="195673"/>
                  </a:lnTo>
                  <a:lnTo>
                    <a:pt x="760975" y="187846"/>
                  </a:lnTo>
                  <a:lnTo>
                    <a:pt x="769617" y="180019"/>
                  </a:lnTo>
                  <a:lnTo>
                    <a:pt x="778259" y="172192"/>
                  </a:lnTo>
                  <a:lnTo>
                    <a:pt x="786901" y="164365"/>
                  </a:lnTo>
                  <a:lnTo>
                    <a:pt x="795543" y="156538"/>
                  </a:lnTo>
                  <a:lnTo>
                    <a:pt x="804185" y="148711"/>
                  </a:lnTo>
                  <a:lnTo>
                    <a:pt x="812826" y="140884"/>
                  </a:lnTo>
                  <a:lnTo>
                    <a:pt x="821468" y="133057"/>
                  </a:lnTo>
                  <a:lnTo>
                    <a:pt x="830110" y="125231"/>
                  </a:lnTo>
                  <a:lnTo>
                    <a:pt x="838752" y="117404"/>
                  </a:lnTo>
                  <a:lnTo>
                    <a:pt x="847394" y="109577"/>
                  </a:lnTo>
                  <a:lnTo>
                    <a:pt x="856036" y="101750"/>
                  </a:lnTo>
                  <a:lnTo>
                    <a:pt x="864678" y="93923"/>
                  </a:lnTo>
                  <a:lnTo>
                    <a:pt x="873320" y="86096"/>
                  </a:lnTo>
                  <a:lnTo>
                    <a:pt x="881962" y="78269"/>
                  </a:lnTo>
                  <a:lnTo>
                    <a:pt x="890604" y="70442"/>
                  </a:lnTo>
                  <a:lnTo>
                    <a:pt x="899246" y="62615"/>
                  </a:lnTo>
                  <a:lnTo>
                    <a:pt x="907888" y="54788"/>
                  </a:lnTo>
                  <a:lnTo>
                    <a:pt x="916530" y="46961"/>
                  </a:lnTo>
                  <a:lnTo>
                    <a:pt x="925172" y="39134"/>
                  </a:lnTo>
                  <a:lnTo>
                    <a:pt x="933814" y="31307"/>
                  </a:lnTo>
                  <a:lnTo>
                    <a:pt x="942456" y="23480"/>
                  </a:lnTo>
                  <a:lnTo>
                    <a:pt x="951098" y="15653"/>
                  </a:lnTo>
                  <a:lnTo>
                    <a:pt x="959739" y="7826"/>
                  </a:lnTo>
                  <a:lnTo>
                    <a:pt x="968381" y="0"/>
                  </a:lnTo>
                  <a:lnTo>
                    <a:pt x="968381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24877" y="2833454"/>
              <a:ext cx="36101" cy="361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27994" y="2827930"/>
              <a:ext cx="47150" cy="4715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42161" y="2833454"/>
              <a:ext cx="36101" cy="361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36493" y="2819145"/>
              <a:ext cx="64720" cy="6472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46077" y="2820087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55022" y="2820390"/>
              <a:ext cx="62230" cy="622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63415" y="2820141"/>
              <a:ext cx="62728" cy="62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71794" y="2819878"/>
              <a:ext cx="63253" cy="632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1093" y="2820534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88593" y="2819393"/>
              <a:ext cx="64224" cy="64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97929" y="2820087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06789" y="2820305"/>
              <a:ext cx="62399" cy="623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15660" y="2820534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24451" y="2820684"/>
              <a:ext cx="61642" cy="616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32577" y="2820168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41274" y="2820222"/>
              <a:ext cx="62565" cy="625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49471" y="3511343"/>
              <a:ext cx="63455" cy="634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59111" y="2820776"/>
              <a:ext cx="61458" cy="614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66705" y="2819727"/>
              <a:ext cx="63555" cy="63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76334" y="2820714"/>
              <a:ext cx="61581" cy="6158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85358" y="2821097"/>
              <a:ext cx="60817" cy="608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93773" y="2820870"/>
              <a:ext cx="61271" cy="61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02021" y="3445282"/>
              <a:ext cx="62057" cy="620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10355" y="2820168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19892" y="2821063"/>
              <a:ext cx="60883" cy="608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28669" y="2821197"/>
              <a:ext cx="60615" cy="606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36677" y="2820564"/>
              <a:ext cx="61882" cy="6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45289" y="2820534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52767" y="2819370"/>
              <a:ext cx="64270" cy="642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61693" y="2819654"/>
              <a:ext cx="63702" cy="637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69590" y="2818909"/>
              <a:ext cx="65192" cy="651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78338" y="3405685"/>
              <a:ext cx="64980" cy="6498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6648" y="2818683"/>
              <a:ext cx="65644" cy="656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94525" y="2817918"/>
              <a:ext cx="67173" cy="6717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04573" y="2819324"/>
              <a:ext cx="64362" cy="64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13124" y="2819234"/>
              <a:ext cx="64542" cy="645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22162" y="2819630"/>
              <a:ext cx="63751" cy="637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29234" y="2818059"/>
              <a:ext cx="66891" cy="668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37237" y="2817421"/>
              <a:ext cx="68169" cy="681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45292" y="3385843"/>
              <a:ext cx="69343" cy="693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53891" y="3315233"/>
              <a:ext cx="69429" cy="694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62794" y="2817052"/>
              <a:ext cx="68906" cy="68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72065" y="2817680"/>
              <a:ext cx="67649" cy="6764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81749" y="2818723"/>
              <a:ext cx="65563" cy="655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88487" y="2816819"/>
              <a:ext cx="69372" cy="69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96703" y="3281947"/>
              <a:ext cx="70224" cy="70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04812" y="2815860"/>
              <a:ext cx="71290" cy="71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13430" y="2815836"/>
              <a:ext cx="71338" cy="713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23112" y="2816876"/>
              <a:ext cx="69257" cy="692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31725" y="2816848"/>
              <a:ext cx="69314" cy="69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40469" y="2816949"/>
              <a:ext cx="69112" cy="691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48083" y="2815921"/>
              <a:ext cx="71168" cy="711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56356" y="3240346"/>
              <a:ext cx="71905" cy="71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65114" y="2815669"/>
              <a:ext cx="71672" cy="71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73077" y="2814990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82553" y="3273989"/>
              <a:ext cx="71362" cy="71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91871" y="3189716"/>
              <a:ext cx="70010" cy="700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01761" y="3219772"/>
              <a:ext cx="67515" cy="675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08359" y="3188401"/>
              <a:ext cx="71601" cy="716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16781" y="3147287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24660" y="3126538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32806" y="3190234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42684" y="3123173"/>
              <a:ext cx="72088" cy="720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50407" y="3105161"/>
              <a:ext cx="73926" cy="739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59518" y="3088712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66680" y="3106016"/>
              <a:ext cx="75947" cy="759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75459" y="3032336"/>
              <a:ext cx="75674" cy="7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85094" y="2996437"/>
              <a:ext cx="73688" cy="736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93375" y="3005306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01106" y="3055403"/>
              <a:ext cx="76232" cy="762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10139" y="2987114"/>
              <a:ext cx="75448" cy="754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19886" y="3033923"/>
              <a:ext cx="73239" cy="732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27728" y="3019344"/>
              <a:ext cx="74838" cy="748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36895" y="3002161"/>
              <a:ext cx="73787" cy="737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45937" y="2986984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54290" y="3030643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3169" y="3018365"/>
              <a:ext cx="73093" cy="730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72358" y="2974137"/>
              <a:ext cx="71997" cy="719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82214" y="3069590"/>
              <a:ext cx="69570" cy="695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89619" y="3021711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98193" y="2977928"/>
              <a:ext cx="72179" cy="72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06592" y="2927713"/>
              <a:ext cx="72666" cy="72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22744" y="2859588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404" y="2892586"/>
              <a:ext cx="74893" cy="748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41291" y="2913857"/>
              <a:ext cx="72402" cy="724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48306" y="2913912"/>
              <a:ext cx="75657" cy="75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57230" y="2947917"/>
              <a:ext cx="75092" cy="750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67129" y="2891836"/>
              <a:ext cx="72579" cy="725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74865" y="2862993"/>
              <a:ext cx="74390" cy="743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83939" y="2910967"/>
              <a:ext cx="73526" cy="735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92829" y="2788890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01953" y="2882422"/>
              <a:ext cx="72065" cy="720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09348" y="2850250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18527" y="2790374"/>
              <a:ext cx="73486" cy="7348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27644" y="2763559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35464" y="2781403"/>
              <a:ext cx="74179" cy="74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44928" y="2759398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52974" y="2852261"/>
              <a:ext cx="73728" cy="73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61526" y="2799886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9389" y="2726007"/>
              <a:ext cx="75465" cy="75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78540" y="2790230"/>
              <a:ext cx="74447" cy="74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88127" y="2712743"/>
              <a:ext cx="72557" cy="725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96164" y="2917302"/>
              <a:ext cx="73767" cy="737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04590" y="2736478"/>
              <a:ext cx="74198" cy="74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13378" y="2757948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23032" y="2779841"/>
              <a:ext cx="71882" cy="7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30178" y="2689735"/>
              <a:ext cx="74875" cy="748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39763" y="2750678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46833" y="2697291"/>
              <a:ext cx="76132" cy="761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54591" y="2742586"/>
              <a:ext cx="77899" cy="778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72024" y="2691300"/>
              <a:ext cx="77602" cy="776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81310" y="2712282"/>
              <a:ext cx="76314" cy="7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88314" y="2669272"/>
              <a:ext cx="79590" cy="795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197141" y="2653718"/>
              <a:ext cx="79219" cy="792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06211" y="2657175"/>
              <a:ext cx="78362" cy="78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15174" y="2618573"/>
              <a:ext cx="77722" cy="7772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31465" y="2613082"/>
              <a:ext cx="79708" cy="79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40786" y="2615892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47679" y="2652279"/>
              <a:ext cx="81847" cy="818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57462" y="2623762"/>
              <a:ext cx="79564" cy="79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66662" y="2644955"/>
              <a:ext cx="78447" cy="78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75719" y="2570735"/>
              <a:ext cx="77617" cy="776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84039" y="2617756"/>
              <a:ext cx="78262" cy="782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94347" y="2578828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3620" y="2572602"/>
              <a:ext cx="73668" cy="736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09922" y="2593428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19798" y="2570394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28440" y="2567689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36824" y="2550224"/>
              <a:ext cx="76396" cy="76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5715" y="2543623"/>
              <a:ext cx="75896" cy="758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54564" y="2499911"/>
              <a:ext cx="75483" cy="754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63916" y="2517664"/>
              <a:ext cx="74063" cy="74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70894" y="2497439"/>
              <a:ext cx="77391" cy="773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0266" y="2493950"/>
              <a:ext cx="75930" cy="759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88537" y="2484520"/>
              <a:ext cx="76672" cy="76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97131" y="2463168"/>
              <a:ext cx="76768" cy="767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05409" y="2495057"/>
              <a:ext cx="77497" cy="774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5623" y="2470093"/>
              <a:ext cx="74352" cy="743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24237" y="2465710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431403" y="2431121"/>
              <a:ext cx="77360" cy="773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440819" y="2453808"/>
              <a:ext cx="75811" cy="7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49705" y="2416988"/>
              <a:ext cx="75325" cy="7532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458146" y="2426094"/>
              <a:ext cx="75726" cy="757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73154" y="2444206"/>
              <a:ext cx="62994" cy="629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34286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34286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34286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34286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34286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234286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34286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12653" y="3661375"/>
              <a:ext cx="827798" cy="764812"/>
            </a:xfrm>
            <a:custGeom>
              <a:avLst/>
              <a:pathLst>
                <a:path w="827798" h="764812">
                  <a:moveTo>
                    <a:pt x="0" y="764812"/>
                  </a:moveTo>
                  <a:lnTo>
                    <a:pt x="6814" y="758752"/>
                  </a:lnTo>
                  <a:lnTo>
                    <a:pt x="15456" y="751060"/>
                  </a:lnTo>
                  <a:lnTo>
                    <a:pt x="24098" y="743362"/>
                  </a:lnTo>
                  <a:lnTo>
                    <a:pt x="32740" y="735657"/>
                  </a:lnTo>
                  <a:lnTo>
                    <a:pt x="41382" y="727946"/>
                  </a:lnTo>
                  <a:lnTo>
                    <a:pt x="50024" y="720228"/>
                  </a:lnTo>
                  <a:lnTo>
                    <a:pt x="58666" y="712503"/>
                  </a:lnTo>
                  <a:lnTo>
                    <a:pt x="67308" y="704772"/>
                  </a:lnTo>
                  <a:lnTo>
                    <a:pt x="75949" y="697033"/>
                  </a:lnTo>
                  <a:lnTo>
                    <a:pt x="84591" y="689288"/>
                  </a:lnTo>
                  <a:lnTo>
                    <a:pt x="93233" y="681536"/>
                  </a:lnTo>
                  <a:lnTo>
                    <a:pt x="101875" y="673777"/>
                  </a:lnTo>
                  <a:lnTo>
                    <a:pt x="110517" y="666011"/>
                  </a:lnTo>
                  <a:lnTo>
                    <a:pt x="119159" y="658238"/>
                  </a:lnTo>
                  <a:lnTo>
                    <a:pt x="127801" y="650457"/>
                  </a:lnTo>
                  <a:lnTo>
                    <a:pt x="136443" y="642670"/>
                  </a:lnTo>
                  <a:lnTo>
                    <a:pt x="145085" y="634876"/>
                  </a:lnTo>
                  <a:lnTo>
                    <a:pt x="153727" y="627074"/>
                  </a:lnTo>
                  <a:lnTo>
                    <a:pt x="162369" y="619266"/>
                  </a:lnTo>
                  <a:lnTo>
                    <a:pt x="171011" y="611450"/>
                  </a:lnTo>
                  <a:lnTo>
                    <a:pt x="179653" y="603627"/>
                  </a:lnTo>
                  <a:lnTo>
                    <a:pt x="188295" y="595797"/>
                  </a:lnTo>
                  <a:lnTo>
                    <a:pt x="196937" y="587959"/>
                  </a:lnTo>
                  <a:lnTo>
                    <a:pt x="205579" y="580115"/>
                  </a:lnTo>
                  <a:lnTo>
                    <a:pt x="214221" y="572263"/>
                  </a:lnTo>
                  <a:lnTo>
                    <a:pt x="222862" y="564405"/>
                  </a:lnTo>
                  <a:lnTo>
                    <a:pt x="231504" y="556539"/>
                  </a:lnTo>
                  <a:lnTo>
                    <a:pt x="240146" y="548666"/>
                  </a:lnTo>
                  <a:lnTo>
                    <a:pt x="248788" y="540786"/>
                  </a:lnTo>
                  <a:lnTo>
                    <a:pt x="257430" y="532899"/>
                  </a:lnTo>
                  <a:lnTo>
                    <a:pt x="266072" y="525005"/>
                  </a:lnTo>
                  <a:lnTo>
                    <a:pt x="274714" y="517104"/>
                  </a:lnTo>
                  <a:lnTo>
                    <a:pt x="283356" y="509196"/>
                  </a:lnTo>
                  <a:lnTo>
                    <a:pt x="291998" y="501281"/>
                  </a:lnTo>
                  <a:lnTo>
                    <a:pt x="300640" y="493360"/>
                  </a:lnTo>
                  <a:lnTo>
                    <a:pt x="309282" y="485431"/>
                  </a:lnTo>
                  <a:lnTo>
                    <a:pt x="317924" y="477496"/>
                  </a:lnTo>
                  <a:lnTo>
                    <a:pt x="326566" y="469554"/>
                  </a:lnTo>
                  <a:lnTo>
                    <a:pt x="335208" y="461606"/>
                  </a:lnTo>
                  <a:lnTo>
                    <a:pt x="343850" y="453651"/>
                  </a:lnTo>
                  <a:lnTo>
                    <a:pt x="352492" y="445689"/>
                  </a:lnTo>
                  <a:lnTo>
                    <a:pt x="361134" y="437721"/>
                  </a:lnTo>
                  <a:lnTo>
                    <a:pt x="369775" y="429747"/>
                  </a:lnTo>
                  <a:lnTo>
                    <a:pt x="378417" y="421766"/>
                  </a:lnTo>
                  <a:lnTo>
                    <a:pt x="387059" y="413779"/>
                  </a:lnTo>
                  <a:lnTo>
                    <a:pt x="395701" y="405786"/>
                  </a:lnTo>
                  <a:lnTo>
                    <a:pt x="404343" y="397787"/>
                  </a:lnTo>
                  <a:lnTo>
                    <a:pt x="412985" y="389782"/>
                  </a:lnTo>
                  <a:lnTo>
                    <a:pt x="421627" y="381771"/>
                  </a:lnTo>
                  <a:lnTo>
                    <a:pt x="430269" y="373754"/>
                  </a:lnTo>
                  <a:lnTo>
                    <a:pt x="438911" y="365731"/>
                  </a:lnTo>
                  <a:lnTo>
                    <a:pt x="447553" y="357702"/>
                  </a:lnTo>
                  <a:lnTo>
                    <a:pt x="456195" y="349668"/>
                  </a:lnTo>
                  <a:lnTo>
                    <a:pt x="464837" y="341628"/>
                  </a:lnTo>
                  <a:lnTo>
                    <a:pt x="473479" y="333583"/>
                  </a:lnTo>
                  <a:lnTo>
                    <a:pt x="482121" y="325533"/>
                  </a:lnTo>
                  <a:lnTo>
                    <a:pt x="490763" y="317477"/>
                  </a:lnTo>
                  <a:lnTo>
                    <a:pt x="499405" y="309416"/>
                  </a:lnTo>
                  <a:lnTo>
                    <a:pt x="508047" y="301349"/>
                  </a:lnTo>
                  <a:lnTo>
                    <a:pt x="516688" y="293278"/>
                  </a:lnTo>
                  <a:lnTo>
                    <a:pt x="525330" y="285202"/>
                  </a:lnTo>
                  <a:lnTo>
                    <a:pt x="533972" y="277121"/>
                  </a:lnTo>
                  <a:lnTo>
                    <a:pt x="542614" y="269035"/>
                  </a:lnTo>
                  <a:lnTo>
                    <a:pt x="551256" y="260944"/>
                  </a:lnTo>
                  <a:lnTo>
                    <a:pt x="559898" y="252849"/>
                  </a:lnTo>
                  <a:lnTo>
                    <a:pt x="568540" y="244749"/>
                  </a:lnTo>
                  <a:lnTo>
                    <a:pt x="577182" y="236645"/>
                  </a:lnTo>
                  <a:lnTo>
                    <a:pt x="585824" y="228536"/>
                  </a:lnTo>
                  <a:lnTo>
                    <a:pt x="594466" y="220423"/>
                  </a:lnTo>
                  <a:lnTo>
                    <a:pt x="603108" y="212305"/>
                  </a:lnTo>
                  <a:lnTo>
                    <a:pt x="611750" y="204184"/>
                  </a:lnTo>
                  <a:lnTo>
                    <a:pt x="620392" y="196058"/>
                  </a:lnTo>
                  <a:lnTo>
                    <a:pt x="629034" y="187929"/>
                  </a:lnTo>
                  <a:lnTo>
                    <a:pt x="637676" y="179795"/>
                  </a:lnTo>
                  <a:lnTo>
                    <a:pt x="646318" y="171658"/>
                  </a:lnTo>
                  <a:lnTo>
                    <a:pt x="654960" y="163516"/>
                  </a:lnTo>
                  <a:lnTo>
                    <a:pt x="663601" y="155371"/>
                  </a:lnTo>
                  <a:lnTo>
                    <a:pt x="672243" y="147223"/>
                  </a:lnTo>
                  <a:lnTo>
                    <a:pt x="680885" y="139071"/>
                  </a:lnTo>
                  <a:lnTo>
                    <a:pt x="689527" y="130915"/>
                  </a:lnTo>
                  <a:lnTo>
                    <a:pt x="698169" y="122756"/>
                  </a:lnTo>
                  <a:lnTo>
                    <a:pt x="706811" y="114593"/>
                  </a:lnTo>
                  <a:lnTo>
                    <a:pt x="715453" y="106428"/>
                  </a:lnTo>
                  <a:lnTo>
                    <a:pt x="724095" y="98259"/>
                  </a:lnTo>
                  <a:lnTo>
                    <a:pt x="732737" y="90086"/>
                  </a:lnTo>
                  <a:lnTo>
                    <a:pt x="741379" y="81911"/>
                  </a:lnTo>
                  <a:lnTo>
                    <a:pt x="750021" y="73733"/>
                  </a:lnTo>
                  <a:lnTo>
                    <a:pt x="758663" y="65551"/>
                  </a:lnTo>
                  <a:lnTo>
                    <a:pt x="767305" y="57367"/>
                  </a:lnTo>
                  <a:lnTo>
                    <a:pt x="775947" y="49180"/>
                  </a:lnTo>
                  <a:lnTo>
                    <a:pt x="784589" y="40990"/>
                  </a:lnTo>
                  <a:lnTo>
                    <a:pt x="793231" y="32797"/>
                  </a:lnTo>
                  <a:lnTo>
                    <a:pt x="801873" y="24602"/>
                  </a:lnTo>
                  <a:lnTo>
                    <a:pt x="810514" y="16404"/>
                  </a:lnTo>
                  <a:lnTo>
                    <a:pt x="819156" y="8203"/>
                  </a:lnTo>
                  <a:lnTo>
                    <a:pt x="827798" y="0"/>
                  </a:lnTo>
                  <a:lnTo>
                    <a:pt x="827798" y="112216"/>
                  </a:lnTo>
                  <a:lnTo>
                    <a:pt x="819156" y="119666"/>
                  </a:lnTo>
                  <a:lnTo>
                    <a:pt x="810514" y="127119"/>
                  </a:lnTo>
                  <a:lnTo>
                    <a:pt x="801873" y="134575"/>
                  </a:lnTo>
                  <a:lnTo>
                    <a:pt x="793231" y="142033"/>
                  </a:lnTo>
                  <a:lnTo>
                    <a:pt x="784589" y="149495"/>
                  </a:lnTo>
                  <a:lnTo>
                    <a:pt x="775947" y="156958"/>
                  </a:lnTo>
                  <a:lnTo>
                    <a:pt x="767305" y="164425"/>
                  </a:lnTo>
                  <a:lnTo>
                    <a:pt x="758663" y="171895"/>
                  </a:lnTo>
                  <a:lnTo>
                    <a:pt x="750021" y="179367"/>
                  </a:lnTo>
                  <a:lnTo>
                    <a:pt x="741379" y="186843"/>
                  </a:lnTo>
                  <a:lnTo>
                    <a:pt x="732737" y="194321"/>
                  </a:lnTo>
                  <a:lnTo>
                    <a:pt x="724095" y="201803"/>
                  </a:lnTo>
                  <a:lnTo>
                    <a:pt x="715453" y="209288"/>
                  </a:lnTo>
                  <a:lnTo>
                    <a:pt x="706811" y="216776"/>
                  </a:lnTo>
                  <a:lnTo>
                    <a:pt x="698169" y="224267"/>
                  </a:lnTo>
                  <a:lnTo>
                    <a:pt x="689527" y="231762"/>
                  </a:lnTo>
                  <a:lnTo>
                    <a:pt x="680885" y="239260"/>
                  </a:lnTo>
                  <a:lnTo>
                    <a:pt x="672243" y="246762"/>
                  </a:lnTo>
                  <a:lnTo>
                    <a:pt x="663601" y="254267"/>
                  </a:lnTo>
                  <a:lnTo>
                    <a:pt x="654960" y="261776"/>
                  </a:lnTo>
                  <a:lnTo>
                    <a:pt x="646318" y="269289"/>
                  </a:lnTo>
                  <a:lnTo>
                    <a:pt x="637676" y="276805"/>
                  </a:lnTo>
                  <a:lnTo>
                    <a:pt x="629034" y="284326"/>
                  </a:lnTo>
                  <a:lnTo>
                    <a:pt x="620392" y="291850"/>
                  </a:lnTo>
                  <a:lnTo>
                    <a:pt x="611750" y="299378"/>
                  </a:lnTo>
                  <a:lnTo>
                    <a:pt x="603108" y="306911"/>
                  </a:lnTo>
                  <a:lnTo>
                    <a:pt x="594466" y="314447"/>
                  </a:lnTo>
                  <a:lnTo>
                    <a:pt x="585824" y="321988"/>
                  </a:lnTo>
                  <a:lnTo>
                    <a:pt x="577182" y="329533"/>
                  </a:lnTo>
                  <a:lnTo>
                    <a:pt x="568540" y="337083"/>
                  </a:lnTo>
                  <a:lnTo>
                    <a:pt x="559898" y="344637"/>
                  </a:lnTo>
                  <a:lnTo>
                    <a:pt x="551256" y="352195"/>
                  </a:lnTo>
                  <a:lnTo>
                    <a:pt x="542614" y="359758"/>
                  </a:lnTo>
                  <a:lnTo>
                    <a:pt x="533972" y="367326"/>
                  </a:lnTo>
                  <a:lnTo>
                    <a:pt x="525330" y="374899"/>
                  </a:lnTo>
                  <a:lnTo>
                    <a:pt x="516688" y="382477"/>
                  </a:lnTo>
                  <a:lnTo>
                    <a:pt x="508047" y="390059"/>
                  </a:lnTo>
                  <a:lnTo>
                    <a:pt x="499405" y="397647"/>
                  </a:lnTo>
                  <a:lnTo>
                    <a:pt x="490763" y="405240"/>
                  </a:lnTo>
                  <a:lnTo>
                    <a:pt x="482121" y="412838"/>
                  </a:lnTo>
                  <a:lnTo>
                    <a:pt x="473479" y="420441"/>
                  </a:lnTo>
                  <a:lnTo>
                    <a:pt x="464837" y="428050"/>
                  </a:lnTo>
                  <a:lnTo>
                    <a:pt x="456195" y="435664"/>
                  </a:lnTo>
                  <a:lnTo>
                    <a:pt x="447553" y="443283"/>
                  </a:lnTo>
                  <a:lnTo>
                    <a:pt x="438911" y="450909"/>
                  </a:lnTo>
                  <a:lnTo>
                    <a:pt x="430269" y="458540"/>
                  </a:lnTo>
                  <a:lnTo>
                    <a:pt x="421627" y="466177"/>
                  </a:lnTo>
                  <a:lnTo>
                    <a:pt x="412985" y="473819"/>
                  </a:lnTo>
                  <a:lnTo>
                    <a:pt x="404343" y="481468"/>
                  </a:lnTo>
                  <a:lnTo>
                    <a:pt x="395701" y="489123"/>
                  </a:lnTo>
                  <a:lnTo>
                    <a:pt x="387059" y="496783"/>
                  </a:lnTo>
                  <a:lnTo>
                    <a:pt x="378417" y="504450"/>
                  </a:lnTo>
                  <a:lnTo>
                    <a:pt x="369775" y="512124"/>
                  </a:lnTo>
                  <a:lnTo>
                    <a:pt x="361134" y="519803"/>
                  </a:lnTo>
                  <a:lnTo>
                    <a:pt x="352492" y="527489"/>
                  </a:lnTo>
                  <a:lnTo>
                    <a:pt x="343850" y="535181"/>
                  </a:lnTo>
                  <a:lnTo>
                    <a:pt x="335208" y="542880"/>
                  </a:lnTo>
                  <a:lnTo>
                    <a:pt x="326566" y="550586"/>
                  </a:lnTo>
                  <a:lnTo>
                    <a:pt x="317924" y="558298"/>
                  </a:lnTo>
                  <a:lnTo>
                    <a:pt x="309282" y="566016"/>
                  </a:lnTo>
                  <a:lnTo>
                    <a:pt x="300640" y="573742"/>
                  </a:lnTo>
                  <a:lnTo>
                    <a:pt x="291998" y="581474"/>
                  </a:lnTo>
                  <a:lnTo>
                    <a:pt x="283356" y="589213"/>
                  </a:lnTo>
                  <a:lnTo>
                    <a:pt x="274714" y="596959"/>
                  </a:lnTo>
                  <a:lnTo>
                    <a:pt x="266072" y="604712"/>
                  </a:lnTo>
                  <a:lnTo>
                    <a:pt x="257430" y="612472"/>
                  </a:lnTo>
                  <a:lnTo>
                    <a:pt x="248788" y="620239"/>
                  </a:lnTo>
                  <a:lnTo>
                    <a:pt x="240146" y="628013"/>
                  </a:lnTo>
                  <a:lnTo>
                    <a:pt x="231504" y="635794"/>
                  </a:lnTo>
                  <a:lnTo>
                    <a:pt x="222862" y="643582"/>
                  </a:lnTo>
                  <a:lnTo>
                    <a:pt x="214221" y="651377"/>
                  </a:lnTo>
                  <a:lnTo>
                    <a:pt x="205579" y="659179"/>
                  </a:lnTo>
                  <a:lnTo>
                    <a:pt x="196937" y="666989"/>
                  </a:lnTo>
                  <a:lnTo>
                    <a:pt x="188295" y="674805"/>
                  </a:lnTo>
                  <a:lnTo>
                    <a:pt x="179653" y="682629"/>
                  </a:lnTo>
                  <a:lnTo>
                    <a:pt x="171011" y="690460"/>
                  </a:lnTo>
                  <a:lnTo>
                    <a:pt x="162369" y="698298"/>
                  </a:lnTo>
                  <a:lnTo>
                    <a:pt x="153727" y="706143"/>
                  </a:lnTo>
                  <a:lnTo>
                    <a:pt x="145085" y="713996"/>
                  </a:lnTo>
                  <a:lnTo>
                    <a:pt x="136443" y="721855"/>
                  </a:lnTo>
                  <a:lnTo>
                    <a:pt x="127801" y="729722"/>
                  </a:lnTo>
                  <a:lnTo>
                    <a:pt x="119159" y="737595"/>
                  </a:lnTo>
                  <a:lnTo>
                    <a:pt x="110517" y="745476"/>
                  </a:lnTo>
                  <a:lnTo>
                    <a:pt x="101875" y="753364"/>
                  </a:lnTo>
                  <a:lnTo>
                    <a:pt x="93233" y="761259"/>
                  </a:lnTo>
                  <a:lnTo>
                    <a:pt x="89348" y="764812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212653" y="3661375"/>
              <a:ext cx="827798" cy="764812"/>
            </a:xfrm>
            <a:custGeom>
              <a:avLst/>
              <a:pathLst>
                <a:path w="827798" h="764812">
                  <a:moveTo>
                    <a:pt x="0" y="764812"/>
                  </a:moveTo>
                  <a:lnTo>
                    <a:pt x="6814" y="758752"/>
                  </a:lnTo>
                  <a:lnTo>
                    <a:pt x="15456" y="751060"/>
                  </a:lnTo>
                  <a:lnTo>
                    <a:pt x="24098" y="743362"/>
                  </a:lnTo>
                  <a:lnTo>
                    <a:pt x="32740" y="735657"/>
                  </a:lnTo>
                  <a:lnTo>
                    <a:pt x="41382" y="727946"/>
                  </a:lnTo>
                  <a:lnTo>
                    <a:pt x="50024" y="720228"/>
                  </a:lnTo>
                  <a:lnTo>
                    <a:pt x="58666" y="712503"/>
                  </a:lnTo>
                  <a:lnTo>
                    <a:pt x="67308" y="704772"/>
                  </a:lnTo>
                  <a:lnTo>
                    <a:pt x="75949" y="697033"/>
                  </a:lnTo>
                  <a:lnTo>
                    <a:pt x="84591" y="689288"/>
                  </a:lnTo>
                  <a:lnTo>
                    <a:pt x="93233" y="681536"/>
                  </a:lnTo>
                  <a:lnTo>
                    <a:pt x="101875" y="673777"/>
                  </a:lnTo>
                  <a:lnTo>
                    <a:pt x="110517" y="666011"/>
                  </a:lnTo>
                  <a:lnTo>
                    <a:pt x="119159" y="658238"/>
                  </a:lnTo>
                  <a:lnTo>
                    <a:pt x="127801" y="650457"/>
                  </a:lnTo>
                  <a:lnTo>
                    <a:pt x="136443" y="642670"/>
                  </a:lnTo>
                  <a:lnTo>
                    <a:pt x="145085" y="634876"/>
                  </a:lnTo>
                  <a:lnTo>
                    <a:pt x="153727" y="627074"/>
                  </a:lnTo>
                  <a:lnTo>
                    <a:pt x="162369" y="619266"/>
                  </a:lnTo>
                  <a:lnTo>
                    <a:pt x="171011" y="611450"/>
                  </a:lnTo>
                  <a:lnTo>
                    <a:pt x="179653" y="603627"/>
                  </a:lnTo>
                  <a:lnTo>
                    <a:pt x="188295" y="595797"/>
                  </a:lnTo>
                  <a:lnTo>
                    <a:pt x="196937" y="587959"/>
                  </a:lnTo>
                  <a:lnTo>
                    <a:pt x="205579" y="580115"/>
                  </a:lnTo>
                  <a:lnTo>
                    <a:pt x="214221" y="572263"/>
                  </a:lnTo>
                  <a:lnTo>
                    <a:pt x="222862" y="564405"/>
                  </a:lnTo>
                  <a:lnTo>
                    <a:pt x="231504" y="556539"/>
                  </a:lnTo>
                  <a:lnTo>
                    <a:pt x="240146" y="548666"/>
                  </a:lnTo>
                  <a:lnTo>
                    <a:pt x="248788" y="540786"/>
                  </a:lnTo>
                  <a:lnTo>
                    <a:pt x="257430" y="532899"/>
                  </a:lnTo>
                  <a:lnTo>
                    <a:pt x="266072" y="525005"/>
                  </a:lnTo>
                  <a:lnTo>
                    <a:pt x="274714" y="517104"/>
                  </a:lnTo>
                  <a:lnTo>
                    <a:pt x="283356" y="509196"/>
                  </a:lnTo>
                  <a:lnTo>
                    <a:pt x="291998" y="501281"/>
                  </a:lnTo>
                  <a:lnTo>
                    <a:pt x="300640" y="493360"/>
                  </a:lnTo>
                  <a:lnTo>
                    <a:pt x="309282" y="485431"/>
                  </a:lnTo>
                  <a:lnTo>
                    <a:pt x="317924" y="477496"/>
                  </a:lnTo>
                  <a:lnTo>
                    <a:pt x="326566" y="469554"/>
                  </a:lnTo>
                  <a:lnTo>
                    <a:pt x="335208" y="461606"/>
                  </a:lnTo>
                  <a:lnTo>
                    <a:pt x="343850" y="453651"/>
                  </a:lnTo>
                  <a:lnTo>
                    <a:pt x="352492" y="445689"/>
                  </a:lnTo>
                  <a:lnTo>
                    <a:pt x="361134" y="437721"/>
                  </a:lnTo>
                  <a:lnTo>
                    <a:pt x="369775" y="429747"/>
                  </a:lnTo>
                  <a:lnTo>
                    <a:pt x="378417" y="421766"/>
                  </a:lnTo>
                  <a:lnTo>
                    <a:pt x="387059" y="413779"/>
                  </a:lnTo>
                  <a:lnTo>
                    <a:pt x="395701" y="405786"/>
                  </a:lnTo>
                  <a:lnTo>
                    <a:pt x="404343" y="397787"/>
                  </a:lnTo>
                  <a:lnTo>
                    <a:pt x="412985" y="389782"/>
                  </a:lnTo>
                  <a:lnTo>
                    <a:pt x="421627" y="381771"/>
                  </a:lnTo>
                  <a:lnTo>
                    <a:pt x="430269" y="373754"/>
                  </a:lnTo>
                  <a:lnTo>
                    <a:pt x="438911" y="365731"/>
                  </a:lnTo>
                  <a:lnTo>
                    <a:pt x="447553" y="357702"/>
                  </a:lnTo>
                  <a:lnTo>
                    <a:pt x="456195" y="349668"/>
                  </a:lnTo>
                  <a:lnTo>
                    <a:pt x="464837" y="341628"/>
                  </a:lnTo>
                  <a:lnTo>
                    <a:pt x="473479" y="333583"/>
                  </a:lnTo>
                  <a:lnTo>
                    <a:pt x="482121" y="325533"/>
                  </a:lnTo>
                  <a:lnTo>
                    <a:pt x="490763" y="317477"/>
                  </a:lnTo>
                  <a:lnTo>
                    <a:pt x="499405" y="309416"/>
                  </a:lnTo>
                  <a:lnTo>
                    <a:pt x="508047" y="301349"/>
                  </a:lnTo>
                  <a:lnTo>
                    <a:pt x="516688" y="293278"/>
                  </a:lnTo>
                  <a:lnTo>
                    <a:pt x="525330" y="285202"/>
                  </a:lnTo>
                  <a:lnTo>
                    <a:pt x="533972" y="277121"/>
                  </a:lnTo>
                  <a:lnTo>
                    <a:pt x="542614" y="269035"/>
                  </a:lnTo>
                  <a:lnTo>
                    <a:pt x="551256" y="260944"/>
                  </a:lnTo>
                  <a:lnTo>
                    <a:pt x="559898" y="252849"/>
                  </a:lnTo>
                  <a:lnTo>
                    <a:pt x="568540" y="244749"/>
                  </a:lnTo>
                  <a:lnTo>
                    <a:pt x="577182" y="236645"/>
                  </a:lnTo>
                  <a:lnTo>
                    <a:pt x="585824" y="228536"/>
                  </a:lnTo>
                  <a:lnTo>
                    <a:pt x="594466" y="220423"/>
                  </a:lnTo>
                  <a:lnTo>
                    <a:pt x="603108" y="212305"/>
                  </a:lnTo>
                  <a:lnTo>
                    <a:pt x="611750" y="204184"/>
                  </a:lnTo>
                  <a:lnTo>
                    <a:pt x="620392" y="196058"/>
                  </a:lnTo>
                  <a:lnTo>
                    <a:pt x="629034" y="187929"/>
                  </a:lnTo>
                  <a:lnTo>
                    <a:pt x="637676" y="179795"/>
                  </a:lnTo>
                  <a:lnTo>
                    <a:pt x="646318" y="171658"/>
                  </a:lnTo>
                  <a:lnTo>
                    <a:pt x="654960" y="163516"/>
                  </a:lnTo>
                  <a:lnTo>
                    <a:pt x="663601" y="155371"/>
                  </a:lnTo>
                  <a:lnTo>
                    <a:pt x="672243" y="147223"/>
                  </a:lnTo>
                  <a:lnTo>
                    <a:pt x="680885" y="139071"/>
                  </a:lnTo>
                  <a:lnTo>
                    <a:pt x="689527" y="130915"/>
                  </a:lnTo>
                  <a:lnTo>
                    <a:pt x="698169" y="122756"/>
                  </a:lnTo>
                  <a:lnTo>
                    <a:pt x="706811" y="114593"/>
                  </a:lnTo>
                  <a:lnTo>
                    <a:pt x="715453" y="106428"/>
                  </a:lnTo>
                  <a:lnTo>
                    <a:pt x="724095" y="98259"/>
                  </a:lnTo>
                  <a:lnTo>
                    <a:pt x="732737" y="90086"/>
                  </a:lnTo>
                  <a:lnTo>
                    <a:pt x="741379" y="81911"/>
                  </a:lnTo>
                  <a:lnTo>
                    <a:pt x="750021" y="73733"/>
                  </a:lnTo>
                  <a:lnTo>
                    <a:pt x="758663" y="65551"/>
                  </a:lnTo>
                  <a:lnTo>
                    <a:pt x="767305" y="57367"/>
                  </a:lnTo>
                  <a:lnTo>
                    <a:pt x="775947" y="49180"/>
                  </a:lnTo>
                  <a:lnTo>
                    <a:pt x="784589" y="40990"/>
                  </a:lnTo>
                  <a:lnTo>
                    <a:pt x="793231" y="32797"/>
                  </a:lnTo>
                  <a:lnTo>
                    <a:pt x="801873" y="24602"/>
                  </a:lnTo>
                  <a:lnTo>
                    <a:pt x="810514" y="16404"/>
                  </a:lnTo>
                  <a:lnTo>
                    <a:pt x="819156" y="8203"/>
                  </a:lnTo>
                  <a:lnTo>
                    <a:pt x="827798" y="0"/>
                  </a:lnTo>
                  <a:lnTo>
                    <a:pt x="8277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302001" y="3773591"/>
              <a:ext cx="738450" cy="652596"/>
            </a:xfrm>
            <a:custGeom>
              <a:avLst/>
              <a:pathLst>
                <a:path w="738450" h="652596">
                  <a:moveTo>
                    <a:pt x="738450" y="0"/>
                  </a:moveTo>
                  <a:lnTo>
                    <a:pt x="738450" y="0"/>
                  </a:lnTo>
                  <a:lnTo>
                    <a:pt x="729808" y="7450"/>
                  </a:lnTo>
                  <a:lnTo>
                    <a:pt x="721166" y="14903"/>
                  </a:lnTo>
                  <a:lnTo>
                    <a:pt x="712524" y="22359"/>
                  </a:lnTo>
                  <a:lnTo>
                    <a:pt x="703882" y="29817"/>
                  </a:lnTo>
                  <a:lnTo>
                    <a:pt x="695240" y="37279"/>
                  </a:lnTo>
                  <a:lnTo>
                    <a:pt x="686599" y="44742"/>
                  </a:lnTo>
                  <a:lnTo>
                    <a:pt x="677957" y="52209"/>
                  </a:lnTo>
                  <a:lnTo>
                    <a:pt x="669315" y="59679"/>
                  </a:lnTo>
                  <a:lnTo>
                    <a:pt x="660673" y="67151"/>
                  </a:lnTo>
                  <a:lnTo>
                    <a:pt x="652031" y="74627"/>
                  </a:lnTo>
                  <a:lnTo>
                    <a:pt x="643389" y="82105"/>
                  </a:lnTo>
                  <a:lnTo>
                    <a:pt x="634747" y="89587"/>
                  </a:lnTo>
                  <a:lnTo>
                    <a:pt x="626105" y="97072"/>
                  </a:lnTo>
                  <a:lnTo>
                    <a:pt x="617463" y="104560"/>
                  </a:lnTo>
                  <a:lnTo>
                    <a:pt x="608821" y="112051"/>
                  </a:lnTo>
                  <a:lnTo>
                    <a:pt x="600179" y="119546"/>
                  </a:lnTo>
                  <a:lnTo>
                    <a:pt x="591537" y="127044"/>
                  </a:lnTo>
                  <a:lnTo>
                    <a:pt x="582895" y="134546"/>
                  </a:lnTo>
                  <a:lnTo>
                    <a:pt x="574253" y="142051"/>
                  </a:lnTo>
                  <a:lnTo>
                    <a:pt x="565611" y="149560"/>
                  </a:lnTo>
                  <a:lnTo>
                    <a:pt x="556969" y="157073"/>
                  </a:lnTo>
                  <a:lnTo>
                    <a:pt x="548327" y="164589"/>
                  </a:lnTo>
                  <a:lnTo>
                    <a:pt x="539686" y="172110"/>
                  </a:lnTo>
                  <a:lnTo>
                    <a:pt x="531044" y="179634"/>
                  </a:lnTo>
                  <a:lnTo>
                    <a:pt x="522402" y="187162"/>
                  </a:lnTo>
                  <a:lnTo>
                    <a:pt x="513760" y="194695"/>
                  </a:lnTo>
                  <a:lnTo>
                    <a:pt x="505118" y="202231"/>
                  </a:lnTo>
                  <a:lnTo>
                    <a:pt x="496476" y="209772"/>
                  </a:lnTo>
                  <a:lnTo>
                    <a:pt x="487834" y="217317"/>
                  </a:lnTo>
                  <a:lnTo>
                    <a:pt x="479192" y="224866"/>
                  </a:lnTo>
                  <a:lnTo>
                    <a:pt x="470550" y="232420"/>
                  </a:lnTo>
                  <a:lnTo>
                    <a:pt x="461908" y="239979"/>
                  </a:lnTo>
                  <a:lnTo>
                    <a:pt x="453266" y="247542"/>
                  </a:lnTo>
                  <a:lnTo>
                    <a:pt x="444624" y="255110"/>
                  </a:lnTo>
                  <a:lnTo>
                    <a:pt x="435982" y="262683"/>
                  </a:lnTo>
                  <a:lnTo>
                    <a:pt x="427340" y="270260"/>
                  </a:lnTo>
                  <a:lnTo>
                    <a:pt x="418698" y="277843"/>
                  </a:lnTo>
                  <a:lnTo>
                    <a:pt x="410056" y="285431"/>
                  </a:lnTo>
                  <a:lnTo>
                    <a:pt x="401414" y="293023"/>
                  </a:lnTo>
                  <a:lnTo>
                    <a:pt x="392773" y="300621"/>
                  </a:lnTo>
                  <a:lnTo>
                    <a:pt x="384131" y="308225"/>
                  </a:lnTo>
                  <a:lnTo>
                    <a:pt x="375489" y="315833"/>
                  </a:lnTo>
                  <a:lnTo>
                    <a:pt x="366847" y="323448"/>
                  </a:lnTo>
                  <a:lnTo>
                    <a:pt x="358205" y="331067"/>
                  </a:lnTo>
                  <a:lnTo>
                    <a:pt x="349563" y="338693"/>
                  </a:lnTo>
                  <a:lnTo>
                    <a:pt x="340921" y="346324"/>
                  </a:lnTo>
                  <a:lnTo>
                    <a:pt x="332279" y="353961"/>
                  </a:lnTo>
                  <a:lnTo>
                    <a:pt x="323637" y="361603"/>
                  </a:lnTo>
                  <a:lnTo>
                    <a:pt x="314995" y="369252"/>
                  </a:lnTo>
                  <a:lnTo>
                    <a:pt x="306353" y="376907"/>
                  </a:lnTo>
                  <a:lnTo>
                    <a:pt x="297711" y="384567"/>
                  </a:lnTo>
                  <a:lnTo>
                    <a:pt x="289069" y="392234"/>
                  </a:lnTo>
                  <a:lnTo>
                    <a:pt x="280427" y="399908"/>
                  </a:lnTo>
                  <a:lnTo>
                    <a:pt x="271785" y="407587"/>
                  </a:lnTo>
                  <a:lnTo>
                    <a:pt x="263143" y="415273"/>
                  </a:lnTo>
                  <a:lnTo>
                    <a:pt x="254501" y="422965"/>
                  </a:lnTo>
                  <a:lnTo>
                    <a:pt x="245860" y="430664"/>
                  </a:lnTo>
                  <a:lnTo>
                    <a:pt x="237218" y="438369"/>
                  </a:lnTo>
                  <a:lnTo>
                    <a:pt x="228576" y="446081"/>
                  </a:lnTo>
                  <a:lnTo>
                    <a:pt x="219934" y="453800"/>
                  </a:lnTo>
                  <a:lnTo>
                    <a:pt x="211292" y="461526"/>
                  </a:lnTo>
                  <a:lnTo>
                    <a:pt x="202650" y="469258"/>
                  </a:lnTo>
                  <a:lnTo>
                    <a:pt x="194008" y="476997"/>
                  </a:lnTo>
                  <a:lnTo>
                    <a:pt x="185366" y="484743"/>
                  </a:lnTo>
                  <a:lnTo>
                    <a:pt x="176724" y="492496"/>
                  </a:lnTo>
                  <a:lnTo>
                    <a:pt x="168082" y="500256"/>
                  </a:lnTo>
                  <a:lnTo>
                    <a:pt x="159440" y="508023"/>
                  </a:lnTo>
                  <a:lnTo>
                    <a:pt x="150798" y="515797"/>
                  </a:lnTo>
                  <a:lnTo>
                    <a:pt x="142156" y="523578"/>
                  </a:lnTo>
                  <a:lnTo>
                    <a:pt x="133514" y="531366"/>
                  </a:lnTo>
                  <a:lnTo>
                    <a:pt x="124872" y="539161"/>
                  </a:lnTo>
                  <a:lnTo>
                    <a:pt x="116230" y="546963"/>
                  </a:lnTo>
                  <a:lnTo>
                    <a:pt x="107588" y="554773"/>
                  </a:lnTo>
                  <a:lnTo>
                    <a:pt x="98947" y="562589"/>
                  </a:lnTo>
                  <a:lnTo>
                    <a:pt x="90305" y="570413"/>
                  </a:lnTo>
                  <a:lnTo>
                    <a:pt x="81663" y="578244"/>
                  </a:lnTo>
                  <a:lnTo>
                    <a:pt x="73021" y="586082"/>
                  </a:lnTo>
                  <a:lnTo>
                    <a:pt x="64379" y="593927"/>
                  </a:lnTo>
                  <a:lnTo>
                    <a:pt x="55737" y="601780"/>
                  </a:lnTo>
                  <a:lnTo>
                    <a:pt x="47095" y="609639"/>
                  </a:lnTo>
                  <a:lnTo>
                    <a:pt x="38453" y="617506"/>
                  </a:lnTo>
                  <a:lnTo>
                    <a:pt x="29811" y="625379"/>
                  </a:lnTo>
                  <a:lnTo>
                    <a:pt x="21169" y="633260"/>
                  </a:lnTo>
                  <a:lnTo>
                    <a:pt x="12527" y="641148"/>
                  </a:lnTo>
                  <a:lnTo>
                    <a:pt x="3885" y="649043"/>
                  </a:lnTo>
                  <a:lnTo>
                    <a:pt x="0" y="652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57952" y="3717483"/>
              <a:ext cx="782499" cy="708704"/>
            </a:xfrm>
            <a:custGeom>
              <a:avLst/>
              <a:pathLst>
                <a:path w="782499" h="708704">
                  <a:moveTo>
                    <a:pt x="0" y="708704"/>
                  </a:moveTo>
                  <a:lnTo>
                    <a:pt x="4725" y="704424"/>
                  </a:lnTo>
                  <a:lnTo>
                    <a:pt x="13367" y="696597"/>
                  </a:lnTo>
                  <a:lnTo>
                    <a:pt x="22009" y="688770"/>
                  </a:lnTo>
                  <a:lnTo>
                    <a:pt x="30650" y="680943"/>
                  </a:lnTo>
                  <a:lnTo>
                    <a:pt x="39292" y="673116"/>
                  </a:lnTo>
                  <a:lnTo>
                    <a:pt x="47934" y="665289"/>
                  </a:lnTo>
                  <a:lnTo>
                    <a:pt x="56576" y="657462"/>
                  </a:lnTo>
                  <a:lnTo>
                    <a:pt x="65218" y="649635"/>
                  </a:lnTo>
                  <a:lnTo>
                    <a:pt x="73860" y="641808"/>
                  </a:lnTo>
                  <a:lnTo>
                    <a:pt x="82502" y="633982"/>
                  </a:lnTo>
                  <a:lnTo>
                    <a:pt x="91144" y="626155"/>
                  </a:lnTo>
                  <a:lnTo>
                    <a:pt x="99786" y="618328"/>
                  </a:lnTo>
                  <a:lnTo>
                    <a:pt x="108428" y="610501"/>
                  </a:lnTo>
                  <a:lnTo>
                    <a:pt x="117070" y="602674"/>
                  </a:lnTo>
                  <a:lnTo>
                    <a:pt x="125712" y="594847"/>
                  </a:lnTo>
                  <a:lnTo>
                    <a:pt x="134354" y="587020"/>
                  </a:lnTo>
                  <a:lnTo>
                    <a:pt x="142996" y="579193"/>
                  </a:lnTo>
                  <a:lnTo>
                    <a:pt x="151638" y="571366"/>
                  </a:lnTo>
                  <a:lnTo>
                    <a:pt x="160280" y="563539"/>
                  </a:lnTo>
                  <a:lnTo>
                    <a:pt x="168922" y="555712"/>
                  </a:lnTo>
                  <a:lnTo>
                    <a:pt x="177563" y="547885"/>
                  </a:lnTo>
                  <a:lnTo>
                    <a:pt x="186205" y="540058"/>
                  </a:lnTo>
                  <a:lnTo>
                    <a:pt x="194847" y="532231"/>
                  </a:lnTo>
                  <a:lnTo>
                    <a:pt x="203489" y="524404"/>
                  </a:lnTo>
                  <a:lnTo>
                    <a:pt x="212131" y="516577"/>
                  </a:lnTo>
                  <a:lnTo>
                    <a:pt x="220773" y="508751"/>
                  </a:lnTo>
                  <a:lnTo>
                    <a:pt x="229415" y="500924"/>
                  </a:lnTo>
                  <a:lnTo>
                    <a:pt x="238057" y="493097"/>
                  </a:lnTo>
                  <a:lnTo>
                    <a:pt x="246699" y="485270"/>
                  </a:lnTo>
                  <a:lnTo>
                    <a:pt x="255341" y="477443"/>
                  </a:lnTo>
                  <a:lnTo>
                    <a:pt x="263983" y="469616"/>
                  </a:lnTo>
                  <a:lnTo>
                    <a:pt x="272625" y="461789"/>
                  </a:lnTo>
                  <a:lnTo>
                    <a:pt x="281267" y="453962"/>
                  </a:lnTo>
                  <a:lnTo>
                    <a:pt x="289909" y="446135"/>
                  </a:lnTo>
                  <a:lnTo>
                    <a:pt x="298551" y="438308"/>
                  </a:lnTo>
                  <a:lnTo>
                    <a:pt x="307193" y="430481"/>
                  </a:lnTo>
                  <a:lnTo>
                    <a:pt x="315835" y="422654"/>
                  </a:lnTo>
                  <a:lnTo>
                    <a:pt x="324476" y="414827"/>
                  </a:lnTo>
                  <a:lnTo>
                    <a:pt x="333118" y="407000"/>
                  </a:lnTo>
                  <a:lnTo>
                    <a:pt x="341760" y="399173"/>
                  </a:lnTo>
                  <a:lnTo>
                    <a:pt x="350402" y="391346"/>
                  </a:lnTo>
                  <a:lnTo>
                    <a:pt x="359044" y="383520"/>
                  </a:lnTo>
                  <a:lnTo>
                    <a:pt x="367686" y="375693"/>
                  </a:lnTo>
                  <a:lnTo>
                    <a:pt x="376328" y="367866"/>
                  </a:lnTo>
                  <a:lnTo>
                    <a:pt x="384970" y="360039"/>
                  </a:lnTo>
                  <a:lnTo>
                    <a:pt x="393612" y="352212"/>
                  </a:lnTo>
                  <a:lnTo>
                    <a:pt x="402254" y="344385"/>
                  </a:lnTo>
                  <a:lnTo>
                    <a:pt x="410896" y="336558"/>
                  </a:lnTo>
                  <a:lnTo>
                    <a:pt x="419538" y="328731"/>
                  </a:lnTo>
                  <a:lnTo>
                    <a:pt x="428180" y="320904"/>
                  </a:lnTo>
                  <a:lnTo>
                    <a:pt x="436822" y="313077"/>
                  </a:lnTo>
                  <a:lnTo>
                    <a:pt x="445464" y="305250"/>
                  </a:lnTo>
                  <a:lnTo>
                    <a:pt x="454106" y="297423"/>
                  </a:lnTo>
                  <a:lnTo>
                    <a:pt x="462748" y="289596"/>
                  </a:lnTo>
                  <a:lnTo>
                    <a:pt x="471389" y="281769"/>
                  </a:lnTo>
                  <a:lnTo>
                    <a:pt x="480031" y="273942"/>
                  </a:lnTo>
                  <a:lnTo>
                    <a:pt x="488673" y="266115"/>
                  </a:lnTo>
                  <a:lnTo>
                    <a:pt x="497315" y="258288"/>
                  </a:lnTo>
                  <a:lnTo>
                    <a:pt x="505957" y="250462"/>
                  </a:lnTo>
                  <a:lnTo>
                    <a:pt x="514599" y="242635"/>
                  </a:lnTo>
                  <a:lnTo>
                    <a:pt x="523241" y="234808"/>
                  </a:lnTo>
                  <a:lnTo>
                    <a:pt x="531883" y="226981"/>
                  </a:lnTo>
                  <a:lnTo>
                    <a:pt x="540525" y="219154"/>
                  </a:lnTo>
                  <a:lnTo>
                    <a:pt x="549167" y="211327"/>
                  </a:lnTo>
                  <a:lnTo>
                    <a:pt x="557809" y="203500"/>
                  </a:lnTo>
                  <a:lnTo>
                    <a:pt x="566451" y="195673"/>
                  </a:lnTo>
                  <a:lnTo>
                    <a:pt x="575093" y="187846"/>
                  </a:lnTo>
                  <a:lnTo>
                    <a:pt x="583735" y="180019"/>
                  </a:lnTo>
                  <a:lnTo>
                    <a:pt x="592377" y="172192"/>
                  </a:lnTo>
                  <a:lnTo>
                    <a:pt x="601019" y="164365"/>
                  </a:lnTo>
                  <a:lnTo>
                    <a:pt x="609661" y="156538"/>
                  </a:lnTo>
                  <a:lnTo>
                    <a:pt x="618302" y="148711"/>
                  </a:lnTo>
                  <a:lnTo>
                    <a:pt x="626944" y="140884"/>
                  </a:lnTo>
                  <a:lnTo>
                    <a:pt x="635586" y="133057"/>
                  </a:lnTo>
                  <a:lnTo>
                    <a:pt x="644228" y="125231"/>
                  </a:lnTo>
                  <a:lnTo>
                    <a:pt x="652870" y="117404"/>
                  </a:lnTo>
                  <a:lnTo>
                    <a:pt x="661512" y="109577"/>
                  </a:lnTo>
                  <a:lnTo>
                    <a:pt x="670154" y="101750"/>
                  </a:lnTo>
                  <a:lnTo>
                    <a:pt x="678796" y="93923"/>
                  </a:lnTo>
                  <a:lnTo>
                    <a:pt x="687438" y="86096"/>
                  </a:lnTo>
                  <a:lnTo>
                    <a:pt x="696080" y="78269"/>
                  </a:lnTo>
                  <a:lnTo>
                    <a:pt x="704722" y="70442"/>
                  </a:lnTo>
                  <a:lnTo>
                    <a:pt x="713364" y="62615"/>
                  </a:lnTo>
                  <a:lnTo>
                    <a:pt x="722006" y="54788"/>
                  </a:lnTo>
                  <a:lnTo>
                    <a:pt x="730648" y="46961"/>
                  </a:lnTo>
                  <a:lnTo>
                    <a:pt x="739290" y="39134"/>
                  </a:lnTo>
                  <a:lnTo>
                    <a:pt x="747932" y="31307"/>
                  </a:lnTo>
                  <a:lnTo>
                    <a:pt x="756574" y="23480"/>
                  </a:lnTo>
                  <a:lnTo>
                    <a:pt x="765215" y="15653"/>
                  </a:lnTo>
                  <a:lnTo>
                    <a:pt x="773857" y="7826"/>
                  </a:lnTo>
                  <a:lnTo>
                    <a:pt x="782499" y="0"/>
                  </a:lnTo>
                  <a:lnTo>
                    <a:pt x="782499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216235" y="4408137"/>
              <a:ext cx="36101" cy="361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222248" y="4405507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239531" y="4405507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244389" y="4401723"/>
              <a:ext cx="48928" cy="489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255949" y="4404641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264001" y="4404051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71810" y="4403218"/>
              <a:ext cx="45939" cy="45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300025" y="4405507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305518" y="4402359"/>
              <a:ext cx="47657" cy="476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325085" y="4404641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27097" y="4398012"/>
              <a:ext cx="56351" cy="563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334686" y="4396959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43745" y="4397376"/>
              <a:ext cx="57623" cy="576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51100" y="4396089"/>
              <a:ext cx="60196" cy="601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59567" y="4395914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368074" y="4395779"/>
              <a:ext cx="60817" cy="60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376617" y="4395680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384945" y="4395366"/>
              <a:ext cx="61642" cy="61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394033" y="4395812"/>
              <a:ext cx="60750" cy="607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402811" y="4395948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410781" y="4395276"/>
              <a:ext cx="61823" cy="618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419574" y="4395427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428737" y="4395948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437111" y="4395680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46457" y="4396385"/>
              <a:ext cx="59605" cy="596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53484" y="4394769"/>
              <a:ext cx="62836" cy="628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463518" y="4396161"/>
              <a:ext cx="60052" cy="600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470335" y="4394336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479357" y="5005796"/>
              <a:ext cx="62942" cy="629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487643" y="4394361"/>
              <a:ext cx="63653" cy="636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96434" y="4394510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05872" y="4395306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514113" y="4394905"/>
              <a:ext cx="62565" cy="625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523530" y="4395680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531798" y="4395306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39798" y="4394664"/>
              <a:ext cx="63047" cy="630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548414" y="4394638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557724" y="4917558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66456" y="4395396"/>
              <a:ext cx="61581" cy="6158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574919" y="4395217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584615" y="4396272"/>
              <a:ext cx="59831" cy="598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591782" y="4394796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00424" y="4394796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608557" y="4394288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17447" y="4394535"/>
              <a:ext cx="63304" cy="633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627074" y="4395520"/>
              <a:ext cx="61334" cy="613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635018" y="4394823"/>
              <a:ext cx="62728" cy="627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644717" y="4395880"/>
              <a:ext cx="60615" cy="606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651939" y="4394460"/>
              <a:ext cx="63455" cy="634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661610" y="4395489"/>
              <a:ext cx="61396" cy="613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670509" y="4395746"/>
              <a:ext cx="60883" cy="608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679118" y="4395713"/>
              <a:ext cx="60949" cy="60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688791" y="4396744"/>
              <a:ext cx="58885" cy="588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696603" y="4395914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704758" y="4395427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713017" y="4395044"/>
              <a:ext cx="62287" cy="622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720598" y="4393984"/>
              <a:ext cx="64407" cy="64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728523" y="4393266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736840" y="4392941"/>
              <a:ext cx="66492" cy="664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746048" y="4393508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754351" y="4393168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762305" y="4392480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770040" y="4391573"/>
              <a:ext cx="69228" cy="692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779657" y="4392549"/>
              <a:ext cx="67277" cy="672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789757" y="4394006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798176" y="4393784"/>
              <a:ext cx="64807" cy="648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06050" y="4393016"/>
              <a:ext cx="66342" cy="66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815102" y="4393426"/>
              <a:ext cx="65522" cy="655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824123" y="4393805"/>
              <a:ext cx="64764" cy="647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832052" y="4706628"/>
              <a:ext cx="66191" cy="661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40580" y="4392979"/>
              <a:ext cx="66417" cy="664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850580" y="4394336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858892" y="4661874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868166" y="4639028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77386" y="4395217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885884" y="4395072"/>
              <a:ext cx="62230" cy="62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893172" y="4393719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02383" y="4394288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11001" y="4394264"/>
              <a:ext cx="63847" cy="638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29431" y="4404051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927488" y="4393467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935851" y="4393188"/>
              <a:ext cx="65999" cy="659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945593" y="4394288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952479" y="4392532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61719" y="4393130"/>
              <a:ext cx="66115" cy="661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971306" y="4394075"/>
              <a:ext cx="64224" cy="6422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979767" y="4551501"/>
              <a:ext cx="64587" cy="645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88683" y="4394169"/>
              <a:ext cx="64037" cy="640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997397" y="4394240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006309" y="4394510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14203" y="4393762"/>
              <a:ext cx="64851" cy="648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022117" y="4393035"/>
              <a:ext cx="66305" cy="663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31191" y="4393467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039144" y="4520918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048062" y="4393054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056704" y="4393054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66011" y="4393719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073415" y="4392480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082108" y="4392532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091484" y="4393266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099728" y="4392868"/>
              <a:ext cx="66639" cy="666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108847" y="4393345"/>
              <a:ext cx="65684" cy="656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17550" y="4393406"/>
              <a:ext cx="65563" cy="655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126657" y="4393872"/>
              <a:ext cx="64631" cy="646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134169" y="4392742"/>
              <a:ext cx="66891" cy="668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142688" y="4392618"/>
              <a:ext cx="67138" cy="671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50846" y="4392135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158812" y="4444954"/>
              <a:ext cx="69457" cy="69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175915" y="4435142"/>
              <a:ext cx="69820" cy="69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184984" y="4391705"/>
              <a:ext cx="68965" cy="689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193117" y="4391196"/>
              <a:ext cx="69983" cy="699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201366" y="4390803"/>
              <a:ext cx="70769" cy="707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10228" y="4391022"/>
              <a:ext cx="70330" cy="703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220379" y="4392532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236895" y="4382847"/>
              <a:ext cx="68846" cy="688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246086" y="4392313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253105" y="4392874"/>
              <a:ext cx="70995" cy="709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63003" y="4391946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271645" y="4391946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280476" y="4392135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289379" y="4276115"/>
              <a:ext cx="67582" cy="675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298852" y="4393227"/>
              <a:ext cx="65921" cy="6592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307775" y="4393508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315255" y="4392346"/>
              <a:ext cx="67682" cy="676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323963" y="4392413"/>
              <a:ext cx="67549" cy="675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333246" y="4393054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41082" y="4392248"/>
              <a:ext cx="67879" cy="678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351005" y="4287879"/>
              <a:ext cx="65317" cy="653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360310" y="4394192"/>
              <a:ext cx="63990" cy="6399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368415" y="4215317"/>
              <a:ext cx="65065" cy="650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375257" y="4250830"/>
              <a:ext cx="68665" cy="686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384858" y="4392813"/>
              <a:ext cx="66748" cy="66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93481" y="4110372"/>
              <a:ext cx="66784" cy="66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01758" y="4231468"/>
              <a:ext cx="67515" cy="675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410747" y="4120477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419780" y="4393168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429494" y="4394240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436209" y="4289400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444851" y="4095954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454465" y="4137833"/>
              <a:ext cx="65803" cy="6580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463187" y="4161227"/>
              <a:ext cx="65644" cy="656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75422" y="4171501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34286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34286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234286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234286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234286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234286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234286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229202" y="5250783"/>
              <a:ext cx="811249" cy="750086"/>
            </a:xfrm>
            <a:custGeom>
              <a:avLst/>
              <a:pathLst>
                <a:path w="811249" h="750086">
                  <a:moveTo>
                    <a:pt x="0" y="750086"/>
                  </a:moveTo>
                  <a:lnTo>
                    <a:pt x="7549" y="743362"/>
                  </a:lnTo>
                  <a:lnTo>
                    <a:pt x="16190" y="735657"/>
                  </a:lnTo>
                  <a:lnTo>
                    <a:pt x="24832" y="727946"/>
                  </a:lnTo>
                  <a:lnTo>
                    <a:pt x="33474" y="720228"/>
                  </a:lnTo>
                  <a:lnTo>
                    <a:pt x="42116" y="712503"/>
                  </a:lnTo>
                  <a:lnTo>
                    <a:pt x="50758" y="704772"/>
                  </a:lnTo>
                  <a:lnTo>
                    <a:pt x="59400" y="697033"/>
                  </a:lnTo>
                  <a:lnTo>
                    <a:pt x="68042" y="689288"/>
                  </a:lnTo>
                  <a:lnTo>
                    <a:pt x="76684" y="681536"/>
                  </a:lnTo>
                  <a:lnTo>
                    <a:pt x="85326" y="673777"/>
                  </a:lnTo>
                  <a:lnTo>
                    <a:pt x="93968" y="666011"/>
                  </a:lnTo>
                  <a:lnTo>
                    <a:pt x="102610" y="658238"/>
                  </a:lnTo>
                  <a:lnTo>
                    <a:pt x="111252" y="650457"/>
                  </a:lnTo>
                  <a:lnTo>
                    <a:pt x="119894" y="642670"/>
                  </a:lnTo>
                  <a:lnTo>
                    <a:pt x="128536" y="634876"/>
                  </a:lnTo>
                  <a:lnTo>
                    <a:pt x="137178" y="627074"/>
                  </a:lnTo>
                  <a:lnTo>
                    <a:pt x="145820" y="619266"/>
                  </a:lnTo>
                  <a:lnTo>
                    <a:pt x="154462" y="611450"/>
                  </a:lnTo>
                  <a:lnTo>
                    <a:pt x="163103" y="603627"/>
                  </a:lnTo>
                  <a:lnTo>
                    <a:pt x="171745" y="595797"/>
                  </a:lnTo>
                  <a:lnTo>
                    <a:pt x="180387" y="587959"/>
                  </a:lnTo>
                  <a:lnTo>
                    <a:pt x="189029" y="580115"/>
                  </a:lnTo>
                  <a:lnTo>
                    <a:pt x="197671" y="572263"/>
                  </a:lnTo>
                  <a:lnTo>
                    <a:pt x="206313" y="564405"/>
                  </a:lnTo>
                  <a:lnTo>
                    <a:pt x="214955" y="556539"/>
                  </a:lnTo>
                  <a:lnTo>
                    <a:pt x="223597" y="548666"/>
                  </a:lnTo>
                  <a:lnTo>
                    <a:pt x="232239" y="540786"/>
                  </a:lnTo>
                  <a:lnTo>
                    <a:pt x="240881" y="532899"/>
                  </a:lnTo>
                  <a:lnTo>
                    <a:pt x="249523" y="525005"/>
                  </a:lnTo>
                  <a:lnTo>
                    <a:pt x="258165" y="517104"/>
                  </a:lnTo>
                  <a:lnTo>
                    <a:pt x="266807" y="509196"/>
                  </a:lnTo>
                  <a:lnTo>
                    <a:pt x="275449" y="501281"/>
                  </a:lnTo>
                  <a:lnTo>
                    <a:pt x="284091" y="493360"/>
                  </a:lnTo>
                  <a:lnTo>
                    <a:pt x="292733" y="485431"/>
                  </a:lnTo>
                  <a:lnTo>
                    <a:pt x="301375" y="477496"/>
                  </a:lnTo>
                  <a:lnTo>
                    <a:pt x="310016" y="469554"/>
                  </a:lnTo>
                  <a:lnTo>
                    <a:pt x="318658" y="461606"/>
                  </a:lnTo>
                  <a:lnTo>
                    <a:pt x="327300" y="453651"/>
                  </a:lnTo>
                  <a:lnTo>
                    <a:pt x="335942" y="445689"/>
                  </a:lnTo>
                  <a:lnTo>
                    <a:pt x="344584" y="437721"/>
                  </a:lnTo>
                  <a:lnTo>
                    <a:pt x="353226" y="429747"/>
                  </a:lnTo>
                  <a:lnTo>
                    <a:pt x="361868" y="421766"/>
                  </a:lnTo>
                  <a:lnTo>
                    <a:pt x="370510" y="413779"/>
                  </a:lnTo>
                  <a:lnTo>
                    <a:pt x="379152" y="405786"/>
                  </a:lnTo>
                  <a:lnTo>
                    <a:pt x="387794" y="397787"/>
                  </a:lnTo>
                  <a:lnTo>
                    <a:pt x="396436" y="389782"/>
                  </a:lnTo>
                  <a:lnTo>
                    <a:pt x="405078" y="381771"/>
                  </a:lnTo>
                  <a:lnTo>
                    <a:pt x="413720" y="373754"/>
                  </a:lnTo>
                  <a:lnTo>
                    <a:pt x="422362" y="365731"/>
                  </a:lnTo>
                  <a:lnTo>
                    <a:pt x="431004" y="357702"/>
                  </a:lnTo>
                  <a:lnTo>
                    <a:pt x="439646" y="349668"/>
                  </a:lnTo>
                  <a:lnTo>
                    <a:pt x="448288" y="341628"/>
                  </a:lnTo>
                  <a:lnTo>
                    <a:pt x="456929" y="333583"/>
                  </a:lnTo>
                  <a:lnTo>
                    <a:pt x="465571" y="325533"/>
                  </a:lnTo>
                  <a:lnTo>
                    <a:pt x="474213" y="317477"/>
                  </a:lnTo>
                  <a:lnTo>
                    <a:pt x="482855" y="309416"/>
                  </a:lnTo>
                  <a:lnTo>
                    <a:pt x="491497" y="301349"/>
                  </a:lnTo>
                  <a:lnTo>
                    <a:pt x="500139" y="293278"/>
                  </a:lnTo>
                  <a:lnTo>
                    <a:pt x="508781" y="285202"/>
                  </a:lnTo>
                  <a:lnTo>
                    <a:pt x="517423" y="277121"/>
                  </a:lnTo>
                  <a:lnTo>
                    <a:pt x="526065" y="269035"/>
                  </a:lnTo>
                  <a:lnTo>
                    <a:pt x="534707" y="260944"/>
                  </a:lnTo>
                  <a:lnTo>
                    <a:pt x="543349" y="252849"/>
                  </a:lnTo>
                  <a:lnTo>
                    <a:pt x="551991" y="244749"/>
                  </a:lnTo>
                  <a:lnTo>
                    <a:pt x="560633" y="236645"/>
                  </a:lnTo>
                  <a:lnTo>
                    <a:pt x="569275" y="228536"/>
                  </a:lnTo>
                  <a:lnTo>
                    <a:pt x="577917" y="220423"/>
                  </a:lnTo>
                  <a:lnTo>
                    <a:pt x="586559" y="212305"/>
                  </a:lnTo>
                  <a:lnTo>
                    <a:pt x="595201" y="204184"/>
                  </a:lnTo>
                  <a:lnTo>
                    <a:pt x="603842" y="196058"/>
                  </a:lnTo>
                  <a:lnTo>
                    <a:pt x="612484" y="187929"/>
                  </a:lnTo>
                  <a:lnTo>
                    <a:pt x="621126" y="179795"/>
                  </a:lnTo>
                  <a:lnTo>
                    <a:pt x="629768" y="171658"/>
                  </a:lnTo>
                  <a:lnTo>
                    <a:pt x="638410" y="163516"/>
                  </a:lnTo>
                  <a:lnTo>
                    <a:pt x="647052" y="155371"/>
                  </a:lnTo>
                  <a:lnTo>
                    <a:pt x="655694" y="147223"/>
                  </a:lnTo>
                  <a:lnTo>
                    <a:pt x="664336" y="139071"/>
                  </a:lnTo>
                  <a:lnTo>
                    <a:pt x="672978" y="130915"/>
                  </a:lnTo>
                  <a:lnTo>
                    <a:pt x="681620" y="122756"/>
                  </a:lnTo>
                  <a:lnTo>
                    <a:pt x="690262" y="114593"/>
                  </a:lnTo>
                  <a:lnTo>
                    <a:pt x="698904" y="106428"/>
                  </a:lnTo>
                  <a:lnTo>
                    <a:pt x="707546" y="98259"/>
                  </a:lnTo>
                  <a:lnTo>
                    <a:pt x="716188" y="90086"/>
                  </a:lnTo>
                  <a:lnTo>
                    <a:pt x="724830" y="81911"/>
                  </a:lnTo>
                  <a:lnTo>
                    <a:pt x="733472" y="73733"/>
                  </a:lnTo>
                  <a:lnTo>
                    <a:pt x="742114" y="65551"/>
                  </a:lnTo>
                  <a:lnTo>
                    <a:pt x="750755" y="57367"/>
                  </a:lnTo>
                  <a:lnTo>
                    <a:pt x="759397" y="49180"/>
                  </a:lnTo>
                  <a:lnTo>
                    <a:pt x="768039" y="40990"/>
                  </a:lnTo>
                  <a:lnTo>
                    <a:pt x="776681" y="32797"/>
                  </a:lnTo>
                  <a:lnTo>
                    <a:pt x="785323" y="24602"/>
                  </a:lnTo>
                  <a:lnTo>
                    <a:pt x="793965" y="16404"/>
                  </a:lnTo>
                  <a:lnTo>
                    <a:pt x="802607" y="8203"/>
                  </a:lnTo>
                  <a:lnTo>
                    <a:pt x="811249" y="0"/>
                  </a:lnTo>
                  <a:lnTo>
                    <a:pt x="811249" y="112216"/>
                  </a:lnTo>
                  <a:lnTo>
                    <a:pt x="802607" y="119666"/>
                  </a:lnTo>
                  <a:lnTo>
                    <a:pt x="793965" y="127119"/>
                  </a:lnTo>
                  <a:lnTo>
                    <a:pt x="785323" y="134575"/>
                  </a:lnTo>
                  <a:lnTo>
                    <a:pt x="776681" y="142033"/>
                  </a:lnTo>
                  <a:lnTo>
                    <a:pt x="768039" y="149495"/>
                  </a:lnTo>
                  <a:lnTo>
                    <a:pt x="759397" y="156958"/>
                  </a:lnTo>
                  <a:lnTo>
                    <a:pt x="750755" y="164425"/>
                  </a:lnTo>
                  <a:lnTo>
                    <a:pt x="742114" y="171895"/>
                  </a:lnTo>
                  <a:lnTo>
                    <a:pt x="733472" y="179367"/>
                  </a:lnTo>
                  <a:lnTo>
                    <a:pt x="724830" y="186843"/>
                  </a:lnTo>
                  <a:lnTo>
                    <a:pt x="716188" y="194321"/>
                  </a:lnTo>
                  <a:lnTo>
                    <a:pt x="707546" y="201803"/>
                  </a:lnTo>
                  <a:lnTo>
                    <a:pt x="698904" y="209288"/>
                  </a:lnTo>
                  <a:lnTo>
                    <a:pt x="690262" y="216776"/>
                  </a:lnTo>
                  <a:lnTo>
                    <a:pt x="681620" y="224267"/>
                  </a:lnTo>
                  <a:lnTo>
                    <a:pt x="672978" y="231762"/>
                  </a:lnTo>
                  <a:lnTo>
                    <a:pt x="664336" y="239260"/>
                  </a:lnTo>
                  <a:lnTo>
                    <a:pt x="655694" y="246762"/>
                  </a:lnTo>
                  <a:lnTo>
                    <a:pt x="647052" y="254267"/>
                  </a:lnTo>
                  <a:lnTo>
                    <a:pt x="638410" y="261776"/>
                  </a:lnTo>
                  <a:lnTo>
                    <a:pt x="629768" y="269289"/>
                  </a:lnTo>
                  <a:lnTo>
                    <a:pt x="621126" y="276805"/>
                  </a:lnTo>
                  <a:lnTo>
                    <a:pt x="612484" y="284326"/>
                  </a:lnTo>
                  <a:lnTo>
                    <a:pt x="603842" y="291850"/>
                  </a:lnTo>
                  <a:lnTo>
                    <a:pt x="595201" y="299378"/>
                  </a:lnTo>
                  <a:lnTo>
                    <a:pt x="586559" y="306911"/>
                  </a:lnTo>
                  <a:lnTo>
                    <a:pt x="577917" y="314447"/>
                  </a:lnTo>
                  <a:lnTo>
                    <a:pt x="569275" y="321988"/>
                  </a:lnTo>
                  <a:lnTo>
                    <a:pt x="560633" y="329533"/>
                  </a:lnTo>
                  <a:lnTo>
                    <a:pt x="551991" y="337083"/>
                  </a:lnTo>
                  <a:lnTo>
                    <a:pt x="543349" y="344637"/>
                  </a:lnTo>
                  <a:lnTo>
                    <a:pt x="534707" y="352195"/>
                  </a:lnTo>
                  <a:lnTo>
                    <a:pt x="526065" y="359758"/>
                  </a:lnTo>
                  <a:lnTo>
                    <a:pt x="517423" y="367326"/>
                  </a:lnTo>
                  <a:lnTo>
                    <a:pt x="508781" y="374899"/>
                  </a:lnTo>
                  <a:lnTo>
                    <a:pt x="500139" y="382477"/>
                  </a:lnTo>
                  <a:lnTo>
                    <a:pt x="491497" y="390059"/>
                  </a:lnTo>
                  <a:lnTo>
                    <a:pt x="482855" y="397647"/>
                  </a:lnTo>
                  <a:lnTo>
                    <a:pt x="474213" y="405240"/>
                  </a:lnTo>
                  <a:lnTo>
                    <a:pt x="465571" y="412838"/>
                  </a:lnTo>
                  <a:lnTo>
                    <a:pt x="456929" y="420441"/>
                  </a:lnTo>
                  <a:lnTo>
                    <a:pt x="448288" y="428050"/>
                  </a:lnTo>
                  <a:lnTo>
                    <a:pt x="439646" y="435664"/>
                  </a:lnTo>
                  <a:lnTo>
                    <a:pt x="431004" y="443283"/>
                  </a:lnTo>
                  <a:lnTo>
                    <a:pt x="422362" y="450909"/>
                  </a:lnTo>
                  <a:lnTo>
                    <a:pt x="413720" y="458540"/>
                  </a:lnTo>
                  <a:lnTo>
                    <a:pt x="405078" y="466177"/>
                  </a:lnTo>
                  <a:lnTo>
                    <a:pt x="396436" y="473819"/>
                  </a:lnTo>
                  <a:lnTo>
                    <a:pt x="387794" y="481468"/>
                  </a:lnTo>
                  <a:lnTo>
                    <a:pt x="379152" y="489123"/>
                  </a:lnTo>
                  <a:lnTo>
                    <a:pt x="370510" y="496783"/>
                  </a:lnTo>
                  <a:lnTo>
                    <a:pt x="361868" y="504450"/>
                  </a:lnTo>
                  <a:lnTo>
                    <a:pt x="353226" y="512124"/>
                  </a:lnTo>
                  <a:lnTo>
                    <a:pt x="344584" y="519803"/>
                  </a:lnTo>
                  <a:lnTo>
                    <a:pt x="335942" y="527489"/>
                  </a:lnTo>
                  <a:lnTo>
                    <a:pt x="327300" y="535181"/>
                  </a:lnTo>
                  <a:lnTo>
                    <a:pt x="318658" y="542880"/>
                  </a:lnTo>
                  <a:lnTo>
                    <a:pt x="310016" y="550586"/>
                  </a:lnTo>
                  <a:lnTo>
                    <a:pt x="301375" y="558298"/>
                  </a:lnTo>
                  <a:lnTo>
                    <a:pt x="292733" y="566016"/>
                  </a:lnTo>
                  <a:lnTo>
                    <a:pt x="284091" y="573742"/>
                  </a:lnTo>
                  <a:lnTo>
                    <a:pt x="275449" y="581474"/>
                  </a:lnTo>
                  <a:lnTo>
                    <a:pt x="266807" y="589213"/>
                  </a:lnTo>
                  <a:lnTo>
                    <a:pt x="258165" y="596959"/>
                  </a:lnTo>
                  <a:lnTo>
                    <a:pt x="249523" y="604712"/>
                  </a:lnTo>
                  <a:lnTo>
                    <a:pt x="240881" y="612472"/>
                  </a:lnTo>
                  <a:lnTo>
                    <a:pt x="232239" y="620239"/>
                  </a:lnTo>
                  <a:lnTo>
                    <a:pt x="223597" y="628013"/>
                  </a:lnTo>
                  <a:lnTo>
                    <a:pt x="214955" y="635794"/>
                  </a:lnTo>
                  <a:lnTo>
                    <a:pt x="206313" y="643582"/>
                  </a:lnTo>
                  <a:lnTo>
                    <a:pt x="197671" y="651377"/>
                  </a:lnTo>
                  <a:lnTo>
                    <a:pt x="189029" y="659179"/>
                  </a:lnTo>
                  <a:lnTo>
                    <a:pt x="180387" y="666989"/>
                  </a:lnTo>
                  <a:lnTo>
                    <a:pt x="171745" y="674805"/>
                  </a:lnTo>
                  <a:lnTo>
                    <a:pt x="163103" y="682629"/>
                  </a:lnTo>
                  <a:lnTo>
                    <a:pt x="154462" y="690460"/>
                  </a:lnTo>
                  <a:lnTo>
                    <a:pt x="145820" y="698298"/>
                  </a:lnTo>
                  <a:lnTo>
                    <a:pt x="137178" y="706143"/>
                  </a:lnTo>
                  <a:lnTo>
                    <a:pt x="128536" y="713996"/>
                  </a:lnTo>
                  <a:lnTo>
                    <a:pt x="119894" y="721855"/>
                  </a:lnTo>
                  <a:lnTo>
                    <a:pt x="111252" y="729722"/>
                  </a:lnTo>
                  <a:lnTo>
                    <a:pt x="102610" y="737595"/>
                  </a:lnTo>
                  <a:lnTo>
                    <a:pt x="93968" y="745476"/>
                  </a:lnTo>
                  <a:lnTo>
                    <a:pt x="88917" y="750086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229202" y="5250783"/>
              <a:ext cx="811249" cy="750086"/>
            </a:xfrm>
            <a:custGeom>
              <a:avLst/>
              <a:pathLst>
                <a:path w="811249" h="750086">
                  <a:moveTo>
                    <a:pt x="0" y="750086"/>
                  </a:moveTo>
                  <a:lnTo>
                    <a:pt x="7549" y="743362"/>
                  </a:lnTo>
                  <a:lnTo>
                    <a:pt x="16190" y="735657"/>
                  </a:lnTo>
                  <a:lnTo>
                    <a:pt x="24832" y="727946"/>
                  </a:lnTo>
                  <a:lnTo>
                    <a:pt x="33474" y="720228"/>
                  </a:lnTo>
                  <a:lnTo>
                    <a:pt x="42116" y="712503"/>
                  </a:lnTo>
                  <a:lnTo>
                    <a:pt x="50758" y="704772"/>
                  </a:lnTo>
                  <a:lnTo>
                    <a:pt x="59400" y="697033"/>
                  </a:lnTo>
                  <a:lnTo>
                    <a:pt x="68042" y="689288"/>
                  </a:lnTo>
                  <a:lnTo>
                    <a:pt x="76684" y="681536"/>
                  </a:lnTo>
                  <a:lnTo>
                    <a:pt x="85326" y="673777"/>
                  </a:lnTo>
                  <a:lnTo>
                    <a:pt x="93968" y="666011"/>
                  </a:lnTo>
                  <a:lnTo>
                    <a:pt x="102610" y="658238"/>
                  </a:lnTo>
                  <a:lnTo>
                    <a:pt x="111252" y="650457"/>
                  </a:lnTo>
                  <a:lnTo>
                    <a:pt x="119894" y="642670"/>
                  </a:lnTo>
                  <a:lnTo>
                    <a:pt x="128536" y="634876"/>
                  </a:lnTo>
                  <a:lnTo>
                    <a:pt x="137178" y="627074"/>
                  </a:lnTo>
                  <a:lnTo>
                    <a:pt x="145820" y="619266"/>
                  </a:lnTo>
                  <a:lnTo>
                    <a:pt x="154462" y="611450"/>
                  </a:lnTo>
                  <a:lnTo>
                    <a:pt x="163103" y="603627"/>
                  </a:lnTo>
                  <a:lnTo>
                    <a:pt x="171745" y="595797"/>
                  </a:lnTo>
                  <a:lnTo>
                    <a:pt x="180387" y="587959"/>
                  </a:lnTo>
                  <a:lnTo>
                    <a:pt x="189029" y="580115"/>
                  </a:lnTo>
                  <a:lnTo>
                    <a:pt x="197671" y="572263"/>
                  </a:lnTo>
                  <a:lnTo>
                    <a:pt x="206313" y="564405"/>
                  </a:lnTo>
                  <a:lnTo>
                    <a:pt x="214955" y="556539"/>
                  </a:lnTo>
                  <a:lnTo>
                    <a:pt x="223597" y="548666"/>
                  </a:lnTo>
                  <a:lnTo>
                    <a:pt x="232239" y="540786"/>
                  </a:lnTo>
                  <a:lnTo>
                    <a:pt x="240881" y="532899"/>
                  </a:lnTo>
                  <a:lnTo>
                    <a:pt x="249523" y="525005"/>
                  </a:lnTo>
                  <a:lnTo>
                    <a:pt x="258165" y="517104"/>
                  </a:lnTo>
                  <a:lnTo>
                    <a:pt x="266807" y="509196"/>
                  </a:lnTo>
                  <a:lnTo>
                    <a:pt x="275449" y="501281"/>
                  </a:lnTo>
                  <a:lnTo>
                    <a:pt x="284091" y="493360"/>
                  </a:lnTo>
                  <a:lnTo>
                    <a:pt x="292733" y="485431"/>
                  </a:lnTo>
                  <a:lnTo>
                    <a:pt x="301375" y="477496"/>
                  </a:lnTo>
                  <a:lnTo>
                    <a:pt x="310016" y="469554"/>
                  </a:lnTo>
                  <a:lnTo>
                    <a:pt x="318658" y="461606"/>
                  </a:lnTo>
                  <a:lnTo>
                    <a:pt x="327300" y="453651"/>
                  </a:lnTo>
                  <a:lnTo>
                    <a:pt x="335942" y="445689"/>
                  </a:lnTo>
                  <a:lnTo>
                    <a:pt x="344584" y="437721"/>
                  </a:lnTo>
                  <a:lnTo>
                    <a:pt x="353226" y="429747"/>
                  </a:lnTo>
                  <a:lnTo>
                    <a:pt x="361868" y="421766"/>
                  </a:lnTo>
                  <a:lnTo>
                    <a:pt x="370510" y="413779"/>
                  </a:lnTo>
                  <a:lnTo>
                    <a:pt x="379152" y="405786"/>
                  </a:lnTo>
                  <a:lnTo>
                    <a:pt x="387794" y="397787"/>
                  </a:lnTo>
                  <a:lnTo>
                    <a:pt x="396436" y="389782"/>
                  </a:lnTo>
                  <a:lnTo>
                    <a:pt x="405078" y="381771"/>
                  </a:lnTo>
                  <a:lnTo>
                    <a:pt x="413720" y="373754"/>
                  </a:lnTo>
                  <a:lnTo>
                    <a:pt x="422362" y="365731"/>
                  </a:lnTo>
                  <a:lnTo>
                    <a:pt x="431004" y="357702"/>
                  </a:lnTo>
                  <a:lnTo>
                    <a:pt x="439646" y="349668"/>
                  </a:lnTo>
                  <a:lnTo>
                    <a:pt x="448288" y="341628"/>
                  </a:lnTo>
                  <a:lnTo>
                    <a:pt x="456929" y="333583"/>
                  </a:lnTo>
                  <a:lnTo>
                    <a:pt x="465571" y="325533"/>
                  </a:lnTo>
                  <a:lnTo>
                    <a:pt x="474213" y="317477"/>
                  </a:lnTo>
                  <a:lnTo>
                    <a:pt x="482855" y="309416"/>
                  </a:lnTo>
                  <a:lnTo>
                    <a:pt x="491497" y="301349"/>
                  </a:lnTo>
                  <a:lnTo>
                    <a:pt x="500139" y="293278"/>
                  </a:lnTo>
                  <a:lnTo>
                    <a:pt x="508781" y="285202"/>
                  </a:lnTo>
                  <a:lnTo>
                    <a:pt x="517423" y="277121"/>
                  </a:lnTo>
                  <a:lnTo>
                    <a:pt x="526065" y="269035"/>
                  </a:lnTo>
                  <a:lnTo>
                    <a:pt x="534707" y="260944"/>
                  </a:lnTo>
                  <a:lnTo>
                    <a:pt x="543349" y="252849"/>
                  </a:lnTo>
                  <a:lnTo>
                    <a:pt x="551991" y="244749"/>
                  </a:lnTo>
                  <a:lnTo>
                    <a:pt x="560633" y="236645"/>
                  </a:lnTo>
                  <a:lnTo>
                    <a:pt x="569275" y="228536"/>
                  </a:lnTo>
                  <a:lnTo>
                    <a:pt x="577917" y="220423"/>
                  </a:lnTo>
                  <a:lnTo>
                    <a:pt x="586559" y="212305"/>
                  </a:lnTo>
                  <a:lnTo>
                    <a:pt x="595201" y="204184"/>
                  </a:lnTo>
                  <a:lnTo>
                    <a:pt x="603842" y="196058"/>
                  </a:lnTo>
                  <a:lnTo>
                    <a:pt x="612484" y="187929"/>
                  </a:lnTo>
                  <a:lnTo>
                    <a:pt x="621126" y="179795"/>
                  </a:lnTo>
                  <a:lnTo>
                    <a:pt x="629768" y="171658"/>
                  </a:lnTo>
                  <a:lnTo>
                    <a:pt x="638410" y="163516"/>
                  </a:lnTo>
                  <a:lnTo>
                    <a:pt x="647052" y="155371"/>
                  </a:lnTo>
                  <a:lnTo>
                    <a:pt x="655694" y="147223"/>
                  </a:lnTo>
                  <a:lnTo>
                    <a:pt x="664336" y="139071"/>
                  </a:lnTo>
                  <a:lnTo>
                    <a:pt x="672978" y="130915"/>
                  </a:lnTo>
                  <a:lnTo>
                    <a:pt x="681620" y="122756"/>
                  </a:lnTo>
                  <a:lnTo>
                    <a:pt x="690262" y="114593"/>
                  </a:lnTo>
                  <a:lnTo>
                    <a:pt x="698904" y="106428"/>
                  </a:lnTo>
                  <a:lnTo>
                    <a:pt x="707546" y="98259"/>
                  </a:lnTo>
                  <a:lnTo>
                    <a:pt x="716188" y="90086"/>
                  </a:lnTo>
                  <a:lnTo>
                    <a:pt x="724830" y="81911"/>
                  </a:lnTo>
                  <a:lnTo>
                    <a:pt x="733472" y="73733"/>
                  </a:lnTo>
                  <a:lnTo>
                    <a:pt x="742114" y="65551"/>
                  </a:lnTo>
                  <a:lnTo>
                    <a:pt x="750755" y="57367"/>
                  </a:lnTo>
                  <a:lnTo>
                    <a:pt x="759397" y="49180"/>
                  </a:lnTo>
                  <a:lnTo>
                    <a:pt x="768039" y="40990"/>
                  </a:lnTo>
                  <a:lnTo>
                    <a:pt x="776681" y="32797"/>
                  </a:lnTo>
                  <a:lnTo>
                    <a:pt x="785323" y="24602"/>
                  </a:lnTo>
                  <a:lnTo>
                    <a:pt x="793965" y="16404"/>
                  </a:lnTo>
                  <a:lnTo>
                    <a:pt x="802607" y="8203"/>
                  </a:lnTo>
                  <a:lnTo>
                    <a:pt x="811249" y="0"/>
                  </a:lnTo>
                  <a:lnTo>
                    <a:pt x="8112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318119" y="5362999"/>
              <a:ext cx="722332" cy="637870"/>
            </a:xfrm>
            <a:custGeom>
              <a:avLst/>
              <a:pathLst>
                <a:path w="722332" h="637870">
                  <a:moveTo>
                    <a:pt x="722332" y="0"/>
                  </a:moveTo>
                  <a:lnTo>
                    <a:pt x="722332" y="0"/>
                  </a:lnTo>
                  <a:lnTo>
                    <a:pt x="713690" y="7450"/>
                  </a:lnTo>
                  <a:lnTo>
                    <a:pt x="705048" y="14903"/>
                  </a:lnTo>
                  <a:lnTo>
                    <a:pt x="696406" y="22359"/>
                  </a:lnTo>
                  <a:lnTo>
                    <a:pt x="687764" y="29817"/>
                  </a:lnTo>
                  <a:lnTo>
                    <a:pt x="679122" y="37279"/>
                  </a:lnTo>
                  <a:lnTo>
                    <a:pt x="670480" y="44742"/>
                  </a:lnTo>
                  <a:lnTo>
                    <a:pt x="661838" y="52209"/>
                  </a:lnTo>
                  <a:lnTo>
                    <a:pt x="653196" y="59679"/>
                  </a:lnTo>
                  <a:lnTo>
                    <a:pt x="644554" y="67151"/>
                  </a:lnTo>
                  <a:lnTo>
                    <a:pt x="635912" y="74627"/>
                  </a:lnTo>
                  <a:lnTo>
                    <a:pt x="627270" y="82105"/>
                  </a:lnTo>
                  <a:lnTo>
                    <a:pt x="618628" y="89587"/>
                  </a:lnTo>
                  <a:lnTo>
                    <a:pt x="609986" y="97072"/>
                  </a:lnTo>
                  <a:lnTo>
                    <a:pt x="601344" y="104560"/>
                  </a:lnTo>
                  <a:lnTo>
                    <a:pt x="592703" y="112051"/>
                  </a:lnTo>
                  <a:lnTo>
                    <a:pt x="584061" y="119546"/>
                  </a:lnTo>
                  <a:lnTo>
                    <a:pt x="575419" y="127044"/>
                  </a:lnTo>
                  <a:lnTo>
                    <a:pt x="566777" y="134546"/>
                  </a:lnTo>
                  <a:lnTo>
                    <a:pt x="558135" y="142051"/>
                  </a:lnTo>
                  <a:lnTo>
                    <a:pt x="549493" y="149560"/>
                  </a:lnTo>
                  <a:lnTo>
                    <a:pt x="540851" y="157073"/>
                  </a:lnTo>
                  <a:lnTo>
                    <a:pt x="532209" y="164589"/>
                  </a:lnTo>
                  <a:lnTo>
                    <a:pt x="523567" y="172110"/>
                  </a:lnTo>
                  <a:lnTo>
                    <a:pt x="514925" y="179634"/>
                  </a:lnTo>
                  <a:lnTo>
                    <a:pt x="506283" y="187162"/>
                  </a:lnTo>
                  <a:lnTo>
                    <a:pt x="497641" y="194695"/>
                  </a:lnTo>
                  <a:lnTo>
                    <a:pt x="488999" y="202231"/>
                  </a:lnTo>
                  <a:lnTo>
                    <a:pt x="480357" y="209772"/>
                  </a:lnTo>
                  <a:lnTo>
                    <a:pt x="471715" y="217317"/>
                  </a:lnTo>
                  <a:lnTo>
                    <a:pt x="463073" y="224866"/>
                  </a:lnTo>
                  <a:lnTo>
                    <a:pt x="454431" y="232420"/>
                  </a:lnTo>
                  <a:lnTo>
                    <a:pt x="445790" y="239979"/>
                  </a:lnTo>
                  <a:lnTo>
                    <a:pt x="437148" y="247542"/>
                  </a:lnTo>
                  <a:lnTo>
                    <a:pt x="428506" y="255110"/>
                  </a:lnTo>
                  <a:lnTo>
                    <a:pt x="419864" y="262683"/>
                  </a:lnTo>
                  <a:lnTo>
                    <a:pt x="411222" y="270260"/>
                  </a:lnTo>
                  <a:lnTo>
                    <a:pt x="402580" y="277843"/>
                  </a:lnTo>
                  <a:lnTo>
                    <a:pt x="393938" y="285431"/>
                  </a:lnTo>
                  <a:lnTo>
                    <a:pt x="385296" y="293023"/>
                  </a:lnTo>
                  <a:lnTo>
                    <a:pt x="376654" y="300621"/>
                  </a:lnTo>
                  <a:lnTo>
                    <a:pt x="368012" y="308225"/>
                  </a:lnTo>
                  <a:lnTo>
                    <a:pt x="359370" y="315833"/>
                  </a:lnTo>
                  <a:lnTo>
                    <a:pt x="350728" y="323448"/>
                  </a:lnTo>
                  <a:lnTo>
                    <a:pt x="342086" y="331067"/>
                  </a:lnTo>
                  <a:lnTo>
                    <a:pt x="333444" y="338693"/>
                  </a:lnTo>
                  <a:lnTo>
                    <a:pt x="324802" y="346324"/>
                  </a:lnTo>
                  <a:lnTo>
                    <a:pt x="316160" y="353961"/>
                  </a:lnTo>
                  <a:lnTo>
                    <a:pt x="307518" y="361603"/>
                  </a:lnTo>
                  <a:lnTo>
                    <a:pt x="298877" y="369252"/>
                  </a:lnTo>
                  <a:lnTo>
                    <a:pt x="290235" y="376907"/>
                  </a:lnTo>
                  <a:lnTo>
                    <a:pt x="281593" y="384567"/>
                  </a:lnTo>
                  <a:lnTo>
                    <a:pt x="272951" y="392234"/>
                  </a:lnTo>
                  <a:lnTo>
                    <a:pt x="264309" y="399908"/>
                  </a:lnTo>
                  <a:lnTo>
                    <a:pt x="255667" y="407587"/>
                  </a:lnTo>
                  <a:lnTo>
                    <a:pt x="247025" y="415273"/>
                  </a:lnTo>
                  <a:lnTo>
                    <a:pt x="238383" y="422965"/>
                  </a:lnTo>
                  <a:lnTo>
                    <a:pt x="229741" y="430664"/>
                  </a:lnTo>
                  <a:lnTo>
                    <a:pt x="221099" y="438369"/>
                  </a:lnTo>
                  <a:lnTo>
                    <a:pt x="212457" y="446081"/>
                  </a:lnTo>
                  <a:lnTo>
                    <a:pt x="203815" y="453800"/>
                  </a:lnTo>
                  <a:lnTo>
                    <a:pt x="195173" y="461526"/>
                  </a:lnTo>
                  <a:lnTo>
                    <a:pt x="186531" y="469258"/>
                  </a:lnTo>
                  <a:lnTo>
                    <a:pt x="177889" y="476997"/>
                  </a:lnTo>
                  <a:lnTo>
                    <a:pt x="169247" y="484743"/>
                  </a:lnTo>
                  <a:lnTo>
                    <a:pt x="160605" y="492496"/>
                  </a:lnTo>
                  <a:lnTo>
                    <a:pt x="151964" y="500256"/>
                  </a:lnTo>
                  <a:lnTo>
                    <a:pt x="143322" y="508023"/>
                  </a:lnTo>
                  <a:lnTo>
                    <a:pt x="134680" y="515797"/>
                  </a:lnTo>
                  <a:lnTo>
                    <a:pt x="126038" y="523578"/>
                  </a:lnTo>
                  <a:lnTo>
                    <a:pt x="117396" y="531366"/>
                  </a:lnTo>
                  <a:lnTo>
                    <a:pt x="108754" y="539161"/>
                  </a:lnTo>
                  <a:lnTo>
                    <a:pt x="100112" y="546963"/>
                  </a:lnTo>
                  <a:lnTo>
                    <a:pt x="91470" y="554773"/>
                  </a:lnTo>
                  <a:lnTo>
                    <a:pt x="82828" y="562589"/>
                  </a:lnTo>
                  <a:lnTo>
                    <a:pt x="74186" y="570413"/>
                  </a:lnTo>
                  <a:lnTo>
                    <a:pt x="65544" y="578244"/>
                  </a:lnTo>
                  <a:lnTo>
                    <a:pt x="56902" y="586082"/>
                  </a:lnTo>
                  <a:lnTo>
                    <a:pt x="48260" y="593927"/>
                  </a:lnTo>
                  <a:lnTo>
                    <a:pt x="39618" y="601780"/>
                  </a:lnTo>
                  <a:lnTo>
                    <a:pt x="30976" y="609639"/>
                  </a:lnTo>
                  <a:lnTo>
                    <a:pt x="22334" y="617506"/>
                  </a:lnTo>
                  <a:lnTo>
                    <a:pt x="13692" y="625379"/>
                  </a:lnTo>
                  <a:lnTo>
                    <a:pt x="5051" y="633260"/>
                  </a:lnTo>
                  <a:lnTo>
                    <a:pt x="0" y="6378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274210" y="5306891"/>
              <a:ext cx="766241" cy="693978"/>
            </a:xfrm>
            <a:custGeom>
              <a:avLst/>
              <a:pathLst>
                <a:path w="766241" h="693978">
                  <a:moveTo>
                    <a:pt x="0" y="693978"/>
                  </a:moveTo>
                  <a:lnTo>
                    <a:pt x="5750" y="688770"/>
                  </a:lnTo>
                  <a:lnTo>
                    <a:pt x="14392" y="680943"/>
                  </a:lnTo>
                  <a:lnTo>
                    <a:pt x="23034" y="673116"/>
                  </a:lnTo>
                  <a:lnTo>
                    <a:pt x="31676" y="665289"/>
                  </a:lnTo>
                  <a:lnTo>
                    <a:pt x="40318" y="657462"/>
                  </a:lnTo>
                  <a:lnTo>
                    <a:pt x="48960" y="649635"/>
                  </a:lnTo>
                  <a:lnTo>
                    <a:pt x="57602" y="641808"/>
                  </a:lnTo>
                  <a:lnTo>
                    <a:pt x="66244" y="633982"/>
                  </a:lnTo>
                  <a:lnTo>
                    <a:pt x="74886" y="626155"/>
                  </a:lnTo>
                  <a:lnTo>
                    <a:pt x="83528" y="618328"/>
                  </a:lnTo>
                  <a:lnTo>
                    <a:pt x="92170" y="610501"/>
                  </a:lnTo>
                  <a:lnTo>
                    <a:pt x="100811" y="602674"/>
                  </a:lnTo>
                  <a:lnTo>
                    <a:pt x="109453" y="594847"/>
                  </a:lnTo>
                  <a:lnTo>
                    <a:pt x="118095" y="587020"/>
                  </a:lnTo>
                  <a:lnTo>
                    <a:pt x="126737" y="579193"/>
                  </a:lnTo>
                  <a:lnTo>
                    <a:pt x="135379" y="571366"/>
                  </a:lnTo>
                  <a:lnTo>
                    <a:pt x="144021" y="563539"/>
                  </a:lnTo>
                  <a:lnTo>
                    <a:pt x="152663" y="555712"/>
                  </a:lnTo>
                  <a:lnTo>
                    <a:pt x="161305" y="547885"/>
                  </a:lnTo>
                  <a:lnTo>
                    <a:pt x="169947" y="540058"/>
                  </a:lnTo>
                  <a:lnTo>
                    <a:pt x="178589" y="532231"/>
                  </a:lnTo>
                  <a:lnTo>
                    <a:pt x="187231" y="524404"/>
                  </a:lnTo>
                  <a:lnTo>
                    <a:pt x="195873" y="516577"/>
                  </a:lnTo>
                  <a:lnTo>
                    <a:pt x="204515" y="508751"/>
                  </a:lnTo>
                  <a:lnTo>
                    <a:pt x="213157" y="500924"/>
                  </a:lnTo>
                  <a:lnTo>
                    <a:pt x="221799" y="493097"/>
                  </a:lnTo>
                  <a:lnTo>
                    <a:pt x="230441" y="485270"/>
                  </a:lnTo>
                  <a:lnTo>
                    <a:pt x="239083" y="477443"/>
                  </a:lnTo>
                  <a:lnTo>
                    <a:pt x="247724" y="469616"/>
                  </a:lnTo>
                  <a:lnTo>
                    <a:pt x="256366" y="461789"/>
                  </a:lnTo>
                  <a:lnTo>
                    <a:pt x="265008" y="453962"/>
                  </a:lnTo>
                  <a:lnTo>
                    <a:pt x="273650" y="446135"/>
                  </a:lnTo>
                  <a:lnTo>
                    <a:pt x="282292" y="438308"/>
                  </a:lnTo>
                  <a:lnTo>
                    <a:pt x="290934" y="430481"/>
                  </a:lnTo>
                  <a:lnTo>
                    <a:pt x="299576" y="422654"/>
                  </a:lnTo>
                  <a:lnTo>
                    <a:pt x="308218" y="414827"/>
                  </a:lnTo>
                  <a:lnTo>
                    <a:pt x="316860" y="407000"/>
                  </a:lnTo>
                  <a:lnTo>
                    <a:pt x="325502" y="399173"/>
                  </a:lnTo>
                  <a:lnTo>
                    <a:pt x="334144" y="391346"/>
                  </a:lnTo>
                  <a:lnTo>
                    <a:pt x="342786" y="383520"/>
                  </a:lnTo>
                  <a:lnTo>
                    <a:pt x="351428" y="375693"/>
                  </a:lnTo>
                  <a:lnTo>
                    <a:pt x="360070" y="367866"/>
                  </a:lnTo>
                  <a:lnTo>
                    <a:pt x="368712" y="360039"/>
                  </a:lnTo>
                  <a:lnTo>
                    <a:pt x="377354" y="352212"/>
                  </a:lnTo>
                  <a:lnTo>
                    <a:pt x="385996" y="344385"/>
                  </a:lnTo>
                  <a:lnTo>
                    <a:pt x="394637" y="336558"/>
                  </a:lnTo>
                  <a:lnTo>
                    <a:pt x="403279" y="328731"/>
                  </a:lnTo>
                  <a:lnTo>
                    <a:pt x="411921" y="320904"/>
                  </a:lnTo>
                  <a:lnTo>
                    <a:pt x="420563" y="313077"/>
                  </a:lnTo>
                  <a:lnTo>
                    <a:pt x="429205" y="305250"/>
                  </a:lnTo>
                  <a:lnTo>
                    <a:pt x="437847" y="297423"/>
                  </a:lnTo>
                  <a:lnTo>
                    <a:pt x="446489" y="289596"/>
                  </a:lnTo>
                  <a:lnTo>
                    <a:pt x="455131" y="281769"/>
                  </a:lnTo>
                  <a:lnTo>
                    <a:pt x="463773" y="273942"/>
                  </a:lnTo>
                  <a:lnTo>
                    <a:pt x="472415" y="266115"/>
                  </a:lnTo>
                  <a:lnTo>
                    <a:pt x="481057" y="258288"/>
                  </a:lnTo>
                  <a:lnTo>
                    <a:pt x="489699" y="250462"/>
                  </a:lnTo>
                  <a:lnTo>
                    <a:pt x="498341" y="242635"/>
                  </a:lnTo>
                  <a:lnTo>
                    <a:pt x="506983" y="234808"/>
                  </a:lnTo>
                  <a:lnTo>
                    <a:pt x="515625" y="226981"/>
                  </a:lnTo>
                  <a:lnTo>
                    <a:pt x="524267" y="219154"/>
                  </a:lnTo>
                  <a:lnTo>
                    <a:pt x="532908" y="211327"/>
                  </a:lnTo>
                  <a:lnTo>
                    <a:pt x="541550" y="203500"/>
                  </a:lnTo>
                  <a:lnTo>
                    <a:pt x="550192" y="195673"/>
                  </a:lnTo>
                  <a:lnTo>
                    <a:pt x="558834" y="187846"/>
                  </a:lnTo>
                  <a:lnTo>
                    <a:pt x="567476" y="180019"/>
                  </a:lnTo>
                  <a:lnTo>
                    <a:pt x="576118" y="172192"/>
                  </a:lnTo>
                  <a:lnTo>
                    <a:pt x="584760" y="164365"/>
                  </a:lnTo>
                  <a:lnTo>
                    <a:pt x="593402" y="156538"/>
                  </a:lnTo>
                  <a:lnTo>
                    <a:pt x="602044" y="148711"/>
                  </a:lnTo>
                  <a:lnTo>
                    <a:pt x="610686" y="140884"/>
                  </a:lnTo>
                  <a:lnTo>
                    <a:pt x="619328" y="133057"/>
                  </a:lnTo>
                  <a:lnTo>
                    <a:pt x="627970" y="125231"/>
                  </a:lnTo>
                  <a:lnTo>
                    <a:pt x="636612" y="117404"/>
                  </a:lnTo>
                  <a:lnTo>
                    <a:pt x="645254" y="109577"/>
                  </a:lnTo>
                  <a:lnTo>
                    <a:pt x="653896" y="101750"/>
                  </a:lnTo>
                  <a:lnTo>
                    <a:pt x="662538" y="93923"/>
                  </a:lnTo>
                  <a:lnTo>
                    <a:pt x="671180" y="86096"/>
                  </a:lnTo>
                  <a:lnTo>
                    <a:pt x="679821" y="78269"/>
                  </a:lnTo>
                  <a:lnTo>
                    <a:pt x="688463" y="70442"/>
                  </a:lnTo>
                  <a:lnTo>
                    <a:pt x="697105" y="62615"/>
                  </a:lnTo>
                  <a:lnTo>
                    <a:pt x="705747" y="54788"/>
                  </a:lnTo>
                  <a:lnTo>
                    <a:pt x="714389" y="46961"/>
                  </a:lnTo>
                  <a:lnTo>
                    <a:pt x="723031" y="39134"/>
                  </a:lnTo>
                  <a:lnTo>
                    <a:pt x="731673" y="31307"/>
                  </a:lnTo>
                  <a:lnTo>
                    <a:pt x="740315" y="23480"/>
                  </a:lnTo>
                  <a:lnTo>
                    <a:pt x="748957" y="15653"/>
                  </a:lnTo>
                  <a:lnTo>
                    <a:pt x="757599" y="7826"/>
                  </a:lnTo>
                  <a:lnTo>
                    <a:pt x="766241" y="0"/>
                  </a:lnTo>
                  <a:lnTo>
                    <a:pt x="766241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248173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337222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371790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80432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389074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406358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46938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466851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492777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501419" y="5982819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507432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513462" y="5977578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522104" y="5977578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531068" y="5977900"/>
              <a:ext cx="45939" cy="459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538034" y="5976224"/>
              <a:ext cx="49291" cy="492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544626" y="5974174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553357" y="5974263"/>
              <a:ext cx="53212" cy="53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562821" y="5975086"/>
              <a:ext cx="51567" cy="51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571348" y="5974970"/>
              <a:ext cx="51798" cy="5179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579469" y="5974450"/>
              <a:ext cx="52839" cy="528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588017" y="5974355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597055" y="5974752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605804" y="5974859"/>
              <a:ext cx="52021" cy="520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613942" y="5974355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622403" y="5974174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630125" y="5973254"/>
              <a:ext cx="55231" cy="552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638975" y="5973462"/>
              <a:ext cx="54815" cy="548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648907" y="5974752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655668" y="5972871"/>
              <a:ext cx="55996" cy="559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665278" y="5973839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673615" y="5973534"/>
              <a:ext cx="54670" cy="54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682562" y="5973839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689781" y="5972416"/>
              <a:ext cx="56907" cy="569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99001" y="5972995"/>
              <a:ext cx="55750" cy="557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708736" y="5974087"/>
              <a:ext cx="53565" cy="53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716478" y="5973188"/>
              <a:ext cx="55364" cy="553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725324" y="5973391"/>
              <a:ext cx="54956" cy="54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733507" y="5972932"/>
              <a:ext cx="55874" cy="5587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741373" y="5972157"/>
              <a:ext cx="57425" cy="574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746616" y="5968758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54199" y="6430572"/>
              <a:ext cx="66342" cy="6634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763230" y="5968088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70796" y="5967012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779761" y="5967335"/>
              <a:ext cx="67068" cy="6706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790627" y="5969560"/>
              <a:ext cx="62620" cy="626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797028" y="5967318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805169" y="5966817"/>
              <a:ext cx="68105" cy="68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814006" y="5967012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823506" y="5967870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832366" y="5968088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840713" y="5967793"/>
              <a:ext cx="66153" cy="661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50138" y="5968576"/>
              <a:ext cx="64587" cy="6458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858824" y="5968621"/>
              <a:ext cx="64497" cy="64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868140" y="5969294"/>
              <a:ext cx="63151" cy="631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877328" y="6203436"/>
              <a:ext cx="62057" cy="620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885799" y="6262689"/>
              <a:ext cx="62399" cy="623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893237" y="6182450"/>
              <a:ext cx="64807" cy="648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901814" y="6175747"/>
              <a:ext cx="64937" cy="6493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909925" y="6179306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930887" y="5980190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926639" y="6212168"/>
              <a:ext cx="67138" cy="671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934368" y="5966387"/>
              <a:ext cx="68965" cy="689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944119" y="5967496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51863" y="5966598"/>
              <a:ext cx="68543" cy="685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60613" y="5966706"/>
              <a:ext cx="68326" cy="68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969797" y="6235869"/>
              <a:ext cx="67242" cy="6724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978153" y="6233700"/>
              <a:ext cx="67814" cy="6781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986978" y="5967146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996025" y="5967550"/>
              <a:ext cx="66639" cy="666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004523" y="6099952"/>
              <a:ext cx="66927" cy="669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012591" y="6204057"/>
              <a:ext cx="68073" cy="680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020892" y="6139673"/>
              <a:ext cx="68756" cy="687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030484" y="6175327"/>
              <a:ext cx="66856" cy="668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038915" y="6108493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047080" y="6173607"/>
              <a:ext cx="68232" cy="6823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056742" y="5967774"/>
              <a:ext cx="66191" cy="661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065461" y="5967851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73570" y="6037823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081840" y="6137922"/>
              <a:ext cx="67847" cy="678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091604" y="5968068"/>
              <a:ext cx="65603" cy="656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100327" y="5968149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108788" y="5967968"/>
              <a:ext cx="65803" cy="658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117550" y="6082336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127476" y="6045174"/>
              <a:ext cx="62994" cy="629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134425" y="5967680"/>
              <a:ext cx="66380" cy="6638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143810" y="6051828"/>
              <a:ext cx="64894" cy="648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151091" y="6073583"/>
              <a:ext cx="67616" cy="676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159520" y="6070419"/>
              <a:ext cx="68041" cy="680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76372" y="5966417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85165" y="5966567"/>
              <a:ext cx="68604" cy="6860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194009" y="6042498"/>
              <a:ext cx="68200" cy="682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202298" y="5979115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211261" y="6028806"/>
              <a:ext cx="68263" cy="682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220396" y="5948290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236464" y="5966015"/>
              <a:ext cx="69709" cy="697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45720" y="5966629"/>
              <a:ext cx="68482" cy="684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53931" y="5905058"/>
              <a:ext cx="69343" cy="693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262266" y="5941597"/>
              <a:ext cx="69956" cy="69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271272" y="5891008"/>
              <a:ext cx="69228" cy="692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280060" y="5982226"/>
              <a:ext cx="68935" cy="689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288456" y="5966155"/>
              <a:ext cx="69429" cy="694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298226" y="5952099"/>
              <a:ext cx="67173" cy="671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307921" y="5822890"/>
              <a:ext cx="65065" cy="650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14871" y="5953774"/>
              <a:ext cx="68451" cy="684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23947" y="5967078"/>
              <a:ext cx="67582" cy="675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33134" y="5967624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41298" y="5780031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50218" y="5853201"/>
              <a:ext cx="66891" cy="668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59287" y="5839190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68836" y="5877703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76288" y="5798977"/>
              <a:ext cx="66602" cy="666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384053" y="5813044"/>
              <a:ext cx="68357" cy="683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93500" y="5792133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401321" y="5966675"/>
              <a:ext cx="68389" cy="683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410267" y="5795355"/>
              <a:ext cx="67781" cy="677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420079" y="5968149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428866" y="5759991"/>
              <a:ext cx="65150" cy="651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436837" y="5707544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445244" y="5810846"/>
              <a:ext cx="66962" cy="669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454348" y="5734206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462726" y="5967587"/>
              <a:ext cx="66565" cy="66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476418" y="5733747"/>
              <a:ext cx="56465" cy="564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110040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110040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110040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110040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110040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110040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110040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968877" y="1981001"/>
              <a:ext cx="947329" cy="870504"/>
            </a:xfrm>
            <a:custGeom>
              <a:avLst/>
              <a:pathLst>
                <a:path w="947329" h="870504">
                  <a:moveTo>
                    <a:pt x="0" y="870504"/>
                  </a:moveTo>
                  <a:lnTo>
                    <a:pt x="5357" y="865790"/>
                  </a:lnTo>
                  <a:lnTo>
                    <a:pt x="13999" y="858182"/>
                  </a:lnTo>
                  <a:lnTo>
                    <a:pt x="22641" y="850569"/>
                  </a:lnTo>
                  <a:lnTo>
                    <a:pt x="31283" y="842950"/>
                  </a:lnTo>
                  <a:lnTo>
                    <a:pt x="39925" y="835325"/>
                  </a:lnTo>
                  <a:lnTo>
                    <a:pt x="48567" y="827695"/>
                  </a:lnTo>
                  <a:lnTo>
                    <a:pt x="57209" y="820058"/>
                  </a:lnTo>
                  <a:lnTo>
                    <a:pt x="65851" y="812416"/>
                  </a:lnTo>
                  <a:lnTo>
                    <a:pt x="74493" y="804768"/>
                  </a:lnTo>
                  <a:lnTo>
                    <a:pt x="83134" y="797114"/>
                  </a:lnTo>
                  <a:lnTo>
                    <a:pt x="91776" y="789454"/>
                  </a:lnTo>
                  <a:lnTo>
                    <a:pt x="100418" y="781788"/>
                  </a:lnTo>
                  <a:lnTo>
                    <a:pt x="109060" y="774116"/>
                  </a:lnTo>
                  <a:lnTo>
                    <a:pt x="117702" y="766437"/>
                  </a:lnTo>
                  <a:lnTo>
                    <a:pt x="126344" y="758752"/>
                  </a:lnTo>
                  <a:lnTo>
                    <a:pt x="134986" y="751060"/>
                  </a:lnTo>
                  <a:lnTo>
                    <a:pt x="143628" y="743362"/>
                  </a:lnTo>
                  <a:lnTo>
                    <a:pt x="152270" y="735657"/>
                  </a:lnTo>
                  <a:lnTo>
                    <a:pt x="160912" y="727946"/>
                  </a:lnTo>
                  <a:lnTo>
                    <a:pt x="169554" y="720228"/>
                  </a:lnTo>
                  <a:lnTo>
                    <a:pt x="178196" y="712503"/>
                  </a:lnTo>
                  <a:lnTo>
                    <a:pt x="186838" y="704772"/>
                  </a:lnTo>
                  <a:lnTo>
                    <a:pt x="195480" y="697033"/>
                  </a:lnTo>
                  <a:lnTo>
                    <a:pt x="204122" y="689288"/>
                  </a:lnTo>
                  <a:lnTo>
                    <a:pt x="212764" y="681536"/>
                  </a:lnTo>
                  <a:lnTo>
                    <a:pt x="221406" y="673777"/>
                  </a:lnTo>
                  <a:lnTo>
                    <a:pt x="230047" y="666011"/>
                  </a:lnTo>
                  <a:lnTo>
                    <a:pt x="238689" y="658238"/>
                  </a:lnTo>
                  <a:lnTo>
                    <a:pt x="247331" y="650457"/>
                  </a:lnTo>
                  <a:lnTo>
                    <a:pt x="255973" y="642670"/>
                  </a:lnTo>
                  <a:lnTo>
                    <a:pt x="264615" y="634876"/>
                  </a:lnTo>
                  <a:lnTo>
                    <a:pt x="273257" y="627074"/>
                  </a:lnTo>
                  <a:lnTo>
                    <a:pt x="281899" y="619266"/>
                  </a:lnTo>
                  <a:lnTo>
                    <a:pt x="290541" y="611450"/>
                  </a:lnTo>
                  <a:lnTo>
                    <a:pt x="299183" y="603627"/>
                  </a:lnTo>
                  <a:lnTo>
                    <a:pt x="307825" y="595797"/>
                  </a:lnTo>
                  <a:lnTo>
                    <a:pt x="316467" y="587959"/>
                  </a:lnTo>
                  <a:lnTo>
                    <a:pt x="325109" y="580115"/>
                  </a:lnTo>
                  <a:lnTo>
                    <a:pt x="333751" y="572263"/>
                  </a:lnTo>
                  <a:lnTo>
                    <a:pt x="342393" y="564405"/>
                  </a:lnTo>
                  <a:lnTo>
                    <a:pt x="351035" y="556539"/>
                  </a:lnTo>
                  <a:lnTo>
                    <a:pt x="359677" y="548666"/>
                  </a:lnTo>
                  <a:lnTo>
                    <a:pt x="368319" y="540786"/>
                  </a:lnTo>
                  <a:lnTo>
                    <a:pt x="376960" y="532899"/>
                  </a:lnTo>
                  <a:lnTo>
                    <a:pt x="385602" y="525005"/>
                  </a:lnTo>
                  <a:lnTo>
                    <a:pt x="394244" y="517104"/>
                  </a:lnTo>
                  <a:lnTo>
                    <a:pt x="402886" y="509196"/>
                  </a:lnTo>
                  <a:lnTo>
                    <a:pt x="411528" y="501281"/>
                  </a:lnTo>
                  <a:lnTo>
                    <a:pt x="420170" y="493360"/>
                  </a:lnTo>
                  <a:lnTo>
                    <a:pt x="428812" y="485431"/>
                  </a:lnTo>
                  <a:lnTo>
                    <a:pt x="437454" y="477496"/>
                  </a:lnTo>
                  <a:lnTo>
                    <a:pt x="446096" y="469554"/>
                  </a:lnTo>
                  <a:lnTo>
                    <a:pt x="454738" y="461606"/>
                  </a:lnTo>
                  <a:lnTo>
                    <a:pt x="463380" y="453651"/>
                  </a:lnTo>
                  <a:lnTo>
                    <a:pt x="472022" y="445689"/>
                  </a:lnTo>
                  <a:lnTo>
                    <a:pt x="480664" y="437721"/>
                  </a:lnTo>
                  <a:lnTo>
                    <a:pt x="489306" y="429747"/>
                  </a:lnTo>
                  <a:lnTo>
                    <a:pt x="497948" y="421766"/>
                  </a:lnTo>
                  <a:lnTo>
                    <a:pt x="506590" y="413779"/>
                  </a:lnTo>
                  <a:lnTo>
                    <a:pt x="515232" y="405786"/>
                  </a:lnTo>
                  <a:lnTo>
                    <a:pt x="523873" y="397787"/>
                  </a:lnTo>
                  <a:lnTo>
                    <a:pt x="532515" y="389782"/>
                  </a:lnTo>
                  <a:lnTo>
                    <a:pt x="541157" y="381771"/>
                  </a:lnTo>
                  <a:lnTo>
                    <a:pt x="549799" y="373754"/>
                  </a:lnTo>
                  <a:lnTo>
                    <a:pt x="558441" y="365731"/>
                  </a:lnTo>
                  <a:lnTo>
                    <a:pt x="567083" y="357702"/>
                  </a:lnTo>
                  <a:lnTo>
                    <a:pt x="575725" y="349668"/>
                  </a:lnTo>
                  <a:lnTo>
                    <a:pt x="584367" y="341628"/>
                  </a:lnTo>
                  <a:lnTo>
                    <a:pt x="593009" y="333583"/>
                  </a:lnTo>
                  <a:lnTo>
                    <a:pt x="601651" y="325533"/>
                  </a:lnTo>
                  <a:lnTo>
                    <a:pt x="610293" y="317477"/>
                  </a:lnTo>
                  <a:lnTo>
                    <a:pt x="618935" y="309416"/>
                  </a:lnTo>
                  <a:lnTo>
                    <a:pt x="627577" y="301349"/>
                  </a:lnTo>
                  <a:lnTo>
                    <a:pt x="636219" y="293278"/>
                  </a:lnTo>
                  <a:lnTo>
                    <a:pt x="644861" y="285202"/>
                  </a:lnTo>
                  <a:lnTo>
                    <a:pt x="653503" y="277121"/>
                  </a:lnTo>
                  <a:lnTo>
                    <a:pt x="662145" y="269035"/>
                  </a:lnTo>
                  <a:lnTo>
                    <a:pt x="670786" y="260944"/>
                  </a:lnTo>
                  <a:lnTo>
                    <a:pt x="679428" y="252849"/>
                  </a:lnTo>
                  <a:lnTo>
                    <a:pt x="688070" y="244749"/>
                  </a:lnTo>
                  <a:lnTo>
                    <a:pt x="696712" y="236645"/>
                  </a:lnTo>
                  <a:lnTo>
                    <a:pt x="705354" y="228536"/>
                  </a:lnTo>
                  <a:lnTo>
                    <a:pt x="713996" y="220423"/>
                  </a:lnTo>
                  <a:lnTo>
                    <a:pt x="722638" y="212305"/>
                  </a:lnTo>
                  <a:lnTo>
                    <a:pt x="731280" y="204184"/>
                  </a:lnTo>
                  <a:lnTo>
                    <a:pt x="739922" y="196058"/>
                  </a:lnTo>
                  <a:lnTo>
                    <a:pt x="748564" y="187929"/>
                  </a:lnTo>
                  <a:lnTo>
                    <a:pt x="757206" y="179795"/>
                  </a:lnTo>
                  <a:lnTo>
                    <a:pt x="765848" y="171658"/>
                  </a:lnTo>
                  <a:lnTo>
                    <a:pt x="774490" y="163516"/>
                  </a:lnTo>
                  <a:lnTo>
                    <a:pt x="783132" y="155371"/>
                  </a:lnTo>
                  <a:lnTo>
                    <a:pt x="791774" y="147223"/>
                  </a:lnTo>
                  <a:lnTo>
                    <a:pt x="800416" y="139071"/>
                  </a:lnTo>
                  <a:lnTo>
                    <a:pt x="809058" y="130915"/>
                  </a:lnTo>
                  <a:lnTo>
                    <a:pt x="817699" y="122756"/>
                  </a:lnTo>
                  <a:lnTo>
                    <a:pt x="826341" y="114593"/>
                  </a:lnTo>
                  <a:lnTo>
                    <a:pt x="834983" y="106428"/>
                  </a:lnTo>
                  <a:lnTo>
                    <a:pt x="843625" y="98259"/>
                  </a:lnTo>
                  <a:lnTo>
                    <a:pt x="852267" y="90086"/>
                  </a:lnTo>
                  <a:lnTo>
                    <a:pt x="860909" y="81911"/>
                  </a:lnTo>
                  <a:lnTo>
                    <a:pt x="869551" y="73733"/>
                  </a:lnTo>
                  <a:lnTo>
                    <a:pt x="878193" y="65551"/>
                  </a:lnTo>
                  <a:lnTo>
                    <a:pt x="886835" y="57367"/>
                  </a:lnTo>
                  <a:lnTo>
                    <a:pt x="895477" y="49180"/>
                  </a:lnTo>
                  <a:lnTo>
                    <a:pt x="904119" y="40990"/>
                  </a:lnTo>
                  <a:lnTo>
                    <a:pt x="912761" y="32797"/>
                  </a:lnTo>
                  <a:lnTo>
                    <a:pt x="921403" y="24602"/>
                  </a:lnTo>
                  <a:lnTo>
                    <a:pt x="930045" y="16404"/>
                  </a:lnTo>
                  <a:lnTo>
                    <a:pt x="938687" y="8203"/>
                  </a:lnTo>
                  <a:lnTo>
                    <a:pt x="947329" y="0"/>
                  </a:lnTo>
                  <a:lnTo>
                    <a:pt x="947329" y="112216"/>
                  </a:lnTo>
                  <a:lnTo>
                    <a:pt x="938687" y="119666"/>
                  </a:lnTo>
                  <a:lnTo>
                    <a:pt x="930045" y="127119"/>
                  </a:lnTo>
                  <a:lnTo>
                    <a:pt x="921403" y="134575"/>
                  </a:lnTo>
                  <a:lnTo>
                    <a:pt x="912761" y="142033"/>
                  </a:lnTo>
                  <a:lnTo>
                    <a:pt x="904119" y="149495"/>
                  </a:lnTo>
                  <a:lnTo>
                    <a:pt x="895477" y="156958"/>
                  </a:lnTo>
                  <a:lnTo>
                    <a:pt x="886835" y="164425"/>
                  </a:lnTo>
                  <a:lnTo>
                    <a:pt x="878193" y="171895"/>
                  </a:lnTo>
                  <a:lnTo>
                    <a:pt x="869551" y="179367"/>
                  </a:lnTo>
                  <a:lnTo>
                    <a:pt x="860909" y="186843"/>
                  </a:lnTo>
                  <a:lnTo>
                    <a:pt x="852267" y="194321"/>
                  </a:lnTo>
                  <a:lnTo>
                    <a:pt x="843625" y="201803"/>
                  </a:lnTo>
                  <a:lnTo>
                    <a:pt x="834983" y="209288"/>
                  </a:lnTo>
                  <a:lnTo>
                    <a:pt x="826341" y="216776"/>
                  </a:lnTo>
                  <a:lnTo>
                    <a:pt x="817699" y="224267"/>
                  </a:lnTo>
                  <a:lnTo>
                    <a:pt x="809058" y="231762"/>
                  </a:lnTo>
                  <a:lnTo>
                    <a:pt x="800416" y="239260"/>
                  </a:lnTo>
                  <a:lnTo>
                    <a:pt x="791774" y="246762"/>
                  </a:lnTo>
                  <a:lnTo>
                    <a:pt x="783132" y="254267"/>
                  </a:lnTo>
                  <a:lnTo>
                    <a:pt x="774490" y="261776"/>
                  </a:lnTo>
                  <a:lnTo>
                    <a:pt x="765848" y="269289"/>
                  </a:lnTo>
                  <a:lnTo>
                    <a:pt x="757206" y="276805"/>
                  </a:lnTo>
                  <a:lnTo>
                    <a:pt x="748564" y="284326"/>
                  </a:lnTo>
                  <a:lnTo>
                    <a:pt x="739922" y="291850"/>
                  </a:lnTo>
                  <a:lnTo>
                    <a:pt x="731280" y="299378"/>
                  </a:lnTo>
                  <a:lnTo>
                    <a:pt x="722638" y="306911"/>
                  </a:lnTo>
                  <a:lnTo>
                    <a:pt x="713996" y="314447"/>
                  </a:lnTo>
                  <a:lnTo>
                    <a:pt x="705354" y="321988"/>
                  </a:lnTo>
                  <a:lnTo>
                    <a:pt x="696712" y="329533"/>
                  </a:lnTo>
                  <a:lnTo>
                    <a:pt x="688070" y="337083"/>
                  </a:lnTo>
                  <a:lnTo>
                    <a:pt x="679428" y="344637"/>
                  </a:lnTo>
                  <a:lnTo>
                    <a:pt x="670786" y="352195"/>
                  </a:lnTo>
                  <a:lnTo>
                    <a:pt x="662145" y="359758"/>
                  </a:lnTo>
                  <a:lnTo>
                    <a:pt x="653503" y="367326"/>
                  </a:lnTo>
                  <a:lnTo>
                    <a:pt x="644861" y="374899"/>
                  </a:lnTo>
                  <a:lnTo>
                    <a:pt x="636219" y="382477"/>
                  </a:lnTo>
                  <a:lnTo>
                    <a:pt x="627577" y="390059"/>
                  </a:lnTo>
                  <a:lnTo>
                    <a:pt x="618935" y="397647"/>
                  </a:lnTo>
                  <a:lnTo>
                    <a:pt x="610293" y="405240"/>
                  </a:lnTo>
                  <a:lnTo>
                    <a:pt x="601651" y="412838"/>
                  </a:lnTo>
                  <a:lnTo>
                    <a:pt x="593009" y="420441"/>
                  </a:lnTo>
                  <a:lnTo>
                    <a:pt x="584367" y="428050"/>
                  </a:lnTo>
                  <a:lnTo>
                    <a:pt x="575725" y="435664"/>
                  </a:lnTo>
                  <a:lnTo>
                    <a:pt x="567083" y="443283"/>
                  </a:lnTo>
                  <a:lnTo>
                    <a:pt x="558441" y="450909"/>
                  </a:lnTo>
                  <a:lnTo>
                    <a:pt x="549799" y="458540"/>
                  </a:lnTo>
                  <a:lnTo>
                    <a:pt x="541157" y="466177"/>
                  </a:lnTo>
                  <a:lnTo>
                    <a:pt x="532515" y="473819"/>
                  </a:lnTo>
                  <a:lnTo>
                    <a:pt x="523873" y="481468"/>
                  </a:lnTo>
                  <a:lnTo>
                    <a:pt x="515232" y="489123"/>
                  </a:lnTo>
                  <a:lnTo>
                    <a:pt x="506590" y="496783"/>
                  </a:lnTo>
                  <a:lnTo>
                    <a:pt x="497948" y="504450"/>
                  </a:lnTo>
                  <a:lnTo>
                    <a:pt x="489306" y="512124"/>
                  </a:lnTo>
                  <a:lnTo>
                    <a:pt x="480664" y="519803"/>
                  </a:lnTo>
                  <a:lnTo>
                    <a:pt x="472022" y="527489"/>
                  </a:lnTo>
                  <a:lnTo>
                    <a:pt x="463380" y="535181"/>
                  </a:lnTo>
                  <a:lnTo>
                    <a:pt x="454738" y="542880"/>
                  </a:lnTo>
                  <a:lnTo>
                    <a:pt x="446096" y="550586"/>
                  </a:lnTo>
                  <a:lnTo>
                    <a:pt x="437454" y="558298"/>
                  </a:lnTo>
                  <a:lnTo>
                    <a:pt x="428812" y="566016"/>
                  </a:lnTo>
                  <a:lnTo>
                    <a:pt x="420170" y="573742"/>
                  </a:lnTo>
                  <a:lnTo>
                    <a:pt x="411528" y="581474"/>
                  </a:lnTo>
                  <a:lnTo>
                    <a:pt x="402886" y="589213"/>
                  </a:lnTo>
                  <a:lnTo>
                    <a:pt x="394244" y="596959"/>
                  </a:lnTo>
                  <a:lnTo>
                    <a:pt x="385602" y="604712"/>
                  </a:lnTo>
                  <a:lnTo>
                    <a:pt x="376960" y="612472"/>
                  </a:lnTo>
                  <a:lnTo>
                    <a:pt x="368319" y="620239"/>
                  </a:lnTo>
                  <a:lnTo>
                    <a:pt x="359677" y="628013"/>
                  </a:lnTo>
                  <a:lnTo>
                    <a:pt x="351035" y="635794"/>
                  </a:lnTo>
                  <a:lnTo>
                    <a:pt x="342393" y="643582"/>
                  </a:lnTo>
                  <a:lnTo>
                    <a:pt x="333751" y="651377"/>
                  </a:lnTo>
                  <a:lnTo>
                    <a:pt x="325109" y="659179"/>
                  </a:lnTo>
                  <a:lnTo>
                    <a:pt x="316467" y="666989"/>
                  </a:lnTo>
                  <a:lnTo>
                    <a:pt x="307825" y="674805"/>
                  </a:lnTo>
                  <a:lnTo>
                    <a:pt x="299183" y="682629"/>
                  </a:lnTo>
                  <a:lnTo>
                    <a:pt x="290541" y="690460"/>
                  </a:lnTo>
                  <a:lnTo>
                    <a:pt x="281899" y="698298"/>
                  </a:lnTo>
                  <a:lnTo>
                    <a:pt x="273257" y="706143"/>
                  </a:lnTo>
                  <a:lnTo>
                    <a:pt x="264615" y="713996"/>
                  </a:lnTo>
                  <a:lnTo>
                    <a:pt x="255973" y="721855"/>
                  </a:lnTo>
                  <a:lnTo>
                    <a:pt x="247331" y="729722"/>
                  </a:lnTo>
                  <a:lnTo>
                    <a:pt x="238689" y="737595"/>
                  </a:lnTo>
                  <a:lnTo>
                    <a:pt x="230047" y="745476"/>
                  </a:lnTo>
                  <a:lnTo>
                    <a:pt x="221406" y="753364"/>
                  </a:lnTo>
                  <a:lnTo>
                    <a:pt x="212764" y="761259"/>
                  </a:lnTo>
                  <a:lnTo>
                    <a:pt x="204122" y="769160"/>
                  </a:lnTo>
                  <a:lnTo>
                    <a:pt x="195480" y="777069"/>
                  </a:lnTo>
                  <a:lnTo>
                    <a:pt x="186838" y="784985"/>
                  </a:lnTo>
                  <a:lnTo>
                    <a:pt x="178196" y="792907"/>
                  </a:lnTo>
                  <a:lnTo>
                    <a:pt x="169554" y="800836"/>
                  </a:lnTo>
                  <a:lnTo>
                    <a:pt x="160912" y="808772"/>
                  </a:lnTo>
                  <a:lnTo>
                    <a:pt x="152270" y="816715"/>
                  </a:lnTo>
                  <a:lnTo>
                    <a:pt x="143628" y="824664"/>
                  </a:lnTo>
                  <a:lnTo>
                    <a:pt x="134986" y="832620"/>
                  </a:lnTo>
                  <a:lnTo>
                    <a:pt x="126344" y="840582"/>
                  </a:lnTo>
                  <a:lnTo>
                    <a:pt x="117702" y="848551"/>
                  </a:lnTo>
                  <a:lnTo>
                    <a:pt x="109060" y="856526"/>
                  </a:lnTo>
                  <a:lnTo>
                    <a:pt x="100418" y="864507"/>
                  </a:lnTo>
                  <a:lnTo>
                    <a:pt x="93931" y="870504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968877" y="1981001"/>
              <a:ext cx="947329" cy="870504"/>
            </a:xfrm>
            <a:custGeom>
              <a:avLst/>
              <a:pathLst>
                <a:path w="947329" h="870504">
                  <a:moveTo>
                    <a:pt x="0" y="870504"/>
                  </a:moveTo>
                  <a:lnTo>
                    <a:pt x="5357" y="865790"/>
                  </a:lnTo>
                  <a:lnTo>
                    <a:pt x="13999" y="858182"/>
                  </a:lnTo>
                  <a:lnTo>
                    <a:pt x="22641" y="850569"/>
                  </a:lnTo>
                  <a:lnTo>
                    <a:pt x="31283" y="842950"/>
                  </a:lnTo>
                  <a:lnTo>
                    <a:pt x="39925" y="835325"/>
                  </a:lnTo>
                  <a:lnTo>
                    <a:pt x="48567" y="827695"/>
                  </a:lnTo>
                  <a:lnTo>
                    <a:pt x="57209" y="820058"/>
                  </a:lnTo>
                  <a:lnTo>
                    <a:pt x="65851" y="812416"/>
                  </a:lnTo>
                  <a:lnTo>
                    <a:pt x="74493" y="804768"/>
                  </a:lnTo>
                  <a:lnTo>
                    <a:pt x="83134" y="797114"/>
                  </a:lnTo>
                  <a:lnTo>
                    <a:pt x="91776" y="789454"/>
                  </a:lnTo>
                  <a:lnTo>
                    <a:pt x="100418" y="781788"/>
                  </a:lnTo>
                  <a:lnTo>
                    <a:pt x="109060" y="774116"/>
                  </a:lnTo>
                  <a:lnTo>
                    <a:pt x="117702" y="766437"/>
                  </a:lnTo>
                  <a:lnTo>
                    <a:pt x="126344" y="758752"/>
                  </a:lnTo>
                  <a:lnTo>
                    <a:pt x="134986" y="751060"/>
                  </a:lnTo>
                  <a:lnTo>
                    <a:pt x="143628" y="743362"/>
                  </a:lnTo>
                  <a:lnTo>
                    <a:pt x="152270" y="735657"/>
                  </a:lnTo>
                  <a:lnTo>
                    <a:pt x="160912" y="727946"/>
                  </a:lnTo>
                  <a:lnTo>
                    <a:pt x="169554" y="720228"/>
                  </a:lnTo>
                  <a:lnTo>
                    <a:pt x="178196" y="712503"/>
                  </a:lnTo>
                  <a:lnTo>
                    <a:pt x="186838" y="704772"/>
                  </a:lnTo>
                  <a:lnTo>
                    <a:pt x="195480" y="697033"/>
                  </a:lnTo>
                  <a:lnTo>
                    <a:pt x="204122" y="689288"/>
                  </a:lnTo>
                  <a:lnTo>
                    <a:pt x="212764" y="681536"/>
                  </a:lnTo>
                  <a:lnTo>
                    <a:pt x="221406" y="673777"/>
                  </a:lnTo>
                  <a:lnTo>
                    <a:pt x="230047" y="666011"/>
                  </a:lnTo>
                  <a:lnTo>
                    <a:pt x="238689" y="658238"/>
                  </a:lnTo>
                  <a:lnTo>
                    <a:pt x="247331" y="650457"/>
                  </a:lnTo>
                  <a:lnTo>
                    <a:pt x="255973" y="642670"/>
                  </a:lnTo>
                  <a:lnTo>
                    <a:pt x="264615" y="634876"/>
                  </a:lnTo>
                  <a:lnTo>
                    <a:pt x="273257" y="627074"/>
                  </a:lnTo>
                  <a:lnTo>
                    <a:pt x="281899" y="619266"/>
                  </a:lnTo>
                  <a:lnTo>
                    <a:pt x="290541" y="611450"/>
                  </a:lnTo>
                  <a:lnTo>
                    <a:pt x="299183" y="603627"/>
                  </a:lnTo>
                  <a:lnTo>
                    <a:pt x="307825" y="595797"/>
                  </a:lnTo>
                  <a:lnTo>
                    <a:pt x="316467" y="587959"/>
                  </a:lnTo>
                  <a:lnTo>
                    <a:pt x="325109" y="580115"/>
                  </a:lnTo>
                  <a:lnTo>
                    <a:pt x="333751" y="572263"/>
                  </a:lnTo>
                  <a:lnTo>
                    <a:pt x="342393" y="564405"/>
                  </a:lnTo>
                  <a:lnTo>
                    <a:pt x="351035" y="556539"/>
                  </a:lnTo>
                  <a:lnTo>
                    <a:pt x="359677" y="548666"/>
                  </a:lnTo>
                  <a:lnTo>
                    <a:pt x="368319" y="540786"/>
                  </a:lnTo>
                  <a:lnTo>
                    <a:pt x="376960" y="532899"/>
                  </a:lnTo>
                  <a:lnTo>
                    <a:pt x="385602" y="525005"/>
                  </a:lnTo>
                  <a:lnTo>
                    <a:pt x="394244" y="517104"/>
                  </a:lnTo>
                  <a:lnTo>
                    <a:pt x="402886" y="509196"/>
                  </a:lnTo>
                  <a:lnTo>
                    <a:pt x="411528" y="501281"/>
                  </a:lnTo>
                  <a:lnTo>
                    <a:pt x="420170" y="493360"/>
                  </a:lnTo>
                  <a:lnTo>
                    <a:pt x="428812" y="485431"/>
                  </a:lnTo>
                  <a:lnTo>
                    <a:pt x="437454" y="477496"/>
                  </a:lnTo>
                  <a:lnTo>
                    <a:pt x="446096" y="469554"/>
                  </a:lnTo>
                  <a:lnTo>
                    <a:pt x="454738" y="461606"/>
                  </a:lnTo>
                  <a:lnTo>
                    <a:pt x="463380" y="453651"/>
                  </a:lnTo>
                  <a:lnTo>
                    <a:pt x="472022" y="445689"/>
                  </a:lnTo>
                  <a:lnTo>
                    <a:pt x="480664" y="437721"/>
                  </a:lnTo>
                  <a:lnTo>
                    <a:pt x="489306" y="429747"/>
                  </a:lnTo>
                  <a:lnTo>
                    <a:pt x="497948" y="421766"/>
                  </a:lnTo>
                  <a:lnTo>
                    <a:pt x="506590" y="413779"/>
                  </a:lnTo>
                  <a:lnTo>
                    <a:pt x="515232" y="405786"/>
                  </a:lnTo>
                  <a:lnTo>
                    <a:pt x="523873" y="397787"/>
                  </a:lnTo>
                  <a:lnTo>
                    <a:pt x="532515" y="389782"/>
                  </a:lnTo>
                  <a:lnTo>
                    <a:pt x="541157" y="381771"/>
                  </a:lnTo>
                  <a:lnTo>
                    <a:pt x="549799" y="373754"/>
                  </a:lnTo>
                  <a:lnTo>
                    <a:pt x="558441" y="365731"/>
                  </a:lnTo>
                  <a:lnTo>
                    <a:pt x="567083" y="357702"/>
                  </a:lnTo>
                  <a:lnTo>
                    <a:pt x="575725" y="349668"/>
                  </a:lnTo>
                  <a:lnTo>
                    <a:pt x="584367" y="341628"/>
                  </a:lnTo>
                  <a:lnTo>
                    <a:pt x="593009" y="333583"/>
                  </a:lnTo>
                  <a:lnTo>
                    <a:pt x="601651" y="325533"/>
                  </a:lnTo>
                  <a:lnTo>
                    <a:pt x="610293" y="317477"/>
                  </a:lnTo>
                  <a:lnTo>
                    <a:pt x="618935" y="309416"/>
                  </a:lnTo>
                  <a:lnTo>
                    <a:pt x="627577" y="301349"/>
                  </a:lnTo>
                  <a:lnTo>
                    <a:pt x="636219" y="293278"/>
                  </a:lnTo>
                  <a:lnTo>
                    <a:pt x="644861" y="285202"/>
                  </a:lnTo>
                  <a:lnTo>
                    <a:pt x="653503" y="277121"/>
                  </a:lnTo>
                  <a:lnTo>
                    <a:pt x="662145" y="269035"/>
                  </a:lnTo>
                  <a:lnTo>
                    <a:pt x="670786" y="260944"/>
                  </a:lnTo>
                  <a:lnTo>
                    <a:pt x="679428" y="252849"/>
                  </a:lnTo>
                  <a:lnTo>
                    <a:pt x="688070" y="244749"/>
                  </a:lnTo>
                  <a:lnTo>
                    <a:pt x="696712" y="236645"/>
                  </a:lnTo>
                  <a:lnTo>
                    <a:pt x="705354" y="228536"/>
                  </a:lnTo>
                  <a:lnTo>
                    <a:pt x="713996" y="220423"/>
                  </a:lnTo>
                  <a:lnTo>
                    <a:pt x="722638" y="212305"/>
                  </a:lnTo>
                  <a:lnTo>
                    <a:pt x="731280" y="204184"/>
                  </a:lnTo>
                  <a:lnTo>
                    <a:pt x="739922" y="196058"/>
                  </a:lnTo>
                  <a:lnTo>
                    <a:pt x="748564" y="187929"/>
                  </a:lnTo>
                  <a:lnTo>
                    <a:pt x="757206" y="179795"/>
                  </a:lnTo>
                  <a:lnTo>
                    <a:pt x="765848" y="171658"/>
                  </a:lnTo>
                  <a:lnTo>
                    <a:pt x="774490" y="163516"/>
                  </a:lnTo>
                  <a:lnTo>
                    <a:pt x="783132" y="155371"/>
                  </a:lnTo>
                  <a:lnTo>
                    <a:pt x="791774" y="147223"/>
                  </a:lnTo>
                  <a:lnTo>
                    <a:pt x="800416" y="139071"/>
                  </a:lnTo>
                  <a:lnTo>
                    <a:pt x="809058" y="130915"/>
                  </a:lnTo>
                  <a:lnTo>
                    <a:pt x="817699" y="122756"/>
                  </a:lnTo>
                  <a:lnTo>
                    <a:pt x="826341" y="114593"/>
                  </a:lnTo>
                  <a:lnTo>
                    <a:pt x="834983" y="106428"/>
                  </a:lnTo>
                  <a:lnTo>
                    <a:pt x="843625" y="98259"/>
                  </a:lnTo>
                  <a:lnTo>
                    <a:pt x="852267" y="90086"/>
                  </a:lnTo>
                  <a:lnTo>
                    <a:pt x="860909" y="81911"/>
                  </a:lnTo>
                  <a:lnTo>
                    <a:pt x="869551" y="73733"/>
                  </a:lnTo>
                  <a:lnTo>
                    <a:pt x="878193" y="65551"/>
                  </a:lnTo>
                  <a:lnTo>
                    <a:pt x="886835" y="57367"/>
                  </a:lnTo>
                  <a:lnTo>
                    <a:pt x="895477" y="49180"/>
                  </a:lnTo>
                  <a:lnTo>
                    <a:pt x="904119" y="40990"/>
                  </a:lnTo>
                  <a:lnTo>
                    <a:pt x="912761" y="32797"/>
                  </a:lnTo>
                  <a:lnTo>
                    <a:pt x="921403" y="24602"/>
                  </a:lnTo>
                  <a:lnTo>
                    <a:pt x="930045" y="16404"/>
                  </a:lnTo>
                  <a:lnTo>
                    <a:pt x="938687" y="8203"/>
                  </a:lnTo>
                  <a:lnTo>
                    <a:pt x="947329" y="0"/>
                  </a:lnTo>
                  <a:lnTo>
                    <a:pt x="9473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062808" y="2093217"/>
              <a:ext cx="853397" cy="758288"/>
            </a:xfrm>
            <a:custGeom>
              <a:avLst/>
              <a:pathLst>
                <a:path w="853397" h="758288">
                  <a:moveTo>
                    <a:pt x="853397" y="0"/>
                  </a:moveTo>
                  <a:lnTo>
                    <a:pt x="853397" y="0"/>
                  </a:lnTo>
                  <a:lnTo>
                    <a:pt x="844756" y="7450"/>
                  </a:lnTo>
                  <a:lnTo>
                    <a:pt x="836114" y="14903"/>
                  </a:lnTo>
                  <a:lnTo>
                    <a:pt x="827472" y="22359"/>
                  </a:lnTo>
                  <a:lnTo>
                    <a:pt x="818830" y="29817"/>
                  </a:lnTo>
                  <a:lnTo>
                    <a:pt x="810188" y="37279"/>
                  </a:lnTo>
                  <a:lnTo>
                    <a:pt x="801546" y="44742"/>
                  </a:lnTo>
                  <a:lnTo>
                    <a:pt x="792904" y="52209"/>
                  </a:lnTo>
                  <a:lnTo>
                    <a:pt x="784262" y="59679"/>
                  </a:lnTo>
                  <a:lnTo>
                    <a:pt x="775620" y="67151"/>
                  </a:lnTo>
                  <a:lnTo>
                    <a:pt x="766978" y="74627"/>
                  </a:lnTo>
                  <a:lnTo>
                    <a:pt x="758336" y="82105"/>
                  </a:lnTo>
                  <a:lnTo>
                    <a:pt x="749694" y="89587"/>
                  </a:lnTo>
                  <a:lnTo>
                    <a:pt x="741052" y="97072"/>
                  </a:lnTo>
                  <a:lnTo>
                    <a:pt x="732410" y="104560"/>
                  </a:lnTo>
                  <a:lnTo>
                    <a:pt x="723768" y="112051"/>
                  </a:lnTo>
                  <a:lnTo>
                    <a:pt x="715126" y="119546"/>
                  </a:lnTo>
                  <a:lnTo>
                    <a:pt x="706484" y="127044"/>
                  </a:lnTo>
                  <a:lnTo>
                    <a:pt x="697843" y="134546"/>
                  </a:lnTo>
                  <a:lnTo>
                    <a:pt x="689201" y="142051"/>
                  </a:lnTo>
                  <a:lnTo>
                    <a:pt x="680559" y="149560"/>
                  </a:lnTo>
                  <a:lnTo>
                    <a:pt x="671917" y="157073"/>
                  </a:lnTo>
                  <a:lnTo>
                    <a:pt x="663275" y="164589"/>
                  </a:lnTo>
                  <a:lnTo>
                    <a:pt x="654633" y="172110"/>
                  </a:lnTo>
                  <a:lnTo>
                    <a:pt x="645991" y="179634"/>
                  </a:lnTo>
                  <a:lnTo>
                    <a:pt x="637349" y="187162"/>
                  </a:lnTo>
                  <a:lnTo>
                    <a:pt x="628707" y="194695"/>
                  </a:lnTo>
                  <a:lnTo>
                    <a:pt x="620065" y="202231"/>
                  </a:lnTo>
                  <a:lnTo>
                    <a:pt x="611423" y="209772"/>
                  </a:lnTo>
                  <a:lnTo>
                    <a:pt x="602781" y="217317"/>
                  </a:lnTo>
                  <a:lnTo>
                    <a:pt x="594139" y="224866"/>
                  </a:lnTo>
                  <a:lnTo>
                    <a:pt x="585497" y="232420"/>
                  </a:lnTo>
                  <a:lnTo>
                    <a:pt x="576855" y="239979"/>
                  </a:lnTo>
                  <a:lnTo>
                    <a:pt x="568213" y="247542"/>
                  </a:lnTo>
                  <a:lnTo>
                    <a:pt x="559571" y="255110"/>
                  </a:lnTo>
                  <a:lnTo>
                    <a:pt x="550930" y="262683"/>
                  </a:lnTo>
                  <a:lnTo>
                    <a:pt x="542288" y="270260"/>
                  </a:lnTo>
                  <a:lnTo>
                    <a:pt x="533646" y="277843"/>
                  </a:lnTo>
                  <a:lnTo>
                    <a:pt x="525004" y="285431"/>
                  </a:lnTo>
                  <a:lnTo>
                    <a:pt x="516362" y="293023"/>
                  </a:lnTo>
                  <a:lnTo>
                    <a:pt x="507720" y="300621"/>
                  </a:lnTo>
                  <a:lnTo>
                    <a:pt x="499078" y="308225"/>
                  </a:lnTo>
                  <a:lnTo>
                    <a:pt x="490436" y="315833"/>
                  </a:lnTo>
                  <a:lnTo>
                    <a:pt x="481794" y="323448"/>
                  </a:lnTo>
                  <a:lnTo>
                    <a:pt x="473152" y="331067"/>
                  </a:lnTo>
                  <a:lnTo>
                    <a:pt x="464510" y="338693"/>
                  </a:lnTo>
                  <a:lnTo>
                    <a:pt x="455868" y="346324"/>
                  </a:lnTo>
                  <a:lnTo>
                    <a:pt x="447226" y="353961"/>
                  </a:lnTo>
                  <a:lnTo>
                    <a:pt x="438584" y="361603"/>
                  </a:lnTo>
                  <a:lnTo>
                    <a:pt x="429942" y="369252"/>
                  </a:lnTo>
                  <a:lnTo>
                    <a:pt x="421300" y="376907"/>
                  </a:lnTo>
                  <a:lnTo>
                    <a:pt x="412658" y="384567"/>
                  </a:lnTo>
                  <a:lnTo>
                    <a:pt x="404017" y="392234"/>
                  </a:lnTo>
                  <a:lnTo>
                    <a:pt x="395375" y="399908"/>
                  </a:lnTo>
                  <a:lnTo>
                    <a:pt x="386733" y="407587"/>
                  </a:lnTo>
                  <a:lnTo>
                    <a:pt x="378091" y="415273"/>
                  </a:lnTo>
                  <a:lnTo>
                    <a:pt x="369449" y="422965"/>
                  </a:lnTo>
                  <a:lnTo>
                    <a:pt x="360807" y="430664"/>
                  </a:lnTo>
                  <a:lnTo>
                    <a:pt x="352165" y="438369"/>
                  </a:lnTo>
                  <a:lnTo>
                    <a:pt x="343523" y="446081"/>
                  </a:lnTo>
                  <a:lnTo>
                    <a:pt x="334881" y="453800"/>
                  </a:lnTo>
                  <a:lnTo>
                    <a:pt x="326239" y="461526"/>
                  </a:lnTo>
                  <a:lnTo>
                    <a:pt x="317597" y="469258"/>
                  </a:lnTo>
                  <a:lnTo>
                    <a:pt x="308955" y="476997"/>
                  </a:lnTo>
                  <a:lnTo>
                    <a:pt x="300313" y="484743"/>
                  </a:lnTo>
                  <a:lnTo>
                    <a:pt x="291671" y="492496"/>
                  </a:lnTo>
                  <a:lnTo>
                    <a:pt x="283029" y="500256"/>
                  </a:lnTo>
                  <a:lnTo>
                    <a:pt x="274387" y="508023"/>
                  </a:lnTo>
                  <a:lnTo>
                    <a:pt x="265745" y="515797"/>
                  </a:lnTo>
                  <a:lnTo>
                    <a:pt x="257104" y="523578"/>
                  </a:lnTo>
                  <a:lnTo>
                    <a:pt x="248462" y="531366"/>
                  </a:lnTo>
                  <a:lnTo>
                    <a:pt x="239820" y="539161"/>
                  </a:lnTo>
                  <a:lnTo>
                    <a:pt x="231178" y="546963"/>
                  </a:lnTo>
                  <a:lnTo>
                    <a:pt x="222536" y="554773"/>
                  </a:lnTo>
                  <a:lnTo>
                    <a:pt x="213894" y="562589"/>
                  </a:lnTo>
                  <a:lnTo>
                    <a:pt x="205252" y="570413"/>
                  </a:lnTo>
                  <a:lnTo>
                    <a:pt x="196610" y="578244"/>
                  </a:lnTo>
                  <a:lnTo>
                    <a:pt x="187968" y="586082"/>
                  </a:lnTo>
                  <a:lnTo>
                    <a:pt x="179326" y="593927"/>
                  </a:lnTo>
                  <a:lnTo>
                    <a:pt x="170684" y="601780"/>
                  </a:lnTo>
                  <a:lnTo>
                    <a:pt x="162042" y="609639"/>
                  </a:lnTo>
                  <a:lnTo>
                    <a:pt x="153400" y="617506"/>
                  </a:lnTo>
                  <a:lnTo>
                    <a:pt x="144758" y="625379"/>
                  </a:lnTo>
                  <a:lnTo>
                    <a:pt x="136116" y="633260"/>
                  </a:lnTo>
                  <a:lnTo>
                    <a:pt x="127474" y="641148"/>
                  </a:lnTo>
                  <a:lnTo>
                    <a:pt x="118833" y="649043"/>
                  </a:lnTo>
                  <a:lnTo>
                    <a:pt x="110191" y="656944"/>
                  </a:lnTo>
                  <a:lnTo>
                    <a:pt x="101549" y="664853"/>
                  </a:lnTo>
                  <a:lnTo>
                    <a:pt x="92907" y="672769"/>
                  </a:lnTo>
                  <a:lnTo>
                    <a:pt x="84265" y="680691"/>
                  </a:lnTo>
                  <a:lnTo>
                    <a:pt x="75623" y="688620"/>
                  </a:lnTo>
                  <a:lnTo>
                    <a:pt x="66981" y="696556"/>
                  </a:lnTo>
                  <a:lnTo>
                    <a:pt x="58339" y="704499"/>
                  </a:lnTo>
                  <a:lnTo>
                    <a:pt x="49697" y="712448"/>
                  </a:lnTo>
                  <a:lnTo>
                    <a:pt x="41055" y="720404"/>
                  </a:lnTo>
                  <a:lnTo>
                    <a:pt x="32413" y="728366"/>
                  </a:lnTo>
                  <a:lnTo>
                    <a:pt x="23771" y="736335"/>
                  </a:lnTo>
                  <a:lnTo>
                    <a:pt x="15129" y="744310"/>
                  </a:lnTo>
                  <a:lnTo>
                    <a:pt x="6487" y="752291"/>
                  </a:lnTo>
                  <a:lnTo>
                    <a:pt x="0" y="7582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017009" y="2037109"/>
              <a:ext cx="899197" cy="814396"/>
            </a:xfrm>
            <a:custGeom>
              <a:avLst/>
              <a:pathLst>
                <a:path w="899197" h="814396">
                  <a:moveTo>
                    <a:pt x="0" y="814396"/>
                  </a:moveTo>
                  <a:lnTo>
                    <a:pt x="435" y="814001"/>
                  </a:lnTo>
                  <a:lnTo>
                    <a:pt x="9077" y="806174"/>
                  </a:lnTo>
                  <a:lnTo>
                    <a:pt x="17719" y="798347"/>
                  </a:lnTo>
                  <a:lnTo>
                    <a:pt x="26361" y="790520"/>
                  </a:lnTo>
                  <a:lnTo>
                    <a:pt x="35003" y="782693"/>
                  </a:lnTo>
                  <a:lnTo>
                    <a:pt x="43645" y="774866"/>
                  </a:lnTo>
                  <a:lnTo>
                    <a:pt x="52287" y="767040"/>
                  </a:lnTo>
                  <a:lnTo>
                    <a:pt x="60929" y="759213"/>
                  </a:lnTo>
                  <a:lnTo>
                    <a:pt x="69571" y="751386"/>
                  </a:lnTo>
                  <a:lnTo>
                    <a:pt x="78213" y="743559"/>
                  </a:lnTo>
                  <a:lnTo>
                    <a:pt x="86854" y="735732"/>
                  </a:lnTo>
                  <a:lnTo>
                    <a:pt x="95496" y="727905"/>
                  </a:lnTo>
                  <a:lnTo>
                    <a:pt x="104138" y="720078"/>
                  </a:lnTo>
                  <a:lnTo>
                    <a:pt x="112780" y="712251"/>
                  </a:lnTo>
                  <a:lnTo>
                    <a:pt x="121422" y="704424"/>
                  </a:lnTo>
                  <a:lnTo>
                    <a:pt x="130064" y="696597"/>
                  </a:lnTo>
                  <a:lnTo>
                    <a:pt x="138706" y="688770"/>
                  </a:lnTo>
                  <a:lnTo>
                    <a:pt x="147348" y="680943"/>
                  </a:lnTo>
                  <a:lnTo>
                    <a:pt x="155990" y="673116"/>
                  </a:lnTo>
                  <a:lnTo>
                    <a:pt x="164632" y="665289"/>
                  </a:lnTo>
                  <a:lnTo>
                    <a:pt x="173274" y="657462"/>
                  </a:lnTo>
                  <a:lnTo>
                    <a:pt x="181916" y="649635"/>
                  </a:lnTo>
                  <a:lnTo>
                    <a:pt x="190558" y="641808"/>
                  </a:lnTo>
                  <a:lnTo>
                    <a:pt x="199200" y="633982"/>
                  </a:lnTo>
                  <a:lnTo>
                    <a:pt x="207842" y="626155"/>
                  </a:lnTo>
                  <a:lnTo>
                    <a:pt x="216484" y="618328"/>
                  </a:lnTo>
                  <a:lnTo>
                    <a:pt x="225126" y="610501"/>
                  </a:lnTo>
                  <a:lnTo>
                    <a:pt x="233767" y="602674"/>
                  </a:lnTo>
                  <a:lnTo>
                    <a:pt x="242409" y="594847"/>
                  </a:lnTo>
                  <a:lnTo>
                    <a:pt x="251051" y="587020"/>
                  </a:lnTo>
                  <a:lnTo>
                    <a:pt x="259693" y="579193"/>
                  </a:lnTo>
                  <a:lnTo>
                    <a:pt x="268335" y="571366"/>
                  </a:lnTo>
                  <a:lnTo>
                    <a:pt x="276977" y="563539"/>
                  </a:lnTo>
                  <a:lnTo>
                    <a:pt x="285619" y="555712"/>
                  </a:lnTo>
                  <a:lnTo>
                    <a:pt x="294261" y="547885"/>
                  </a:lnTo>
                  <a:lnTo>
                    <a:pt x="302903" y="540058"/>
                  </a:lnTo>
                  <a:lnTo>
                    <a:pt x="311545" y="532231"/>
                  </a:lnTo>
                  <a:lnTo>
                    <a:pt x="320187" y="524404"/>
                  </a:lnTo>
                  <a:lnTo>
                    <a:pt x="328829" y="516577"/>
                  </a:lnTo>
                  <a:lnTo>
                    <a:pt x="337471" y="508751"/>
                  </a:lnTo>
                  <a:lnTo>
                    <a:pt x="346113" y="500924"/>
                  </a:lnTo>
                  <a:lnTo>
                    <a:pt x="354755" y="493097"/>
                  </a:lnTo>
                  <a:lnTo>
                    <a:pt x="363397" y="485270"/>
                  </a:lnTo>
                  <a:lnTo>
                    <a:pt x="372038" y="477443"/>
                  </a:lnTo>
                  <a:lnTo>
                    <a:pt x="380680" y="469616"/>
                  </a:lnTo>
                  <a:lnTo>
                    <a:pt x="389322" y="461789"/>
                  </a:lnTo>
                  <a:lnTo>
                    <a:pt x="397964" y="453962"/>
                  </a:lnTo>
                  <a:lnTo>
                    <a:pt x="406606" y="446135"/>
                  </a:lnTo>
                  <a:lnTo>
                    <a:pt x="415248" y="438308"/>
                  </a:lnTo>
                  <a:lnTo>
                    <a:pt x="423890" y="430481"/>
                  </a:lnTo>
                  <a:lnTo>
                    <a:pt x="432532" y="422654"/>
                  </a:lnTo>
                  <a:lnTo>
                    <a:pt x="441174" y="414827"/>
                  </a:lnTo>
                  <a:lnTo>
                    <a:pt x="449816" y="407000"/>
                  </a:lnTo>
                  <a:lnTo>
                    <a:pt x="458458" y="399173"/>
                  </a:lnTo>
                  <a:lnTo>
                    <a:pt x="467100" y="391346"/>
                  </a:lnTo>
                  <a:lnTo>
                    <a:pt x="475742" y="383520"/>
                  </a:lnTo>
                  <a:lnTo>
                    <a:pt x="484384" y="375693"/>
                  </a:lnTo>
                  <a:lnTo>
                    <a:pt x="493026" y="367866"/>
                  </a:lnTo>
                  <a:lnTo>
                    <a:pt x="501668" y="360039"/>
                  </a:lnTo>
                  <a:lnTo>
                    <a:pt x="510310" y="352212"/>
                  </a:lnTo>
                  <a:lnTo>
                    <a:pt x="518951" y="344385"/>
                  </a:lnTo>
                  <a:lnTo>
                    <a:pt x="527593" y="336558"/>
                  </a:lnTo>
                  <a:lnTo>
                    <a:pt x="536235" y="328731"/>
                  </a:lnTo>
                  <a:lnTo>
                    <a:pt x="544877" y="320904"/>
                  </a:lnTo>
                  <a:lnTo>
                    <a:pt x="553519" y="313077"/>
                  </a:lnTo>
                  <a:lnTo>
                    <a:pt x="562161" y="305250"/>
                  </a:lnTo>
                  <a:lnTo>
                    <a:pt x="570803" y="297423"/>
                  </a:lnTo>
                  <a:lnTo>
                    <a:pt x="579445" y="289596"/>
                  </a:lnTo>
                  <a:lnTo>
                    <a:pt x="588087" y="281769"/>
                  </a:lnTo>
                  <a:lnTo>
                    <a:pt x="596729" y="273942"/>
                  </a:lnTo>
                  <a:lnTo>
                    <a:pt x="605371" y="266115"/>
                  </a:lnTo>
                  <a:lnTo>
                    <a:pt x="614013" y="258288"/>
                  </a:lnTo>
                  <a:lnTo>
                    <a:pt x="622655" y="250462"/>
                  </a:lnTo>
                  <a:lnTo>
                    <a:pt x="631297" y="242635"/>
                  </a:lnTo>
                  <a:lnTo>
                    <a:pt x="639939" y="234808"/>
                  </a:lnTo>
                  <a:lnTo>
                    <a:pt x="648581" y="226981"/>
                  </a:lnTo>
                  <a:lnTo>
                    <a:pt x="657223" y="219154"/>
                  </a:lnTo>
                  <a:lnTo>
                    <a:pt x="665864" y="211327"/>
                  </a:lnTo>
                  <a:lnTo>
                    <a:pt x="674506" y="203500"/>
                  </a:lnTo>
                  <a:lnTo>
                    <a:pt x="683148" y="195673"/>
                  </a:lnTo>
                  <a:lnTo>
                    <a:pt x="691790" y="187846"/>
                  </a:lnTo>
                  <a:lnTo>
                    <a:pt x="700432" y="180019"/>
                  </a:lnTo>
                  <a:lnTo>
                    <a:pt x="709074" y="172192"/>
                  </a:lnTo>
                  <a:lnTo>
                    <a:pt x="717716" y="164365"/>
                  </a:lnTo>
                  <a:lnTo>
                    <a:pt x="726358" y="156538"/>
                  </a:lnTo>
                  <a:lnTo>
                    <a:pt x="735000" y="148711"/>
                  </a:lnTo>
                  <a:lnTo>
                    <a:pt x="743642" y="140884"/>
                  </a:lnTo>
                  <a:lnTo>
                    <a:pt x="752284" y="133057"/>
                  </a:lnTo>
                  <a:lnTo>
                    <a:pt x="760926" y="125231"/>
                  </a:lnTo>
                  <a:lnTo>
                    <a:pt x="769568" y="117404"/>
                  </a:lnTo>
                  <a:lnTo>
                    <a:pt x="778210" y="109577"/>
                  </a:lnTo>
                  <a:lnTo>
                    <a:pt x="786852" y="101750"/>
                  </a:lnTo>
                  <a:lnTo>
                    <a:pt x="795494" y="93923"/>
                  </a:lnTo>
                  <a:lnTo>
                    <a:pt x="804136" y="86096"/>
                  </a:lnTo>
                  <a:lnTo>
                    <a:pt x="812777" y="78269"/>
                  </a:lnTo>
                  <a:lnTo>
                    <a:pt x="821419" y="70442"/>
                  </a:lnTo>
                  <a:lnTo>
                    <a:pt x="830061" y="62615"/>
                  </a:lnTo>
                  <a:lnTo>
                    <a:pt x="838703" y="54788"/>
                  </a:lnTo>
                  <a:lnTo>
                    <a:pt x="847345" y="46961"/>
                  </a:lnTo>
                  <a:lnTo>
                    <a:pt x="855987" y="39134"/>
                  </a:lnTo>
                  <a:lnTo>
                    <a:pt x="864629" y="31307"/>
                  </a:lnTo>
                  <a:lnTo>
                    <a:pt x="873271" y="23480"/>
                  </a:lnTo>
                  <a:lnTo>
                    <a:pt x="881913" y="15653"/>
                  </a:lnTo>
                  <a:lnTo>
                    <a:pt x="890555" y="7826"/>
                  </a:lnTo>
                  <a:lnTo>
                    <a:pt x="899197" y="0"/>
                  </a:lnTo>
                  <a:lnTo>
                    <a:pt x="899197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098002" y="2830825"/>
              <a:ext cx="41360" cy="413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112391" y="2827930"/>
              <a:ext cx="47150" cy="471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115250" y="2822147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124021" y="2822276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132984" y="2822597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141626" y="2822597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152393" y="2824722"/>
              <a:ext cx="53565" cy="53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160410" y="2824097"/>
              <a:ext cx="54815" cy="54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166853" y="3310677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176542" y="2822946"/>
              <a:ext cx="57118" cy="571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183903" y="2821664"/>
              <a:ext cx="59681" cy="5968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193477" y="332991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202521" y="2822998"/>
              <a:ext cx="57013" cy="570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211671" y="2823507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221797" y="2824991"/>
              <a:ext cx="53028" cy="5302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227905" y="2822456"/>
              <a:ext cx="58097" cy="580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237537" y="2823447"/>
              <a:ext cx="56116" cy="56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245475" y="2822743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254881" y="2823507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263232" y="2823216"/>
              <a:ext cx="56578" cy="56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274045" y="2825387"/>
              <a:ext cx="52236" cy="5223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281938" y="3185212"/>
              <a:ext cx="53734" cy="53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287800" y="2821859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297478" y="3222880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306613" y="2823388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315140" y="2823272"/>
              <a:ext cx="56465" cy="564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323107" y="2822597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333041" y="2823890"/>
              <a:ext cx="55231" cy="552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341181" y="2823388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348215" y="2821780"/>
              <a:ext cx="59450" cy="594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357310" y="3120979"/>
              <a:ext cx="58544" cy="585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365866" y="2822147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374220" y="2821859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383280" y="3158415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392388" y="3137041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401181" y="2822894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406833" y="3094462"/>
              <a:ext cx="63202" cy="6320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416536" y="2820965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426111" y="3064572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433508" y="2820653"/>
              <a:ext cx="61703" cy="617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442939" y="2821443"/>
              <a:ext cx="60125" cy="601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451997" y="3041096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459746" y="2820965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467483" y="2820060"/>
              <a:ext cx="62889" cy="628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476512" y="2820447"/>
              <a:ext cx="62115" cy="6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485608" y="3096660"/>
              <a:ext cx="61207" cy="612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493227" y="3113511"/>
              <a:ext cx="63253" cy="63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502158" y="2820168"/>
              <a:ext cx="62674" cy="62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512003" y="2821371"/>
              <a:ext cx="60267" cy="602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520371" y="2821097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527644" y="2819727"/>
              <a:ext cx="63555" cy="635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536386" y="2819827"/>
              <a:ext cx="63355" cy="63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545619" y="2820418"/>
              <a:ext cx="62173" cy="621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554526" y="2820684"/>
              <a:ext cx="61642" cy="616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562789" y="2820305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71348" y="2820222"/>
              <a:ext cx="62565" cy="62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580073" y="2820305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586819" y="2818409"/>
              <a:ext cx="66191" cy="66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595635" y="2818584"/>
              <a:ext cx="65842" cy="65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604317" y="2818623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612202" y="2981348"/>
              <a:ext cx="67277" cy="6727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21601" y="2818623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632716" y="2821097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640623" y="2820362"/>
              <a:ext cx="62287" cy="622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645499" y="2816595"/>
              <a:ext cx="69820" cy="69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654840" y="2817295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663592" y="2817405"/>
              <a:ext cx="68200" cy="682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671606" y="2816776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680766" y="2817295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690155" y="2818041"/>
              <a:ext cx="66927" cy="669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698112" y="2817357"/>
              <a:ext cx="68295" cy="682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704398" y="2815001"/>
              <a:ext cx="73009" cy="730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713409" y="2998246"/>
              <a:ext cx="72269" cy="722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722233" y="2815552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730473" y="2986830"/>
              <a:ext cx="72709" cy="727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739137" y="2815172"/>
              <a:ext cx="72666" cy="726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748960" y="2949263"/>
              <a:ext cx="70304" cy="703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757789" y="2816540"/>
              <a:ext cx="69929" cy="699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764622" y="2814732"/>
              <a:ext cx="73547" cy="735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773408" y="2814875"/>
              <a:ext cx="73260" cy="73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782207" y="2815032"/>
              <a:ext cx="72945" cy="729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795798" y="2819981"/>
              <a:ext cx="63047" cy="630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799089" y="2814631"/>
              <a:ext cx="73748" cy="7374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808746" y="2911282"/>
              <a:ext cx="71719" cy="717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817295" y="2842702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822672" y="2812288"/>
              <a:ext cx="78433" cy="784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831767" y="2812741"/>
              <a:ext cx="77527" cy="775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840546" y="2812878"/>
              <a:ext cx="77253" cy="77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848828" y="2812518"/>
              <a:ext cx="77973" cy="77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858441" y="2908433"/>
              <a:ext cx="76032" cy="7603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868637" y="2815043"/>
              <a:ext cx="72924" cy="729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876739" y="2815364"/>
              <a:ext cx="74004" cy="740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881636" y="2932187"/>
              <a:ext cx="81493" cy="814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890853" y="2811333"/>
              <a:ext cx="80343" cy="803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899262" y="2852165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907904" y="2809508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917401" y="2811956"/>
              <a:ext cx="79098" cy="79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926621" y="2750503"/>
              <a:ext cx="77943" cy="779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935685" y="2812956"/>
              <a:ext cx="77098" cy="77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940968" y="2763545"/>
              <a:ext cx="83817" cy="83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950555" y="2765757"/>
              <a:ext cx="81926" cy="81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959231" y="2760669"/>
              <a:ext cx="81858" cy="818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967744" y="2694703"/>
              <a:ext cx="82115" cy="8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977335" y="2702823"/>
              <a:ext cx="80218" cy="802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986883" y="2785320"/>
              <a:ext cx="78405" cy="784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996304" y="2769035"/>
              <a:ext cx="76847" cy="768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002739" y="2762373"/>
              <a:ext cx="81261" cy="812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011116" y="2652527"/>
              <a:ext cx="81791" cy="81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019994" y="2793041"/>
              <a:ext cx="81319" cy="813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029774" y="2709410"/>
              <a:ext cx="79044" cy="790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044265" y="2728337"/>
              <a:ext cx="67345" cy="67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045839" y="2721962"/>
              <a:ext cx="81482" cy="814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054865" y="2739963"/>
              <a:ext cx="80712" cy="807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062055" y="2732094"/>
              <a:ext cx="83617" cy="83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069502" y="2662157"/>
              <a:ext cx="86007" cy="860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078187" y="2679843"/>
              <a:ext cx="85920" cy="85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087806" y="2676754"/>
              <a:ext cx="83966" cy="839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101170" y="2814244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105894" y="2661706"/>
              <a:ext cx="82358" cy="823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114803" y="2656193"/>
              <a:ext cx="81824" cy="818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120763" y="2722295"/>
              <a:ext cx="87188" cy="87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130348" y="2581088"/>
              <a:ext cx="85303" cy="85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139453" y="2669950"/>
              <a:ext cx="84376" cy="843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148591" y="2629070"/>
              <a:ext cx="83383" cy="833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158359" y="2621342"/>
              <a:ext cx="81131" cy="811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168189" y="2812127"/>
              <a:ext cx="78756" cy="787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177986" y="2605761"/>
              <a:ext cx="76445" cy="764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183984" y="2596355"/>
              <a:ext cx="81734" cy="81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193619" y="2607144"/>
              <a:ext cx="79746" cy="797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202405" y="2678651"/>
              <a:ext cx="79459" cy="794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211289" y="2573151"/>
              <a:ext cx="78975" cy="7897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220610" y="2662875"/>
              <a:ext cx="77617" cy="77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229953" y="2542082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239479" y="2661728"/>
              <a:ext cx="74447" cy="744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245714" y="2636915"/>
              <a:ext cx="79259" cy="792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255578" y="2569885"/>
              <a:ext cx="76815" cy="76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264102" y="2554502"/>
              <a:ext cx="77051" cy="770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272807" y="2505407"/>
              <a:ext cx="76926" cy="76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281804" y="2596680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292275" y="2564366"/>
              <a:ext cx="72557" cy="725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01073" y="2510954"/>
              <a:ext cx="72246" cy="722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08539" y="2499365"/>
              <a:ext cx="74597" cy="745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17116" y="2525401"/>
              <a:ext cx="74727" cy="747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25795" y="2569649"/>
              <a:ext cx="74653" cy="746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34503" y="2538728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45677" y="2611575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59953" y="2476246"/>
              <a:ext cx="58188" cy="58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4110040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110040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4110040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4110040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4110040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4110040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4110040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094746" y="3667012"/>
              <a:ext cx="821460" cy="759175"/>
            </a:xfrm>
            <a:custGeom>
              <a:avLst/>
              <a:pathLst>
                <a:path w="821460" h="759175">
                  <a:moveTo>
                    <a:pt x="0" y="759175"/>
                  </a:moveTo>
                  <a:lnTo>
                    <a:pt x="475" y="758752"/>
                  </a:lnTo>
                  <a:lnTo>
                    <a:pt x="9117" y="751060"/>
                  </a:lnTo>
                  <a:lnTo>
                    <a:pt x="17759" y="743362"/>
                  </a:lnTo>
                  <a:lnTo>
                    <a:pt x="26401" y="735657"/>
                  </a:lnTo>
                  <a:lnTo>
                    <a:pt x="35043" y="727946"/>
                  </a:lnTo>
                  <a:lnTo>
                    <a:pt x="43685" y="720228"/>
                  </a:lnTo>
                  <a:lnTo>
                    <a:pt x="52327" y="712503"/>
                  </a:lnTo>
                  <a:lnTo>
                    <a:pt x="60969" y="704772"/>
                  </a:lnTo>
                  <a:lnTo>
                    <a:pt x="69611" y="697033"/>
                  </a:lnTo>
                  <a:lnTo>
                    <a:pt x="78253" y="689288"/>
                  </a:lnTo>
                  <a:lnTo>
                    <a:pt x="86895" y="681536"/>
                  </a:lnTo>
                  <a:lnTo>
                    <a:pt x="95537" y="673777"/>
                  </a:lnTo>
                  <a:lnTo>
                    <a:pt x="104179" y="666011"/>
                  </a:lnTo>
                  <a:lnTo>
                    <a:pt x="112821" y="658238"/>
                  </a:lnTo>
                  <a:lnTo>
                    <a:pt x="121463" y="650457"/>
                  </a:lnTo>
                  <a:lnTo>
                    <a:pt x="130104" y="642670"/>
                  </a:lnTo>
                  <a:lnTo>
                    <a:pt x="138746" y="634876"/>
                  </a:lnTo>
                  <a:lnTo>
                    <a:pt x="147388" y="627074"/>
                  </a:lnTo>
                  <a:lnTo>
                    <a:pt x="156030" y="619266"/>
                  </a:lnTo>
                  <a:lnTo>
                    <a:pt x="164672" y="611450"/>
                  </a:lnTo>
                  <a:lnTo>
                    <a:pt x="173314" y="603627"/>
                  </a:lnTo>
                  <a:lnTo>
                    <a:pt x="181956" y="595797"/>
                  </a:lnTo>
                  <a:lnTo>
                    <a:pt x="190598" y="587959"/>
                  </a:lnTo>
                  <a:lnTo>
                    <a:pt x="199240" y="580115"/>
                  </a:lnTo>
                  <a:lnTo>
                    <a:pt x="207882" y="572263"/>
                  </a:lnTo>
                  <a:lnTo>
                    <a:pt x="216524" y="564405"/>
                  </a:lnTo>
                  <a:lnTo>
                    <a:pt x="225166" y="556539"/>
                  </a:lnTo>
                  <a:lnTo>
                    <a:pt x="233808" y="548666"/>
                  </a:lnTo>
                  <a:lnTo>
                    <a:pt x="242450" y="540786"/>
                  </a:lnTo>
                  <a:lnTo>
                    <a:pt x="251092" y="532899"/>
                  </a:lnTo>
                  <a:lnTo>
                    <a:pt x="259734" y="525005"/>
                  </a:lnTo>
                  <a:lnTo>
                    <a:pt x="268376" y="517104"/>
                  </a:lnTo>
                  <a:lnTo>
                    <a:pt x="277017" y="509196"/>
                  </a:lnTo>
                  <a:lnTo>
                    <a:pt x="285659" y="501281"/>
                  </a:lnTo>
                  <a:lnTo>
                    <a:pt x="294301" y="493360"/>
                  </a:lnTo>
                  <a:lnTo>
                    <a:pt x="302943" y="485431"/>
                  </a:lnTo>
                  <a:lnTo>
                    <a:pt x="311585" y="477496"/>
                  </a:lnTo>
                  <a:lnTo>
                    <a:pt x="320227" y="469554"/>
                  </a:lnTo>
                  <a:lnTo>
                    <a:pt x="328869" y="461606"/>
                  </a:lnTo>
                  <a:lnTo>
                    <a:pt x="337511" y="453651"/>
                  </a:lnTo>
                  <a:lnTo>
                    <a:pt x="346153" y="445689"/>
                  </a:lnTo>
                  <a:lnTo>
                    <a:pt x="354795" y="437721"/>
                  </a:lnTo>
                  <a:lnTo>
                    <a:pt x="363437" y="429747"/>
                  </a:lnTo>
                  <a:lnTo>
                    <a:pt x="372079" y="421766"/>
                  </a:lnTo>
                  <a:lnTo>
                    <a:pt x="380721" y="413779"/>
                  </a:lnTo>
                  <a:lnTo>
                    <a:pt x="389363" y="405786"/>
                  </a:lnTo>
                  <a:lnTo>
                    <a:pt x="398005" y="397787"/>
                  </a:lnTo>
                  <a:lnTo>
                    <a:pt x="406647" y="389782"/>
                  </a:lnTo>
                  <a:lnTo>
                    <a:pt x="415289" y="381771"/>
                  </a:lnTo>
                  <a:lnTo>
                    <a:pt x="423930" y="373754"/>
                  </a:lnTo>
                  <a:lnTo>
                    <a:pt x="432572" y="365731"/>
                  </a:lnTo>
                  <a:lnTo>
                    <a:pt x="441214" y="357702"/>
                  </a:lnTo>
                  <a:lnTo>
                    <a:pt x="449856" y="349668"/>
                  </a:lnTo>
                  <a:lnTo>
                    <a:pt x="458498" y="341628"/>
                  </a:lnTo>
                  <a:lnTo>
                    <a:pt x="467140" y="333583"/>
                  </a:lnTo>
                  <a:lnTo>
                    <a:pt x="475782" y="325533"/>
                  </a:lnTo>
                  <a:lnTo>
                    <a:pt x="484424" y="317477"/>
                  </a:lnTo>
                  <a:lnTo>
                    <a:pt x="493066" y="309416"/>
                  </a:lnTo>
                  <a:lnTo>
                    <a:pt x="501708" y="301349"/>
                  </a:lnTo>
                  <a:lnTo>
                    <a:pt x="510350" y="293278"/>
                  </a:lnTo>
                  <a:lnTo>
                    <a:pt x="518992" y="285202"/>
                  </a:lnTo>
                  <a:lnTo>
                    <a:pt x="527634" y="277121"/>
                  </a:lnTo>
                  <a:lnTo>
                    <a:pt x="536276" y="269035"/>
                  </a:lnTo>
                  <a:lnTo>
                    <a:pt x="544918" y="260944"/>
                  </a:lnTo>
                  <a:lnTo>
                    <a:pt x="553560" y="252849"/>
                  </a:lnTo>
                  <a:lnTo>
                    <a:pt x="562202" y="244749"/>
                  </a:lnTo>
                  <a:lnTo>
                    <a:pt x="570843" y="236645"/>
                  </a:lnTo>
                  <a:lnTo>
                    <a:pt x="579485" y="228536"/>
                  </a:lnTo>
                  <a:lnTo>
                    <a:pt x="588127" y="220423"/>
                  </a:lnTo>
                  <a:lnTo>
                    <a:pt x="596769" y="212305"/>
                  </a:lnTo>
                  <a:lnTo>
                    <a:pt x="605411" y="204184"/>
                  </a:lnTo>
                  <a:lnTo>
                    <a:pt x="614053" y="196058"/>
                  </a:lnTo>
                  <a:lnTo>
                    <a:pt x="622695" y="187929"/>
                  </a:lnTo>
                  <a:lnTo>
                    <a:pt x="631337" y="179795"/>
                  </a:lnTo>
                  <a:lnTo>
                    <a:pt x="639979" y="171658"/>
                  </a:lnTo>
                  <a:lnTo>
                    <a:pt x="648621" y="163516"/>
                  </a:lnTo>
                  <a:lnTo>
                    <a:pt x="657263" y="155371"/>
                  </a:lnTo>
                  <a:lnTo>
                    <a:pt x="665905" y="147223"/>
                  </a:lnTo>
                  <a:lnTo>
                    <a:pt x="674547" y="139071"/>
                  </a:lnTo>
                  <a:lnTo>
                    <a:pt x="683189" y="130915"/>
                  </a:lnTo>
                  <a:lnTo>
                    <a:pt x="691831" y="122756"/>
                  </a:lnTo>
                  <a:lnTo>
                    <a:pt x="700473" y="114593"/>
                  </a:lnTo>
                  <a:lnTo>
                    <a:pt x="709115" y="106428"/>
                  </a:lnTo>
                  <a:lnTo>
                    <a:pt x="717756" y="98259"/>
                  </a:lnTo>
                  <a:lnTo>
                    <a:pt x="726398" y="90086"/>
                  </a:lnTo>
                  <a:lnTo>
                    <a:pt x="735040" y="81911"/>
                  </a:lnTo>
                  <a:lnTo>
                    <a:pt x="743682" y="73733"/>
                  </a:lnTo>
                  <a:lnTo>
                    <a:pt x="752324" y="65551"/>
                  </a:lnTo>
                  <a:lnTo>
                    <a:pt x="760966" y="57367"/>
                  </a:lnTo>
                  <a:lnTo>
                    <a:pt x="769608" y="49180"/>
                  </a:lnTo>
                  <a:lnTo>
                    <a:pt x="778250" y="40990"/>
                  </a:lnTo>
                  <a:lnTo>
                    <a:pt x="786892" y="32797"/>
                  </a:lnTo>
                  <a:lnTo>
                    <a:pt x="795534" y="24602"/>
                  </a:lnTo>
                  <a:lnTo>
                    <a:pt x="804176" y="16404"/>
                  </a:lnTo>
                  <a:lnTo>
                    <a:pt x="812818" y="8203"/>
                  </a:lnTo>
                  <a:lnTo>
                    <a:pt x="821460" y="0"/>
                  </a:lnTo>
                  <a:lnTo>
                    <a:pt x="821460" y="112216"/>
                  </a:lnTo>
                  <a:lnTo>
                    <a:pt x="812818" y="119666"/>
                  </a:lnTo>
                  <a:lnTo>
                    <a:pt x="804176" y="127119"/>
                  </a:lnTo>
                  <a:lnTo>
                    <a:pt x="795534" y="134575"/>
                  </a:lnTo>
                  <a:lnTo>
                    <a:pt x="786892" y="142033"/>
                  </a:lnTo>
                  <a:lnTo>
                    <a:pt x="778250" y="149495"/>
                  </a:lnTo>
                  <a:lnTo>
                    <a:pt x="769608" y="156958"/>
                  </a:lnTo>
                  <a:lnTo>
                    <a:pt x="760966" y="164425"/>
                  </a:lnTo>
                  <a:lnTo>
                    <a:pt x="752324" y="171895"/>
                  </a:lnTo>
                  <a:lnTo>
                    <a:pt x="743682" y="179367"/>
                  </a:lnTo>
                  <a:lnTo>
                    <a:pt x="735040" y="186843"/>
                  </a:lnTo>
                  <a:lnTo>
                    <a:pt x="726398" y="194321"/>
                  </a:lnTo>
                  <a:lnTo>
                    <a:pt x="717756" y="201803"/>
                  </a:lnTo>
                  <a:lnTo>
                    <a:pt x="709115" y="209288"/>
                  </a:lnTo>
                  <a:lnTo>
                    <a:pt x="700473" y="216776"/>
                  </a:lnTo>
                  <a:lnTo>
                    <a:pt x="691831" y="224267"/>
                  </a:lnTo>
                  <a:lnTo>
                    <a:pt x="683189" y="231762"/>
                  </a:lnTo>
                  <a:lnTo>
                    <a:pt x="674547" y="239260"/>
                  </a:lnTo>
                  <a:lnTo>
                    <a:pt x="665905" y="246762"/>
                  </a:lnTo>
                  <a:lnTo>
                    <a:pt x="657263" y="254267"/>
                  </a:lnTo>
                  <a:lnTo>
                    <a:pt x="648621" y="261776"/>
                  </a:lnTo>
                  <a:lnTo>
                    <a:pt x="639979" y="269289"/>
                  </a:lnTo>
                  <a:lnTo>
                    <a:pt x="631337" y="276805"/>
                  </a:lnTo>
                  <a:lnTo>
                    <a:pt x="622695" y="284326"/>
                  </a:lnTo>
                  <a:lnTo>
                    <a:pt x="614053" y="291850"/>
                  </a:lnTo>
                  <a:lnTo>
                    <a:pt x="605411" y="299378"/>
                  </a:lnTo>
                  <a:lnTo>
                    <a:pt x="596769" y="306911"/>
                  </a:lnTo>
                  <a:lnTo>
                    <a:pt x="588127" y="314447"/>
                  </a:lnTo>
                  <a:lnTo>
                    <a:pt x="579485" y="321988"/>
                  </a:lnTo>
                  <a:lnTo>
                    <a:pt x="570843" y="329533"/>
                  </a:lnTo>
                  <a:lnTo>
                    <a:pt x="562202" y="337083"/>
                  </a:lnTo>
                  <a:lnTo>
                    <a:pt x="553560" y="344637"/>
                  </a:lnTo>
                  <a:lnTo>
                    <a:pt x="544918" y="352195"/>
                  </a:lnTo>
                  <a:lnTo>
                    <a:pt x="536276" y="359758"/>
                  </a:lnTo>
                  <a:lnTo>
                    <a:pt x="527634" y="367326"/>
                  </a:lnTo>
                  <a:lnTo>
                    <a:pt x="518992" y="374899"/>
                  </a:lnTo>
                  <a:lnTo>
                    <a:pt x="510350" y="382477"/>
                  </a:lnTo>
                  <a:lnTo>
                    <a:pt x="501708" y="390059"/>
                  </a:lnTo>
                  <a:lnTo>
                    <a:pt x="493066" y="397647"/>
                  </a:lnTo>
                  <a:lnTo>
                    <a:pt x="484424" y="405240"/>
                  </a:lnTo>
                  <a:lnTo>
                    <a:pt x="475782" y="412838"/>
                  </a:lnTo>
                  <a:lnTo>
                    <a:pt x="467140" y="420441"/>
                  </a:lnTo>
                  <a:lnTo>
                    <a:pt x="458498" y="428050"/>
                  </a:lnTo>
                  <a:lnTo>
                    <a:pt x="449856" y="435664"/>
                  </a:lnTo>
                  <a:lnTo>
                    <a:pt x="441214" y="443283"/>
                  </a:lnTo>
                  <a:lnTo>
                    <a:pt x="432572" y="450909"/>
                  </a:lnTo>
                  <a:lnTo>
                    <a:pt x="423930" y="458540"/>
                  </a:lnTo>
                  <a:lnTo>
                    <a:pt x="415289" y="466177"/>
                  </a:lnTo>
                  <a:lnTo>
                    <a:pt x="406647" y="473819"/>
                  </a:lnTo>
                  <a:lnTo>
                    <a:pt x="398005" y="481468"/>
                  </a:lnTo>
                  <a:lnTo>
                    <a:pt x="389363" y="489123"/>
                  </a:lnTo>
                  <a:lnTo>
                    <a:pt x="380721" y="496783"/>
                  </a:lnTo>
                  <a:lnTo>
                    <a:pt x="372079" y="504450"/>
                  </a:lnTo>
                  <a:lnTo>
                    <a:pt x="363437" y="512124"/>
                  </a:lnTo>
                  <a:lnTo>
                    <a:pt x="354795" y="519803"/>
                  </a:lnTo>
                  <a:lnTo>
                    <a:pt x="346153" y="527489"/>
                  </a:lnTo>
                  <a:lnTo>
                    <a:pt x="337511" y="535181"/>
                  </a:lnTo>
                  <a:lnTo>
                    <a:pt x="328869" y="542880"/>
                  </a:lnTo>
                  <a:lnTo>
                    <a:pt x="320227" y="550586"/>
                  </a:lnTo>
                  <a:lnTo>
                    <a:pt x="311585" y="558298"/>
                  </a:lnTo>
                  <a:lnTo>
                    <a:pt x="302943" y="566016"/>
                  </a:lnTo>
                  <a:lnTo>
                    <a:pt x="294301" y="573742"/>
                  </a:lnTo>
                  <a:lnTo>
                    <a:pt x="285659" y="581474"/>
                  </a:lnTo>
                  <a:lnTo>
                    <a:pt x="277017" y="589213"/>
                  </a:lnTo>
                  <a:lnTo>
                    <a:pt x="268376" y="596959"/>
                  </a:lnTo>
                  <a:lnTo>
                    <a:pt x="259734" y="604712"/>
                  </a:lnTo>
                  <a:lnTo>
                    <a:pt x="251092" y="612472"/>
                  </a:lnTo>
                  <a:lnTo>
                    <a:pt x="242450" y="620239"/>
                  </a:lnTo>
                  <a:lnTo>
                    <a:pt x="233808" y="628013"/>
                  </a:lnTo>
                  <a:lnTo>
                    <a:pt x="225166" y="635794"/>
                  </a:lnTo>
                  <a:lnTo>
                    <a:pt x="216524" y="643582"/>
                  </a:lnTo>
                  <a:lnTo>
                    <a:pt x="207882" y="651377"/>
                  </a:lnTo>
                  <a:lnTo>
                    <a:pt x="199240" y="659179"/>
                  </a:lnTo>
                  <a:lnTo>
                    <a:pt x="190598" y="666989"/>
                  </a:lnTo>
                  <a:lnTo>
                    <a:pt x="181956" y="674805"/>
                  </a:lnTo>
                  <a:lnTo>
                    <a:pt x="173314" y="682629"/>
                  </a:lnTo>
                  <a:lnTo>
                    <a:pt x="164672" y="690460"/>
                  </a:lnTo>
                  <a:lnTo>
                    <a:pt x="156030" y="698298"/>
                  </a:lnTo>
                  <a:lnTo>
                    <a:pt x="147388" y="706143"/>
                  </a:lnTo>
                  <a:lnTo>
                    <a:pt x="138746" y="713996"/>
                  </a:lnTo>
                  <a:lnTo>
                    <a:pt x="130104" y="721855"/>
                  </a:lnTo>
                  <a:lnTo>
                    <a:pt x="121463" y="729722"/>
                  </a:lnTo>
                  <a:lnTo>
                    <a:pt x="112821" y="737595"/>
                  </a:lnTo>
                  <a:lnTo>
                    <a:pt x="104179" y="745476"/>
                  </a:lnTo>
                  <a:lnTo>
                    <a:pt x="95537" y="753364"/>
                  </a:lnTo>
                  <a:lnTo>
                    <a:pt x="89176" y="759175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5094746" y="3667012"/>
              <a:ext cx="821460" cy="759175"/>
            </a:xfrm>
            <a:custGeom>
              <a:avLst/>
              <a:pathLst>
                <a:path w="821460" h="759175">
                  <a:moveTo>
                    <a:pt x="0" y="759175"/>
                  </a:moveTo>
                  <a:lnTo>
                    <a:pt x="475" y="758752"/>
                  </a:lnTo>
                  <a:lnTo>
                    <a:pt x="9117" y="751060"/>
                  </a:lnTo>
                  <a:lnTo>
                    <a:pt x="17759" y="743362"/>
                  </a:lnTo>
                  <a:lnTo>
                    <a:pt x="26401" y="735657"/>
                  </a:lnTo>
                  <a:lnTo>
                    <a:pt x="35043" y="727946"/>
                  </a:lnTo>
                  <a:lnTo>
                    <a:pt x="43685" y="720228"/>
                  </a:lnTo>
                  <a:lnTo>
                    <a:pt x="52327" y="712503"/>
                  </a:lnTo>
                  <a:lnTo>
                    <a:pt x="60969" y="704772"/>
                  </a:lnTo>
                  <a:lnTo>
                    <a:pt x="69611" y="697033"/>
                  </a:lnTo>
                  <a:lnTo>
                    <a:pt x="78253" y="689288"/>
                  </a:lnTo>
                  <a:lnTo>
                    <a:pt x="86895" y="681536"/>
                  </a:lnTo>
                  <a:lnTo>
                    <a:pt x="95537" y="673777"/>
                  </a:lnTo>
                  <a:lnTo>
                    <a:pt x="104179" y="666011"/>
                  </a:lnTo>
                  <a:lnTo>
                    <a:pt x="112821" y="658238"/>
                  </a:lnTo>
                  <a:lnTo>
                    <a:pt x="121463" y="650457"/>
                  </a:lnTo>
                  <a:lnTo>
                    <a:pt x="130104" y="642670"/>
                  </a:lnTo>
                  <a:lnTo>
                    <a:pt x="138746" y="634876"/>
                  </a:lnTo>
                  <a:lnTo>
                    <a:pt x="147388" y="627074"/>
                  </a:lnTo>
                  <a:lnTo>
                    <a:pt x="156030" y="619266"/>
                  </a:lnTo>
                  <a:lnTo>
                    <a:pt x="164672" y="611450"/>
                  </a:lnTo>
                  <a:lnTo>
                    <a:pt x="173314" y="603627"/>
                  </a:lnTo>
                  <a:lnTo>
                    <a:pt x="181956" y="595797"/>
                  </a:lnTo>
                  <a:lnTo>
                    <a:pt x="190598" y="587959"/>
                  </a:lnTo>
                  <a:lnTo>
                    <a:pt x="199240" y="580115"/>
                  </a:lnTo>
                  <a:lnTo>
                    <a:pt x="207882" y="572263"/>
                  </a:lnTo>
                  <a:lnTo>
                    <a:pt x="216524" y="564405"/>
                  </a:lnTo>
                  <a:lnTo>
                    <a:pt x="225166" y="556539"/>
                  </a:lnTo>
                  <a:lnTo>
                    <a:pt x="233808" y="548666"/>
                  </a:lnTo>
                  <a:lnTo>
                    <a:pt x="242450" y="540786"/>
                  </a:lnTo>
                  <a:lnTo>
                    <a:pt x="251092" y="532899"/>
                  </a:lnTo>
                  <a:lnTo>
                    <a:pt x="259734" y="525005"/>
                  </a:lnTo>
                  <a:lnTo>
                    <a:pt x="268376" y="517104"/>
                  </a:lnTo>
                  <a:lnTo>
                    <a:pt x="277017" y="509196"/>
                  </a:lnTo>
                  <a:lnTo>
                    <a:pt x="285659" y="501281"/>
                  </a:lnTo>
                  <a:lnTo>
                    <a:pt x="294301" y="493360"/>
                  </a:lnTo>
                  <a:lnTo>
                    <a:pt x="302943" y="485431"/>
                  </a:lnTo>
                  <a:lnTo>
                    <a:pt x="311585" y="477496"/>
                  </a:lnTo>
                  <a:lnTo>
                    <a:pt x="320227" y="469554"/>
                  </a:lnTo>
                  <a:lnTo>
                    <a:pt x="328869" y="461606"/>
                  </a:lnTo>
                  <a:lnTo>
                    <a:pt x="337511" y="453651"/>
                  </a:lnTo>
                  <a:lnTo>
                    <a:pt x="346153" y="445689"/>
                  </a:lnTo>
                  <a:lnTo>
                    <a:pt x="354795" y="437721"/>
                  </a:lnTo>
                  <a:lnTo>
                    <a:pt x="363437" y="429747"/>
                  </a:lnTo>
                  <a:lnTo>
                    <a:pt x="372079" y="421766"/>
                  </a:lnTo>
                  <a:lnTo>
                    <a:pt x="380721" y="413779"/>
                  </a:lnTo>
                  <a:lnTo>
                    <a:pt x="389363" y="405786"/>
                  </a:lnTo>
                  <a:lnTo>
                    <a:pt x="398005" y="397787"/>
                  </a:lnTo>
                  <a:lnTo>
                    <a:pt x="406647" y="389782"/>
                  </a:lnTo>
                  <a:lnTo>
                    <a:pt x="415289" y="381771"/>
                  </a:lnTo>
                  <a:lnTo>
                    <a:pt x="423930" y="373754"/>
                  </a:lnTo>
                  <a:lnTo>
                    <a:pt x="432572" y="365731"/>
                  </a:lnTo>
                  <a:lnTo>
                    <a:pt x="441214" y="357702"/>
                  </a:lnTo>
                  <a:lnTo>
                    <a:pt x="449856" y="349668"/>
                  </a:lnTo>
                  <a:lnTo>
                    <a:pt x="458498" y="341628"/>
                  </a:lnTo>
                  <a:lnTo>
                    <a:pt x="467140" y="333583"/>
                  </a:lnTo>
                  <a:lnTo>
                    <a:pt x="475782" y="325533"/>
                  </a:lnTo>
                  <a:lnTo>
                    <a:pt x="484424" y="317477"/>
                  </a:lnTo>
                  <a:lnTo>
                    <a:pt x="493066" y="309416"/>
                  </a:lnTo>
                  <a:lnTo>
                    <a:pt x="501708" y="301349"/>
                  </a:lnTo>
                  <a:lnTo>
                    <a:pt x="510350" y="293278"/>
                  </a:lnTo>
                  <a:lnTo>
                    <a:pt x="518992" y="285202"/>
                  </a:lnTo>
                  <a:lnTo>
                    <a:pt x="527634" y="277121"/>
                  </a:lnTo>
                  <a:lnTo>
                    <a:pt x="536276" y="269035"/>
                  </a:lnTo>
                  <a:lnTo>
                    <a:pt x="544918" y="260944"/>
                  </a:lnTo>
                  <a:lnTo>
                    <a:pt x="553560" y="252849"/>
                  </a:lnTo>
                  <a:lnTo>
                    <a:pt x="562202" y="244749"/>
                  </a:lnTo>
                  <a:lnTo>
                    <a:pt x="570843" y="236645"/>
                  </a:lnTo>
                  <a:lnTo>
                    <a:pt x="579485" y="228536"/>
                  </a:lnTo>
                  <a:lnTo>
                    <a:pt x="588127" y="220423"/>
                  </a:lnTo>
                  <a:lnTo>
                    <a:pt x="596769" y="212305"/>
                  </a:lnTo>
                  <a:lnTo>
                    <a:pt x="605411" y="204184"/>
                  </a:lnTo>
                  <a:lnTo>
                    <a:pt x="614053" y="196058"/>
                  </a:lnTo>
                  <a:lnTo>
                    <a:pt x="622695" y="187929"/>
                  </a:lnTo>
                  <a:lnTo>
                    <a:pt x="631337" y="179795"/>
                  </a:lnTo>
                  <a:lnTo>
                    <a:pt x="639979" y="171658"/>
                  </a:lnTo>
                  <a:lnTo>
                    <a:pt x="648621" y="163516"/>
                  </a:lnTo>
                  <a:lnTo>
                    <a:pt x="657263" y="155371"/>
                  </a:lnTo>
                  <a:lnTo>
                    <a:pt x="665905" y="147223"/>
                  </a:lnTo>
                  <a:lnTo>
                    <a:pt x="674547" y="139071"/>
                  </a:lnTo>
                  <a:lnTo>
                    <a:pt x="683189" y="130915"/>
                  </a:lnTo>
                  <a:lnTo>
                    <a:pt x="691831" y="122756"/>
                  </a:lnTo>
                  <a:lnTo>
                    <a:pt x="700473" y="114593"/>
                  </a:lnTo>
                  <a:lnTo>
                    <a:pt x="709115" y="106428"/>
                  </a:lnTo>
                  <a:lnTo>
                    <a:pt x="717756" y="98259"/>
                  </a:lnTo>
                  <a:lnTo>
                    <a:pt x="726398" y="90086"/>
                  </a:lnTo>
                  <a:lnTo>
                    <a:pt x="735040" y="81911"/>
                  </a:lnTo>
                  <a:lnTo>
                    <a:pt x="743682" y="73733"/>
                  </a:lnTo>
                  <a:lnTo>
                    <a:pt x="752324" y="65551"/>
                  </a:lnTo>
                  <a:lnTo>
                    <a:pt x="760966" y="57367"/>
                  </a:lnTo>
                  <a:lnTo>
                    <a:pt x="769608" y="49180"/>
                  </a:lnTo>
                  <a:lnTo>
                    <a:pt x="778250" y="40990"/>
                  </a:lnTo>
                  <a:lnTo>
                    <a:pt x="786892" y="32797"/>
                  </a:lnTo>
                  <a:lnTo>
                    <a:pt x="795534" y="24602"/>
                  </a:lnTo>
                  <a:lnTo>
                    <a:pt x="804176" y="16404"/>
                  </a:lnTo>
                  <a:lnTo>
                    <a:pt x="812818" y="8203"/>
                  </a:lnTo>
                  <a:lnTo>
                    <a:pt x="821460" y="0"/>
                  </a:lnTo>
                  <a:lnTo>
                    <a:pt x="8214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5183922" y="3779228"/>
              <a:ext cx="732283" cy="646959"/>
            </a:xfrm>
            <a:custGeom>
              <a:avLst/>
              <a:pathLst>
                <a:path w="732283" h="646959">
                  <a:moveTo>
                    <a:pt x="732283" y="0"/>
                  </a:moveTo>
                  <a:lnTo>
                    <a:pt x="732283" y="0"/>
                  </a:lnTo>
                  <a:lnTo>
                    <a:pt x="723641" y="7450"/>
                  </a:lnTo>
                  <a:lnTo>
                    <a:pt x="714999" y="14903"/>
                  </a:lnTo>
                  <a:lnTo>
                    <a:pt x="706357" y="22359"/>
                  </a:lnTo>
                  <a:lnTo>
                    <a:pt x="697716" y="29817"/>
                  </a:lnTo>
                  <a:lnTo>
                    <a:pt x="689074" y="37279"/>
                  </a:lnTo>
                  <a:lnTo>
                    <a:pt x="680432" y="44742"/>
                  </a:lnTo>
                  <a:lnTo>
                    <a:pt x="671790" y="52209"/>
                  </a:lnTo>
                  <a:lnTo>
                    <a:pt x="663148" y="59679"/>
                  </a:lnTo>
                  <a:lnTo>
                    <a:pt x="654506" y="67151"/>
                  </a:lnTo>
                  <a:lnTo>
                    <a:pt x="645864" y="74627"/>
                  </a:lnTo>
                  <a:lnTo>
                    <a:pt x="637222" y="82105"/>
                  </a:lnTo>
                  <a:lnTo>
                    <a:pt x="628580" y="89587"/>
                  </a:lnTo>
                  <a:lnTo>
                    <a:pt x="619938" y="97072"/>
                  </a:lnTo>
                  <a:lnTo>
                    <a:pt x="611296" y="104560"/>
                  </a:lnTo>
                  <a:lnTo>
                    <a:pt x="602654" y="112051"/>
                  </a:lnTo>
                  <a:lnTo>
                    <a:pt x="594012" y="119546"/>
                  </a:lnTo>
                  <a:lnTo>
                    <a:pt x="585370" y="127044"/>
                  </a:lnTo>
                  <a:lnTo>
                    <a:pt x="576728" y="134546"/>
                  </a:lnTo>
                  <a:lnTo>
                    <a:pt x="568086" y="142051"/>
                  </a:lnTo>
                  <a:lnTo>
                    <a:pt x="559444" y="149560"/>
                  </a:lnTo>
                  <a:lnTo>
                    <a:pt x="550803" y="157073"/>
                  </a:lnTo>
                  <a:lnTo>
                    <a:pt x="542161" y="164589"/>
                  </a:lnTo>
                  <a:lnTo>
                    <a:pt x="533519" y="172110"/>
                  </a:lnTo>
                  <a:lnTo>
                    <a:pt x="524877" y="179634"/>
                  </a:lnTo>
                  <a:lnTo>
                    <a:pt x="516235" y="187162"/>
                  </a:lnTo>
                  <a:lnTo>
                    <a:pt x="507593" y="194695"/>
                  </a:lnTo>
                  <a:lnTo>
                    <a:pt x="498951" y="202231"/>
                  </a:lnTo>
                  <a:lnTo>
                    <a:pt x="490309" y="209772"/>
                  </a:lnTo>
                  <a:lnTo>
                    <a:pt x="481667" y="217317"/>
                  </a:lnTo>
                  <a:lnTo>
                    <a:pt x="473025" y="224866"/>
                  </a:lnTo>
                  <a:lnTo>
                    <a:pt x="464383" y="232420"/>
                  </a:lnTo>
                  <a:lnTo>
                    <a:pt x="455741" y="239979"/>
                  </a:lnTo>
                  <a:lnTo>
                    <a:pt x="447099" y="247542"/>
                  </a:lnTo>
                  <a:lnTo>
                    <a:pt x="438457" y="255110"/>
                  </a:lnTo>
                  <a:lnTo>
                    <a:pt x="429815" y="262683"/>
                  </a:lnTo>
                  <a:lnTo>
                    <a:pt x="421173" y="270260"/>
                  </a:lnTo>
                  <a:lnTo>
                    <a:pt x="412531" y="277843"/>
                  </a:lnTo>
                  <a:lnTo>
                    <a:pt x="403890" y="285431"/>
                  </a:lnTo>
                  <a:lnTo>
                    <a:pt x="395248" y="293023"/>
                  </a:lnTo>
                  <a:lnTo>
                    <a:pt x="386606" y="300621"/>
                  </a:lnTo>
                  <a:lnTo>
                    <a:pt x="377964" y="308225"/>
                  </a:lnTo>
                  <a:lnTo>
                    <a:pt x="369322" y="315833"/>
                  </a:lnTo>
                  <a:lnTo>
                    <a:pt x="360680" y="323448"/>
                  </a:lnTo>
                  <a:lnTo>
                    <a:pt x="352038" y="331067"/>
                  </a:lnTo>
                  <a:lnTo>
                    <a:pt x="343396" y="338693"/>
                  </a:lnTo>
                  <a:lnTo>
                    <a:pt x="334754" y="346324"/>
                  </a:lnTo>
                  <a:lnTo>
                    <a:pt x="326112" y="353961"/>
                  </a:lnTo>
                  <a:lnTo>
                    <a:pt x="317470" y="361603"/>
                  </a:lnTo>
                  <a:lnTo>
                    <a:pt x="308828" y="369252"/>
                  </a:lnTo>
                  <a:lnTo>
                    <a:pt x="300186" y="376907"/>
                  </a:lnTo>
                  <a:lnTo>
                    <a:pt x="291544" y="384567"/>
                  </a:lnTo>
                  <a:lnTo>
                    <a:pt x="282902" y="392234"/>
                  </a:lnTo>
                  <a:lnTo>
                    <a:pt x="274260" y="399908"/>
                  </a:lnTo>
                  <a:lnTo>
                    <a:pt x="265618" y="407587"/>
                  </a:lnTo>
                  <a:lnTo>
                    <a:pt x="256977" y="415273"/>
                  </a:lnTo>
                  <a:lnTo>
                    <a:pt x="248335" y="422965"/>
                  </a:lnTo>
                  <a:lnTo>
                    <a:pt x="239693" y="430664"/>
                  </a:lnTo>
                  <a:lnTo>
                    <a:pt x="231051" y="438369"/>
                  </a:lnTo>
                  <a:lnTo>
                    <a:pt x="222409" y="446081"/>
                  </a:lnTo>
                  <a:lnTo>
                    <a:pt x="213767" y="453800"/>
                  </a:lnTo>
                  <a:lnTo>
                    <a:pt x="205125" y="461526"/>
                  </a:lnTo>
                  <a:lnTo>
                    <a:pt x="196483" y="469258"/>
                  </a:lnTo>
                  <a:lnTo>
                    <a:pt x="187841" y="476997"/>
                  </a:lnTo>
                  <a:lnTo>
                    <a:pt x="179199" y="484743"/>
                  </a:lnTo>
                  <a:lnTo>
                    <a:pt x="170557" y="492496"/>
                  </a:lnTo>
                  <a:lnTo>
                    <a:pt x="161915" y="500256"/>
                  </a:lnTo>
                  <a:lnTo>
                    <a:pt x="153273" y="508023"/>
                  </a:lnTo>
                  <a:lnTo>
                    <a:pt x="144631" y="515797"/>
                  </a:lnTo>
                  <a:lnTo>
                    <a:pt x="135989" y="523578"/>
                  </a:lnTo>
                  <a:lnTo>
                    <a:pt x="127347" y="531366"/>
                  </a:lnTo>
                  <a:lnTo>
                    <a:pt x="118705" y="539161"/>
                  </a:lnTo>
                  <a:lnTo>
                    <a:pt x="110064" y="546963"/>
                  </a:lnTo>
                  <a:lnTo>
                    <a:pt x="101422" y="554773"/>
                  </a:lnTo>
                  <a:lnTo>
                    <a:pt x="92780" y="562589"/>
                  </a:lnTo>
                  <a:lnTo>
                    <a:pt x="84138" y="570413"/>
                  </a:lnTo>
                  <a:lnTo>
                    <a:pt x="75496" y="578244"/>
                  </a:lnTo>
                  <a:lnTo>
                    <a:pt x="66854" y="586082"/>
                  </a:lnTo>
                  <a:lnTo>
                    <a:pt x="58212" y="593927"/>
                  </a:lnTo>
                  <a:lnTo>
                    <a:pt x="49570" y="601780"/>
                  </a:lnTo>
                  <a:lnTo>
                    <a:pt x="40928" y="609639"/>
                  </a:lnTo>
                  <a:lnTo>
                    <a:pt x="32286" y="617506"/>
                  </a:lnTo>
                  <a:lnTo>
                    <a:pt x="23644" y="625379"/>
                  </a:lnTo>
                  <a:lnTo>
                    <a:pt x="15002" y="633260"/>
                  </a:lnTo>
                  <a:lnTo>
                    <a:pt x="6360" y="641148"/>
                  </a:lnTo>
                  <a:lnTo>
                    <a:pt x="0" y="646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5139930" y="3723120"/>
              <a:ext cx="776276" cy="703067"/>
            </a:xfrm>
            <a:custGeom>
              <a:avLst/>
              <a:pathLst>
                <a:path w="776276" h="703067">
                  <a:moveTo>
                    <a:pt x="0" y="703067"/>
                  </a:moveTo>
                  <a:lnTo>
                    <a:pt x="7143" y="696597"/>
                  </a:lnTo>
                  <a:lnTo>
                    <a:pt x="15785" y="688770"/>
                  </a:lnTo>
                  <a:lnTo>
                    <a:pt x="24427" y="680943"/>
                  </a:lnTo>
                  <a:lnTo>
                    <a:pt x="33069" y="673116"/>
                  </a:lnTo>
                  <a:lnTo>
                    <a:pt x="41711" y="665289"/>
                  </a:lnTo>
                  <a:lnTo>
                    <a:pt x="50353" y="657462"/>
                  </a:lnTo>
                  <a:lnTo>
                    <a:pt x="58994" y="649635"/>
                  </a:lnTo>
                  <a:lnTo>
                    <a:pt x="67636" y="641808"/>
                  </a:lnTo>
                  <a:lnTo>
                    <a:pt x="76278" y="633982"/>
                  </a:lnTo>
                  <a:lnTo>
                    <a:pt x="84920" y="626155"/>
                  </a:lnTo>
                  <a:lnTo>
                    <a:pt x="93562" y="618328"/>
                  </a:lnTo>
                  <a:lnTo>
                    <a:pt x="102204" y="610501"/>
                  </a:lnTo>
                  <a:lnTo>
                    <a:pt x="110846" y="602674"/>
                  </a:lnTo>
                  <a:lnTo>
                    <a:pt x="119488" y="594847"/>
                  </a:lnTo>
                  <a:lnTo>
                    <a:pt x="128130" y="587020"/>
                  </a:lnTo>
                  <a:lnTo>
                    <a:pt x="136772" y="579193"/>
                  </a:lnTo>
                  <a:lnTo>
                    <a:pt x="145414" y="571366"/>
                  </a:lnTo>
                  <a:lnTo>
                    <a:pt x="154056" y="563539"/>
                  </a:lnTo>
                  <a:lnTo>
                    <a:pt x="162698" y="555712"/>
                  </a:lnTo>
                  <a:lnTo>
                    <a:pt x="171340" y="547885"/>
                  </a:lnTo>
                  <a:lnTo>
                    <a:pt x="179982" y="540058"/>
                  </a:lnTo>
                  <a:lnTo>
                    <a:pt x="188624" y="532231"/>
                  </a:lnTo>
                  <a:lnTo>
                    <a:pt x="197266" y="524404"/>
                  </a:lnTo>
                  <a:lnTo>
                    <a:pt x="205907" y="516577"/>
                  </a:lnTo>
                  <a:lnTo>
                    <a:pt x="214549" y="508751"/>
                  </a:lnTo>
                  <a:lnTo>
                    <a:pt x="223191" y="500924"/>
                  </a:lnTo>
                  <a:lnTo>
                    <a:pt x="231833" y="493097"/>
                  </a:lnTo>
                  <a:lnTo>
                    <a:pt x="240475" y="485270"/>
                  </a:lnTo>
                  <a:lnTo>
                    <a:pt x="249117" y="477443"/>
                  </a:lnTo>
                  <a:lnTo>
                    <a:pt x="257759" y="469616"/>
                  </a:lnTo>
                  <a:lnTo>
                    <a:pt x="266401" y="461789"/>
                  </a:lnTo>
                  <a:lnTo>
                    <a:pt x="275043" y="453962"/>
                  </a:lnTo>
                  <a:lnTo>
                    <a:pt x="283685" y="446135"/>
                  </a:lnTo>
                  <a:lnTo>
                    <a:pt x="292327" y="438308"/>
                  </a:lnTo>
                  <a:lnTo>
                    <a:pt x="300969" y="430481"/>
                  </a:lnTo>
                  <a:lnTo>
                    <a:pt x="309611" y="422654"/>
                  </a:lnTo>
                  <a:lnTo>
                    <a:pt x="318253" y="414827"/>
                  </a:lnTo>
                  <a:lnTo>
                    <a:pt x="326895" y="407000"/>
                  </a:lnTo>
                  <a:lnTo>
                    <a:pt x="335537" y="399173"/>
                  </a:lnTo>
                  <a:lnTo>
                    <a:pt x="344179" y="391346"/>
                  </a:lnTo>
                  <a:lnTo>
                    <a:pt x="352820" y="383520"/>
                  </a:lnTo>
                  <a:lnTo>
                    <a:pt x="361462" y="375693"/>
                  </a:lnTo>
                  <a:lnTo>
                    <a:pt x="370104" y="367866"/>
                  </a:lnTo>
                  <a:lnTo>
                    <a:pt x="378746" y="360039"/>
                  </a:lnTo>
                  <a:lnTo>
                    <a:pt x="387388" y="352212"/>
                  </a:lnTo>
                  <a:lnTo>
                    <a:pt x="396030" y="344385"/>
                  </a:lnTo>
                  <a:lnTo>
                    <a:pt x="404672" y="336558"/>
                  </a:lnTo>
                  <a:lnTo>
                    <a:pt x="413314" y="328731"/>
                  </a:lnTo>
                  <a:lnTo>
                    <a:pt x="421956" y="320904"/>
                  </a:lnTo>
                  <a:lnTo>
                    <a:pt x="430598" y="313077"/>
                  </a:lnTo>
                  <a:lnTo>
                    <a:pt x="439240" y="305250"/>
                  </a:lnTo>
                  <a:lnTo>
                    <a:pt x="447882" y="297423"/>
                  </a:lnTo>
                  <a:lnTo>
                    <a:pt x="456524" y="289596"/>
                  </a:lnTo>
                  <a:lnTo>
                    <a:pt x="465166" y="281769"/>
                  </a:lnTo>
                  <a:lnTo>
                    <a:pt x="473808" y="273942"/>
                  </a:lnTo>
                  <a:lnTo>
                    <a:pt x="482450" y="266115"/>
                  </a:lnTo>
                  <a:lnTo>
                    <a:pt x="491092" y="258288"/>
                  </a:lnTo>
                  <a:lnTo>
                    <a:pt x="499733" y="250462"/>
                  </a:lnTo>
                  <a:lnTo>
                    <a:pt x="508375" y="242635"/>
                  </a:lnTo>
                  <a:lnTo>
                    <a:pt x="517017" y="234808"/>
                  </a:lnTo>
                  <a:lnTo>
                    <a:pt x="525659" y="226981"/>
                  </a:lnTo>
                  <a:lnTo>
                    <a:pt x="534301" y="219154"/>
                  </a:lnTo>
                  <a:lnTo>
                    <a:pt x="542943" y="211327"/>
                  </a:lnTo>
                  <a:lnTo>
                    <a:pt x="551585" y="203500"/>
                  </a:lnTo>
                  <a:lnTo>
                    <a:pt x="560227" y="195673"/>
                  </a:lnTo>
                  <a:lnTo>
                    <a:pt x="568869" y="187846"/>
                  </a:lnTo>
                  <a:lnTo>
                    <a:pt x="577511" y="180019"/>
                  </a:lnTo>
                  <a:lnTo>
                    <a:pt x="586153" y="172192"/>
                  </a:lnTo>
                  <a:lnTo>
                    <a:pt x="594795" y="164365"/>
                  </a:lnTo>
                  <a:lnTo>
                    <a:pt x="603437" y="156538"/>
                  </a:lnTo>
                  <a:lnTo>
                    <a:pt x="612079" y="148711"/>
                  </a:lnTo>
                  <a:lnTo>
                    <a:pt x="620721" y="140884"/>
                  </a:lnTo>
                  <a:lnTo>
                    <a:pt x="629363" y="133057"/>
                  </a:lnTo>
                  <a:lnTo>
                    <a:pt x="638005" y="125231"/>
                  </a:lnTo>
                  <a:lnTo>
                    <a:pt x="646646" y="117404"/>
                  </a:lnTo>
                  <a:lnTo>
                    <a:pt x="655288" y="109577"/>
                  </a:lnTo>
                  <a:lnTo>
                    <a:pt x="663930" y="101750"/>
                  </a:lnTo>
                  <a:lnTo>
                    <a:pt x="672572" y="93923"/>
                  </a:lnTo>
                  <a:lnTo>
                    <a:pt x="681214" y="86096"/>
                  </a:lnTo>
                  <a:lnTo>
                    <a:pt x="689856" y="78269"/>
                  </a:lnTo>
                  <a:lnTo>
                    <a:pt x="698498" y="70442"/>
                  </a:lnTo>
                  <a:lnTo>
                    <a:pt x="707140" y="62615"/>
                  </a:lnTo>
                  <a:lnTo>
                    <a:pt x="715782" y="54788"/>
                  </a:lnTo>
                  <a:lnTo>
                    <a:pt x="724424" y="46961"/>
                  </a:lnTo>
                  <a:lnTo>
                    <a:pt x="733066" y="39134"/>
                  </a:lnTo>
                  <a:lnTo>
                    <a:pt x="741708" y="31307"/>
                  </a:lnTo>
                  <a:lnTo>
                    <a:pt x="750350" y="23480"/>
                  </a:lnTo>
                  <a:lnTo>
                    <a:pt x="758992" y="15653"/>
                  </a:lnTo>
                  <a:lnTo>
                    <a:pt x="767634" y="7826"/>
                  </a:lnTo>
                  <a:lnTo>
                    <a:pt x="776276" y="0"/>
                  </a:lnTo>
                  <a:lnTo>
                    <a:pt x="776276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135200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264829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290754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368532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377174" y="4408137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383186" y="4405507"/>
              <a:ext cx="41360" cy="4136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390372" y="4878298"/>
              <a:ext cx="44272" cy="442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397092" y="4402129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405523" y="4401918"/>
              <a:ext cx="48538" cy="4853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414376" y="4402129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422100" y="4401212"/>
              <a:ext cx="49951" cy="499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430180" y="4875769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438821" y="4967800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448356" y="4925856"/>
              <a:ext cx="49291" cy="492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455860" y="4400404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465015" y="4400917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472060" y="4981192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481559" y="4400177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489429" y="4399405"/>
              <a:ext cx="53565" cy="535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497238" y="4398572"/>
              <a:ext cx="55231" cy="552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506160" y="4963561"/>
              <a:ext cx="54670" cy="5467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514951" y="4950566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525241" y="4400649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533303" y="4898217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542053" y="4400177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550921" y="4869946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559229" y="4810340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566727" y="4903728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574949" y="4398505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584667" y="4802488"/>
              <a:ext cx="53212" cy="532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593400" y="4854414"/>
              <a:ext cx="53028" cy="530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602335" y="4399965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610249" y="4852551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618433" y="4795881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625820" y="4888969"/>
              <a:ext cx="57324" cy="573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635007" y="4864669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644219" y="4398640"/>
              <a:ext cx="55095" cy="5509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52233" y="4398012"/>
              <a:ext cx="56351" cy="563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660142" y="4762950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70742" y="4795089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678045" y="4397898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686214" y="4834403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695501" y="4680720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705310" y="4662016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712904" y="4787195"/>
              <a:ext cx="55996" cy="559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722282" y="4755976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731964" y="4649791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740606" y="4399965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748602" y="4655262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758841" y="4590936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767938" y="4401372"/>
              <a:ext cx="49631" cy="49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774700" y="4688185"/>
              <a:ext cx="53391" cy="533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783170" y="4685701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791418" y="4627106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808088" y="4693212"/>
              <a:ext cx="55750" cy="55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815466" y="4595563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825840" y="4598975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832795" y="4557543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841437" y="4595967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850884" y="4538254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858586" y="4396959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866616" y="4628810"/>
              <a:ext cx="59681" cy="5968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876488" y="4549415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884978" y="4545609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893243" y="4585131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902625" y="4618943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911267" y="4397788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919080" y="4526098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927902" y="4486640"/>
              <a:ext cx="58097" cy="580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36684" y="4454132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945945" y="4474596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953310" y="4603013"/>
              <a:ext cx="59132" cy="5913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961832" y="4534857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971252" y="4505189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979618" y="4397003"/>
              <a:ext cx="58368" cy="5836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988001" y="4466858"/>
              <a:ext cx="58885" cy="5888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997131" y="4418893"/>
              <a:ext cx="57911" cy="5791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007046" y="4436229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016184" y="4399001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023401" y="4511276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032095" y="4375122"/>
              <a:ext cx="57118" cy="5711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040156" y="4510229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056553" y="4391660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065696" y="4433537"/>
              <a:ext cx="59051" cy="590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073134" y="4393730"/>
              <a:ext cx="61458" cy="614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081934" y="4381781"/>
              <a:ext cx="61143" cy="61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090909" y="4391566"/>
              <a:ext cx="60477" cy="604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099836" y="4329461"/>
              <a:ext cx="59906" cy="599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116975" y="4300826"/>
              <a:ext cx="60196" cy="601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125689" y="4391509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134153" y="4304606"/>
              <a:ext cx="60408" cy="6040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142058" y="4399291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150759" y="4326746"/>
              <a:ext cx="61763" cy="617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159431" y="4344607"/>
              <a:ext cx="61703" cy="6170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168617" y="4276408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177688" y="4341371"/>
              <a:ext cx="59756" cy="5975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186523" y="4291584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193822" y="4218079"/>
              <a:ext cx="62057" cy="620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203118" y="4395273"/>
              <a:ext cx="60750" cy="60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212819" y="4396872"/>
              <a:ext cx="58631" cy="58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219835" y="4331605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229654" y="4256901"/>
              <a:ext cx="59528" cy="595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238034" y="4293898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247700" y="4397185"/>
              <a:ext cx="58004" cy="5800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254936" y="4395779"/>
              <a:ext cx="60817" cy="608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263679" y="4243287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272287" y="4211001"/>
              <a:ext cx="60683" cy="60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281545" y="4315167"/>
              <a:ext cx="59450" cy="594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289886" y="4316700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298868" y="4301261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309384" y="4240813"/>
              <a:ext cx="55624" cy="556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314610" y="4164008"/>
              <a:ext cx="62455" cy="624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324454" y="4292076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334359" y="4150237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342363" y="4263768"/>
              <a:ext cx="58801" cy="588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4110040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4110040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4110040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4110040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4110040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4110040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4110040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136996" y="5279359"/>
              <a:ext cx="779210" cy="721510"/>
            </a:xfrm>
            <a:custGeom>
              <a:avLst/>
              <a:pathLst>
                <a:path w="779210" h="721510">
                  <a:moveTo>
                    <a:pt x="0" y="721510"/>
                  </a:moveTo>
                  <a:lnTo>
                    <a:pt x="1435" y="720228"/>
                  </a:lnTo>
                  <a:lnTo>
                    <a:pt x="10077" y="712503"/>
                  </a:lnTo>
                  <a:lnTo>
                    <a:pt x="18719" y="704772"/>
                  </a:lnTo>
                  <a:lnTo>
                    <a:pt x="27361" y="697033"/>
                  </a:lnTo>
                  <a:lnTo>
                    <a:pt x="36003" y="689288"/>
                  </a:lnTo>
                  <a:lnTo>
                    <a:pt x="44645" y="681536"/>
                  </a:lnTo>
                  <a:lnTo>
                    <a:pt x="53287" y="673777"/>
                  </a:lnTo>
                  <a:lnTo>
                    <a:pt x="61929" y="666011"/>
                  </a:lnTo>
                  <a:lnTo>
                    <a:pt x="70570" y="658238"/>
                  </a:lnTo>
                  <a:lnTo>
                    <a:pt x="79212" y="650457"/>
                  </a:lnTo>
                  <a:lnTo>
                    <a:pt x="87854" y="642670"/>
                  </a:lnTo>
                  <a:lnTo>
                    <a:pt x="96496" y="634876"/>
                  </a:lnTo>
                  <a:lnTo>
                    <a:pt x="105138" y="627074"/>
                  </a:lnTo>
                  <a:lnTo>
                    <a:pt x="113780" y="619266"/>
                  </a:lnTo>
                  <a:lnTo>
                    <a:pt x="122422" y="611450"/>
                  </a:lnTo>
                  <a:lnTo>
                    <a:pt x="131064" y="603627"/>
                  </a:lnTo>
                  <a:lnTo>
                    <a:pt x="139706" y="595797"/>
                  </a:lnTo>
                  <a:lnTo>
                    <a:pt x="148348" y="587959"/>
                  </a:lnTo>
                  <a:lnTo>
                    <a:pt x="156990" y="580115"/>
                  </a:lnTo>
                  <a:lnTo>
                    <a:pt x="165632" y="572263"/>
                  </a:lnTo>
                  <a:lnTo>
                    <a:pt x="174274" y="564405"/>
                  </a:lnTo>
                  <a:lnTo>
                    <a:pt x="182916" y="556539"/>
                  </a:lnTo>
                  <a:lnTo>
                    <a:pt x="191558" y="548666"/>
                  </a:lnTo>
                  <a:lnTo>
                    <a:pt x="200200" y="540786"/>
                  </a:lnTo>
                  <a:lnTo>
                    <a:pt x="208842" y="532899"/>
                  </a:lnTo>
                  <a:lnTo>
                    <a:pt x="217483" y="525005"/>
                  </a:lnTo>
                  <a:lnTo>
                    <a:pt x="226125" y="517104"/>
                  </a:lnTo>
                  <a:lnTo>
                    <a:pt x="234767" y="509196"/>
                  </a:lnTo>
                  <a:lnTo>
                    <a:pt x="243409" y="501281"/>
                  </a:lnTo>
                  <a:lnTo>
                    <a:pt x="252051" y="493360"/>
                  </a:lnTo>
                  <a:lnTo>
                    <a:pt x="260693" y="485431"/>
                  </a:lnTo>
                  <a:lnTo>
                    <a:pt x="269335" y="477496"/>
                  </a:lnTo>
                  <a:lnTo>
                    <a:pt x="277977" y="469554"/>
                  </a:lnTo>
                  <a:lnTo>
                    <a:pt x="286619" y="461606"/>
                  </a:lnTo>
                  <a:lnTo>
                    <a:pt x="295261" y="453651"/>
                  </a:lnTo>
                  <a:lnTo>
                    <a:pt x="303903" y="445689"/>
                  </a:lnTo>
                  <a:lnTo>
                    <a:pt x="312545" y="437721"/>
                  </a:lnTo>
                  <a:lnTo>
                    <a:pt x="321187" y="429747"/>
                  </a:lnTo>
                  <a:lnTo>
                    <a:pt x="329829" y="421766"/>
                  </a:lnTo>
                  <a:lnTo>
                    <a:pt x="338471" y="413779"/>
                  </a:lnTo>
                  <a:lnTo>
                    <a:pt x="347113" y="405786"/>
                  </a:lnTo>
                  <a:lnTo>
                    <a:pt x="355755" y="397787"/>
                  </a:lnTo>
                  <a:lnTo>
                    <a:pt x="364396" y="389782"/>
                  </a:lnTo>
                  <a:lnTo>
                    <a:pt x="373038" y="381771"/>
                  </a:lnTo>
                  <a:lnTo>
                    <a:pt x="381680" y="373754"/>
                  </a:lnTo>
                  <a:lnTo>
                    <a:pt x="390322" y="365731"/>
                  </a:lnTo>
                  <a:lnTo>
                    <a:pt x="398964" y="357702"/>
                  </a:lnTo>
                  <a:lnTo>
                    <a:pt x="407606" y="349668"/>
                  </a:lnTo>
                  <a:lnTo>
                    <a:pt x="416248" y="341628"/>
                  </a:lnTo>
                  <a:lnTo>
                    <a:pt x="424890" y="333583"/>
                  </a:lnTo>
                  <a:lnTo>
                    <a:pt x="433532" y="325533"/>
                  </a:lnTo>
                  <a:lnTo>
                    <a:pt x="442174" y="317477"/>
                  </a:lnTo>
                  <a:lnTo>
                    <a:pt x="450816" y="309416"/>
                  </a:lnTo>
                  <a:lnTo>
                    <a:pt x="459458" y="301349"/>
                  </a:lnTo>
                  <a:lnTo>
                    <a:pt x="468100" y="293278"/>
                  </a:lnTo>
                  <a:lnTo>
                    <a:pt x="476742" y="285202"/>
                  </a:lnTo>
                  <a:lnTo>
                    <a:pt x="485384" y="277121"/>
                  </a:lnTo>
                  <a:lnTo>
                    <a:pt x="494026" y="269035"/>
                  </a:lnTo>
                  <a:lnTo>
                    <a:pt x="502668" y="260944"/>
                  </a:lnTo>
                  <a:lnTo>
                    <a:pt x="511309" y="252849"/>
                  </a:lnTo>
                  <a:lnTo>
                    <a:pt x="519951" y="244749"/>
                  </a:lnTo>
                  <a:lnTo>
                    <a:pt x="528593" y="236645"/>
                  </a:lnTo>
                  <a:lnTo>
                    <a:pt x="537235" y="228536"/>
                  </a:lnTo>
                  <a:lnTo>
                    <a:pt x="545877" y="220423"/>
                  </a:lnTo>
                  <a:lnTo>
                    <a:pt x="554519" y="212305"/>
                  </a:lnTo>
                  <a:lnTo>
                    <a:pt x="563161" y="204184"/>
                  </a:lnTo>
                  <a:lnTo>
                    <a:pt x="571803" y="196058"/>
                  </a:lnTo>
                  <a:lnTo>
                    <a:pt x="580445" y="187929"/>
                  </a:lnTo>
                  <a:lnTo>
                    <a:pt x="589087" y="179795"/>
                  </a:lnTo>
                  <a:lnTo>
                    <a:pt x="597729" y="171658"/>
                  </a:lnTo>
                  <a:lnTo>
                    <a:pt x="606371" y="163516"/>
                  </a:lnTo>
                  <a:lnTo>
                    <a:pt x="615013" y="155371"/>
                  </a:lnTo>
                  <a:lnTo>
                    <a:pt x="623655" y="147223"/>
                  </a:lnTo>
                  <a:lnTo>
                    <a:pt x="632297" y="139071"/>
                  </a:lnTo>
                  <a:lnTo>
                    <a:pt x="640939" y="130915"/>
                  </a:lnTo>
                  <a:lnTo>
                    <a:pt x="649580" y="122756"/>
                  </a:lnTo>
                  <a:lnTo>
                    <a:pt x="658222" y="114593"/>
                  </a:lnTo>
                  <a:lnTo>
                    <a:pt x="666864" y="106428"/>
                  </a:lnTo>
                  <a:lnTo>
                    <a:pt x="675506" y="98259"/>
                  </a:lnTo>
                  <a:lnTo>
                    <a:pt x="684148" y="90086"/>
                  </a:lnTo>
                  <a:lnTo>
                    <a:pt x="692790" y="81911"/>
                  </a:lnTo>
                  <a:lnTo>
                    <a:pt x="701432" y="73733"/>
                  </a:lnTo>
                  <a:lnTo>
                    <a:pt x="710074" y="65551"/>
                  </a:lnTo>
                  <a:lnTo>
                    <a:pt x="718716" y="57367"/>
                  </a:lnTo>
                  <a:lnTo>
                    <a:pt x="727358" y="49180"/>
                  </a:lnTo>
                  <a:lnTo>
                    <a:pt x="736000" y="40990"/>
                  </a:lnTo>
                  <a:lnTo>
                    <a:pt x="744642" y="32797"/>
                  </a:lnTo>
                  <a:lnTo>
                    <a:pt x="753284" y="24602"/>
                  </a:lnTo>
                  <a:lnTo>
                    <a:pt x="761926" y="16404"/>
                  </a:lnTo>
                  <a:lnTo>
                    <a:pt x="770568" y="8203"/>
                  </a:lnTo>
                  <a:lnTo>
                    <a:pt x="779210" y="0"/>
                  </a:lnTo>
                  <a:lnTo>
                    <a:pt x="779210" y="112216"/>
                  </a:lnTo>
                  <a:lnTo>
                    <a:pt x="770568" y="119666"/>
                  </a:lnTo>
                  <a:lnTo>
                    <a:pt x="761926" y="127119"/>
                  </a:lnTo>
                  <a:lnTo>
                    <a:pt x="753284" y="134575"/>
                  </a:lnTo>
                  <a:lnTo>
                    <a:pt x="744642" y="142033"/>
                  </a:lnTo>
                  <a:lnTo>
                    <a:pt x="736000" y="149495"/>
                  </a:lnTo>
                  <a:lnTo>
                    <a:pt x="727358" y="156958"/>
                  </a:lnTo>
                  <a:lnTo>
                    <a:pt x="718716" y="164425"/>
                  </a:lnTo>
                  <a:lnTo>
                    <a:pt x="710074" y="171895"/>
                  </a:lnTo>
                  <a:lnTo>
                    <a:pt x="701432" y="179367"/>
                  </a:lnTo>
                  <a:lnTo>
                    <a:pt x="692790" y="186843"/>
                  </a:lnTo>
                  <a:lnTo>
                    <a:pt x="684148" y="194321"/>
                  </a:lnTo>
                  <a:lnTo>
                    <a:pt x="675506" y="201803"/>
                  </a:lnTo>
                  <a:lnTo>
                    <a:pt x="666864" y="209288"/>
                  </a:lnTo>
                  <a:lnTo>
                    <a:pt x="658222" y="216776"/>
                  </a:lnTo>
                  <a:lnTo>
                    <a:pt x="649580" y="224267"/>
                  </a:lnTo>
                  <a:lnTo>
                    <a:pt x="640939" y="231762"/>
                  </a:lnTo>
                  <a:lnTo>
                    <a:pt x="632297" y="239260"/>
                  </a:lnTo>
                  <a:lnTo>
                    <a:pt x="623655" y="246762"/>
                  </a:lnTo>
                  <a:lnTo>
                    <a:pt x="615013" y="254267"/>
                  </a:lnTo>
                  <a:lnTo>
                    <a:pt x="606371" y="261776"/>
                  </a:lnTo>
                  <a:lnTo>
                    <a:pt x="597729" y="269289"/>
                  </a:lnTo>
                  <a:lnTo>
                    <a:pt x="589087" y="276805"/>
                  </a:lnTo>
                  <a:lnTo>
                    <a:pt x="580445" y="284326"/>
                  </a:lnTo>
                  <a:lnTo>
                    <a:pt x="571803" y="291850"/>
                  </a:lnTo>
                  <a:lnTo>
                    <a:pt x="563161" y="299378"/>
                  </a:lnTo>
                  <a:lnTo>
                    <a:pt x="554519" y="306911"/>
                  </a:lnTo>
                  <a:lnTo>
                    <a:pt x="545877" y="314447"/>
                  </a:lnTo>
                  <a:lnTo>
                    <a:pt x="537235" y="321988"/>
                  </a:lnTo>
                  <a:lnTo>
                    <a:pt x="528593" y="329533"/>
                  </a:lnTo>
                  <a:lnTo>
                    <a:pt x="519951" y="337083"/>
                  </a:lnTo>
                  <a:lnTo>
                    <a:pt x="511309" y="344637"/>
                  </a:lnTo>
                  <a:lnTo>
                    <a:pt x="502668" y="352195"/>
                  </a:lnTo>
                  <a:lnTo>
                    <a:pt x="494026" y="359758"/>
                  </a:lnTo>
                  <a:lnTo>
                    <a:pt x="485384" y="367326"/>
                  </a:lnTo>
                  <a:lnTo>
                    <a:pt x="476742" y="374899"/>
                  </a:lnTo>
                  <a:lnTo>
                    <a:pt x="468100" y="382477"/>
                  </a:lnTo>
                  <a:lnTo>
                    <a:pt x="459458" y="390059"/>
                  </a:lnTo>
                  <a:lnTo>
                    <a:pt x="450816" y="397647"/>
                  </a:lnTo>
                  <a:lnTo>
                    <a:pt x="442174" y="405240"/>
                  </a:lnTo>
                  <a:lnTo>
                    <a:pt x="433532" y="412838"/>
                  </a:lnTo>
                  <a:lnTo>
                    <a:pt x="424890" y="420441"/>
                  </a:lnTo>
                  <a:lnTo>
                    <a:pt x="416248" y="428050"/>
                  </a:lnTo>
                  <a:lnTo>
                    <a:pt x="407606" y="435664"/>
                  </a:lnTo>
                  <a:lnTo>
                    <a:pt x="398964" y="443283"/>
                  </a:lnTo>
                  <a:lnTo>
                    <a:pt x="390322" y="450909"/>
                  </a:lnTo>
                  <a:lnTo>
                    <a:pt x="381680" y="458540"/>
                  </a:lnTo>
                  <a:lnTo>
                    <a:pt x="373038" y="466177"/>
                  </a:lnTo>
                  <a:lnTo>
                    <a:pt x="364396" y="473819"/>
                  </a:lnTo>
                  <a:lnTo>
                    <a:pt x="355755" y="481468"/>
                  </a:lnTo>
                  <a:lnTo>
                    <a:pt x="347113" y="489123"/>
                  </a:lnTo>
                  <a:lnTo>
                    <a:pt x="338471" y="496783"/>
                  </a:lnTo>
                  <a:lnTo>
                    <a:pt x="329829" y="504450"/>
                  </a:lnTo>
                  <a:lnTo>
                    <a:pt x="321187" y="512124"/>
                  </a:lnTo>
                  <a:lnTo>
                    <a:pt x="312545" y="519803"/>
                  </a:lnTo>
                  <a:lnTo>
                    <a:pt x="303903" y="527489"/>
                  </a:lnTo>
                  <a:lnTo>
                    <a:pt x="295261" y="535181"/>
                  </a:lnTo>
                  <a:lnTo>
                    <a:pt x="286619" y="542880"/>
                  </a:lnTo>
                  <a:lnTo>
                    <a:pt x="277977" y="550586"/>
                  </a:lnTo>
                  <a:lnTo>
                    <a:pt x="269335" y="558298"/>
                  </a:lnTo>
                  <a:lnTo>
                    <a:pt x="260693" y="566016"/>
                  </a:lnTo>
                  <a:lnTo>
                    <a:pt x="252051" y="573742"/>
                  </a:lnTo>
                  <a:lnTo>
                    <a:pt x="243409" y="581474"/>
                  </a:lnTo>
                  <a:lnTo>
                    <a:pt x="234767" y="589213"/>
                  </a:lnTo>
                  <a:lnTo>
                    <a:pt x="226125" y="596959"/>
                  </a:lnTo>
                  <a:lnTo>
                    <a:pt x="217483" y="604712"/>
                  </a:lnTo>
                  <a:lnTo>
                    <a:pt x="208842" y="612472"/>
                  </a:lnTo>
                  <a:lnTo>
                    <a:pt x="200200" y="620239"/>
                  </a:lnTo>
                  <a:lnTo>
                    <a:pt x="191558" y="628013"/>
                  </a:lnTo>
                  <a:lnTo>
                    <a:pt x="182916" y="635794"/>
                  </a:lnTo>
                  <a:lnTo>
                    <a:pt x="174274" y="643582"/>
                  </a:lnTo>
                  <a:lnTo>
                    <a:pt x="165632" y="651377"/>
                  </a:lnTo>
                  <a:lnTo>
                    <a:pt x="156990" y="659179"/>
                  </a:lnTo>
                  <a:lnTo>
                    <a:pt x="148348" y="666989"/>
                  </a:lnTo>
                  <a:lnTo>
                    <a:pt x="139706" y="674805"/>
                  </a:lnTo>
                  <a:lnTo>
                    <a:pt x="131064" y="682629"/>
                  </a:lnTo>
                  <a:lnTo>
                    <a:pt x="122422" y="690460"/>
                  </a:lnTo>
                  <a:lnTo>
                    <a:pt x="113780" y="698298"/>
                  </a:lnTo>
                  <a:lnTo>
                    <a:pt x="105138" y="706143"/>
                  </a:lnTo>
                  <a:lnTo>
                    <a:pt x="96496" y="713996"/>
                  </a:lnTo>
                  <a:lnTo>
                    <a:pt x="88234" y="721510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5136996" y="5279359"/>
              <a:ext cx="779210" cy="721510"/>
            </a:xfrm>
            <a:custGeom>
              <a:avLst/>
              <a:pathLst>
                <a:path w="779210" h="721510">
                  <a:moveTo>
                    <a:pt x="0" y="721510"/>
                  </a:moveTo>
                  <a:lnTo>
                    <a:pt x="1435" y="720228"/>
                  </a:lnTo>
                  <a:lnTo>
                    <a:pt x="10077" y="712503"/>
                  </a:lnTo>
                  <a:lnTo>
                    <a:pt x="18719" y="704772"/>
                  </a:lnTo>
                  <a:lnTo>
                    <a:pt x="27361" y="697033"/>
                  </a:lnTo>
                  <a:lnTo>
                    <a:pt x="36003" y="689288"/>
                  </a:lnTo>
                  <a:lnTo>
                    <a:pt x="44645" y="681536"/>
                  </a:lnTo>
                  <a:lnTo>
                    <a:pt x="53287" y="673777"/>
                  </a:lnTo>
                  <a:lnTo>
                    <a:pt x="61929" y="666011"/>
                  </a:lnTo>
                  <a:lnTo>
                    <a:pt x="70570" y="658238"/>
                  </a:lnTo>
                  <a:lnTo>
                    <a:pt x="79212" y="650457"/>
                  </a:lnTo>
                  <a:lnTo>
                    <a:pt x="87854" y="642670"/>
                  </a:lnTo>
                  <a:lnTo>
                    <a:pt x="96496" y="634876"/>
                  </a:lnTo>
                  <a:lnTo>
                    <a:pt x="105138" y="627074"/>
                  </a:lnTo>
                  <a:lnTo>
                    <a:pt x="113780" y="619266"/>
                  </a:lnTo>
                  <a:lnTo>
                    <a:pt x="122422" y="611450"/>
                  </a:lnTo>
                  <a:lnTo>
                    <a:pt x="131064" y="603627"/>
                  </a:lnTo>
                  <a:lnTo>
                    <a:pt x="139706" y="595797"/>
                  </a:lnTo>
                  <a:lnTo>
                    <a:pt x="148348" y="587959"/>
                  </a:lnTo>
                  <a:lnTo>
                    <a:pt x="156990" y="580115"/>
                  </a:lnTo>
                  <a:lnTo>
                    <a:pt x="165632" y="572263"/>
                  </a:lnTo>
                  <a:lnTo>
                    <a:pt x="174274" y="564405"/>
                  </a:lnTo>
                  <a:lnTo>
                    <a:pt x="182916" y="556539"/>
                  </a:lnTo>
                  <a:lnTo>
                    <a:pt x="191558" y="548666"/>
                  </a:lnTo>
                  <a:lnTo>
                    <a:pt x="200200" y="540786"/>
                  </a:lnTo>
                  <a:lnTo>
                    <a:pt x="208842" y="532899"/>
                  </a:lnTo>
                  <a:lnTo>
                    <a:pt x="217483" y="525005"/>
                  </a:lnTo>
                  <a:lnTo>
                    <a:pt x="226125" y="517104"/>
                  </a:lnTo>
                  <a:lnTo>
                    <a:pt x="234767" y="509196"/>
                  </a:lnTo>
                  <a:lnTo>
                    <a:pt x="243409" y="501281"/>
                  </a:lnTo>
                  <a:lnTo>
                    <a:pt x="252051" y="493360"/>
                  </a:lnTo>
                  <a:lnTo>
                    <a:pt x="260693" y="485431"/>
                  </a:lnTo>
                  <a:lnTo>
                    <a:pt x="269335" y="477496"/>
                  </a:lnTo>
                  <a:lnTo>
                    <a:pt x="277977" y="469554"/>
                  </a:lnTo>
                  <a:lnTo>
                    <a:pt x="286619" y="461606"/>
                  </a:lnTo>
                  <a:lnTo>
                    <a:pt x="295261" y="453651"/>
                  </a:lnTo>
                  <a:lnTo>
                    <a:pt x="303903" y="445689"/>
                  </a:lnTo>
                  <a:lnTo>
                    <a:pt x="312545" y="437721"/>
                  </a:lnTo>
                  <a:lnTo>
                    <a:pt x="321187" y="429747"/>
                  </a:lnTo>
                  <a:lnTo>
                    <a:pt x="329829" y="421766"/>
                  </a:lnTo>
                  <a:lnTo>
                    <a:pt x="338471" y="413779"/>
                  </a:lnTo>
                  <a:lnTo>
                    <a:pt x="347113" y="405786"/>
                  </a:lnTo>
                  <a:lnTo>
                    <a:pt x="355755" y="397787"/>
                  </a:lnTo>
                  <a:lnTo>
                    <a:pt x="364396" y="389782"/>
                  </a:lnTo>
                  <a:lnTo>
                    <a:pt x="373038" y="381771"/>
                  </a:lnTo>
                  <a:lnTo>
                    <a:pt x="381680" y="373754"/>
                  </a:lnTo>
                  <a:lnTo>
                    <a:pt x="390322" y="365731"/>
                  </a:lnTo>
                  <a:lnTo>
                    <a:pt x="398964" y="357702"/>
                  </a:lnTo>
                  <a:lnTo>
                    <a:pt x="407606" y="349668"/>
                  </a:lnTo>
                  <a:lnTo>
                    <a:pt x="416248" y="341628"/>
                  </a:lnTo>
                  <a:lnTo>
                    <a:pt x="424890" y="333583"/>
                  </a:lnTo>
                  <a:lnTo>
                    <a:pt x="433532" y="325533"/>
                  </a:lnTo>
                  <a:lnTo>
                    <a:pt x="442174" y="317477"/>
                  </a:lnTo>
                  <a:lnTo>
                    <a:pt x="450816" y="309416"/>
                  </a:lnTo>
                  <a:lnTo>
                    <a:pt x="459458" y="301349"/>
                  </a:lnTo>
                  <a:lnTo>
                    <a:pt x="468100" y="293278"/>
                  </a:lnTo>
                  <a:lnTo>
                    <a:pt x="476742" y="285202"/>
                  </a:lnTo>
                  <a:lnTo>
                    <a:pt x="485384" y="277121"/>
                  </a:lnTo>
                  <a:lnTo>
                    <a:pt x="494026" y="269035"/>
                  </a:lnTo>
                  <a:lnTo>
                    <a:pt x="502668" y="260944"/>
                  </a:lnTo>
                  <a:lnTo>
                    <a:pt x="511309" y="252849"/>
                  </a:lnTo>
                  <a:lnTo>
                    <a:pt x="519951" y="244749"/>
                  </a:lnTo>
                  <a:lnTo>
                    <a:pt x="528593" y="236645"/>
                  </a:lnTo>
                  <a:lnTo>
                    <a:pt x="537235" y="228536"/>
                  </a:lnTo>
                  <a:lnTo>
                    <a:pt x="545877" y="220423"/>
                  </a:lnTo>
                  <a:lnTo>
                    <a:pt x="554519" y="212305"/>
                  </a:lnTo>
                  <a:lnTo>
                    <a:pt x="563161" y="204184"/>
                  </a:lnTo>
                  <a:lnTo>
                    <a:pt x="571803" y="196058"/>
                  </a:lnTo>
                  <a:lnTo>
                    <a:pt x="580445" y="187929"/>
                  </a:lnTo>
                  <a:lnTo>
                    <a:pt x="589087" y="179795"/>
                  </a:lnTo>
                  <a:lnTo>
                    <a:pt x="597729" y="171658"/>
                  </a:lnTo>
                  <a:lnTo>
                    <a:pt x="606371" y="163516"/>
                  </a:lnTo>
                  <a:lnTo>
                    <a:pt x="615013" y="155371"/>
                  </a:lnTo>
                  <a:lnTo>
                    <a:pt x="623655" y="147223"/>
                  </a:lnTo>
                  <a:lnTo>
                    <a:pt x="632297" y="139071"/>
                  </a:lnTo>
                  <a:lnTo>
                    <a:pt x="640939" y="130915"/>
                  </a:lnTo>
                  <a:lnTo>
                    <a:pt x="649580" y="122756"/>
                  </a:lnTo>
                  <a:lnTo>
                    <a:pt x="658222" y="114593"/>
                  </a:lnTo>
                  <a:lnTo>
                    <a:pt x="666864" y="106428"/>
                  </a:lnTo>
                  <a:lnTo>
                    <a:pt x="675506" y="98259"/>
                  </a:lnTo>
                  <a:lnTo>
                    <a:pt x="684148" y="90086"/>
                  </a:lnTo>
                  <a:lnTo>
                    <a:pt x="692790" y="81911"/>
                  </a:lnTo>
                  <a:lnTo>
                    <a:pt x="701432" y="73733"/>
                  </a:lnTo>
                  <a:lnTo>
                    <a:pt x="710074" y="65551"/>
                  </a:lnTo>
                  <a:lnTo>
                    <a:pt x="718716" y="57367"/>
                  </a:lnTo>
                  <a:lnTo>
                    <a:pt x="727358" y="49180"/>
                  </a:lnTo>
                  <a:lnTo>
                    <a:pt x="736000" y="40990"/>
                  </a:lnTo>
                  <a:lnTo>
                    <a:pt x="744642" y="32797"/>
                  </a:lnTo>
                  <a:lnTo>
                    <a:pt x="753284" y="24602"/>
                  </a:lnTo>
                  <a:lnTo>
                    <a:pt x="761926" y="16404"/>
                  </a:lnTo>
                  <a:lnTo>
                    <a:pt x="770568" y="8203"/>
                  </a:lnTo>
                  <a:lnTo>
                    <a:pt x="779210" y="0"/>
                  </a:lnTo>
                  <a:lnTo>
                    <a:pt x="7792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5225231" y="5391575"/>
              <a:ext cx="690975" cy="609294"/>
            </a:xfrm>
            <a:custGeom>
              <a:avLst/>
              <a:pathLst>
                <a:path w="690975" h="609294">
                  <a:moveTo>
                    <a:pt x="690975" y="0"/>
                  </a:moveTo>
                  <a:lnTo>
                    <a:pt x="690975" y="0"/>
                  </a:lnTo>
                  <a:lnTo>
                    <a:pt x="682333" y="7450"/>
                  </a:lnTo>
                  <a:lnTo>
                    <a:pt x="673691" y="14903"/>
                  </a:lnTo>
                  <a:lnTo>
                    <a:pt x="665049" y="22359"/>
                  </a:lnTo>
                  <a:lnTo>
                    <a:pt x="656407" y="29817"/>
                  </a:lnTo>
                  <a:lnTo>
                    <a:pt x="647765" y="37279"/>
                  </a:lnTo>
                  <a:lnTo>
                    <a:pt x="639123" y="44742"/>
                  </a:lnTo>
                  <a:lnTo>
                    <a:pt x="630481" y="52209"/>
                  </a:lnTo>
                  <a:lnTo>
                    <a:pt x="621840" y="59679"/>
                  </a:lnTo>
                  <a:lnTo>
                    <a:pt x="613198" y="67151"/>
                  </a:lnTo>
                  <a:lnTo>
                    <a:pt x="604556" y="74627"/>
                  </a:lnTo>
                  <a:lnTo>
                    <a:pt x="595914" y="82105"/>
                  </a:lnTo>
                  <a:lnTo>
                    <a:pt x="587272" y="89587"/>
                  </a:lnTo>
                  <a:lnTo>
                    <a:pt x="578630" y="97072"/>
                  </a:lnTo>
                  <a:lnTo>
                    <a:pt x="569988" y="104560"/>
                  </a:lnTo>
                  <a:lnTo>
                    <a:pt x="561346" y="112051"/>
                  </a:lnTo>
                  <a:lnTo>
                    <a:pt x="552704" y="119546"/>
                  </a:lnTo>
                  <a:lnTo>
                    <a:pt x="544062" y="127044"/>
                  </a:lnTo>
                  <a:lnTo>
                    <a:pt x="535420" y="134546"/>
                  </a:lnTo>
                  <a:lnTo>
                    <a:pt x="526778" y="142051"/>
                  </a:lnTo>
                  <a:lnTo>
                    <a:pt x="518136" y="149560"/>
                  </a:lnTo>
                  <a:lnTo>
                    <a:pt x="509494" y="157073"/>
                  </a:lnTo>
                  <a:lnTo>
                    <a:pt x="500852" y="164589"/>
                  </a:lnTo>
                  <a:lnTo>
                    <a:pt x="492210" y="172110"/>
                  </a:lnTo>
                  <a:lnTo>
                    <a:pt x="483568" y="179634"/>
                  </a:lnTo>
                  <a:lnTo>
                    <a:pt x="474927" y="187162"/>
                  </a:lnTo>
                  <a:lnTo>
                    <a:pt x="466285" y="194695"/>
                  </a:lnTo>
                  <a:lnTo>
                    <a:pt x="457643" y="202231"/>
                  </a:lnTo>
                  <a:lnTo>
                    <a:pt x="449001" y="209772"/>
                  </a:lnTo>
                  <a:lnTo>
                    <a:pt x="440359" y="217317"/>
                  </a:lnTo>
                  <a:lnTo>
                    <a:pt x="431717" y="224866"/>
                  </a:lnTo>
                  <a:lnTo>
                    <a:pt x="423075" y="232420"/>
                  </a:lnTo>
                  <a:lnTo>
                    <a:pt x="414433" y="239979"/>
                  </a:lnTo>
                  <a:lnTo>
                    <a:pt x="405791" y="247542"/>
                  </a:lnTo>
                  <a:lnTo>
                    <a:pt x="397149" y="255110"/>
                  </a:lnTo>
                  <a:lnTo>
                    <a:pt x="388507" y="262683"/>
                  </a:lnTo>
                  <a:lnTo>
                    <a:pt x="379865" y="270260"/>
                  </a:lnTo>
                  <a:lnTo>
                    <a:pt x="371223" y="277843"/>
                  </a:lnTo>
                  <a:lnTo>
                    <a:pt x="362581" y="285431"/>
                  </a:lnTo>
                  <a:lnTo>
                    <a:pt x="353939" y="293023"/>
                  </a:lnTo>
                  <a:lnTo>
                    <a:pt x="345297" y="300621"/>
                  </a:lnTo>
                  <a:lnTo>
                    <a:pt x="336655" y="308225"/>
                  </a:lnTo>
                  <a:lnTo>
                    <a:pt x="328014" y="315833"/>
                  </a:lnTo>
                  <a:lnTo>
                    <a:pt x="319372" y="323448"/>
                  </a:lnTo>
                  <a:lnTo>
                    <a:pt x="310730" y="331067"/>
                  </a:lnTo>
                  <a:lnTo>
                    <a:pt x="302088" y="338693"/>
                  </a:lnTo>
                  <a:lnTo>
                    <a:pt x="293446" y="346324"/>
                  </a:lnTo>
                  <a:lnTo>
                    <a:pt x="284804" y="353961"/>
                  </a:lnTo>
                  <a:lnTo>
                    <a:pt x="276162" y="361603"/>
                  </a:lnTo>
                  <a:lnTo>
                    <a:pt x="267520" y="369252"/>
                  </a:lnTo>
                  <a:lnTo>
                    <a:pt x="258878" y="376907"/>
                  </a:lnTo>
                  <a:lnTo>
                    <a:pt x="250236" y="384567"/>
                  </a:lnTo>
                  <a:lnTo>
                    <a:pt x="241594" y="392234"/>
                  </a:lnTo>
                  <a:lnTo>
                    <a:pt x="232952" y="399908"/>
                  </a:lnTo>
                  <a:lnTo>
                    <a:pt x="224310" y="407587"/>
                  </a:lnTo>
                  <a:lnTo>
                    <a:pt x="215668" y="415273"/>
                  </a:lnTo>
                  <a:lnTo>
                    <a:pt x="207026" y="422965"/>
                  </a:lnTo>
                  <a:lnTo>
                    <a:pt x="198384" y="430664"/>
                  </a:lnTo>
                  <a:lnTo>
                    <a:pt x="189742" y="438369"/>
                  </a:lnTo>
                  <a:lnTo>
                    <a:pt x="181101" y="446081"/>
                  </a:lnTo>
                  <a:lnTo>
                    <a:pt x="172459" y="453800"/>
                  </a:lnTo>
                  <a:lnTo>
                    <a:pt x="163817" y="461526"/>
                  </a:lnTo>
                  <a:lnTo>
                    <a:pt x="155175" y="469258"/>
                  </a:lnTo>
                  <a:lnTo>
                    <a:pt x="146533" y="476997"/>
                  </a:lnTo>
                  <a:lnTo>
                    <a:pt x="137891" y="484743"/>
                  </a:lnTo>
                  <a:lnTo>
                    <a:pt x="129249" y="492496"/>
                  </a:lnTo>
                  <a:lnTo>
                    <a:pt x="120607" y="500256"/>
                  </a:lnTo>
                  <a:lnTo>
                    <a:pt x="111965" y="508023"/>
                  </a:lnTo>
                  <a:lnTo>
                    <a:pt x="103323" y="515797"/>
                  </a:lnTo>
                  <a:lnTo>
                    <a:pt x="94681" y="523578"/>
                  </a:lnTo>
                  <a:lnTo>
                    <a:pt x="86039" y="531366"/>
                  </a:lnTo>
                  <a:lnTo>
                    <a:pt x="77397" y="539161"/>
                  </a:lnTo>
                  <a:lnTo>
                    <a:pt x="68755" y="546963"/>
                  </a:lnTo>
                  <a:lnTo>
                    <a:pt x="60113" y="554773"/>
                  </a:lnTo>
                  <a:lnTo>
                    <a:pt x="51471" y="562589"/>
                  </a:lnTo>
                  <a:lnTo>
                    <a:pt x="42830" y="570413"/>
                  </a:lnTo>
                  <a:lnTo>
                    <a:pt x="34188" y="578244"/>
                  </a:lnTo>
                  <a:lnTo>
                    <a:pt x="25546" y="586082"/>
                  </a:lnTo>
                  <a:lnTo>
                    <a:pt x="16904" y="593927"/>
                  </a:lnTo>
                  <a:lnTo>
                    <a:pt x="8262" y="601780"/>
                  </a:lnTo>
                  <a:lnTo>
                    <a:pt x="0" y="6092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5181517" y="5335467"/>
              <a:ext cx="734689" cy="665402"/>
            </a:xfrm>
            <a:custGeom>
              <a:avLst/>
              <a:pathLst>
                <a:path w="734689" h="665402">
                  <a:moveTo>
                    <a:pt x="0" y="665402"/>
                  </a:moveTo>
                  <a:lnTo>
                    <a:pt x="124" y="665289"/>
                  </a:lnTo>
                  <a:lnTo>
                    <a:pt x="8766" y="657462"/>
                  </a:lnTo>
                  <a:lnTo>
                    <a:pt x="17408" y="649635"/>
                  </a:lnTo>
                  <a:lnTo>
                    <a:pt x="26050" y="641808"/>
                  </a:lnTo>
                  <a:lnTo>
                    <a:pt x="34692" y="633982"/>
                  </a:lnTo>
                  <a:lnTo>
                    <a:pt x="43333" y="626155"/>
                  </a:lnTo>
                  <a:lnTo>
                    <a:pt x="51975" y="618328"/>
                  </a:lnTo>
                  <a:lnTo>
                    <a:pt x="60617" y="610501"/>
                  </a:lnTo>
                  <a:lnTo>
                    <a:pt x="69259" y="602674"/>
                  </a:lnTo>
                  <a:lnTo>
                    <a:pt x="77901" y="594847"/>
                  </a:lnTo>
                  <a:lnTo>
                    <a:pt x="86543" y="587020"/>
                  </a:lnTo>
                  <a:lnTo>
                    <a:pt x="95185" y="579193"/>
                  </a:lnTo>
                  <a:lnTo>
                    <a:pt x="103827" y="571366"/>
                  </a:lnTo>
                  <a:lnTo>
                    <a:pt x="112469" y="563539"/>
                  </a:lnTo>
                  <a:lnTo>
                    <a:pt x="121111" y="555712"/>
                  </a:lnTo>
                  <a:lnTo>
                    <a:pt x="129753" y="547885"/>
                  </a:lnTo>
                  <a:lnTo>
                    <a:pt x="138395" y="540058"/>
                  </a:lnTo>
                  <a:lnTo>
                    <a:pt x="147037" y="532231"/>
                  </a:lnTo>
                  <a:lnTo>
                    <a:pt x="155679" y="524404"/>
                  </a:lnTo>
                  <a:lnTo>
                    <a:pt x="164321" y="516577"/>
                  </a:lnTo>
                  <a:lnTo>
                    <a:pt x="172963" y="508751"/>
                  </a:lnTo>
                  <a:lnTo>
                    <a:pt x="181605" y="500924"/>
                  </a:lnTo>
                  <a:lnTo>
                    <a:pt x="190246" y="493097"/>
                  </a:lnTo>
                  <a:lnTo>
                    <a:pt x="198888" y="485270"/>
                  </a:lnTo>
                  <a:lnTo>
                    <a:pt x="207530" y="477443"/>
                  </a:lnTo>
                  <a:lnTo>
                    <a:pt x="216172" y="469616"/>
                  </a:lnTo>
                  <a:lnTo>
                    <a:pt x="224814" y="461789"/>
                  </a:lnTo>
                  <a:lnTo>
                    <a:pt x="233456" y="453962"/>
                  </a:lnTo>
                  <a:lnTo>
                    <a:pt x="242098" y="446135"/>
                  </a:lnTo>
                  <a:lnTo>
                    <a:pt x="250740" y="438308"/>
                  </a:lnTo>
                  <a:lnTo>
                    <a:pt x="259382" y="430481"/>
                  </a:lnTo>
                  <a:lnTo>
                    <a:pt x="268024" y="422654"/>
                  </a:lnTo>
                  <a:lnTo>
                    <a:pt x="276666" y="414827"/>
                  </a:lnTo>
                  <a:lnTo>
                    <a:pt x="285308" y="407000"/>
                  </a:lnTo>
                  <a:lnTo>
                    <a:pt x="293950" y="399173"/>
                  </a:lnTo>
                  <a:lnTo>
                    <a:pt x="302592" y="391346"/>
                  </a:lnTo>
                  <a:lnTo>
                    <a:pt x="311234" y="383520"/>
                  </a:lnTo>
                  <a:lnTo>
                    <a:pt x="319876" y="375693"/>
                  </a:lnTo>
                  <a:lnTo>
                    <a:pt x="328518" y="367866"/>
                  </a:lnTo>
                  <a:lnTo>
                    <a:pt x="337159" y="360039"/>
                  </a:lnTo>
                  <a:lnTo>
                    <a:pt x="345801" y="352212"/>
                  </a:lnTo>
                  <a:lnTo>
                    <a:pt x="354443" y="344385"/>
                  </a:lnTo>
                  <a:lnTo>
                    <a:pt x="363085" y="336558"/>
                  </a:lnTo>
                  <a:lnTo>
                    <a:pt x="371727" y="328731"/>
                  </a:lnTo>
                  <a:lnTo>
                    <a:pt x="380369" y="320904"/>
                  </a:lnTo>
                  <a:lnTo>
                    <a:pt x="389011" y="313077"/>
                  </a:lnTo>
                  <a:lnTo>
                    <a:pt x="397653" y="305250"/>
                  </a:lnTo>
                  <a:lnTo>
                    <a:pt x="406295" y="297423"/>
                  </a:lnTo>
                  <a:lnTo>
                    <a:pt x="414937" y="289596"/>
                  </a:lnTo>
                  <a:lnTo>
                    <a:pt x="423579" y="281769"/>
                  </a:lnTo>
                  <a:lnTo>
                    <a:pt x="432221" y="273942"/>
                  </a:lnTo>
                  <a:lnTo>
                    <a:pt x="440863" y="266115"/>
                  </a:lnTo>
                  <a:lnTo>
                    <a:pt x="449505" y="258288"/>
                  </a:lnTo>
                  <a:lnTo>
                    <a:pt x="458147" y="250462"/>
                  </a:lnTo>
                  <a:lnTo>
                    <a:pt x="466789" y="242635"/>
                  </a:lnTo>
                  <a:lnTo>
                    <a:pt x="475430" y="234808"/>
                  </a:lnTo>
                  <a:lnTo>
                    <a:pt x="484072" y="226981"/>
                  </a:lnTo>
                  <a:lnTo>
                    <a:pt x="492714" y="219154"/>
                  </a:lnTo>
                  <a:lnTo>
                    <a:pt x="501356" y="211327"/>
                  </a:lnTo>
                  <a:lnTo>
                    <a:pt x="509998" y="203500"/>
                  </a:lnTo>
                  <a:lnTo>
                    <a:pt x="518640" y="195673"/>
                  </a:lnTo>
                  <a:lnTo>
                    <a:pt x="527282" y="187846"/>
                  </a:lnTo>
                  <a:lnTo>
                    <a:pt x="535924" y="180019"/>
                  </a:lnTo>
                  <a:lnTo>
                    <a:pt x="544566" y="172192"/>
                  </a:lnTo>
                  <a:lnTo>
                    <a:pt x="553208" y="164365"/>
                  </a:lnTo>
                  <a:lnTo>
                    <a:pt x="561850" y="156538"/>
                  </a:lnTo>
                  <a:lnTo>
                    <a:pt x="570492" y="148711"/>
                  </a:lnTo>
                  <a:lnTo>
                    <a:pt x="579134" y="140884"/>
                  </a:lnTo>
                  <a:lnTo>
                    <a:pt x="587776" y="133057"/>
                  </a:lnTo>
                  <a:lnTo>
                    <a:pt x="596418" y="125231"/>
                  </a:lnTo>
                  <a:lnTo>
                    <a:pt x="605060" y="117404"/>
                  </a:lnTo>
                  <a:lnTo>
                    <a:pt x="613702" y="109577"/>
                  </a:lnTo>
                  <a:lnTo>
                    <a:pt x="622343" y="101750"/>
                  </a:lnTo>
                  <a:lnTo>
                    <a:pt x="630985" y="93923"/>
                  </a:lnTo>
                  <a:lnTo>
                    <a:pt x="639627" y="86096"/>
                  </a:lnTo>
                  <a:lnTo>
                    <a:pt x="648269" y="78269"/>
                  </a:lnTo>
                  <a:lnTo>
                    <a:pt x="656911" y="70442"/>
                  </a:lnTo>
                  <a:lnTo>
                    <a:pt x="665553" y="62615"/>
                  </a:lnTo>
                  <a:lnTo>
                    <a:pt x="674195" y="54788"/>
                  </a:lnTo>
                  <a:lnTo>
                    <a:pt x="682837" y="46961"/>
                  </a:lnTo>
                  <a:lnTo>
                    <a:pt x="691479" y="39134"/>
                  </a:lnTo>
                  <a:lnTo>
                    <a:pt x="700121" y="31307"/>
                  </a:lnTo>
                  <a:lnTo>
                    <a:pt x="708763" y="23480"/>
                  </a:lnTo>
                  <a:lnTo>
                    <a:pt x="717405" y="15653"/>
                  </a:lnTo>
                  <a:lnTo>
                    <a:pt x="726047" y="7826"/>
                  </a:lnTo>
                  <a:lnTo>
                    <a:pt x="734689" y="0"/>
                  </a:lnTo>
                  <a:lnTo>
                    <a:pt x="734689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123928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157630" y="5979323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175780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182509" y="5978277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218123" y="5979323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243459" y="5978733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262199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282112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295311" y="5978733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308038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322693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333964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339977" y="5980190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363613" y="5977900"/>
              <a:ext cx="45939" cy="45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377174" y="5982819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381273" y="5978277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389216" y="5977578"/>
              <a:ext cx="46583" cy="465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396686" y="5976406"/>
              <a:ext cx="48928" cy="4892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405523" y="5976601"/>
              <a:ext cx="48538" cy="485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411172" y="5973608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420209" y="5974002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428687" y="5973839"/>
              <a:ext cx="54061" cy="540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436362" y="5972871"/>
              <a:ext cx="55996" cy="559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446135" y="5974002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454308" y="5973534"/>
              <a:ext cx="54670" cy="546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464275" y="5974859"/>
              <a:ext cx="52021" cy="520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471818" y="5973760"/>
              <a:ext cx="54218" cy="5421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480308" y="5973608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488596" y="5973254"/>
              <a:ext cx="55231" cy="552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497592" y="5973608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503054" y="5970428"/>
              <a:ext cx="60883" cy="608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512039" y="5970771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521464" y="5971554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528630" y="5970079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537965" y="5970771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546133" y="5970298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554743" y="5970266"/>
              <a:ext cx="61207" cy="612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564423" y="5971303"/>
              <a:ext cx="59132" cy="591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572358" y="5970596"/>
              <a:ext cx="60546" cy="605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582044" y="5971641"/>
              <a:ext cx="58457" cy="584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589094" y="5970048"/>
              <a:ext cx="61642" cy="61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597858" y="5970171"/>
              <a:ext cx="61396" cy="613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606141" y="5969812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614783" y="5969812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624493" y="5970880"/>
              <a:ext cx="59979" cy="599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631322" y="5969067"/>
              <a:ext cx="63604" cy="6360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640651" y="5969755"/>
              <a:ext cx="62230" cy="62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648343" y="5968804"/>
              <a:ext cx="64131" cy="64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657527" y="5969346"/>
              <a:ext cx="63047" cy="630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667351" y="5970528"/>
              <a:ext cx="60683" cy="606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674199" y="5968735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682256" y="5968149"/>
              <a:ext cx="65441" cy="654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691647" y="5968898"/>
              <a:ext cx="63943" cy="639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700763" y="5969372"/>
              <a:ext cx="62994" cy="629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709051" y="5969019"/>
              <a:ext cx="63702" cy="637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718784" y="5970109"/>
              <a:ext cx="61520" cy="615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728052" y="5970736"/>
              <a:ext cx="60267" cy="60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736256" y="5970298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745944" y="6155267"/>
              <a:ext cx="59051" cy="590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754465" y="5971223"/>
              <a:ext cx="59293" cy="592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763438" y="5971554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771088" y="5970562"/>
              <a:ext cx="60615" cy="606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779247" y="5970079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787208" y="5969399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802868" y="5967774"/>
              <a:ext cx="66191" cy="661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811286" y="5967550"/>
              <a:ext cx="66639" cy="666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821324" y="5968946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828533" y="5967514"/>
              <a:ext cx="66711" cy="667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837571" y="6086866"/>
              <a:ext cx="65921" cy="659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846748" y="5968444"/>
              <a:ext cx="64851" cy="648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854874" y="6133772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864010" y="6114915"/>
              <a:ext cx="64894" cy="648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872739" y="5968510"/>
              <a:ext cx="64720" cy="647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882270" y="5969399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889249" y="5967736"/>
              <a:ext cx="66267" cy="66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898913" y="5968758"/>
              <a:ext cx="64224" cy="64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907463" y="5968666"/>
              <a:ext cx="64407" cy="644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915487" y="5968048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924792" y="5968712"/>
              <a:ext cx="64316" cy="643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932913" y="5968190"/>
              <a:ext cx="65359" cy="65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942099" y="5968735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949325" y="5967318"/>
              <a:ext cx="67103" cy="6710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958656" y="5968008"/>
              <a:ext cx="65724" cy="65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968118" y="5968827"/>
              <a:ext cx="64084" cy="640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975861" y="5967929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984744" y="5968170"/>
              <a:ext cx="65400" cy="654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994383" y="5969167"/>
              <a:ext cx="63405" cy="634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003641" y="5969783"/>
              <a:ext cx="62173" cy="621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011144" y="5968643"/>
              <a:ext cx="64452" cy="64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019500" y="5968358"/>
              <a:ext cx="65023" cy="650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27732" y="5967948"/>
              <a:ext cx="65842" cy="658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035727" y="5967300"/>
              <a:ext cx="67138" cy="671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052511" y="5966801"/>
              <a:ext cx="68137" cy="6813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061566" y="5967214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069500" y="5966507"/>
              <a:ext cx="68726" cy="687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077380" y="5965744"/>
              <a:ext cx="70251" cy="702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087031" y="5963662"/>
              <a:ext cx="68232" cy="682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095263" y="5966343"/>
              <a:ext cx="69053" cy="690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112817" y="5949455"/>
              <a:ext cx="68512" cy="685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122639" y="5967793"/>
              <a:ext cx="66153" cy="661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29643" y="5966155"/>
              <a:ext cx="69429" cy="694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138399" y="5940757"/>
              <a:ext cx="69199" cy="6919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147557" y="5862169"/>
              <a:ext cx="68169" cy="681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155950" y="5925930"/>
              <a:ext cx="68665" cy="686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165679" y="5898876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174529" y="5967831"/>
              <a:ext cx="66076" cy="660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183960" y="5868416"/>
              <a:ext cx="64497" cy="64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191195" y="5895228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199553" y="5966930"/>
              <a:ext cx="67879" cy="678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208889" y="5967624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217053" y="5822506"/>
              <a:ext cx="67447" cy="674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226400" y="5867754"/>
              <a:ext cx="66038" cy="660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235238" y="5968048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244364" y="5846730"/>
              <a:ext cx="64676" cy="646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251324" y="5966849"/>
              <a:ext cx="68041" cy="68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259715" y="5819441"/>
              <a:ext cx="68543" cy="685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268990" y="5967231"/>
              <a:ext cx="67277" cy="67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277932" y="5967532"/>
              <a:ext cx="66675" cy="666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287030" y="5967988"/>
              <a:ext cx="65763" cy="657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295439" y="5850076"/>
              <a:ext cx="66229" cy="66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305272" y="5821494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312592" y="5849393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321308" y="5745276"/>
              <a:ext cx="66342" cy="663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330280" y="5736558"/>
              <a:ext cx="65684" cy="656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339360" y="5826423"/>
              <a:ext cx="64807" cy="648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352998" y="5690050"/>
              <a:ext cx="54815" cy="548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5985795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5985795" y="264058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5985795" y="24217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5985795" y="22213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5985795" y="20208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5985795" y="18020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5985795" y="159111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908325" y="2037180"/>
              <a:ext cx="883636" cy="814325"/>
            </a:xfrm>
            <a:custGeom>
              <a:avLst/>
              <a:pathLst>
                <a:path w="883636" h="814325">
                  <a:moveTo>
                    <a:pt x="0" y="814325"/>
                  </a:moveTo>
                  <a:lnTo>
                    <a:pt x="2158" y="812416"/>
                  </a:lnTo>
                  <a:lnTo>
                    <a:pt x="10800" y="804768"/>
                  </a:lnTo>
                  <a:lnTo>
                    <a:pt x="19442" y="797114"/>
                  </a:lnTo>
                  <a:lnTo>
                    <a:pt x="28083" y="789454"/>
                  </a:lnTo>
                  <a:lnTo>
                    <a:pt x="36725" y="781788"/>
                  </a:lnTo>
                  <a:lnTo>
                    <a:pt x="45367" y="774116"/>
                  </a:lnTo>
                  <a:lnTo>
                    <a:pt x="54009" y="766437"/>
                  </a:lnTo>
                  <a:lnTo>
                    <a:pt x="62651" y="758752"/>
                  </a:lnTo>
                  <a:lnTo>
                    <a:pt x="71293" y="751060"/>
                  </a:lnTo>
                  <a:lnTo>
                    <a:pt x="79935" y="743362"/>
                  </a:lnTo>
                  <a:lnTo>
                    <a:pt x="88577" y="735657"/>
                  </a:lnTo>
                  <a:lnTo>
                    <a:pt x="97219" y="727946"/>
                  </a:lnTo>
                  <a:lnTo>
                    <a:pt x="105861" y="720228"/>
                  </a:lnTo>
                  <a:lnTo>
                    <a:pt x="114503" y="712503"/>
                  </a:lnTo>
                  <a:lnTo>
                    <a:pt x="123145" y="704772"/>
                  </a:lnTo>
                  <a:lnTo>
                    <a:pt x="131787" y="697033"/>
                  </a:lnTo>
                  <a:lnTo>
                    <a:pt x="140429" y="689288"/>
                  </a:lnTo>
                  <a:lnTo>
                    <a:pt x="149071" y="681536"/>
                  </a:lnTo>
                  <a:lnTo>
                    <a:pt x="157713" y="673777"/>
                  </a:lnTo>
                  <a:lnTo>
                    <a:pt x="166355" y="666011"/>
                  </a:lnTo>
                  <a:lnTo>
                    <a:pt x="174996" y="658238"/>
                  </a:lnTo>
                  <a:lnTo>
                    <a:pt x="183638" y="650457"/>
                  </a:lnTo>
                  <a:lnTo>
                    <a:pt x="192280" y="642670"/>
                  </a:lnTo>
                  <a:lnTo>
                    <a:pt x="200922" y="634876"/>
                  </a:lnTo>
                  <a:lnTo>
                    <a:pt x="209564" y="627074"/>
                  </a:lnTo>
                  <a:lnTo>
                    <a:pt x="218206" y="619266"/>
                  </a:lnTo>
                  <a:lnTo>
                    <a:pt x="226848" y="611450"/>
                  </a:lnTo>
                  <a:lnTo>
                    <a:pt x="235490" y="603627"/>
                  </a:lnTo>
                  <a:lnTo>
                    <a:pt x="244132" y="595797"/>
                  </a:lnTo>
                  <a:lnTo>
                    <a:pt x="252774" y="587959"/>
                  </a:lnTo>
                  <a:lnTo>
                    <a:pt x="261416" y="580115"/>
                  </a:lnTo>
                  <a:lnTo>
                    <a:pt x="270058" y="572263"/>
                  </a:lnTo>
                  <a:lnTo>
                    <a:pt x="278700" y="564405"/>
                  </a:lnTo>
                  <a:lnTo>
                    <a:pt x="287342" y="556539"/>
                  </a:lnTo>
                  <a:lnTo>
                    <a:pt x="295984" y="548666"/>
                  </a:lnTo>
                  <a:lnTo>
                    <a:pt x="304626" y="540786"/>
                  </a:lnTo>
                  <a:lnTo>
                    <a:pt x="313268" y="532899"/>
                  </a:lnTo>
                  <a:lnTo>
                    <a:pt x="321909" y="525005"/>
                  </a:lnTo>
                  <a:lnTo>
                    <a:pt x="330551" y="517104"/>
                  </a:lnTo>
                  <a:lnTo>
                    <a:pt x="339193" y="509196"/>
                  </a:lnTo>
                  <a:lnTo>
                    <a:pt x="347835" y="501281"/>
                  </a:lnTo>
                  <a:lnTo>
                    <a:pt x="356477" y="493360"/>
                  </a:lnTo>
                  <a:lnTo>
                    <a:pt x="365119" y="485431"/>
                  </a:lnTo>
                  <a:lnTo>
                    <a:pt x="373761" y="477496"/>
                  </a:lnTo>
                  <a:lnTo>
                    <a:pt x="382403" y="469554"/>
                  </a:lnTo>
                  <a:lnTo>
                    <a:pt x="391045" y="461606"/>
                  </a:lnTo>
                  <a:lnTo>
                    <a:pt x="399687" y="453651"/>
                  </a:lnTo>
                  <a:lnTo>
                    <a:pt x="408329" y="445689"/>
                  </a:lnTo>
                  <a:lnTo>
                    <a:pt x="416971" y="437721"/>
                  </a:lnTo>
                  <a:lnTo>
                    <a:pt x="425613" y="429747"/>
                  </a:lnTo>
                  <a:lnTo>
                    <a:pt x="434255" y="421766"/>
                  </a:lnTo>
                  <a:lnTo>
                    <a:pt x="442897" y="413779"/>
                  </a:lnTo>
                  <a:lnTo>
                    <a:pt x="451539" y="405786"/>
                  </a:lnTo>
                  <a:lnTo>
                    <a:pt x="460181" y="397787"/>
                  </a:lnTo>
                  <a:lnTo>
                    <a:pt x="468822" y="389782"/>
                  </a:lnTo>
                  <a:lnTo>
                    <a:pt x="477464" y="381771"/>
                  </a:lnTo>
                  <a:lnTo>
                    <a:pt x="486106" y="373754"/>
                  </a:lnTo>
                  <a:lnTo>
                    <a:pt x="494748" y="365731"/>
                  </a:lnTo>
                  <a:lnTo>
                    <a:pt x="503390" y="357702"/>
                  </a:lnTo>
                  <a:lnTo>
                    <a:pt x="512032" y="349668"/>
                  </a:lnTo>
                  <a:lnTo>
                    <a:pt x="520674" y="341628"/>
                  </a:lnTo>
                  <a:lnTo>
                    <a:pt x="529316" y="333583"/>
                  </a:lnTo>
                  <a:lnTo>
                    <a:pt x="537958" y="325533"/>
                  </a:lnTo>
                  <a:lnTo>
                    <a:pt x="546600" y="317477"/>
                  </a:lnTo>
                  <a:lnTo>
                    <a:pt x="555242" y="309416"/>
                  </a:lnTo>
                  <a:lnTo>
                    <a:pt x="563884" y="301349"/>
                  </a:lnTo>
                  <a:lnTo>
                    <a:pt x="572526" y="293278"/>
                  </a:lnTo>
                  <a:lnTo>
                    <a:pt x="581168" y="285202"/>
                  </a:lnTo>
                  <a:lnTo>
                    <a:pt x="589810" y="277121"/>
                  </a:lnTo>
                  <a:lnTo>
                    <a:pt x="598452" y="269035"/>
                  </a:lnTo>
                  <a:lnTo>
                    <a:pt x="607094" y="260944"/>
                  </a:lnTo>
                  <a:lnTo>
                    <a:pt x="615735" y="252849"/>
                  </a:lnTo>
                  <a:lnTo>
                    <a:pt x="624377" y="244749"/>
                  </a:lnTo>
                  <a:lnTo>
                    <a:pt x="633019" y="236645"/>
                  </a:lnTo>
                  <a:lnTo>
                    <a:pt x="641661" y="228536"/>
                  </a:lnTo>
                  <a:lnTo>
                    <a:pt x="650303" y="220423"/>
                  </a:lnTo>
                  <a:lnTo>
                    <a:pt x="658945" y="212305"/>
                  </a:lnTo>
                  <a:lnTo>
                    <a:pt x="667587" y="204184"/>
                  </a:lnTo>
                  <a:lnTo>
                    <a:pt x="676229" y="196058"/>
                  </a:lnTo>
                  <a:lnTo>
                    <a:pt x="684871" y="187929"/>
                  </a:lnTo>
                  <a:lnTo>
                    <a:pt x="693513" y="179795"/>
                  </a:lnTo>
                  <a:lnTo>
                    <a:pt x="702155" y="171658"/>
                  </a:lnTo>
                  <a:lnTo>
                    <a:pt x="710797" y="163516"/>
                  </a:lnTo>
                  <a:lnTo>
                    <a:pt x="719439" y="155371"/>
                  </a:lnTo>
                  <a:lnTo>
                    <a:pt x="728081" y="147223"/>
                  </a:lnTo>
                  <a:lnTo>
                    <a:pt x="736723" y="139071"/>
                  </a:lnTo>
                  <a:lnTo>
                    <a:pt x="745365" y="130915"/>
                  </a:lnTo>
                  <a:lnTo>
                    <a:pt x="754007" y="122756"/>
                  </a:lnTo>
                  <a:lnTo>
                    <a:pt x="762648" y="114593"/>
                  </a:lnTo>
                  <a:lnTo>
                    <a:pt x="771290" y="106428"/>
                  </a:lnTo>
                  <a:lnTo>
                    <a:pt x="779932" y="98259"/>
                  </a:lnTo>
                  <a:lnTo>
                    <a:pt x="788574" y="90086"/>
                  </a:lnTo>
                  <a:lnTo>
                    <a:pt x="797216" y="81911"/>
                  </a:lnTo>
                  <a:lnTo>
                    <a:pt x="805858" y="73733"/>
                  </a:lnTo>
                  <a:lnTo>
                    <a:pt x="814500" y="65551"/>
                  </a:lnTo>
                  <a:lnTo>
                    <a:pt x="823142" y="57367"/>
                  </a:lnTo>
                  <a:lnTo>
                    <a:pt x="831784" y="49180"/>
                  </a:lnTo>
                  <a:lnTo>
                    <a:pt x="840426" y="40990"/>
                  </a:lnTo>
                  <a:lnTo>
                    <a:pt x="849068" y="32797"/>
                  </a:lnTo>
                  <a:lnTo>
                    <a:pt x="857710" y="24602"/>
                  </a:lnTo>
                  <a:lnTo>
                    <a:pt x="866352" y="16404"/>
                  </a:lnTo>
                  <a:lnTo>
                    <a:pt x="874994" y="8203"/>
                  </a:lnTo>
                  <a:lnTo>
                    <a:pt x="883636" y="0"/>
                  </a:lnTo>
                  <a:lnTo>
                    <a:pt x="883636" y="112216"/>
                  </a:lnTo>
                  <a:lnTo>
                    <a:pt x="874994" y="119666"/>
                  </a:lnTo>
                  <a:lnTo>
                    <a:pt x="866352" y="127119"/>
                  </a:lnTo>
                  <a:lnTo>
                    <a:pt x="857710" y="134575"/>
                  </a:lnTo>
                  <a:lnTo>
                    <a:pt x="849068" y="142033"/>
                  </a:lnTo>
                  <a:lnTo>
                    <a:pt x="840426" y="149495"/>
                  </a:lnTo>
                  <a:lnTo>
                    <a:pt x="831784" y="156958"/>
                  </a:lnTo>
                  <a:lnTo>
                    <a:pt x="823142" y="164425"/>
                  </a:lnTo>
                  <a:lnTo>
                    <a:pt x="814500" y="171895"/>
                  </a:lnTo>
                  <a:lnTo>
                    <a:pt x="805858" y="179367"/>
                  </a:lnTo>
                  <a:lnTo>
                    <a:pt x="797216" y="186843"/>
                  </a:lnTo>
                  <a:lnTo>
                    <a:pt x="788574" y="194321"/>
                  </a:lnTo>
                  <a:lnTo>
                    <a:pt x="779932" y="201803"/>
                  </a:lnTo>
                  <a:lnTo>
                    <a:pt x="771290" y="209288"/>
                  </a:lnTo>
                  <a:lnTo>
                    <a:pt x="762648" y="216776"/>
                  </a:lnTo>
                  <a:lnTo>
                    <a:pt x="754007" y="224267"/>
                  </a:lnTo>
                  <a:lnTo>
                    <a:pt x="745365" y="231762"/>
                  </a:lnTo>
                  <a:lnTo>
                    <a:pt x="736723" y="239260"/>
                  </a:lnTo>
                  <a:lnTo>
                    <a:pt x="728081" y="246762"/>
                  </a:lnTo>
                  <a:lnTo>
                    <a:pt x="719439" y="254267"/>
                  </a:lnTo>
                  <a:lnTo>
                    <a:pt x="710797" y="261776"/>
                  </a:lnTo>
                  <a:lnTo>
                    <a:pt x="702155" y="269289"/>
                  </a:lnTo>
                  <a:lnTo>
                    <a:pt x="693513" y="276805"/>
                  </a:lnTo>
                  <a:lnTo>
                    <a:pt x="684871" y="284326"/>
                  </a:lnTo>
                  <a:lnTo>
                    <a:pt x="676229" y="291850"/>
                  </a:lnTo>
                  <a:lnTo>
                    <a:pt x="667587" y="299378"/>
                  </a:lnTo>
                  <a:lnTo>
                    <a:pt x="658945" y="306911"/>
                  </a:lnTo>
                  <a:lnTo>
                    <a:pt x="650303" y="314447"/>
                  </a:lnTo>
                  <a:lnTo>
                    <a:pt x="641661" y="321988"/>
                  </a:lnTo>
                  <a:lnTo>
                    <a:pt x="633019" y="329533"/>
                  </a:lnTo>
                  <a:lnTo>
                    <a:pt x="624377" y="337083"/>
                  </a:lnTo>
                  <a:lnTo>
                    <a:pt x="615735" y="344637"/>
                  </a:lnTo>
                  <a:lnTo>
                    <a:pt x="607094" y="352195"/>
                  </a:lnTo>
                  <a:lnTo>
                    <a:pt x="598452" y="359758"/>
                  </a:lnTo>
                  <a:lnTo>
                    <a:pt x="589810" y="367326"/>
                  </a:lnTo>
                  <a:lnTo>
                    <a:pt x="581168" y="374899"/>
                  </a:lnTo>
                  <a:lnTo>
                    <a:pt x="572526" y="382477"/>
                  </a:lnTo>
                  <a:lnTo>
                    <a:pt x="563884" y="390059"/>
                  </a:lnTo>
                  <a:lnTo>
                    <a:pt x="555242" y="397647"/>
                  </a:lnTo>
                  <a:lnTo>
                    <a:pt x="546600" y="405240"/>
                  </a:lnTo>
                  <a:lnTo>
                    <a:pt x="537958" y="412838"/>
                  </a:lnTo>
                  <a:lnTo>
                    <a:pt x="529316" y="420441"/>
                  </a:lnTo>
                  <a:lnTo>
                    <a:pt x="520674" y="428050"/>
                  </a:lnTo>
                  <a:lnTo>
                    <a:pt x="512032" y="435664"/>
                  </a:lnTo>
                  <a:lnTo>
                    <a:pt x="503390" y="443283"/>
                  </a:lnTo>
                  <a:lnTo>
                    <a:pt x="494748" y="450909"/>
                  </a:lnTo>
                  <a:lnTo>
                    <a:pt x="486106" y="458540"/>
                  </a:lnTo>
                  <a:lnTo>
                    <a:pt x="477464" y="466177"/>
                  </a:lnTo>
                  <a:lnTo>
                    <a:pt x="468822" y="473819"/>
                  </a:lnTo>
                  <a:lnTo>
                    <a:pt x="460181" y="481468"/>
                  </a:lnTo>
                  <a:lnTo>
                    <a:pt x="451539" y="489123"/>
                  </a:lnTo>
                  <a:lnTo>
                    <a:pt x="442897" y="496783"/>
                  </a:lnTo>
                  <a:lnTo>
                    <a:pt x="434255" y="504450"/>
                  </a:lnTo>
                  <a:lnTo>
                    <a:pt x="425613" y="512124"/>
                  </a:lnTo>
                  <a:lnTo>
                    <a:pt x="416971" y="519803"/>
                  </a:lnTo>
                  <a:lnTo>
                    <a:pt x="408329" y="527489"/>
                  </a:lnTo>
                  <a:lnTo>
                    <a:pt x="399687" y="535181"/>
                  </a:lnTo>
                  <a:lnTo>
                    <a:pt x="391045" y="542880"/>
                  </a:lnTo>
                  <a:lnTo>
                    <a:pt x="382403" y="550586"/>
                  </a:lnTo>
                  <a:lnTo>
                    <a:pt x="373761" y="558298"/>
                  </a:lnTo>
                  <a:lnTo>
                    <a:pt x="365119" y="566016"/>
                  </a:lnTo>
                  <a:lnTo>
                    <a:pt x="356477" y="573742"/>
                  </a:lnTo>
                  <a:lnTo>
                    <a:pt x="347835" y="581474"/>
                  </a:lnTo>
                  <a:lnTo>
                    <a:pt x="339193" y="589213"/>
                  </a:lnTo>
                  <a:lnTo>
                    <a:pt x="330551" y="596959"/>
                  </a:lnTo>
                  <a:lnTo>
                    <a:pt x="321909" y="604712"/>
                  </a:lnTo>
                  <a:lnTo>
                    <a:pt x="313268" y="612472"/>
                  </a:lnTo>
                  <a:lnTo>
                    <a:pt x="304626" y="620239"/>
                  </a:lnTo>
                  <a:lnTo>
                    <a:pt x="295984" y="628013"/>
                  </a:lnTo>
                  <a:lnTo>
                    <a:pt x="287342" y="635794"/>
                  </a:lnTo>
                  <a:lnTo>
                    <a:pt x="278700" y="643582"/>
                  </a:lnTo>
                  <a:lnTo>
                    <a:pt x="270058" y="651377"/>
                  </a:lnTo>
                  <a:lnTo>
                    <a:pt x="261416" y="659179"/>
                  </a:lnTo>
                  <a:lnTo>
                    <a:pt x="252774" y="666989"/>
                  </a:lnTo>
                  <a:lnTo>
                    <a:pt x="244132" y="674805"/>
                  </a:lnTo>
                  <a:lnTo>
                    <a:pt x="235490" y="682629"/>
                  </a:lnTo>
                  <a:lnTo>
                    <a:pt x="226848" y="690460"/>
                  </a:lnTo>
                  <a:lnTo>
                    <a:pt x="218206" y="698298"/>
                  </a:lnTo>
                  <a:lnTo>
                    <a:pt x="209564" y="706143"/>
                  </a:lnTo>
                  <a:lnTo>
                    <a:pt x="200922" y="713996"/>
                  </a:lnTo>
                  <a:lnTo>
                    <a:pt x="192280" y="721855"/>
                  </a:lnTo>
                  <a:lnTo>
                    <a:pt x="183638" y="729722"/>
                  </a:lnTo>
                  <a:lnTo>
                    <a:pt x="174996" y="737595"/>
                  </a:lnTo>
                  <a:lnTo>
                    <a:pt x="166355" y="745476"/>
                  </a:lnTo>
                  <a:lnTo>
                    <a:pt x="157713" y="753364"/>
                  </a:lnTo>
                  <a:lnTo>
                    <a:pt x="149071" y="761259"/>
                  </a:lnTo>
                  <a:lnTo>
                    <a:pt x="140429" y="769160"/>
                  </a:lnTo>
                  <a:lnTo>
                    <a:pt x="131787" y="777069"/>
                  </a:lnTo>
                  <a:lnTo>
                    <a:pt x="123145" y="784985"/>
                  </a:lnTo>
                  <a:lnTo>
                    <a:pt x="114503" y="792907"/>
                  </a:lnTo>
                  <a:lnTo>
                    <a:pt x="105861" y="800836"/>
                  </a:lnTo>
                  <a:lnTo>
                    <a:pt x="97219" y="808772"/>
                  </a:lnTo>
                  <a:lnTo>
                    <a:pt x="91177" y="814325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908325" y="2037180"/>
              <a:ext cx="883636" cy="814325"/>
            </a:xfrm>
            <a:custGeom>
              <a:avLst/>
              <a:pathLst>
                <a:path w="883636" h="814325">
                  <a:moveTo>
                    <a:pt x="0" y="814325"/>
                  </a:moveTo>
                  <a:lnTo>
                    <a:pt x="2158" y="812416"/>
                  </a:lnTo>
                  <a:lnTo>
                    <a:pt x="10800" y="804768"/>
                  </a:lnTo>
                  <a:lnTo>
                    <a:pt x="19442" y="797114"/>
                  </a:lnTo>
                  <a:lnTo>
                    <a:pt x="28083" y="789454"/>
                  </a:lnTo>
                  <a:lnTo>
                    <a:pt x="36725" y="781788"/>
                  </a:lnTo>
                  <a:lnTo>
                    <a:pt x="45367" y="774116"/>
                  </a:lnTo>
                  <a:lnTo>
                    <a:pt x="54009" y="766437"/>
                  </a:lnTo>
                  <a:lnTo>
                    <a:pt x="62651" y="758752"/>
                  </a:lnTo>
                  <a:lnTo>
                    <a:pt x="71293" y="751060"/>
                  </a:lnTo>
                  <a:lnTo>
                    <a:pt x="79935" y="743362"/>
                  </a:lnTo>
                  <a:lnTo>
                    <a:pt x="88577" y="735657"/>
                  </a:lnTo>
                  <a:lnTo>
                    <a:pt x="97219" y="727946"/>
                  </a:lnTo>
                  <a:lnTo>
                    <a:pt x="105861" y="720228"/>
                  </a:lnTo>
                  <a:lnTo>
                    <a:pt x="114503" y="712503"/>
                  </a:lnTo>
                  <a:lnTo>
                    <a:pt x="123145" y="704772"/>
                  </a:lnTo>
                  <a:lnTo>
                    <a:pt x="131787" y="697033"/>
                  </a:lnTo>
                  <a:lnTo>
                    <a:pt x="140429" y="689288"/>
                  </a:lnTo>
                  <a:lnTo>
                    <a:pt x="149071" y="681536"/>
                  </a:lnTo>
                  <a:lnTo>
                    <a:pt x="157713" y="673777"/>
                  </a:lnTo>
                  <a:lnTo>
                    <a:pt x="166355" y="666011"/>
                  </a:lnTo>
                  <a:lnTo>
                    <a:pt x="174996" y="658238"/>
                  </a:lnTo>
                  <a:lnTo>
                    <a:pt x="183638" y="650457"/>
                  </a:lnTo>
                  <a:lnTo>
                    <a:pt x="192280" y="642670"/>
                  </a:lnTo>
                  <a:lnTo>
                    <a:pt x="200922" y="634876"/>
                  </a:lnTo>
                  <a:lnTo>
                    <a:pt x="209564" y="627074"/>
                  </a:lnTo>
                  <a:lnTo>
                    <a:pt x="218206" y="619266"/>
                  </a:lnTo>
                  <a:lnTo>
                    <a:pt x="226848" y="611450"/>
                  </a:lnTo>
                  <a:lnTo>
                    <a:pt x="235490" y="603627"/>
                  </a:lnTo>
                  <a:lnTo>
                    <a:pt x="244132" y="595797"/>
                  </a:lnTo>
                  <a:lnTo>
                    <a:pt x="252774" y="587959"/>
                  </a:lnTo>
                  <a:lnTo>
                    <a:pt x="261416" y="580115"/>
                  </a:lnTo>
                  <a:lnTo>
                    <a:pt x="270058" y="572263"/>
                  </a:lnTo>
                  <a:lnTo>
                    <a:pt x="278700" y="564405"/>
                  </a:lnTo>
                  <a:lnTo>
                    <a:pt x="287342" y="556539"/>
                  </a:lnTo>
                  <a:lnTo>
                    <a:pt x="295984" y="548666"/>
                  </a:lnTo>
                  <a:lnTo>
                    <a:pt x="304626" y="540786"/>
                  </a:lnTo>
                  <a:lnTo>
                    <a:pt x="313268" y="532899"/>
                  </a:lnTo>
                  <a:lnTo>
                    <a:pt x="321909" y="525005"/>
                  </a:lnTo>
                  <a:lnTo>
                    <a:pt x="330551" y="517104"/>
                  </a:lnTo>
                  <a:lnTo>
                    <a:pt x="339193" y="509196"/>
                  </a:lnTo>
                  <a:lnTo>
                    <a:pt x="347835" y="501281"/>
                  </a:lnTo>
                  <a:lnTo>
                    <a:pt x="356477" y="493360"/>
                  </a:lnTo>
                  <a:lnTo>
                    <a:pt x="365119" y="485431"/>
                  </a:lnTo>
                  <a:lnTo>
                    <a:pt x="373761" y="477496"/>
                  </a:lnTo>
                  <a:lnTo>
                    <a:pt x="382403" y="469554"/>
                  </a:lnTo>
                  <a:lnTo>
                    <a:pt x="391045" y="461606"/>
                  </a:lnTo>
                  <a:lnTo>
                    <a:pt x="399687" y="453651"/>
                  </a:lnTo>
                  <a:lnTo>
                    <a:pt x="408329" y="445689"/>
                  </a:lnTo>
                  <a:lnTo>
                    <a:pt x="416971" y="437721"/>
                  </a:lnTo>
                  <a:lnTo>
                    <a:pt x="425613" y="429747"/>
                  </a:lnTo>
                  <a:lnTo>
                    <a:pt x="434255" y="421766"/>
                  </a:lnTo>
                  <a:lnTo>
                    <a:pt x="442897" y="413779"/>
                  </a:lnTo>
                  <a:lnTo>
                    <a:pt x="451539" y="405786"/>
                  </a:lnTo>
                  <a:lnTo>
                    <a:pt x="460181" y="397787"/>
                  </a:lnTo>
                  <a:lnTo>
                    <a:pt x="468822" y="389782"/>
                  </a:lnTo>
                  <a:lnTo>
                    <a:pt x="477464" y="381771"/>
                  </a:lnTo>
                  <a:lnTo>
                    <a:pt x="486106" y="373754"/>
                  </a:lnTo>
                  <a:lnTo>
                    <a:pt x="494748" y="365731"/>
                  </a:lnTo>
                  <a:lnTo>
                    <a:pt x="503390" y="357702"/>
                  </a:lnTo>
                  <a:lnTo>
                    <a:pt x="512032" y="349668"/>
                  </a:lnTo>
                  <a:lnTo>
                    <a:pt x="520674" y="341628"/>
                  </a:lnTo>
                  <a:lnTo>
                    <a:pt x="529316" y="333583"/>
                  </a:lnTo>
                  <a:lnTo>
                    <a:pt x="537958" y="325533"/>
                  </a:lnTo>
                  <a:lnTo>
                    <a:pt x="546600" y="317477"/>
                  </a:lnTo>
                  <a:lnTo>
                    <a:pt x="555242" y="309416"/>
                  </a:lnTo>
                  <a:lnTo>
                    <a:pt x="563884" y="301349"/>
                  </a:lnTo>
                  <a:lnTo>
                    <a:pt x="572526" y="293278"/>
                  </a:lnTo>
                  <a:lnTo>
                    <a:pt x="581168" y="285202"/>
                  </a:lnTo>
                  <a:lnTo>
                    <a:pt x="589810" y="277121"/>
                  </a:lnTo>
                  <a:lnTo>
                    <a:pt x="598452" y="269035"/>
                  </a:lnTo>
                  <a:lnTo>
                    <a:pt x="607094" y="260944"/>
                  </a:lnTo>
                  <a:lnTo>
                    <a:pt x="615735" y="252849"/>
                  </a:lnTo>
                  <a:lnTo>
                    <a:pt x="624377" y="244749"/>
                  </a:lnTo>
                  <a:lnTo>
                    <a:pt x="633019" y="236645"/>
                  </a:lnTo>
                  <a:lnTo>
                    <a:pt x="641661" y="228536"/>
                  </a:lnTo>
                  <a:lnTo>
                    <a:pt x="650303" y="220423"/>
                  </a:lnTo>
                  <a:lnTo>
                    <a:pt x="658945" y="212305"/>
                  </a:lnTo>
                  <a:lnTo>
                    <a:pt x="667587" y="204184"/>
                  </a:lnTo>
                  <a:lnTo>
                    <a:pt x="676229" y="196058"/>
                  </a:lnTo>
                  <a:lnTo>
                    <a:pt x="684871" y="187929"/>
                  </a:lnTo>
                  <a:lnTo>
                    <a:pt x="693513" y="179795"/>
                  </a:lnTo>
                  <a:lnTo>
                    <a:pt x="702155" y="171658"/>
                  </a:lnTo>
                  <a:lnTo>
                    <a:pt x="710797" y="163516"/>
                  </a:lnTo>
                  <a:lnTo>
                    <a:pt x="719439" y="155371"/>
                  </a:lnTo>
                  <a:lnTo>
                    <a:pt x="728081" y="147223"/>
                  </a:lnTo>
                  <a:lnTo>
                    <a:pt x="736723" y="139071"/>
                  </a:lnTo>
                  <a:lnTo>
                    <a:pt x="745365" y="130915"/>
                  </a:lnTo>
                  <a:lnTo>
                    <a:pt x="754007" y="122756"/>
                  </a:lnTo>
                  <a:lnTo>
                    <a:pt x="762648" y="114593"/>
                  </a:lnTo>
                  <a:lnTo>
                    <a:pt x="771290" y="106428"/>
                  </a:lnTo>
                  <a:lnTo>
                    <a:pt x="779932" y="98259"/>
                  </a:lnTo>
                  <a:lnTo>
                    <a:pt x="788574" y="90086"/>
                  </a:lnTo>
                  <a:lnTo>
                    <a:pt x="797216" y="81911"/>
                  </a:lnTo>
                  <a:lnTo>
                    <a:pt x="805858" y="73733"/>
                  </a:lnTo>
                  <a:lnTo>
                    <a:pt x="814500" y="65551"/>
                  </a:lnTo>
                  <a:lnTo>
                    <a:pt x="823142" y="57367"/>
                  </a:lnTo>
                  <a:lnTo>
                    <a:pt x="831784" y="49180"/>
                  </a:lnTo>
                  <a:lnTo>
                    <a:pt x="840426" y="40990"/>
                  </a:lnTo>
                  <a:lnTo>
                    <a:pt x="849068" y="32797"/>
                  </a:lnTo>
                  <a:lnTo>
                    <a:pt x="857710" y="24602"/>
                  </a:lnTo>
                  <a:lnTo>
                    <a:pt x="866352" y="16404"/>
                  </a:lnTo>
                  <a:lnTo>
                    <a:pt x="874994" y="8203"/>
                  </a:lnTo>
                  <a:lnTo>
                    <a:pt x="883636" y="0"/>
                  </a:lnTo>
                  <a:lnTo>
                    <a:pt x="8836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999503" y="2149396"/>
              <a:ext cx="792458" cy="702109"/>
            </a:xfrm>
            <a:custGeom>
              <a:avLst/>
              <a:pathLst>
                <a:path w="792458" h="702109">
                  <a:moveTo>
                    <a:pt x="792458" y="0"/>
                  </a:moveTo>
                  <a:lnTo>
                    <a:pt x="792458" y="0"/>
                  </a:lnTo>
                  <a:lnTo>
                    <a:pt x="783816" y="7450"/>
                  </a:lnTo>
                  <a:lnTo>
                    <a:pt x="775174" y="14903"/>
                  </a:lnTo>
                  <a:lnTo>
                    <a:pt x="766532" y="22359"/>
                  </a:lnTo>
                  <a:lnTo>
                    <a:pt x="757890" y="29817"/>
                  </a:lnTo>
                  <a:lnTo>
                    <a:pt x="749248" y="37279"/>
                  </a:lnTo>
                  <a:lnTo>
                    <a:pt x="740606" y="44742"/>
                  </a:lnTo>
                  <a:lnTo>
                    <a:pt x="731964" y="52209"/>
                  </a:lnTo>
                  <a:lnTo>
                    <a:pt x="723322" y="59679"/>
                  </a:lnTo>
                  <a:lnTo>
                    <a:pt x="714680" y="67151"/>
                  </a:lnTo>
                  <a:lnTo>
                    <a:pt x="706038" y="74627"/>
                  </a:lnTo>
                  <a:lnTo>
                    <a:pt x="697396" y="82105"/>
                  </a:lnTo>
                  <a:lnTo>
                    <a:pt x="688754" y="89587"/>
                  </a:lnTo>
                  <a:lnTo>
                    <a:pt x="680113" y="97072"/>
                  </a:lnTo>
                  <a:lnTo>
                    <a:pt x="671471" y="104560"/>
                  </a:lnTo>
                  <a:lnTo>
                    <a:pt x="662829" y="112051"/>
                  </a:lnTo>
                  <a:lnTo>
                    <a:pt x="654187" y="119546"/>
                  </a:lnTo>
                  <a:lnTo>
                    <a:pt x="645545" y="127044"/>
                  </a:lnTo>
                  <a:lnTo>
                    <a:pt x="636903" y="134546"/>
                  </a:lnTo>
                  <a:lnTo>
                    <a:pt x="628261" y="142051"/>
                  </a:lnTo>
                  <a:lnTo>
                    <a:pt x="619619" y="149560"/>
                  </a:lnTo>
                  <a:lnTo>
                    <a:pt x="610977" y="157073"/>
                  </a:lnTo>
                  <a:lnTo>
                    <a:pt x="602335" y="164589"/>
                  </a:lnTo>
                  <a:lnTo>
                    <a:pt x="593693" y="172110"/>
                  </a:lnTo>
                  <a:lnTo>
                    <a:pt x="585051" y="179634"/>
                  </a:lnTo>
                  <a:lnTo>
                    <a:pt x="576409" y="187162"/>
                  </a:lnTo>
                  <a:lnTo>
                    <a:pt x="567767" y="194695"/>
                  </a:lnTo>
                  <a:lnTo>
                    <a:pt x="559125" y="202231"/>
                  </a:lnTo>
                  <a:lnTo>
                    <a:pt x="550483" y="209772"/>
                  </a:lnTo>
                  <a:lnTo>
                    <a:pt x="541841" y="217317"/>
                  </a:lnTo>
                  <a:lnTo>
                    <a:pt x="533200" y="224866"/>
                  </a:lnTo>
                  <a:lnTo>
                    <a:pt x="524558" y="232420"/>
                  </a:lnTo>
                  <a:lnTo>
                    <a:pt x="515916" y="239979"/>
                  </a:lnTo>
                  <a:lnTo>
                    <a:pt x="507274" y="247542"/>
                  </a:lnTo>
                  <a:lnTo>
                    <a:pt x="498632" y="255110"/>
                  </a:lnTo>
                  <a:lnTo>
                    <a:pt x="489990" y="262683"/>
                  </a:lnTo>
                  <a:lnTo>
                    <a:pt x="481348" y="270260"/>
                  </a:lnTo>
                  <a:lnTo>
                    <a:pt x="472706" y="277843"/>
                  </a:lnTo>
                  <a:lnTo>
                    <a:pt x="464064" y="285431"/>
                  </a:lnTo>
                  <a:lnTo>
                    <a:pt x="455422" y="293023"/>
                  </a:lnTo>
                  <a:lnTo>
                    <a:pt x="446780" y="300621"/>
                  </a:lnTo>
                  <a:lnTo>
                    <a:pt x="438138" y="308225"/>
                  </a:lnTo>
                  <a:lnTo>
                    <a:pt x="429496" y="315833"/>
                  </a:lnTo>
                  <a:lnTo>
                    <a:pt x="420854" y="323448"/>
                  </a:lnTo>
                  <a:lnTo>
                    <a:pt x="412212" y="331067"/>
                  </a:lnTo>
                  <a:lnTo>
                    <a:pt x="403570" y="338693"/>
                  </a:lnTo>
                  <a:lnTo>
                    <a:pt x="394928" y="346324"/>
                  </a:lnTo>
                  <a:lnTo>
                    <a:pt x="386287" y="353961"/>
                  </a:lnTo>
                  <a:lnTo>
                    <a:pt x="377645" y="361603"/>
                  </a:lnTo>
                  <a:lnTo>
                    <a:pt x="369003" y="369252"/>
                  </a:lnTo>
                  <a:lnTo>
                    <a:pt x="360361" y="376907"/>
                  </a:lnTo>
                  <a:lnTo>
                    <a:pt x="351719" y="384567"/>
                  </a:lnTo>
                  <a:lnTo>
                    <a:pt x="343077" y="392234"/>
                  </a:lnTo>
                  <a:lnTo>
                    <a:pt x="334435" y="399908"/>
                  </a:lnTo>
                  <a:lnTo>
                    <a:pt x="325793" y="407587"/>
                  </a:lnTo>
                  <a:lnTo>
                    <a:pt x="317151" y="415273"/>
                  </a:lnTo>
                  <a:lnTo>
                    <a:pt x="308509" y="422965"/>
                  </a:lnTo>
                  <a:lnTo>
                    <a:pt x="299867" y="430664"/>
                  </a:lnTo>
                  <a:lnTo>
                    <a:pt x="291225" y="438369"/>
                  </a:lnTo>
                  <a:lnTo>
                    <a:pt x="282583" y="446081"/>
                  </a:lnTo>
                  <a:lnTo>
                    <a:pt x="273941" y="453800"/>
                  </a:lnTo>
                  <a:lnTo>
                    <a:pt x="265299" y="461526"/>
                  </a:lnTo>
                  <a:lnTo>
                    <a:pt x="256657" y="469258"/>
                  </a:lnTo>
                  <a:lnTo>
                    <a:pt x="248015" y="476997"/>
                  </a:lnTo>
                  <a:lnTo>
                    <a:pt x="239374" y="484743"/>
                  </a:lnTo>
                  <a:lnTo>
                    <a:pt x="230732" y="492496"/>
                  </a:lnTo>
                  <a:lnTo>
                    <a:pt x="222090" y="500256"/>
                  </a:lnTo>
                  <a:lnTo>
                    <a:pt x="213448" y="508023"/>
                  </a:lnTo>
                  <a:lnTo>
                    <a:pt x="204806" y="515797"/>
                  </a:lnTo>
                  <a:lnTo>
                    <a:pt x="196164" y="523578"/>
                  </a:lnTo>
                  <a:lnTo>
                    <a:pt x="187522" y="531366"/>
                  </a:lnTo>
                  <a:lnTo>
                    <a:pt x="178880" y="539161"/>
                  </a:lnTo>
                  <a:lnTo>
                    <a:pt x="170238" y="546963"/>
                  </a:lnTo>
                  <a:lnTo>
                    <a:pt x="161596" y="554773"/>
                  </a:lnTo>
                  <a:lnTo>
                    <a:pt x="152954" y="562589"/>
                  </a:lnTo>
                  <a:lnTo>
                    <a:pt x="144312" y="570413"/>
                  </a:lnTo>
                  <a:lnTo>
                    <a:pt x="135670" y="578244"/>
                  </a:lnTo>
                  <a:lnTo>
                    <a:pt x="127028" y="586082"/>
                  </a:lnTo>
                  <a:lnTo>
                    <a:pt x="118386" y="593927"/>
                  </a:lnTo>
                  <a:lnTo>
                    <a:pt x="109744" y="601780"/>
                  </a:lnTo>
                  <a:lnTo>
                    <a:pt x="101102" y="609639"/>
                  </a:lnTo>
                  <a:lnTo>
                    <a:pt x="92461" y="617506"/>
                  </a:lnTo>
                  <a:lnTo>
                    <a:pt x="83819" y="625379"/>
                  </a:lnTo>
                  <a:lnTo>
                    <a:pt x="75177" y="633260"/>
                  </a:lnTo>
                  <a:lnTo>
                    <a:pt x="66535" y="641148"/>
                  </a:lnTo>
                  <a:lnTo>
                    <a:pt x="57893" y="649043"/>
                  </a:lnTo>
                  <a:lnTo>
                    <a:pt x="49251" y="656944"/>
                  </a:lnTo>
                  <a:lnTo>
                    <a:pt x="40609" y="664853"/>
                  </a:lnTo>
                  <a:lnTo>
                    <a:pt x="31967" y="672769"/>
                  </a:lnTo>
                  <a:lnTo>
                    <a:pt x="23325" y="680691"/>
                  </a:lnTo>
                  <a:lnTo>
                    <a:pt x="14683" y="688620"/>
                  </a:lnTo>
                  <a:lnTo>
                    <a:pt x="6041" y="696556"/>
                  </a:lnTo>
                  <a:lnTo>
                    <a:pt x="0" y="7021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6954792" y="2093288"/>
              <a:ext cx="837168" cy="758217"/>
            </a:xfrm>
            <a:custGeom>
              <a:avLst/>
              <a:pathLst>
                <a:path w="837168" h="758217">
                  <a:moveTo>
                    <a:pt x="0" y="758217"/>
                  </a:moveTo>
                  <a:lnTo>
                    <a:pt x="7542" y="751386"/>
                  </a:lnTo>
                  <a:lnTo>
                    <a:pt x="16184" y="743559"/>
                  </a:lnTo>
                  <a:lnTo>
                    <a:pt x="24826" y="735732"/>
                  </a:lnTo>
                  <a:lnTo>
                    <a:pt x="33468" y="727905"/>
                  </a:lnTo>
                  <a:lnTo>
                    <a:pt x="42110" y="720078"/>
                  </a:lnTo>
                  <a:lnTo>
                    <a:pt x="50752" y="712251"/>
                  </a:lnTo>
                  <a:lnTo>
                    <a:pt x="59394" y="704424"/>
                  </a:lnTo>
                  <a:lnTo>
                    <a:pt x="68035" y="696597"/>
                  </a:lnTo>
                  <a:lnTo>
                    <a:pt x="76677" y="688770"/>
                  </a:lnTo>
                  <a:lnTo>
                    <a:pt x="85319" y="680943"/>
                  </a:lnTo>
                  <a:lnTo>
                    <a:pt x="93961" y="673116"/>
                  </a:lnTo>
                  <a:lnTo>
                    <a:pt x="102603" y="665289"/>
                  </a:lnTo>
                  <a:lnTo>
                    <a:pt x="111245" y="657462"/>
                  </a:lnTo>
                  <a:lnTo>
                    <a:pt x="119887" y="649635"/>
                  </a:lnTo>
                  <a:lnTo>
                    <a:pt x="128529" y="641808"/>
                  </a:lnTo>
                  <a:lnTo>
                    <a:pt x="137171" y="633982"/>
                  </a:lnTo>
                  <a:lnTo>
                    <a:pt x="145813" y="626155"/>
                  </a:lnTo>
                  <a:lnTo>
                    <a:pt x="154455" y="618328"/>
                  </a:lnTo>
                  <a:lnTo>
                    <a:pt x="163097" y="610501"/>
                  </a:lnTo>
                  <a:lnTo>
                    <a:pt x="171739" y="602674"/>
                  </a:lnTo>
                  <a:lnTo>
                    <a:pt x="180381" y="594847"/>
                  </a:lnTo>
                  <a:lnTo>
                    <a:pt x="189023" y="587020"/>
                  </a:lnTo>
                  <a:lnTo>
                    <a:pt x="197665" y="579193"/>
                  </a:lnTo>
                  <a:lnTo>
                    <a:pt x="206307" y="571366"/>
                  </a:lnTo>
                  <a:lnTo>
                    <a:pt x="214948" y="563539"/>
                  </a:lnTo>
                  <a:lnTo>
                    <a:pt x="223590" y="555712"/>
                  </a:lnTo>
                  <a:lnTo>
                    <a:pt x="232232" y="547885"/>
                  </a:lnTo>
                  <a:lnTo>
                    <a:pt x="240874" y="540058"/>
                  </a:lnTo>
                  <a:lnTo>
                    <a:pt x="249516" y="532231"/>
                  </a:lnTo>
                  <a:lnTo>
                    <a:pt x="258158" y="524404"/>
                  </a:lnTo>
                  <a:lnTo>
                    <a:pt x="266800" y="516577"/>
                  </a:lnTo>
                  <a:lnTo>
                    <a:pt x="275442" y="508751"/>
                  </a:lnTo>
                  <a:lnTo>
                    <a:pt x="284084" y="500924"/>
                  </a:lnTo>
                  <a:lnTo>
                    <a:pt x="292726" y="493097"/>
                  </a:lnTo>
                  <a:lnTo>
                    <a:pt x="301368" y="485270"/>
                  </a:lnTo>
                  <a:lnTo>
                    <a:pt x="310010" y="477443"/>
                  </a:lnTo>
                  <a:lnTo>
                    <a:pt x="318652" y="469616"/>
                  </a:lnTo>
                  <a:lnTo>
                    <a:pt x="327294" y="461789"/>
                  </a:lnTo>
                  <a:lnTo>
                    <a:pt x="335936" y="453962"/>
                  </a:lnTo>
                  <a:lnTo>
                    <a:pt x="344578" y="446135"/>
                  </a:lnTo>
                  <a:lnTo>
                    <a:pt x="353220" y="438308"/>
                  </a:lnTo>
                  <a:lnTo>
                    <a:pt x="361861" y="430481"/>
                  </a:lnTo>
                  <a:lnTo>
                    <a:pt x="370503" y="422654"/>
                  </a:lnTo>
                  <a:lnTo>
                    <a:pt x="379145" y="414827"/>
                  </a:lnTo>
                  <a:lnTo>
                    <a:pt x="387787" y="407000"/>
                  </a:lnTo>
                  <a:lnTo>
                    <a:pt x="396429" y="399173"/>
                  </a:lnTo>
                  <a:lnTo>
                    <a:pt x="405071" y="391346"/>
                  </a:lnTo>
                  <a:lnTo>
                    <a:pt x="413713" y="383520"/>
                  </a:lnTo>
                  <a:lnTo>
                    <a:pt x="422355" y="375693"/>
                  </a:lnTo>
                  <a:lnTo>
                    <a:pt x="430997" y="367866"/>
                  </a:lnTo>
                  <a:lnTo>
                    <a:pt x="439639" y="360039"/>
                  </a:lnTo>
                  <a:lnTo>
                    <a:pt x="448281" y="352212"/>
                  </a:lnTo>
                  <a:lnTo>
                    <a:pt x="456923" y="344385"/>
                  </a:lnTo>
                  <a:lnTo>
                    <a:pt x="465565" y="336558"/>
                  </a:lnTo>
                  <a:lnTo>
                    <a:pt x="474207" y="328731"/>
                  </a:lnTo>
                  <a:lnTo>
                    <a:pt x="482849" y="320904"/>
                  </a:lnTo>
                  <a:lnTo>
                    <a:pt x="491491" y="313077"/>
                  </a:lnTo>
                  <a:lnTo>
                    <a:pt x="500133" y="305250"/>
                  </a:lnTo>
                  <a:lnTo>
                    <a:pt x="508774" y="297423"/>
                  </a:lnTo>
                  <a:lnTo>
                    <a:pt x="517416" y="289596"/>
                  </a:lnTo>
                  <a:lnTo>
                    <a:pt x="526058" y="281769"/>
                  </a:lnTo>
                  <a:lnTo>
                    <a:pt x="534700" y="273942"/>
                  </a:lnTo>
                  <a:lnTo>
                    <a:pt x="543342" y="266115"/>
                  </a:lnTo>
                  <a:lnTo>
                    <a:pt x="551984" y="258288"/>
                  </a:lnTo>
                  <a:lnTo>
                    <a:pt x="560626" y="250462"/>
                  </a:lnTo>
                  <a:lnTo>
                    <a:pt x="569268" y="242635"/>
                  </a:lnTo>
                  <a:lnTo>
                    <a:pt x="577910" y="234808"/>
                  </a:lnTo>
                  <a:lnTo>
                    <a:pt x="586552" y="226981"/>
                  </a:lnTo>
                  <a:lnTo>
                    <a:pt x="595194" y="219154"/>
                  </a:lnTo>
                  <a:lnTo>
                    <a:pt x="603836" y="211327"/>
                  </a:lnTo>
                  <a:lnTo>
                    <a:pt x="612478" y="203500"/>
                  </a:lnTo>
                  <a:lnTo>
                    <a:pt x="621120" y="195673"/>
                  </a:lnTo>
                  <a:lnTo>
                    <a:pt x="629762" y="187846"/>
                  </a:lnTo>
                  <a:lnTo>
                    <a:pt x="638404" y="180019"/>
                  </a:lnTo>
                  <a:lnTo>
                    <a:pt x="647046" y="172192"/>
                  </a:lnTo>
                  <a:lnTo>
                    <a:pt x="655687" y="164365"/>
                  </a:lnTo>
                  <a:lnTo>
                    <a:pt x="664329" y="156538"/>
                  </a:lnTo>
                  <a:lnTo>
                    <a:pt x="672971" y="148711"/>
                  </a:lnTo>
                  <a:lnTo>
                    <a:pt x="681613" y="140884"/>
                  </a:lnTo>
                  <a:lnTo>
                    <a:pt x="690255" y="133057"/>
                  </a:lnTo>
                  <a:lnTo>
                    <a:pt x="698897" y="125231"/>
                  </a:lnTo>
                  <a:lnTo>
                    <a:pt x="707539" y="117404"/>
                  </a:lnTo>
                  <a:lnTo>
                    <a:pt x="716181" y="109577"/>
                  </a:lnTo>
                  <a:lnTo>
                    <a:pt x="724823" y="101750"/>
                  </a:lnTo>
                  <a:lnTo>
                    <a:pt x="733465" y="93923"/>
                  </a:lnTo>
                  <a:lnTo>
                    <a:pt x="742107" y="86096"/>
                  </a:lnTo>
                  <a:lnTo>
                    <a:pt x="750749" y="78269"/>
                  </a:lnTo>
                  <a:lnTo>
                    <a:pt x="759391" y="70442"/>
                  </a:lnTo>
                  <a:lnTo>
                    <a:pt x="768033" y="62615"/>
                  </a:lnTo>
                  <a:lnTo>
                    <a:pt x="776675" y="54788"/>
                  </a:lnTo>
                  <a:lnTo>
                    <a:pt x="785317" y="46961"/>
                  </a:lnTo>
                  <a:lnTo>
                    <a:pt x="793959" y="39134"/>
                  </a:lnTo>
                  <a:lnTo>
                    <a:pt x="802600" y="31307"/>
                  </a:lnTo>
                  <a:lnTo>
                    <a:pt x="811242" y="23480"/>
                  </a:lnTo>
                  <a:lnTo>
                    <a:pt x="819884" y="15653"/>
                  </a:lnTo>
                  <a:lnTo>
                    <a:pt x="828526" y="7826"/>
                  </a:lnTo>
                  <a:lnTo>
                    <a:pt x="837168" y="0"/>
                  </a:lnTo>
                  <a:lnTo>
                    <a:pt x="837168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91041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999683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007459" y="2829959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16100" y="2829959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025609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050668" y="2829959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058720" y="2829369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068818" y="2830825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074848" y="2828213"/>
              <a:ext cx="46583" cy="465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082724" y="2827447"/>
              <a:ext cx="48116" cy="4811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089202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098402" y="2825841"/>
              <a:ext cx="51327" cy="513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07170" y="2825967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14836" y="2824991"/>
              <a:ext cx="53028" cy="53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24453" y="2825967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2412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142005" y="2826234"/>
              <a:ext cx="50541" cy="505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49311" y="2824899"/>
              <a:ext cx="53212" cy="532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159914" y="2826860"/>
              <a:ext cx="49291" cy="492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66252" y="2824555"/>
              <a:ext cx="53900" cy="539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75061" y="2824722"/>
              <a:ext cx="53565" cy="53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84264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92805" y="2825183"/>
              <a:ext cx="52644" cy="52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201548" y="2825283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210401" y="2825494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219043" y="2825494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227000" y="2824809"/>
              <a:ext cx="53391" cy="533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236438" y="2825606"/>
              <a:ext cx="51798" cy="517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245852" y="2826378"/>
              <a:ext cx="50254" cy="502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255352" y="2827236"/>
              <a:ext cx="48538" cy="485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260785" y="2824027"/>
              <a:ext cx="54956" cy="549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268907" y="2823507"/>
              <a:ext cx="55996" cy="559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78360" y="2824319"/>
              <a:ext cx="54372" cy="54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287158" y="2824474"/>
              <a:ext cx="54061" cy="5406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293828" y="2822503"/>
              <a:ext cx="58004" cy="580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03725" y="2823757"/>
              <a:ext cx="55495" cy="554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311159" y="2822549"/>
              <a:ext cx="57911" cy="579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320581" y="2823329"/>
              <a:ext cx="56351" cy="563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328304" y="2822411"/>
              <a:ext cx="58188" cy="581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338165" y="2823630"/>
              <a:ext cx="55750" cy="55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345871" y="2822693"/>
              <a:ext cx="57623" cy="576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355207" y="2823388"/>
              <a:ext cx="56235" cy="562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362565" y="2822104"/>
              <a:ext cx="58801" cy="58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371946" y="2822843"/>
              <a:ext cx="57324" cy="573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379448" y="2821703"/>
              <a:ext cx="59605" cy="596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88014" y="2821627"/>
              <a:ext cx="59756" cy="597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97218" y="2822189"/>
              <a:ext cx="58631" cy="586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404972" y="2821301"/>
              <a:ext cx="60408" cy="604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413027" y="2820714"/>
              <a:ext cx="61581" cy="615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22397" y="2821443"/>
              <a:ext cx="60125" cy="601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430562" y="2820965"/>
              <a:ext cx="61079" cy="6107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439436" y="2821197"/>
              <a:ext cx="60615" cy="606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447977" y="2821097"/>
              <a:ext cx="60817" cy="608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457112" y="2821589"/>
              <a:ext cx="59831" cy="598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464641" y="2820476"/>
              <a:ext cx="62057" cy="6205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473936" y="2821130"/>
              <a:ext cx="60750" cy="60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482042" y="2820594"/>
              <a:ext cx="61823" cy="618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490368" y="3101605"/>
              <a:ext cx="62455" cy="62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499634" y="2820901"/>
              <a:ext cx="61207" cy="61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507102" y="2819727"/>
              <a:ext cx="63555" cy="635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516050" y="2820034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522880" y="2818222"/>
              <a:ext cx="66565" cy="66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532126" y="2818826"/>
              <a:ext cx="65359" cy="653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541476" y="2819533"/>
              <a:ext cx="63943" cy="639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549707" y="2819123"/>
              <a:ext cx="64764" cy="647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558241" y="2819015"/>
              <a:ext cx="64980" cy="6498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566969" y="2819101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575461" y="2818951"/>
              <a:ext cx="65108" cy="651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584253" y="2976435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593698" y="2819904"/>
              <a:ext cx="63202" cy="63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602065" y="2819630"/>
              <a:ext cx="63751" cy="637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611111" y="2993864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619497" y="2819777"/>
              <a:ext cx="63455" cy="63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629697" y="2945333"/>
              <a:ext cx="60338" cy="603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638555" y="2821552"/>
              <a:ext cx="59906" cy="5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645498" y="2819853"/>
              <a:ext cx="63304" cy="633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653966" y="2819678"/>
              <a:ext cx="63653" cy="636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662163" y="2819234"/>
              <a:ext cx="64542" cy="645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677827" y="2983801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687059" y="2818204"/>
              <a:ext cx="66602" cy="666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695925" y="2818428"/>
              <a:ext cx="66153" cy="661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703753" y="2960332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712734" y="2945525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721700" y="2818278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730088" y="2928663"/>
              <a:ext cx="66962" cy="6696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739491" y="2818784"/>
              <a:ext cx="65441" cy="654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747480" y="2818131"/>
              <a:ext cx="66748" cy="667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756515" y="2818525"/>
              <a:ext cx="65960" cy="659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764380" y="2817747"/>
              <a:ext cx="67515" cy="675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773460" y="2818186"/>
              <a:ext cx="66639" cy="666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782288" y="2818371"/>
              <a:ext cx="66267" cy="662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790442" y="2817884"/>
              <a:ext cx="67242" cy="672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798815" y="2817614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807709" y="2817867"/>
              <a:ext cx="67277" cy="67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816874" y="2847486"/>
              <a:ext cx="66229" cy="662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824119" y="2806249"/>
              <a:ext cx="69024" cy="690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832925" y="2817157"/>
              <a:ext cx="68696" cy="686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842688" y="2818278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851005" y="2829858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859953" y="2753581"/>
              <a:ext cx="66492" cy="664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868449" y="2818113"/>
              <a:ext cx="66784" cy="667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877783" y="2818805"/>
              <a:ext cx="65400" cy="654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884539" y="2762638"/>
              <a:ext cx="69170" cy="6917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893480" y="2814109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901582" y="2816678"/>
              <a:ext cx="69654" cy="696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909794" y="2816249"/>
              <a:ext cx="70513" cy="7051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926510" y="2815681"/>
              <a:ext cx="71648" cy="716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936135" y="2816664"/>
              <a:ext cx="69681" cy="696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943450" y="2815337"/>
              <a:ext cx="72336" cy="723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951960" y="2815803"/>
              <a:ext cx="72600" cy="7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961066" y="2815669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969557" y="2815518"/>
              <a:ext cx="71974" cy="719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986517" y="2798930"/>
              <a:ext cx="72622" cy="72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995693" y="2684840"/>
              <a:ext cx="71554" cy="715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7003400" y="2698206"/>
              <a:ext cx="73424" cy="734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7012228" y="2791903"/>
              <a:ext cx="73051" cy="730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7021560" y="2675576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030565" y="2766211"/>
              <a:ext cx="70945" cy="709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7039770" y="2651885"/>
              <a:ext cx="69820" cy="698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7049269" y="2732623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7058699" y="2818241"/>
              <a:ext cx="66528" cy="66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065272" y="2689455"/>
              <a:ext cx="70667" cy="706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073965" y="2649002"/>
              <a:ext cx="70564" cy="705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083789" y="2724151"/>
              <a:ext cx="68200" cy="682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7091817" y="2555559"/>
              <a:ext cx="69429" cy="694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100901" y="2723769"/>
              <a:ext cx="68543" cy="685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109892" y="2651391"/>
              <a:ext cx="67847" cy="6784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118958" y="2704431"/>
              <a:ext cx="66998" cy="669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7126456" y="2662842"/>
              <a:ext cx="69286" cy="69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135454" y="2569876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7144050" y="2590134"/>
              <a:ext cx="68665" cy="686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152768" y="2566719"/>
              <a:ext cx="68512" cy="685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7161614" y="2530082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7170953" y="2630241"/>
              <a:ext cx="66711" cy="667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7179487" y="2546920"/>
              <a:ext cx="66927" cy="669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87125" y="2550094"/>
              <a:ext cx="68935" cy="689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96087" y="2817357"/>
              <a:ext cx="68295" cy="682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7205273" y="2594777"/>
              <a:ext cx="67208" cy="672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7213293" y="2580465"/>
              <a:ext cx="68451" cy="684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234024" y="2829369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5985795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5985795" y="42152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5985795" y="39964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5985795" y="37959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5985795" y="35955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5985795" y="33767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5985795" y="316579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6974736" y="3670782"/>
              <a:ext cx="817224" cy="755405"/>
            </a:xfrm>
            <a:custGeom>
              <a:avLst/>
              <a:pathLst>
                <a:path w="817224" h="755405">
                  <a:moveTo>
                    <a:pt x="0" y="755405"/>
                  </a:moveTo>
                  <a:lnTo>
                    <a:pt x="4882" y="751060"/>
                  </a:lnTo>
                  <a:lnTo>
                    <a:pt x="13524" y="743362"/>
                  </a:lnTo>
                  <a:lnTo>
                    <a:pt x="22166" y="735657"/>
                  </a:lnTo>
                  <a:lnTo>
                    <a:pt x="30808" y="727946"/>
                  </a:lnTo>
                  <a:lnTo>
                    <a:pt x="39450" y="720228"/>
                  </a:lnTo>
                  <a:lnTo>
                    <a:pt x="48092" y="712503"/>
                  </a:lnTo>
                  <a:lnTo>
                    <a:pt x="56733" y="704772"/>
                  </a:lnTo>
                  <a:lnTo>
                    <a:pt x="65375" y="697033"/>
                  </a:lnTo>
                  <a:lnTo>
                    <a:pt x="74017" y="689288"/>
                  </a:lnTo>
                  <a:lnTo>
                    <a:pt x="82659" y="681536"/>
                  </a:lnTo>
                  <a:lnTo>
                    <a:pt x="91301" y="673777"/>
                  </a:lnTo>
                  <a:lnTo>
                    <a:pt x="99943" y="666011"/>
                  </a:lnTo>
                  <a:lnTo>
                    <a:pt x="108585" y="658238"/>
                  </a:lnTo>
                  <a:lnTo>
                    <a:pt x="117227" y="650457"/>
                  </a:lnTo>
                  <a:lnTo>
                    <a:pt x="125869" y="642670"/>
                  </a:lnTo>
                  <a:lnTo>
                    <a:pt x="134511" y="634876"/>
                  </a:lnTo>
                  <a:lnTo>
                    <a:pt x="143153" y="627074"/>
                  </a:lnTo>
                  <a:lnTo>
                    <a:pt x="151795" y="619266"/>
                  </a:lnTo>
                  <a:lnTo>
                    <a:pt x="160437" y="611450"/>
                  </a:lnTo>
                  <a:lnTo>
                    <a:pt x="169079" y="603627"/>
                  </a:lnTo>
                  <a:lnTo>
                    <a:pt x="177721" y="595797"/>
                  </a:lnTo>
                  <a:lnTo>
                    <a:pt x="186363" y="587959"/>
                  </a:lnTo>
                  <a:lnTo>
                    <a:pt x="195005" y="580115"/>
                  </a:lnTo>
                  <a:lnTo>
                    <a:pt x="203646" y="572263"/>
                  </a:lnTo>
                  <a:lnTo>
                    <a:pt x="212288" y="564405"/>
                  </a:lnTo>
                  <a:lnTo>
                    <a:pt x="220930" y="556539"/>
                  </a:lnTo>
                  <a:lnTo>
                    <a:pt x="229572" y="548666"/>
                  </a:lnTo>
                  <a:lnTo>
                    <a:pt x="238214" y="540786"/>
                  </a:lnTo>
                  <a:lnTo>
                    <a:pt x="246856" y="532899"/>
                  </a:lnTo>
                  <a:lnTo>
                    <a:pt x="255498" y="525005"/>
                  </a:lnTo>
                  <a:lnTo>
                    <a:pt x="264140" y="517104"/>
                  </a:lnTo>
                  <a:lnTo>
                    <a:pt x="272782" y="509196"/>
                  </a:lnTo>
                  <a:lnTo>
                    <a:pt x="281424" y="501281"/>
                  </a:lnTo>
                  <a:lnTo>
                    <a:pt x="290066" y="493360"/>
                  </a:lnTo>
                  <a:lnTo>
                    <a:pt x="298708" y="485431"/>
                  </a:lnTo>
                  <a:lnTo>
                    <a:pt x="307350" y="477496"/>
                  </a:lnTo>
                  <a:lnTo>
                    <a:pt x="315992" y="469554"/>
                  </a:lnTo>
                  <a:lnTo>
                    <a:pt x="324634" y="461606"/>
                  </a:lnTo>
                  <a:lnTo>
                    <a:pt x="333276" y="453651"/>
                  </a:lnTo>
                  <a:lnTo>
                    <a:pt x="341918" y="445689"/>
                  </a:lnTo>
                  <a:lnTo>
                    <a:pt x="350559" y="437721"/>
                  </a:lnTo>
                  <a:lnTo>
                    <a:pt x="359201" y="429747"/>
                  </a:lnTo>
                  <a:lnTo>
                    <a:pt x="367843" y="421766"/>
                  </a:lnTo>
                  <a:lnTo>
                    <a:pt x="376485" y="413779"/>
                  </a:lnTo>
                  <a:lnTo>
                    <a:pt x="385127" y="405786"/>
                  </a:lnTo>
                  <a:lnTo>
                    <a:pt x="393769" y="397787"/>
                  </a:lnTo>
                  <a:lnTo>
                    <a:pt x="402411" y="389782"/>
                  </a:lnTo>
                  <a:lnTo>
                    <a:pt x="411053" y="381771"/>
                  </a:lnTo>
                  <a:lnTo>
                    <a:pt x="419695" y="373754"/>
                  </a:lnTo>
                  <a:lnTo>
                    <a:pt x="428337" y="365731"/>
                  </a:lnTo>
                  <a:lnTo>
                    <a:pt x="436979" y="357702"/>
                  </a:lnTo>
                  <a:lnTo>
                    <a:pt x="445621" y="349668"/>
                  </a:lnTo>
                  <a:lnTo>
                    <a:pt x="454263" y="341628"/>
                  </a:lnTo>
                  <a:lnTo>
                    <a:pt x="462905" y="333583"/>
                  </a:lnTo>
                  <a:lnTo>
                    <a:pt x="471547" y="325533"/>
                  </a:lnTo>
                  <a:lnTo>
                    <a:pt x="480189" y="317477"/>
                  </a:lnTo>
                  <a:lnTo>
                    <a:pt x="488831" y="309416"/>
                  </a:lnTo>
                  <a:lnTo>
                    <a:pt x="497472" y="301349"/>
                  </a:lnTo>
                  <a:lnTo>
                    <a:pt x="506114" y="293278"/>
                  </a:lnTo>
                  <a:lnTo>
                    <a:pt x="514756" y="285202"/>
                  </a:lnTo>
                  <a:lnTo>
                    <a:pt x="523398" y="277121"/>
                  </a:lnTo>
                  <a:lnTo>
                    <a:pt x="532040" y="269035"/>
                  </a:lnTo>
                  <a:lnTo>
                    <a:pt x="540682" y="260944"/>
                  </a:lnTo>
                  <a:lnTo>
                    <a:pt x="549324" y="252849"/>
                  </a:lnTo>
                  <a:lnTo>
                    <a:pt x="557966" y="244749"/>
                  </a:lnTo>
                  <a:lnTo>
                    <a:pt x="566608" y="236645"/>
                  </a:lnTo>
                  <a:lnTo>
                    <a:pt x="575250" y="228536"/>
                  </a:lnTo>
                  <a:lnTo>
                    <a:pt x="583892" y="220423"/>
                  </a:lnTo>
                  <a:lnTo>
                    <a:pt x="592534" y="212305"/>
                  </a:lnTo>
                  <a:lnTo>
                    <a:pt x="601176" y="204184"/>
                  </a:lnTo>
                  <a:lnTo>
                    <a:pt x="609818" y="196058"/>
                  </a:lnTo>
                  <a:lnTo>
                    <a:pt x="618460" y="187929"/>
                  </a:lnTo>
                  <a:lnTo>
                    <a:pt x="627102" y="179795"/>
                  </a:lnTo>
                  <a:lnTo>
                    <a:pt x="635744" y="171658"/>
                  </a:lnTo>
                  <a:lnTo>
                    <a:pt x="644385" y="163516"/>
                  </a:lnTo>
                  <a:lnTo>
                    <a:pt x="653027" y="155371"/>
                  </a:lnTo>
                  <a:lnTo>
                    <a:pt x="661669" y="147223"/>
                  </a:lnTo>
                  <a:lnTo>
                    <a:pt x="670311" y="139071"/>
                  </a:lnTo>
                  <a:lnTo>
                    <a:pt x="678953" y="130915"/>
                  </a:lnTo>
                  <a:lnTo>
                    <a:pt x="687595" y="122756"/>
                  </a:lnTo>
                  <a:lnTo>
                    <a:pt x="696237" y="114593"/>
                  </a:lnTo>
                  <a:lnTo>
                    <a:pt x="704879" y="106428"/>
                  </a:lnTo>
                  <a:lnTo>
                    <a:pt x="713521" y="98259"/>
                  </a:lnTo>
                  <a:lnTo>
                    <a:pt x="722163" y="90086"/>
                  </a:lnTo>
                  <a:lnTo>
                    <a:pt x="730805" y="81911"/>
                  </a:lnTo>
                  <a:lnTo>
                    <a:pt x="739447" y="73733"/>
                  </a:lnTo>
                  <a:lnTo>
                    <a:pt x="748089" y="65551"/>
                  </a:lnTo>
                  <a:lnTo>
                    <a:pt x="756731" y="57367"/>
                  </a:lnTo>
                  <a:lnTo>
                    <a:pt x="765373" y="49180"/>
                  </a:lnTo>
                  <a:lnTo>
                    <a:pt x="774015" y="40990"/>
                  </a:lnTo>
                  <a:lnTo>
                    <a:pt x="782657" y="32797"/>
                  </a:lnTo>
                  <a:lnTo>
                    <a:pt x="791298" y="24602"/>
                  </a:lnTo>
                  <a:lnTo>
                    <a:pt x="799940" y="16404"/>
                  </a:lnTo>
                  <a:lnTo>
                    <a:pt x="808582" y="8203"/>
                  </a:lnTo>
                  <a:lnTo>
                    <a:pt x="817224" y="0"/>
                  </a:lnTo>
                  <a:lnTo>
                    <a:pt x="817224" y="112216"/>
                  </a:lnTo>
                  <a:lnTo>
                    <a:pt x="808582" y="119666"/>
                  </a:lnTo>
                  <a:lnTo>
                    <a:pt x="799940" y="127119"/>
                  </a:lnTo>
                  <a:lnTo>
                    <a:pt x="791298" y="134575"/>
                  </a:lnTo>
                  <a:lnTo>
                    <a:pt x="782657" y="142033"/>
                  </a:lnTo>
                  <a:lnTo>
                    <a:pt x="774015" y="149495"/>
                  </a:lnTo>
                  <a:lnTo>
                    <a:pt x="765373" y="156958"/>
                  </a:lnTo>
                  <a:lnTo>
                    <a:pt x="756731" y="164425"/>
                  </a:lnTo>
                  <a:lnTo>
                    <a:pt x="748089" y="171895"/>
                  </a:lnTo>
                  <a:lnTo>
                    <a:pt x="739447" y="179367"/>
                  </a:lnTo>
                  <a:lnTo>
                    <a:pt x="730805" y="186843"/>
                  </a:lnTo>
                  <a:lnTo>
                    <a:pt x="722163" y="194321"/>
                  </a:lnTo>
                  <a:lnTo>
                    <a:pt x="713521" y="201803"/>
                  </a:lnTo>
                  <a:lnTo>
                    <a:pt x="704879" y="209288"/>
                  </a:lnTo>
                  <a:lnTo>
                    <a:pt x="696237" y="216776"/>
                  </a:lnTo>
                  <a:lnTo>
                    <a:pt x="687595" y="224267"/>
                  </a:lnTo>
                  <a:lnTo>
                    <a:pt x="678953" y="231762"/>
                  </a:lnTo>
                  <a:lnTo>
                    <a:pt x="670311" y="239260"/>
                  </a:lnTo>
                  <a:lnTo>
                    <a:pt x="661669" y="246762"/>
                  </a:lnTo>
                  <a:lnTo>
                    <a:pt x="653027" y="254267"/>
                  </a:lnTo>
                  <a:lnTo>
                    <a:pt x="644385" y="261776"/>
                  </a:lnTo>
                  <a:lnTo>
                    <a:pt x="635744" y="269289"/>
                  </a:lnTo>
                  <a:lnTo>
                    <a:pt x="627102" y="276805"/>
                  </a:lnTo>
                  <a:lnTo>
                    <a:pt x="618460" y="284326"/>
                  </a:lnTo>
                  <a:lnTo>
                    <a:pt x="609818" y="291850"/>
                  </a:lnTo>
                  <a:lnTo>
                    <a:pt x="601176" y="299378"/>
                  </a:lnTo>
                  <a:lnTo>
                    <a:pt x="592534" y="306911"/>
                  </a:lnTo>
                  <a:lnTo>
                    <a:pt x="583892" y="314447"/>
                  </a:lnTo>
                  <a:lnTo>
                    <a:pt x="575250" y="321988"/>
                  </a:lnTo>
                  <a:lnTo>
                    <a:pt x="566608" y="329533"/>
                  </a:lnTo>
                  <a:lnTo>
                    <a:pt x="557966" y="337083"/>
                  </a:lnTo>
                  <a:lnTo>
                    <a:pt x="549324" y="344637"/>
                  </a:lnTo>
                  <a:lnTo>
                    <a:pt x="540682" y="352195"/>
                  </a:lnTo>
                  <a:lnTo>
                    <a:pt x="532040" y="359758"/>
                  </a:lnTo>
                  <a:lnTo>
                    <a:pt x="523398" y="367326"/>
                  </a:lnTo>
                  <a:lnTo>
                    <a:pt x="514756" y="374899"/>
                  </a:lnTo>
                  <a:lnTo>
                    <a:pt x="506114" y="382477"/>
                  </a:lnTo>
                  <a:lnTo>
                    <a:pt x="497472" y="390059"/>
                  </a:lnTo>
                  <a:lnTo>
                    <a:pt x="488831" y="397647"/>
                  </a:lnTo>
                  <a:lnTo>
                    <a:pt x="480189" y="405240"/>
                  </a:lnTo>
                  <a:lnTo>
                    <a:pt x="471547" y="412838"/>
                  </a:lnTo>
                  <a:lnTo>
                    <a:pt x="462905" y="420441"/>
                  </a:lnTo>
                  <a:lnTo>
                    <a:pt x="454263" y="428050"/>
                  </a:lnTo>
                  <a:lnTo>
                    <a:pt x="445621" y="435664"/>
                  </a:lnTo>
                  <a:lnTo>
                    <a:pt x="436979" y="443283"/>
                  </a:lnTo>
                  <a:lnTo>
                    <a:pt x="428337" y="450909"/>
                  </a:lnTo>
                  <a:lnTo>
                    <a:pt x="419695" y="458540"/>
                  </a:lnTo>
                  <a:lnTo>
                    <a:pt x="411053" y="466177"/>
                  </a:lnTo>
                  <a:lnTo>
                    <a:pt x="402411" y="473819"/>
                  </a:lnTo>
                  <a:lnTo>
                    <a:pt x="393769" y="481468"/>
                  </a:lnTo>
                  <a:lnTo>
                    <a:pt x="385127" y="489123"/>
                  </a:lnTo>
                  <a:lnTo>
                    <a:pt x="376485" y="496783"/>
                  </a:lnTo>
                  <a:lnTo>
                    <a:pt x="367843" y="504450"/>
                  </a:lnTo>
                  <a:lnTo>
                    <a:pt x="359201" y="512124"/>
                  </a:lnTo>
                  <a:lnTo>
                    <a:pt x="350559" y="519803"/>
                  </a:lnTo>
                  <a:lnTo>
                    <a:pt x="341918" y="527489"/>
                  </a:lnTo>
                  <a:lnTo>
                    <a:pt x="333276" y="535181"/>
                  </a:lnTo>
                  <a:lnTo>
                    <a:pt x="324634" y="542880"/>
                  </a:lnTo>
                  <a:lnTo>
                    <a:pt x="315992" y="550586"/>
                  </a:lnTo>
                  <a:lnTo>
                    <a:pt x="307350" y="558298"/>
                  </a:lnTo>
                  <a:lnTo>
                    <a:pt x="298708" y="566016"/>
                  </a:lnTo>
                  <a:lnTo>
                    <a:pt x="290066" y="573742"/>
                  </a:lnTo>
                  <a:lnTo>
                    <a:pt x="281424" y="581474"/>
                  </a:lnTo>
                  <a:lnTo>
                    <a:pt x="272782" y="589213"/>
                  </a:lnTo>
                  <a:lnTo>
                    <a:pt x="264140" y="596959"/>
                  </a:lnTo>
                  <a:lnTo>
                    <a:pt x="255498" y="604712"/>
                  </a:lnTo>
                  <a:lnTo>
                    <a:pt x="246856" y="612472"/>
                  </a:lnTo>
                  <a:lnTo>
                    <a:pt x="238214" y="620239"/>
                  </a:lnTo>
                  <a:lnTo>
                    <a:pt x="229572" y="628013"/>
                  </a:lnTo>
                  <a:lnTo>
                    <a:pt x="220930" y="635794"/>
                  </a:lnTo>
                  <a:lnTo>
                    <a:pt x="212288" y="643582"/>
                  </a:lnTo>
                  <a:lnTo>
                    <a:pt x="203646" y="651377"/>
                  </a:lnTo>
                  <a:lnTo>
                    <a:pt x="195005" y="659179"/>
                  </a:lnTo>
                  <a:lnTo>
                    <a:pt x="186363" y="666989"/>
                  </a:lnTo>
                  <a:lnTo>
                    <a:pt x="177721" y="674805"/>
                  </a:lnTo>
                  <a:lnTo>
                    <a:pt x="169079" y="682629"/>
                  </a:lnTo>
                  <a:lnTo>
                    <a:pt x="160437" y="690460"/>
                  </a:lnTo>
                  <a:lnTo>
                    <a:pt x="151795" y="698298"/>
                  </a:lnTo>
                  <a:lnTo>
                    <a:pt x="143153" y="706143"/>
                  </a:lnTo>
                  <a:lnTo>
                    <a:pt x="134511" y="713996"/>
                  </a:lnTo>
                  <a:lnTo>
                    <a:pt x="125869" y="721855"/>
                  </a:lnTo>
                  <a:lnTo>
                    <a:pt x="117227" y="729722"/>
                  </a:lnTo>
                  <a:lnTo>
                    <a:pt x="108585" y="737595"/>
                  </a:lnTo>
                  <a:lnTo>
                    <a:pt x="99943" y="745476"/>
                  </a:lnTo>
                  <a:lnTo>
                    <a:pt x="91301" y="753364"/>
                  </a:lnTo>
                  <a:lnTo>
                    <a:pt x="89067" y="755405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6974736" y="3670782"/>
              <a:ext cx="817224" cy="755405"/>
            </a:xfrm>
            <a:custGeom>
              <a:avLst/>
              <a:pathLst>
                <a:path w="817224" h="755405">
                  <a:moveTo>
                    <a:pt x="0" y="755405"/>
                  </a:moveTo>
                  <a:lnTo>
                    <a:pt x="4882" y="751060"/>
                  </a:lnTo>
                  <a:lnTo>
                    <a:pt x="13524" y="743362"/>
                  </a:lnTo>
                  <a:lnTo>
                    <a:pt x="22166" y="735657"/>
                  </a:lnTo>
                  <a:lnTo>
                    <a:pt x="30808" y="727946"/>
                  </a:lnTo>
                  <a:lnTo>
                    <a:pt x="39450" y="720228"/>
                  </a:lnTo>
                  <a:lnTo>
                    <a:pt x="48092" y="712503"/>
                  </a:lnTo>
                  <a:lnTo>
                    <a:pt x="56733" y="704772"/>
                  </a:lnTo>
                  <a:lnTo>
                    <a:pt x="65375" y="697033"/>
                  </a:lnTo>
                  <a:lnTo>
                    <a:pt x="74017" y="689288"/>
                  </a:lnTo>
                  <a:lnTo>
                    <a:pt x="82659" y="681536"/>
                  </a:lnTo>
                  <a:lnTo>
                    <a:pt x="91301" y="673777"/>
                  </a:lnTo>
                  <a:lnTo>
                    <a:pt x="99943" y="666011"/>
                  </a:lnTo>
                  <a:lnTo>
                    <a:pt x="108585" y="658238"/>
                  </a:lnTo>
                  <a:lnTo>
                    <a:pt x="117227" y="650457"/>
                  </a:lnTo>
                  <a:lnTo>
                    <a:pt x="125869" y="642670"/>
                  </a:lnTo>
                  <a:lnTo>
                    <a:pt x="134511" y="634876"/>
                  </a:lnTo>
                  <a:lnTo>
                    <a:pt x="143153" y="627074"/>
                  </a:lnTo>
                  <a:lnTo>
                    <a:pt x="151795" y="619266"/>
                  </a:lnTo>
                  <a:lnTo>
                    <a:pt x="160437" y="611450"/>
                  </a:lnTo>
                  <a:lnTo>
                    <a:pt x="169079" y="603627"/>
                  </a:lnTo>
                  <a:lnTo>
                    <a:pt x="177721" y="595797"/>
                  </a:lnTo>
                  <a:lnTo>
                    <a:pt x="186363" y="587959"/>
                  </a:lnTo>
                  <a:lnTo>
                    <a:pt x="195005" y="580115"/>
                  </a:lnTo>
                  <a:lnTo>
                    <a:pt x="203646" y="572263"/>
                  </a:lnTo>
                  <a:lnTo>
                    <a:pt x="212288" y="564405"/>
                  </a:lnTo>
                  <a:lnTo>
                    <a:pt x="220930" y="556539"/>
                  </a:lnTo>
                  <a:lnTo>
                    <a:pt x="229572" y="548666"/>
                  </a:lnTo>
                  <a:lnTo>
                    <a:pt x="238214" y="540786"/>
                  </a:lnTo>
                  <a:lnTo>
                    <a:pt x="246856" y="532899"/>
                  </a:lnTo>
                  <a:lnTo>
                    <a:pt x="255498" y="525005"/>
                  </a:lnTo>
                  <a:lnTo>
                    <a:pt x="264140" y="517104"/>
                  </a:lnTo>
                  <a:lnTo>
                    <a:pt x="272782" y="509196"/>
                  </a:lnTo>
                  <a:lnTo>
                    <a:pt x="281424" y="501281"/>
                  </a:lnTo>
                  <a:lnTo>
                    <a:pt x="290066" y="493360"/>
                  </a:lnTo>
                  <a:lnTo>
                    <a:pt x="298708" y="485431"/>
                  </a:lnTo>
                  <a:lnTo>
                    <a:pt x="307350" y="477496"/>
                  </a:lnTo>
                  <a:lnTo>
                    <a:pt x="315992" y="469554"/>
                  </a:lnTo>
                  <a:lnTo>
                    <a:pt x="324634" y="461606"/>
                  </a:lnTo>
                  <a:lnTo>
                    <a:pt x="333276" y="453651"/>
                  </a:lnTo>
                  <a:lnTo>
                    <a:pt x="341918" y="445689"/>
                  </a:lnTo>
                  <a:lnTo>
                    <a:pt x="350559" y="437721"/>
                  </a:lnTo>
                  <a:lnTo>
                    <a:pt x="359201" y="429747"/>
                  </a:lnTo>
                  <a:lnTo>
                    <a:pt x="367843" y="421766"/>
                  </a:lnTo>
                  <a:lnTo>
                    <a:pt x="376485" y="413779"/>
                  </a:lnTo>
                  <a:lnTo>
                    <a:pt x="385127" y="405786"/>
                  </a:lnTo>
                  <a:lnTo>
                    <a:pt x="393769" y="397787"/>
                  </a:lnTo>
                  <a:lnTo>
                    <a:pt x="402411" y="389782"/>
                  </a:lnTo>
                  <a:lnTo>
                    <a:pt x="411053" y="381771"/>
                  </a:lnTo>
                  <a:lnTo>
                    <a:pt x="419695" y="373754"/>
                  </a:lnTo>
                  <a:lnTo>
                    <a:pt x="428337" y="365731"/>
                  </a:lnTo>
                  <a:lnTo>
                    <a:pt x="436979" y="357702"/>
                  </a:lnTo>
                  <a:lnTo>
                    <a:pt x="445621" y="349668"/>
                  </a:lnTo>
                  <a:lnTo>
                    <a:pt x="454263" y="341628"/>
                  </a:lnTo>
                  <a:lnTo>
                    <a:pt x="462905" y="333583"/>
                  </a:lnTo>
                  <a:lnTo>
                    <a:pt x="471547" y="325533"/>
                  </a:lnTo>
                  <a:lnTo>
                    <a:pt x="480189" y="317477"/>
                  </a:lnTo>
                  <a:lnTo>
                    <a:pt x="488831" y="309416"/>
                  </a:lnTo>
                  <a:lnTo>
                    <a:pt x="497472" y="301349"/>
                  </a:lnTo>
                  <a:lnTo>
                    <a:pt x="506114" y="293278"/>
                  </a:lnTo>
                  <a:lnTo>
                    <a:pt x="514756" y="285202"/>
                  </a:lnTo>
                  <a:lnTo>
                    <a:pt x="523398" y="277121"/>
                  </a:lnTo>
                  <a:lnTo>
                    <a:pt x="532040" y="269035"/>
                  </a:lnTo>
                  <a:lnTo>
                    <a:pt x="540682" y="260944"/>
                  </a:lnTo>
                  <a:lnTo>
                    <a:pt x="549324" y="252849"/>
                  </a:lnTo>
                  <a:lnTo>
                    <a:pt x="557966" y="244749"/>
                  </a:lnTo>
                  <a:lnTo>
                    <a:pt x="566608" y="236645"/>
                  </a:lnTo>
                  <a:lnTo>
                    <a:pt x="575250" y="228536"/>
                  </a:lnTo>
                  <a:lnTo>
                    <a:pt x="583892" y="220423"/>
                  </a:lnTo>
                  <a:lnTo>
                    <a:pt x="592534" y="212305"/>
                  </a:lnTo>
                  <a:lnTo>
                    <a:pt x="601176" y="204184"/>
                  </a:lnTo>
                  <a:lnTo>
                    <a:pt x="609818" y="196058"/>
                  </a:lnTo>
                  <a:lnTo>
                    <a:pt x="618460" y="187929"/>
                  </a:lnTo>
                  <a:lnTo>
                    <a:pt x="627102" y="179795"/>
                  </a:lnTo>
                  <a:lnTo>
                    <a:pt x="635744" y="171658"/>
                  </a:lnTo>
                  <a:lnTo>
                    <a:pt x="644385" y="163516"/>
                  </a:lnTo>
                  <a:lnTo>
                    <a:pt x="653027" y="155371"/>
                  </a:lnTo>
                  <a:lnTo>
                    <a:pt x="661669" y="147223"/>
                  </a:lnTo>
                  <a:lnTo>
                    <a:pt x="670311" y="139071"/>
                  </a:lnTo>
                  <a:lnTo>
                    <a:pt x="678953" y="130915"/>
                  </a:lnTo>
                  <a:lnTo>
                    <a:pt x="687595" y="122756"/>
                  </a:lnTo>
                  <a:lnTo>
                    <a:pt x="696237" y="114593"/>
                  </a:lnTo>
                  <a:lnTo>
                    <a:pt x="704879" y="106428"/>
                  </a:lnTo>
                  <a:lnTo>
                    <a:pt x="713521" y="98259"/>
                  </a:lnTo>
                  <a:lnTo>
                    <a:pt x="722163" y="90086"/>
                  </a:lnTo>
                  <a:lnTo>
                    <a:pt x="730805" y="81911"/>
                  </a:lnTo>
                  <a:lnTo>
                    <a:pt x="739447" y="73733"/>
                  </a:lnTo>
                  <a:lnTo>
                    <a:pt x="748089" y="65551"/>
                  </a:lnTo>
                  <a:lnTo>
                    <a:pt x="756731" y="57367"/>
                  </a:lnTo>
                  <a:lnTo>
                    <a:pt x="765373" y="49180"/>
                  </a:lnTo>
                  <a:lnTo>
                    <a:pt x="774015" y="40990"/>
                  </a:lnTo>
                  <a:lnTo>
                    <a:pt x="782657" y="32797"/>
                  </a:lnTo>
                  <a:lnTo>
                    <a:pt x="791298" y="24602"/>
                  </a:lnTo>
                  <a:lnTo>
                    <a:pt x="799940" y="16404"/>
                  </a:lnTo>
                  <a:lnTo>
                    <a:pt x="808582" y="8203"/>
                  </a:lnTo>
                  <a:lnTo>
                    <a:pt x="817224" y="0"/>
                  </a:lnTo>
                  <a:lnTo>
                    <a:pt x="8172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7063803" y="3782998"/>
              <a:ext cx="728157" cy="643189"/>
            </a:xfrm>
            <a:custGeom>
              <a:avLst/>
              <a:pathLst>
                <a:path w="728157" h="643189">
                  <a:moveTo>
                    <a:pt x="728157" y="0"/>
                  </a:moveTo>
                  <a:lnTo>
                    <a:pt x="728157" y="0"/>
                  </a:lnTo>
                  <a:lnTo>
                    <a:pt x="719515" y="7450"/>
                  </a:lnTo>
                  <a:lnTo>
                    <a:pt x="710873" y="14903"/>
                  </a:lnTo>
                  <a:lnTo>
                    <a:pt x="702231" y="22359"/>
                  </a:lnTo>
                  <a:lnTo>
                    <a:pt x="693589" y="29817"/>
                  </a:lnTo>
                  <a:lnTo>
                    <a:pt x="684947" y="37279"/>
                  </a:lnTo>
                  <a:lnTo>
                    <a:pt x="676306" y="44742"/>
                  </a:lnTo>
                  <a:lnTo>
                    <a:pt x="667664" y="52209"/>
                  </a:lnTo>
                  <a:lnTo>
                    <a:pt x="659022" y="59679"/>
                  </a:lnTo>
                  <a:lnTo>
                    <a:pt x="650380" y="67151"/>
                  </a:lnTo>
                  <a:lnTo>
                    <a:pt x="641738" y="74627"/>
                  </a:lnTo>
                  <a:lnTo>
                    <a:pt x="633096" y="82105"/>
                  </a:lnTo>
                  <a:lnTo>
                    <a:pt x="624454" y="89587"/>
                  </a:lnTo>
                  <a:lnTo>
                    <a:pt x="615812" y="97072"/>
                  </a:lnTo>
                  <a:lnTo>
                    <a:pt x="607170" y="104560"/>
                  </a:lnTo>
                  <a:lnTo>
                    <a:pt x="598528" y="112051"/>
                  </a:lnTo>
                  <a:lnTo>
                    <a:pt x="589886" y="119546"/>
                  </a:lnTo>
                  <a:lnTo>
                    <a:pt x="581244" y="127044"/>
                  </a:lnTo>
                  <a:lnTo>
                    <a:pt x="572602" y="134546"/>
                  </a:lnTo>
                  <a:lnTo>
                    <a:pt x="563960" y="142051"/>
                  </a:lnTo>
                  <a:lnTo>
                    <a:pt x="555318" y="149560"/>
                  </a:lnTo>
                  <a:lnTo>
                    <a:pt x="546676" y="157073"/>
                  </a:lnTo>
                  <a:lnTo>
                    <a:pt x="538034" y="164589"/>
                  </a:lnTo>
                  <a:lnTo>
                    <a:pt x="529393" y="172110"/>
                  </a:lnTo>
                  <a:lnTo>
                    <a:pt x="520751" y="179634"/>
                  </a:lnTo>
                  <a:lnTo>
                    <a:pt x="512109" y="187162"/>
                  </a:lnTo>
                  <a:lnTo>
                    <a:pt x="503467" y="194695"/>
                  </a:lnTo>
                  <a:lnTo>
                    <a:pt x="494825" y="202231"/>
                  </a:lnTo>
                  <a:lnTo>
                    <a:pt x="486183" y="209772"/>
                  </a:lnTo>
                  <a:lnTo>
                    <a:pt x="477541" y="217317"/>
                  </a:lnTo>
                  <a:lnTo>
                    <a:pt x="468899" y="224866"/>
                  </a:lnTo>
                  <a:lnTo>
                    <a:pt x="460257" y="232420"/>
                  </a:lnTo>
                  <a:lnTo>
                    <a:pt x="451615" y="239979"/>
                  </a:lnTo>
                  <a:lnTo>
                    <a:pt x="442973" y="247542"/>
                  </a:lnTo>
                  <a:lnTo>
                    <a:pt x="434331" y="255110"/>
                  </a:lnTo>
                  <a:lnTo>
                    <a:pt x="425689" y="262683"/>
                  </a:lnTo>
                  <a:lnTo>
                    <a:pt x="417047" y="270260"/>
                  </a:lnTo>
                  <a:lnTo>
                    <a:pt x="408405" y="277843"/>
                  </a:lnTo>
                  <a:lnTo>
                    <a:pt x="399763" y="285431"/>
                  </a:lnTo>
                  <a:lnTo>
                    <a:pt x="391121" y="293023"/>
                  </a:lnTo>
                  <a:lnTo>
                    <a:pt x="382480" y="300621"/>
                  </a:lnTo>
                  <a:lnTo>
                    <a:pt x="373838" y="308225"/>
                  </a:lnTo>
                  <a:lnTo>
                    <a:pt x="365196" y="315833"/>
                  </a:lnTo>
                  <a:lnTo>
                    <a:pt x="356554" y="323448"/>
                  </a:lnTo>
                  <a:lnTo>
                    <a:pt x="347912" y="331067"/>
                  </a:lnTo>
                  <a:lnTo>
                    <a:pt x="339270" y="338693"/>
                  </a:lnTo>
                  <a:lnTo>
                    <a:pt x="330628" y="346324"/>
                  </a:lnTo>
                  <a:lnTo>
                    <a:pt x="321986" y="353961"/>
                  </a:lnTo>
                  <a:lnTo>
                    <a:pt x="313344" y="361603"/>
                  </a:lnTo>
                  <a:lnTo>
                    <a:pt x="304702" y="369252"/>
                  </a:lnTo>
                  <a:lnTo>
                    <a:pt x="296060" y="376907"/>
                  </a:lnTo>
                  <a:lnTo>
                    <a:pt x="287418" y="384567"/>
                  </a:lnTo>
                  <a:lnTo>
                    <a:pt x="278776" y="392234"/>
                  </a:lnTo>
                  <a:lnTo>
                    <a:pt x="270134" y="399908"/>
                  </a:lnTo>
                  <a:lnTo>
                    <a:pt x="261492" y="407587"/>
                  </a:lnTo>
                  <a:lnTo>
                    <a:pt x="252850" y="415273"/>
                  </a:lnTo>
                  <a:lnTo>
                    <a:pt x="244208" y="422965"/>
                  </a:lnTo>
                  <a:lnTo>
                    <a:pt x="235567" y="430664"/>
                  </a:lnTo>
                  <a:lnTo>
                    <a:pt x="226925" y="438369"/>
                  </a:lnTo>
                  <a:lnTo>
                    <a:pt x="218283" y="446081"/>
                  </a:lnTo>
                  <a:lnTo>
                    <a:pt x="209641" y="453800"/>
                  </a:lnTo>
                  <a:lnTo>
                    <a:pt x="200999" y="461526"/>
                  </a:lnTo>
                  <a:lnTo>
                    <a:pt x="192357" y="469258"/>
                  </a:lnTo>
                  <a:lnTo>
                    <a:pt x="183715" y="476997"/>
                  </a:lnTo>
                  <a:lnTo>
                    <a:pt x="175073" y="484743"/>
                  </a:lnTo>
                  <a:lnTo>
                    <a:pt x="166431" y="492496"/>
                  </a:lnTo>
                  <a:lnTo>
                    <a:pt x="157789" y="500256"/>
                  </a:lnTo>
                  <a:lnTo>
                    <a:pt x="149147" y="508023"/>
                  </a:lnTo>
                  <a:lnTo>
                    <a:pt x="140505" y="515797"/>
                  </a:lnTo>
                  <a:lnTo>
                    <a:pt x="131863" y="523578"/>
                  </a:lnTo>
                  <a:lnTo>
                    <a:pt x="123221" y="531366"/>
                  </a:lnTo>
                  <a:lnTo>
                    <a:pt x="114579" y="539161"/>
                  </a:lnTo>
                  <a:lnTo>
                    <a:pt x="105937" y="546963"/>
                  </a:lnTo>
                  <a:lnTo>
                    <a:pt x="97295" y="554773"/>
                  </a:lnTo>
                  <a:lnTo>
                    <a:pt x="88654" y="562589"/>
                  </a:lnTo>
                  <a:lnTo>
                    <a:pt x="80012" y="570413"/>
                  </a:lnTo>
                  <a:lnTo>
                    <a:pt x="71370" y="578244"/>
                  </a:lnTo>
                  <a:lnTo>
                    <a:pt x="62728" y="586082"/>
                  </a:lnTo>
                  <a:lnTo>
                    <a:pt x="54086" y="593927"/>
                  </a:lnTo>
                  <a:lnTo>
                    <a:pt x="45444" y="601780"/>
                  </a:lnTo>
                  <a:lnTo>
                    <a:pt x="36802" y="609639"/>
                  </a:lnTo>
                  <a:lnTo>
                    <a:pt x="28160" y="617506"/>
                  </a:lnTo>
                  <a:lnTo>
                    <a:pt x="19518" y="625379"/>
                  </a:lnTo>
                  <a:lnTo>
                    <a:pt x="10876" y="633260"/>
                  </a:lnTo>
                  <a:lnTo>
                    <a:pt x="2234" y="641148"/>
                  </a:lnTo>
                  <a:lnTo>
                    <a:pt x="0" y="6431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7019847" y="3726890"/>
              <a:ext cx="772114" cy="699297"/>
            </a:xfrm>
            <a:custGeom>
              <a:avLst/>
              <a:pathLst>
                <a:path w="772114" h="699297">
                  <a:moveTo>
                    <a:pt x="0" y="699297"/>
                  </a:moveTo>
                  <a:lnTo>
                    <a:pt x="2981" y="696597"/>
                  </a:lnTo>
                  <a:lnTo>
                    <a:pt x="11623" y="688770"/>
                  </a:lnTo>
                  <a:lnTo>
                    <a:pt x="20265" y="680943"/>
                  </a:lnTo>
                  <a:lnTo>
                    <a:pt x="28907" y="673116"/>
                  </a:lnTo>
                  <a:lnTo>
                    <a:pt x="37549" y="665289"/>
                  </a:lnTo>
                  <a:lnTo>
                    <a:pt x="46191" y="657462"/>
                  </a:lnTo>
                  <a:lnTo>
                    <a:pt x="54833" y="649635"/>
                  </a:lnTo>
                  <a:lnTo>
                    <a:pt x="63475" y="641808"/>
                  </a:lnTo>
                  <a:lnTo>
                    <a:pt x="72116" y="633982"/>
                  </a:lnTo>
                  <a:lnTo>
                    <a:pt x="80758" y="626155"/>
                  </a:lnTo>
                  <a:lnTo>
                    <a:pt x="89400" y="618328"/>
                  </a:lnTo>
                  <a:lnTo>
                    <a:pt x="98042" y="610501"/>
                  </a:lnTo>
                  <a:lnTo>
                    <a:pt x="106684" y="602674"/>
                  </a:lnTo>
                  <a:lnTo>
                    <a:pt x="115326" y="594847"/>
                  </a:lnTo>
                  <a:lnTo>
                    <a:pt x="123968" y="587020"/>
                  </a:lnTo>
                  <a:lnTo>
                    <a:pt x="132610" y="579193"/>
                  </a:lnTo>
                  <a:lnTo>
                    <a:pt x="141252" y="571366"/>
                  </a:lnTo>
                  <a:lnTo>
                    <a:pt x="149894" y="563539"/>
                  </a:lnTo>
                  <a:lnTo>
                    <a:pt x="158536" y="555712"/>
                  </a:lnTo>
                  <a:lnTo>
                    <a:pt x="167178" y="547885"/>
                  </a:lnTo>
                  <a:lnTo>
                    <a:pt x="175820" y="540058"/>
                  </a:lnTo>
                  <a:lnTo>
                    <a:pt x="184462" y="532231"/>
                  </a:lnTo>
                  <a:lnTo>
                    <a:pt x="193104" y="524404"/>
                  </a:lnTo>
                  <a:lnTo>
                    <a:pt x="201746" y="516577"/>
                  </a:lnTo>
                  <a:lnTo>
                    <a:pt x="210388" y="508751"/>
                  </a:lnTo>
                  <a:lnTo>
                    <a:pt x="219029" y="500924"/>
                  </a:lnTo>
                  <a:lnTo>
                    <a:pt x="227671" y="493097"/>
                  </a:lnTo>
                  <a:lnTo>
                    <a:pt x="236313" y="485270"/>
                  </a:lnTo>
                  <a:lnTo>
                    <a:pt x="244955" y="477443"/>
                  </a:lnTo>
                  <a:lnTo>
                    <a:pt x="253597" y="469616"/>
                  </a:lnTo>
                  <a:lnTo>
                    <a:pt x="262239" y="461789"/>
                  </a:lnTo>
                  <a:lnTo>
                    <a:pt x="270881" y="453962"/>
                  </a:lnTo>
                  <a:lnTo>
                    <a:pt x="279523" y="446135"/>
                  </a:lnTo>
                  <a:lnTo>
                    <a:pt x="288165" y="438308"/>
                  </a:lnTo>
                  <a:lnTo>
                    <a:pt x="296807" y="430481"/>
                  </a:lnTo>
                  <a:lnTo>
                    <a:pt x="305449" y="422654"/>
                  </a:lnTo>
                  <a:lnTo>
                    <a:pt x="314091" y="414827"/>
                  </a:lnTo>
                  <a:lnTo>
                    <a:pt x="322733" y="407000"/>
                  </a:lnTo>
                  <a:lnTo>
                    <a:pt x="331375" y="399173"/>
                  </a:lnTo>
                  <a:lnTo>
                    <a:pt x="340017" y="391346"/>
                  </a:lnTo>
                  <a:lnTo>
                    <a:pt x="348659" y="383520"/>
                  </a:lnTo>
                  <a:lnTo>
                    <a:pt x="357301" y="375693"/>
                  </a:lnTo>
                  <a:lnTo>
                    <a:pt x="365942" y="367866"/>
                  </a:lnTo>
                  <a:lnTo>
                    <a:pt x="374584" y="360039"/>
                  </a:lnTo>
                  <a:lnTo>
                    <a:pt x="383226" y="352212"/>
                  </a:lnTo>
                  <a:lnTo>
                    <a:pt x="391868" y="344385"/>
                  </a:lnTo>
                  <a:lnTo>
                    <a:pt x="400510" y="336558"/>
                  </a:lnTo>
                  <a:lnTo>
                    <a:pt x="409152" y="328731"/>
                  </a:lnTo>
                  <a:lnTo>
                    <a:pt x="417794" y="320904"/>
                  </a:lnTo>
                  <a:lnTo>
                    <a:pt x="426436" y="313077"/>
                  </a:lnTo>
                  <a:lnTo>
                    <a:pt x="435078" y="305250"/>
                  </a:lnTo>
                  <a:lnTo>
                    <a:pt x="443720" y="297423"/>
                  </a:lnTo>
                  <a:lnTo>
                    <a:pt x="452362" y="289596"/>
                  </a:lnTo>
                  <a:lnTo>
                    <a:pt x="461004" y="281769"/>
                  </a:lnTo>
                  <a:lnTo>
                    <a:pt x="469646" y="273942"/>
                  </a:lnTo>
                  <a:lnTo>
                    <a:pt x="478288" y="266115"/>
                  </a:lnTo>
                  <a:lnTo>
                    <a:pt x="486930" y="258288"/>
                  </a:lnTo>
                  <a:lnTo>
                    <a:pt x="495572" y="250462"/>
                  </a:lnTo>
                  <a:lnTo>
                    <a:pt x="504214" y="242635"/>
                  </a:lnTo>
                  <a:lnTo>
                    <a:pt x="512855" y="234808"/>
                  </a:lnTo>
                  <a:lnTo>
                    <a:pt x="521497" y="226981"/>
                  </a:lnTo>
                  <a:lnTo>
                    <a:pt x="530139" y="219154"/>
                  </a:lnTo>
                  <a:lnTo>
                    <a:pt x="538781" y="211327"/>
                  </a:lnTo>
                  <a:lnTo>
                    <a:pt x="547423" y="203500"/>
                  </a:lnTo>
                  <a:lnTo>
                    <a:pt x="556065" y="195673"/>
                  </a:lnTo>
                  <a:lnTo>
                    <a:pt x="564707" y="187846"/>
                  </a:lnTo>
                  <a:lnTo>
                    <a:pt x="573349" y="180019"/>
                  </a:lnTo>
                  <a:lnTo>
                    <a:pt x="581991" y="172192"/>
                  </a:lnTo>
                  <a:lnTo>
                    <a:pt x="590633" y="164365"/>
                  </a:lnTo>
                  <a:lnTo>
                    <a:pt x="599275" y="156538"/>
                  </a:lnTo>
                  <a:lnTo>
                    <a:pt x="607917" y="148711"/>
                  </a:lnTo>
                  <a:lnTo>
                    <a:pt x="616559" y="140884"/>
                  </a:lnTo>
                  <a:lnTo>
                    <a:pt x="625201" y="133057"/>
                  </a:lnTo>
                  <a:lnTo>
                    <a:pt x="633843" y="125231"/>
                  </a:lnTo>
                  <a:lnTo>
                    <a:pt x="642485" y="117404"/>
                  </a:lnTo>
                  <a:lnTo>
                    <a:pt x="651127" y="109577"/>
                  </a:lnTo>
                  <a:lnTo>
                    <a:pt x="659768" y="101750"/>
                  </a:lnTo>
                  <a:lnTo>
                    <a:pt x="668410" y="93923"/>
                  </a:lnTo>
                  <a:lnTo>
                    <a:pt x="677052" y="86096"/>
                  </a:lnTo>
                  <a:lnTo>
                    <a:pt x="685694" y="78269"/>
                  </a:lnTo>
                  <a:lnTo>
                    <a:pt x="694336" y="70442"/>
                  </a:lnTo>
                  <a:lnTo>
                    <a:pt x="702978" y="62615"/>
                  </a:lnTo>
                  <a:lnTo>
                    <a:pt x="711620" y="54788"/>
                  </a:lnTo>
                  <a:lnTo>
                    <a:pt x="720262" y="46961"/>
                  </a:lnTo>
                  <a:lnTo>
                    <a:pt x="728904" y="39134"/>
                  </a:lnTo>
                  <a:lnTo>
                    <a:pt x="737546" y="31307"/>
                  </a:lnTo>
                  <a:lnTo>
                    <a:pt x="746188" y="23480"/>
                  </a:lnTo>
                  <a:lnTo>
                    <a:pt x="754830" y="15653"/>
                  </a:lnTo>
                  <a:lnTo>
                    <a:pt x="763472" y="7826"/>
                  </a:lnTo>
                  <a:lnTo>
                    <a:pt x="772114" y="0"/>
                  </a:lnTo>
                  <a:lnTo>
                    <a:pt x="77211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998817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016967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028238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076594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88732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106016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111162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19214" y="4404051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27856" y="4404051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146596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17925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197581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209719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215731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241657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58075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276225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287496" y="4408137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293509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298772" y="4402129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309336" y="4404051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316286" y="4402359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28077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333570" y="4402359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45360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354002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36073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71286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379062" y="4404641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384981" y="4401918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393428" y="4401723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40394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11884" y="4402895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20848" y="4403218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28885" y="4402612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438132" y="4403218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47151" y="4403594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454811" y="4402612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64058" y="4403218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71611" y="4402129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80042" y="4401918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89662" y="4402895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96188" y="4400780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505592" y="4401542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514415" y="4401723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523463" y="4402129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531894" y="4401918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537938" y="4399320"/>
              <a:ext cx="53734" cy="5373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548802" y="4401542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555483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564947" y="4400404"/>
              <a:ext cx="51567" cy="515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573834" y="4400649"/>
              <a:ext cx="51077" cy="5107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582351" y="4400524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90646" y="4400177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599399" y="4400288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607521" y="4399768"/>
              <a:ext cx="52839" cy="528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614524" y="4398129"/>
              <a:ext cx="56116" cy="56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625214" y="4400177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633352" y="4399673"/>
              <a:ext cx="53028" cy="530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642287" y="4399965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649743" y="4398780"/>
              <a:ext cx="54815" cy="54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660977" y="4401372"/>
              <a:ext cx="49631" cy="496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666819" y="4398572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684383" y="4398852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693251" y="4399078"/>
              <a:ext cx="54218" cy="542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703875" y="4401060"/>
              <a:ext cx="50254" cy="5025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709411" y="4397954"/>
              <a:ext cx="56465" cy="564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719336" y="4399237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728810" y="4400069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736874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745516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755446" y="4400780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763274" y="4380440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771531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779164" y="4398572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788086" y="4398852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796877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805675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814086" y="4398926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824090" y="4400288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831600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839591" y="4398505"/>
              <a:ext cx="55364" cy="553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849132" y="4399405"/>
              <a:ext cx="53565" cy="535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857607" y="4399237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865937" y="4398926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875235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883876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891377" y="4398440"/>
              <a:ext cx="55495" cy="554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901444" y="4399865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908597" y="4398375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918355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933523" y="4397376"/>
              <a:ext cx="57623" cy="576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943498" y="4398709"/>
              <a:ext cx="54956" cy="5495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950616" y="4302935"/>
              <a:ext cx="58004" cy="5800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958614" y="4396541"/>
              <a:ext cx="59293" cy="5929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967459" y="4396744"/>
              <a:ext cx="58885" cy="5888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976831" y="4397475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992694" y="4301864"/>
              <a:ext cx="60267" cy="602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7002911" y="4397628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010883" y="4265593"/>
              <a:ext cx="58457" cy="584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020041" y="4397475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028536" y="4397327"/>
              <a:ext cx="57720" cy="577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7037862" y="4398012"/>
              <a:ext cx="56351" cy="563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7046120" y="4397628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7056291" y="417205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064777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7073058" y="4179298"/>
              <a:ext cx="55095" cy="550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7081435" y="4398375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091283" y="4399581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099501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7108851" y="4399865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7116785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7126793" y="4400524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7134149" y="4399237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143730" y="4400177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151197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160329" y="4399492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169344" y="4098763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7178191" y="4400069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7185764" y="4399001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7194257" y="4125999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203204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211846" y="4399157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7221619" y="4070279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7235480" y="4405507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5985795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5985795" y="57899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5985795" y="557115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7"/>
            <p:cNvSpPr/>
            <p:nvPr/>
          </p:nvSpPr>
          <p:spPr>
            <a:xfrm>
              <a:off x="5985795" y="537067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5985795" y="517019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5985795" y="495140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5985795" y="474047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037843" y="5301804"/>
              <a:ext cx="754117" cy="699065"/>
            </a:xfrm>
            <a:custGeom>
              <a:avLst/>
              <a:pathLst>
                <a:path w="754117" h="699065">
                  <a:moveTo>
                    <a:pt x="0" y="699065"/>
                  </a:moveTo>
                  <a:lnTo>
                    <a:pt x="2269" y="697033"/>
                  </a:lnTo>
                  <a:lnTo>
                    <a:pt x="10910" y="689288"/>
                  </a:lnTo>
                  <a:lnTo>
                    <a:pt x="19552" y="681536"/>
                  </a:lnTo>
                  <a:lnTo>
                    <a:pt x="28194" y="673777"/>
                  </a:lnTo>
                  <a:lnTo>
                    <a:pt x="36836" y="666011"/>
                  </a:lnTo>
                  <a:lnTo>
                    <a:pt x="45478" y="658238"/>
                  </a:lnTo>
                  <a:lnTo>
                    <a:pt x="54120" y="650457"/>
                  </a:lnTo>
                  <a:lnTo>
                    <a:pt x="62762" y="642670"/>
                  </a:lnTo>
                  <a:lnTo>
                    <a:pt x="71404" y="634876"/>
                  </a:lnTo>
                  <a:lnTo>
                    <a:pt x="80046" y="627074"/>
                  </a:lnTo>
                  <a:lnTo>
                    <a:pt x="88688" y="619266"/>
                  </a:lnTo>
                  <a:lnTo>
                    <a:pt x="97330" y="611450"/>
                  </a:lnTo>
                  <a:lnTo>
                    <a:pt x="105972" y="603627"/>
                  </a:lnTo>
                  <a:lnTo>
                    <a:pt x="114614" y="595797"/>
                  </a:lnTo>
                  <a:lnTo>
                    <a:pt x="123256" y="587959"/>
                  </a:lnTo>
                  <a:lnTo>
                    <a:pt x="131898" y="580115"/>
                  </a:lnTo>
                  <a:lnTo>
                    <a:pt x="140540" y="572263"/>
                  </a:lnTo>
                  <a:lnTo>
                    <a:pt x="149182" y="564405"/>
                  </a:lnTo>
                  <a:lnTo>
                    <a:pt x="157823" y="556539"/>
                  </a:lnTo>
                  <a:lnTo>
                    <a:pt x="166465" y="548666"/>
                  </a:lnTo>
                  <a:lnTo>
                    <a:pt x="175107" y="540786"/>
                  </a:lnTo>
                  <a:lnTo>
                    <a:pt x="183749" y="532899"/>
                  </a:lnTo>
                  <a:lnTo>
                    <a:pt x="192391" y="525005"/>
                  </a:lnTo>
                  <a:lnTo>
                    <a:pt x="201033" y="517104"/>
                  </a:lnTo>
                  <a:lnTo>
                    <a:pt x="209675" y="509196"/>
                  </a:lnTo>
                  <a:lnTo>
                    <a:pt x="218317" y="501281"/>
                  </a:lnTo>
                  <a:lnTo>
                    <a:pt x="226959" y="493360"/>
                  </a:lnTo>
                  <a:lnTo>
                    <a:pt x="235601" y="485431"/>
                  </a:lnTo>
                  <a:lnTo>
                    <a:pt x="244243" y="477496"/>
                  </a:lnTo>
                  <a:lnTo>
                    <a:pt x="252885" y="469554"/>
                  </a:lnTo>
                  <a:lnTo>
                    <a:pt x="261527" y="461606"/>
                  </a:lnTo>
                  <a:lnTo>
                    <a:pt x="270169" y="453651"/>
                  </a:lnTo>
                  <a:lnTo>
                    <a:pt x="278811" y="445689"/>
                  </a:lnTo>
                  <a:lnTo>
                    <a:pt x="287453" y="437721"/>
                  </a:lnTo>
                  <a:lnTo>
                    <a:pt x="296095" y="429747"/>
                  </a:lnTo>
                  <a:lnTo>
                    <a:pt x="304736" y="421766"/>
                  </a:lnTo>
                  <a:lnTo>
                    <a:pt x="313378" y="413779"/>
                  </a:lnTo>
                  <a:lnTo>
                    <a:pt x="322020" y="405786"/>
                  </a:lnTo>
                  <a:lnTo>
                    <a:pt x="330662" y="397787"/>
                  </a:lnTo>
                  <a:lnTo>
                    <a:pt x="339304" y="389782"/>
                  </a:lnTo>
                  <a:lnTo>
                    <a:pt x="347946" y="381771"/>
                  </a:lnTo>
                  <a:lnTo>
                    <a:pt x="356588" y="373754"/>
                  </a:lnTo>
                  <a:lnTo>
                    <a:pt x="365230" y="365731"/>
                  </a:lnTo>
                  <a:lnTo>
                    <a:pt x="373872" y="357702"/>
                  </a:lnTo>
                  <a:lnTo>
                    <a:pt x="382514" y="349668"/>
                  </a:lnTo>
                  <a:lnTo>
                    <a:pt x="391156" y="341628"/>
                  </a:lnTo>
                  <a:lnTo>
                    <a:pt x="399798" y="333583"/>
                  </a:lnTo>
                  <a:lnTo>
                    <a:pt x="408440" y="325533"/>
                  </a:lnTo>
                  <a:lnTo>
                    <a:pt x="417082" y="317477"/>
                  </a:lnTo>
                  <a:lnTo>
                    <a:pt x="425724" y="309416"/>
                  </a:lnTo>
                  <a:lnTo>
                    <a:pt x="434366" y="301349"/>
                  </a:lnTo>
                  <a:lnTo>
                    <a:pt x="443008" y="293278"/>
                  </a:lnTo>
                  <a:lnTo>
                    <a:pt x="451649" y="285202"/>
                  </a:lnTo>
                  <a:lnTo>
                    <a:pt x="460291" y="277121"/>
                  </a:lnTo>
                  <a:lnTo>
                    <a:pt x="468933" y="269035"/>
                  </a:lnTo>
                  <a:lnTo>
                    <a:pt x="477575" y="260944"/>
                  </a:lnTo>
                  <a:lnTo>
                    <a:pt x="486217" y="252849"/>
                  </a:lnTo>
                  <a:lnTo>
                    <a:pt x="494859" y="244749"/>
                  </a:lnTo>
                  <a:lnTo>
                    <a:pt x="503501" y="236645"/>
                  </a:lnTo>
                  <a:lnTo>
                    <a:pt x="512143" y="228536"/>
                  </a:lnTo>
                  <a:lnTo>
                    <a:pt x="520785" y="220423"/>
                  </a:lnTo>
                  <a:lnTo>
                    <a:pt x="529427" y="212305"/>
                  </a:lnTo>
                  <a:lnTo>
                    <a:pt x="538069" y="204184"/>
                  </a:lnTo>
                  <a:lnTo>
                    <a:pt x="546711" y="196058"/>
                  </a:lnTo>
                  <a:lnTo>
                    <a:pt x="555353" y="187929"/>
                  </a:lnTo>
                  <a:lnTo>
                    <a:pt x="563995" y="179795"/>
                  </a:lnTo>
                  <a:lnTo>
                    <a:pt x="572637" y="171658"/>
                  </a:lnTo>
                  <a:lnTo>
                    <a:pt x="581279" y="163516"/>
                  </a:lnTo>
                  <a:lnTo>
                    <a:pt x="589921" y="155371"/>
                  </a:lnTo>
                  <a:lnTo>
                    <a:pt x="598562" y="147223"/>
                  </a:lnTo>
                  <a:lnTo>
                    <a:pt x="607204" y="139071"/>
                  </a:lnTo>
                  <a:lnTo>
                    <a:pt x="615846" y="130915"/>
                  </a:lnTo>
                  <a:lnTo>
                    <a:pt x="624488" y="122756"/>
                  </a:lnTo>
                  <a:lnTo>
                    <a:pt x="633130" y="114593"/>
                  </a:lnTo>
                  <a:lnTo>
                    <a:pt x="641772" y="106428"/>
                  </a:lnTo>
                  <a:lnTo>
                    <a:pt x="650414" y="98259"/>
                  </a:lnTo>
                  <a:lnTo>
                    <a:pt x="659056" y="90086"/>
                  </a:lnTo>
                  <a:lnTo>
                    <a:pt x="667698" y="81911"/>
                  </a:lnTo>
                  <a:lnTo>
                    <a:pt x="676340" y="73733"/>
                  </a:lnTo>
                  <a:lnTo>
                    <a:pt x="684982" y="65551"/>
                  </a:lnTo>
                  <a:lnTo>
                    <a:pt x="693624" y="57367"/>
                  </a:lnTo>
                  <a:lnTo>
                    <a:pt x="702266" y="49180"/>
                  </a:lnTo>
                  <a:lnTo>
                    <a:pt x="710908" y="40990"/>
                  </a:lnTo>
                  <a:lnTo>
                    <a:pt x="719550" y="32797"/>
                  </a:lnTo>
                  <a:lnTo>
                    <a:pt x="728192" y="24602"/>
                  </a:lnTo>
                  <a:lnTo>
                    <a:pt x="736834" y="16404"/>
                  </a:lnTo>
                  <a:lnTo>
                    <a:pt x="745475" y="8203"/>
                  </a:lnTo>
                  <a:lnTo>
                    <a:pt x="754117" y="0"/>
                  </a:lnTo>
                  <a:lnTo>
                    <a:pt x="754117" y="112216"/>
                  </a:lnTo>
                  <a:lnTo>
                    <a:pt x="745475" y="119666"/>
                  </a:lnTo>
                  <a:lnTo>
                    <a:pt x="736834" y="127119"/>
                  </a:lnTo>
                  <a:lnTo>
                    <a:pt x="728192" y="134575"/>
                  </a:lnTo>
                  <a:lnTo>
                    <a:pt x="719550" y="142033"/>
                  </a:lnTo>
                  <a:lnTo>
                    <a:pt x="710908" y="149495"/>
                  </a:lnTo>
                  <a:lnTo>
                    <a:pt x="702266" y="156958"/>
                  </a:lnTo>
                  <a:lnTo>
                    <a:pt x="693624" y="164425"/>
                  </a:lnTo>
                  <a:lnTo>
                    <a:pt x="684982" y="171895"/>
                  </a:lnTo>
                  <a:lnTo>
                    <a:pt x="676340" y="179367"/>
                  </a:lnTo>
                  <a:lnTo>
                    <a:pt x="667698" y="186843"/>
                  </a:lnTo>
                  <a:lnTo>
                    <a:pt x="659056" y="194321"/>
                  </a:lnTo>
                  <a:lnTo>
                    <a:pt x="650414" y="201803"/>
                  </a:lnTo>
                  <a:lnTo>
                    <a:pt x="641772" y="209288"/>
                  </a:lnTo>
                  <a:lnTo>
                    <a:pt x="633130" y="216776"/>
                  </a:lnTo>
                  <a:lnTo>
                    <a:pt x="624488" y="224267"/>
                  </a:lnTo>
                  <a:lnTo>
                    <a:pt x="615846" y="231762"/>
                  </a:lnTo>
                  <a:lnTo>
                    <a:pt x="607204" y="239260"/>
                  </a:lnTo>
                  <a:lnTo>
                    <a:pt x="598562" y="246762"/>
                  </a:lnTo>
                  <a:lnTo>
                    <a:pt x="589921" y="254267"/>
                  </a:lnTo>
                  <a:lnTo>
                    <a:pt x="581279" y="261776"/>
                  </a:lnTo>
                  <a:lnTo>
                    <a:pt x="572637" y="269289"/>
                  </a:lnTo>
                  <a:lnTo>
                    <a:pt x="563995" y="276805"/>
                  </a:lnTo>
                  <a:lnTo>
                    <a:pt x="555353" y="284326"/>
                  </a:lnTo>
                  <a:lnTo>
                    <a:pt x="546711" y="291850"/>
                  </a:lnTo>
                  <a:lnTo>
                    <a:pt x="538069" y="299378"/>
                  </a:lnTo>
                  <a:lnTo>
                    <a:pt x="529427" y="306911"/>
                  </a:lnTo>
                  <a:lnTo>
                    <a:pt x="520785" y="314447"/>
                  </a:lnTo>
                  <a:lnTo>
                    <a:pt x="512143" y="321988"/>
                  </a:lnTo>
                  <a:lnTo>
                    <a:pt x="503501" y="329533"/>
                  </a:lnTo>
                  <a:lnTo>
                    <a:pt x="494859" y="337083"/>
                  </a:lnTo>
                  <a:lnTo>
                    <a:pt x="486217" y="344637"/>
                  </a:lnTo>
                  <a:lnTo>
                    <a:pt x="477575" y="352195"/>
                  </a:lnTo>
                  <a:lnTo>
                    <a:pt x="468933" y="359758"/>
                  </a:lnTo>
                  <a:lnTo>
                    <a:pt x="460291" y="367326"/>
                  </a:lnTo>
                  <a:lnTo>
                    <a:pt x="451649" y="374899"/>
                  </a:lnTo>
                  <a:lnTo>
                    <a:pt x="443008" y="382477"/>
                  </a:lnTo>
                  <a:lnTo>
                    <a:pt x="434366" y="390059"/>
                  </a:lnTo>
                  <a:lnTo>
                    <a:pt x="425724" y="397647"/>
                  </a:lnTo>
                  <a:lnTo>
                    <a:pt x="417082" y="405240"/>
                  </a:lnTo>
                  <a:lnTo>
                    <a:pt x="408440" y="412838"/>
                  </a:lnTo>
                  <a:lnTo>
                    <a:pt x="399798" y="420441"/>
                  </a:lnTo>
                  <a:lnTo>
                    <a:pt x="391156" y="428050"/>
                  </a:lnTo>
                  <a:lnTo>
                    <a:pt x="382514" y="435664"/>
                  </a:lnTo>
                  <a:lnTo>
                    <a:pt x="373872" y="443283"/>
                  </a:lnTo>
                  <a:lnTo>
                    <a:pt x="365230" y="450909"/>
                  </a:lnTo>
                  <a:lnTo>
                    <a:pt x="356588" y="458540"/>
                  </a:lnTo>
                  <a:lnTo>
                    <a:pt x="347946" y="466177"/>
                  </a:lnTo>
                  <a:lnTo>
                    <a:pt x="339304" y="473819"/>
                  </a:lnTo>
                  <a:lnTo>
                    <a:pt x="330662" y="481468"/>
                  </a:lnTo>
                  <a:lnTo>
                    <a:pt x="322020" y="489123"/>
                  </a:lnTo>
                  <a:lnTo>
                    <a:pt x="313378" y="496783"/>
                  </a:lnTo>
                  <a:lnTo>
                    <a:pt x="304736" y="504450"/>
                  </a:lnTo>
                  <a:lnTo>
                    <a:pt x="296095" y="512124"/>
                  </a:lnTo>
                  <a:lnTo>
                    <a:pt x="287453" y="519803"/>
                  </a:lnTo>
                  <a:lnTo>
                    <a:pt x="278811" y="527489"/>
                  </a:lnTo>
                  <a:lnTo>
                    <a:pt x="270169" y="535181"/>
                  </a:lnTo>
                  <a:lnTo>
                    <a:pt x="261527" y="542880"/>
                  </a:lnTo>
                  <a:lnTo>
                    <a:pt x="252885" y="550586"/>
                  </a:lnTo>
                  <a:lnTo>
                    <a:pt x="244243" y="558298"/>
                  </a:lnTo>
                  <a:lnTo>
                    <a:pt x="235601" y="566016"/>
                  </a:lnTo>
                  <a:lnTo>
                    <a:pt x="226959" y="573742"/>
                  </a:lnTo>
                  <a:lnTo>
                    <a:pt x="218317" y="581474"/>
                  </a:lnTo>
                  <a:lnTo>
                    <a:pt x="209675" y="589213"/>
                  </a:lnTo>
                  <a:lnTo>
                    <a:pt x="201033" y="596959"/>
                  </a:lnTo>
                  <a:lnTo>
                    <a:pt x="192391" y="604712"/>
                  </a:lnTo>
                  <a:lnTo>
                    <a:pt x="183749" y="612472"/>
                  </a:lnTo>
                  <a:lnTo>
                    <a:pt x="175107" y="620239"/>
                  </a:lnTo>
                  <a:lnTo>
                    <a:pt x="166465" y="628013"/>
                  </a:lnTo>
                  <a:lnTo>
                    <a:pt x="157823" y="635794"/>
                  </a:lnTo>
                  <a:lnTo>
                    <a:pt x="149182" y="643582"/>
                  </a:lnTo>
                  <a:lnTo>
                    <a:pt x="140540" y="651377"/>
                  </a:lnTo>
                  <a:lnTo>
                    <a:pt x="131898" y="659179"/>
                  </a:lnTo>
                  <a:lnTo>
                    <a:pt x="123256" y="666989"/>
                  </a:lnTo>
                  <a:lnTo>
                    <a:pt x="114614" y="674805"/>
                  </a:lnTo>
                  <a:lnTo>
                    <a:pt x="105972" y="682629"/>
                  </a:lnTo>
                  <a:lnTo>
                    <a:pt x="97330" y="690460"/>
                  </a:lnTo>
                  <a:lnTo>
                    <a:pt x="88688" y="698298"/>
                  </a:lnTo>
                  <a:lnTo>
                    <a:pt x="87843" y="699065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7037843" y="5301804"/>
              <a:ext cx="754117" cy="699065"/>
            </a:xfrm>
            <a:custGeom>
              <a:avLst/>
              <a:pathLst>
                <a:path w="754117" h="699065">
                  <a:moveTo>
                    <a:pt x="0" y="699065"/>
                  </a:moveTo>
                  <a:lnTo>
                    <a:pt x="2269" y="697033"/>
                  </a:lnTo>
                  <a:lnTo>
                    <a:pt x="10910" y="689288"/>
                  </a:lnTo>
                  <a:lnTo>
                    <a:pt x="19552" y="681536"/>
                  </a:lnTo>
                  <a:lnTo>
                    <a:pt x="28194" y="673777"/>
                  </a:lnTo>
                  <a:lnTo>
                    <a:pt x="36836" y="666011"/>
                  </a:lnTo>
                  <a:lnTo>
                    <a:pt x="45478" y="658238"/>
                  </a:lnTo>
                  <a:lnTo>
                    <a:pt x="54120" y="650457"/>
                  </a:lnTo>
                  <a:lnTo>
                    <a:pt x="62762" y="642670"/>
                  </a:lnTo>
                  <a:lnTo>
                    <a:pt x="71404" y="634876"/>
                  </a:lnTo>
                  <a:lnTo>
                    <a:pt x="80046" y="627074"/>
                  </a:lnTo>
                  <a:lnTo>
                    <a:pt x="88688" y="619266"/>
                  </a:lnTo>
                  <a:lnTo>
                    <a:pt x="97330" y="611450"/>
                  </a:lnTo>
                  <a:lnTo>
                    <a:pt x="105972" y="603627"/>
                  </a:lnTo>
                  <a:lnTo>
                    <a:pt x="114614" y="595797"/>
                  </a:lnTo>
                  <a:lnTo>
                    <a:pt x="123256" y="587959"/>
                  </a:lnTo>
                  <a:lnTo>
                    <a:pt x="131898" y="580115"/>
                  </a:lnTo>
                  <a:lnTo>
                    <a:pt x="140540" y="572263"/>
                  </a:lnTo>
                  <a:lnTo>
                    <a:pt x="149182" y="564405"/>
                  </a:lnTo>
                  <a:lnTo>
                    <a:pt x="157823" y="556539"/>
                  </a:lnTo>
                  <a:lnTo>
                    <a:pt x="166465" y="548666"/>
                  </a:lnTo>
                  <a:lnTo>
                    <a:pt x="175107" y="540786"/>
                  </a:lnTo>
                  <a:lnTo>
                    <a:pt x="183749" y="532899"/>
                  </a:lnTo>
                  <a:lnTo>
                    <a:pt x="192391" y="525005"/>
                  </a:lnTo>
                  <a:lnTo>
                    <a:pt x="201033" y="517104"/>
                  </a:lnTo>
                  <a:lnTo>
                    <a:pt x="209675" y="509196"/>
                  </a:lnTo>
                  <a:lnTo>
                    <a:pt x="218317" y="501281"/>
                  </a:lnTo>
                  <a:lnTo>
                    <a:pt x="226959" y="493360"/>
                  </a:lnTo>
                  <a:lnTo>
                    <a:pt x="235601" y="485431"/>
                  </a:lnTo>
                  <a:lnTo>
                    <a:pt x="244243" y="477496"/>
                  </a:lnTo>
                  <a:lnTo>
                    <a:pt x="252885" y="469554"/>
                  </a:lnTo>
                  <a:lnTo>
                    <a:pt x="261527" y="461606"/>
                  </a:lnTo>
                  <a:lnTo>
                    <a:pt x="270169" y="453651"/>
                  </a:lnTo>
                  <a:lnTo>
                    <a:pt x="278811" y="445689"/>
                  </a:lnTo>
                  <a:lnTo>
                    <a:pt x="287453" y="437721"/>
                  </a:lnTo>
                  <a:lnTo>
                    <a:pt x="296095" y="429747"/>
                  </a:lnTo>
                  <a:lnTo>
                    <a:pt x="304736" y="421766"/>
                  </a:lnTo>
                  <a:lnTo>
                    <a:pt x="313378" y="413779"/>
                  </a:lnTo>
                  <a:lnTo>
                    <a:pt x="322020" y="405786"/>
                  </a:lnTo>
                  <a:lnTo>
                    <a:pt x="330662" y="397787"/>
                  </a:lnTo>
                  <a:lnTo>
                    <a:pt x="339304" y="389782"/>
                  </a:lnTo>
                  <a:lnTo>
                    <a:pt x="347946" y="381771"/>
                  </a:lnTo>
                  <a:lnTo>
                    <a:pt x="356588" y="373754"/>
                  </a:lnTo>
                  <a:lnTo>
                    <a:pt x="365230" y="365731"/>
                  </a:lnTo>
                  <a:lnTo>
                    <a:pt x="373872" y="357702"/>
                  </a:lnTo>
                  <a:lnTo>
                    <a:pt x="382514" y="349668"/>
                  </a:lnTo>
                  <a:lnTo>
                    <a:pt x="391156" y="341628"/>
                  </a:lnTo>
                  <a:lnTo>
                    <a:pt x="399798" y="333583"/>
                  </a:lnTo>
                  <a:lnTo>
                    <a:pt x="408440" y="325533"/>
                  </a:lnTo>
                  <a:lnTo>
                    <a:pt x="417082" y="317477"/>
                  </a:lnTo>
                  <a:lnTo>
                    <a:pt x="425724" y="309416"/>
                  </a:lnTo>
                  <a:lnTo>
                    <a:pt x="434366" y="301349"/>
                  </a:lnTo>
                  <a:lnTo>
                    <a:pt x="443008" y="293278"/>
                  </a:lnTo>
                  <a:lnTo>
                    <a:pt x="451649" y="285202"/>
                  </a:lnTo>
                  <a:lnTo>
                    <a:pt x="460291" y="277121"/>
                  </a:lnTo>
                  <a:lnTo>
                    <a:pt x="468933" y="269035"/>
                  </a:lnTo>
                  <a:lnTo>
                    <a:pt x="477575" y="260944"/>
                  </a:lnTo>
                  <a:lnTo>
                    <a:pt x="486217" y="252849"/>
                  </a:lnTo>
                  <a:lnTo>
                    <a:pt x="494859" y="244749"/>
                  </a:lnTo>
                  <a:lnTo>
                    <a:pt x="503501" y="236645"/>
                  </a:lnTo>
                  <a:lnTo>
                    <a:pt x="512143" y="228536"/>
                  </a:lnTo>
                  <a:lnTo>
                    <a:pt x="520785" y="220423"/>
                  </a:lnTo>
                  <a:lnTo>
                    <a:pt x="529427" y="212305"/>
                  </a:lnTo>
                  <a:lnTo>
                    <a:pt x="538069" y="204184"/>
                  </a:lnTo>
                  <a:lnTo>
                    <a:pt x="546711" y="196058"/>
                  </a:lnTo>
                  <a:lnTo>
                    <a:pt x="555353" y="187929"/>
                  </a:lnTo>
                  <a:lnTo>
                    <a:pt x="563995" y="179795"/>
                  </a:lnTo>
                  <a:lnTo>
                    <a:pt x="572637" y="171658"/>
                  </a:lnTo>
                  <a:lnTo>
                    <a:pt x="581279" y="163516"/>
                  </a:lnTo>
                  <a:lnTo>
                    <a:pt x="589921" y="155371"/>
                  </a:lnTo>
                  <a:lnTo>
                    <a:pt x="598562" y="147223"/>
                  </a:lnTo>
                  <a:lnTo>
                    <a:pt x="607204" y="139071"/>
                  </a:lnTo>
                  <a:lnTo>
                    <a:pt x="615846" y="130915"/>
                  </a:lnTo>
                  <a:lnTo>
                    <a:pt x="624488" y="122756"/>
                  </a:lnTo>
                  <a:lnTo>
                    <a:pt x="633130" y="114593"/>
                  </a:lnTo>
                  <a:lnTo>
                    <a:pt x="641772" y="106428"/>
                  </a:lnTo>
                  <a:lnTo>
                    <a:pt x="650414" y="98259"/>
                  </a:lnTo>
                  <a:lnTo>
                    <a:pt x="659056" y="90086"/>
                  </a:lnTo>
                  <a:lnTo>
                    <a:pt x="667698" y="81911"/>
                  </a:lnTo>
                  <a:lnTo>
                    <a:pt x="676340" y="73733"/>
                  </a:lnTo>
                  <a:lnTo>
                    <a:pt x="684982" y="65551"/>
                  </a:lnTo>
                  <a:lnTo>
                    <a:pt x="693624" y="57367"/>
                  </a:lnTo>
                  <a:lnTo>
                    <a:pt x="702266" y="49180"/>
                  </a:lnTo>
                  <a:lnTo>
                    <a:pt x="710908" y="40990"/>
                  </a:lnTo>
                  <a:lnTo>
                    <a:pt x="719550" y="32797"/>
                  </a:lnTo>
                  <a:lnTo>
                    <a:pt x="728192" y="24602"/>
                  </a:lnTo>
                  <a:lnTo>
                    <a:pt x="736834" y="16404"/>
                  </a:lnTo>
                  <a:lnTo>
                    <a:pt x="745475" y="8203"/>
                  </a:lnTo>
                  <a:lnTo>
                    <a:pt x="754117" y="0"/>
                  </a:lnTo>
                  <a:lnTo>
                    <a:pt x="7541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7125686" y="5414020"/>
              <a:ext cx="666274" cy="586849"/>
            </a:xfrm>
            <a:custGeom>
              <a:avLst/>
              <a:pathLst>
                <a:path w="666274" h="586849">
                  <a:moveTo>
                    <a:pt x="666274" y="0"/>
                  </a:moveTo>
                  <a:lnTo>
                    <a:pt x="666274" y="0"/>
                  </a:lnTo>
                  <a:lnTo>
                    <a:pt x="657632" y="7450"/>
                  </a:lnTo>
                  <a:lnTo>
                    <a:pt x="648990" y="14903"/>
                  </a:lnTo>
                  <a:lnTo>
                    <a:pt x="640348" y="22359"/>
                  </a:lnTo>
                  <a:lnTo>
                    <a:pt x="631706" y="29817"/>
                  </a:lnTo>
                  <a:lnTo>
                    <a:pt x="623064" y="37279"/>
                  </a:lnTo>
                  <a:lnTo>
                    <a:pt x="614422" y="44742"/>
                  </a:lnTo>
                  <a:lnTo>
                    <a:pt x="605780" y="52209"/>
                  </a:lnTo>
                  <a:lnTo>
                    <a:pt x="597138" y="59679"/>
                  </a:lnTo>
                  <a:lnTo>
                    <a:pt x="588496" y="67151"/>
                  </a:lnTo>
                  <a:lnTo>
                    <a:pt x="579854" y="74627"/>
                  </a:lnTo>
                  <a:lnTo>
                    <a:pt x="571212" y="82105"/>
                  </a:lnTo>
                  <a:lnTo>
                    <a:pt x="562571" y="89587"/>
                  </a:lnTo>
                  <a:lnTo>
                    <a:pt x="553929" y="97072"/>
                  </a:lnTo>
                  <a:lnTo>
                    <a:pt x="545287" y="104560"/>
                  </a:lnTo>
                  <a:lnTo>
                    <a:pt x="536645" y="112051"/>
                  </a:lnTo>
                  <a:lnTo>
                    <a:pt x="528003" y="119546"/>
                  </a:lnTo>
                  <a:lnTo>
                    <a:pt x="519361" y="127044"/>
                  </a:lnTo>
                  <a:lnTo>
                    <a:pt x="510719" y="134546"/>
                  </a:lnTo>
                  <a:lnTo>
                    <a:pt x="502077" y="142051"/>
                  </a:lnTo>
                  <a:lnTo>
                    <a:pt x="493435" y="149560"/>
                  </a:lnTo>
                  <a:lnTo>
                    <a:pt x="484793" y="157073"/>
                  </a:lnTo>
                  <a:lnTo>
                    <a:pt x="476151" y="164589"/>
                  </a:lnTo>
                  <a:lnTo>
                    <a:pt x="467509" y="172110"/>
                  </a:lnTo>
                  <a:lnTo>
                    <a:pt x="458867" y="179634"/>
                  </a:lnTo>
                  <a:lnTo>
                    <a:pt x="450225" y="187162"/>
                  </a:lnTo>
                  <a:lnTo>
                    <a:pt x="441583" y="194695"/>
                  </a:lnTo>
                  <a:lnTo>
                    <a:pt x="432941" y="202231"/>
                  </a:lnTo>
                  <a:lnTo>
                    <a:pt x="424299" y="209772"/>
                  </a:lnTo>
                  <a:lnTo>
                    <a:pt x="415658" y="217317"/>
                  </a:lnTo>
                  <a:lnTo>
                    <a:pt x="407016" y="224866"/>
                  </a:lnTo>
                  <a:lnTo>
                    <a:pt x="398374" y="232420"/>
                  </a:lnTo>
                  <a:lnTo>
                    <a:pt x="389732" y="239979"/>
                  </a:lnTo>
                  <a:lnTo>
                    <a:pt x="381090" y="247542"/>
                  </a:lnTo>
                  <a:lnTo>
                    <a:pt x="372448" y="255110"/>
                  </a:lnTo>
                  <a:lnTo>
                    <a:pt x="363806" y="262683"/>
                  </a:lnTo>
                  <a:lnTo>
                    <a:pt x="355164" y="270260"/>
                  </a:lnTo>
                  <a:lnTo>
                    <a:pt x="346522" y="277843"/>
                  </a:lnTo>
                  <a:lnTo>
                    <a:pt x="337880" y="285431"/>
                  </a:lnTo>
                  <a:lnTo>
                    <a:pt x="329238" y="293023"/>
                  </a:lnTo>
                  <a:lnTo>
                    <a:pt x="320596" y="300621"/>
                  </a:lnTo>
                  <a:lnTo>
                    <a:pt x="311954" y="308225"/>
                  </a:lnTo>
                  <a:lnTo>
                    <a:pt x="303312" y="315833"/>
                  </a:lnTo>
                  <a:lnTo>
                    <a:pt x="294670" y="323448"/>
                  </a:lnTo>
                  <a:lnTo>
                    <a:pt x="286028" y="331067"/>
                  </a:lnTo>
                  <a:lnTo>
                    <a:pt x="277387" y="338693"/>
                  </a:lnTo>
                  <a:lnTo>
                    <a:pt x="268745" y="346324"/>
                  </a:lnTo>
                  <a:lnTo>
                    <a:pt x="260103" y="353961"/>
                  </a:lnTo>
                  <a:lnTo>
                    <a:pt x="251461" y="361603"/>
                  </a:lnTo>
                  <a:lnTo>
                    <a:pt x="242819" y="369252"/>
                  </a:lnTo>
                  <a:lnTo>
                    <a:pt x="234177" y="376907"/>
                  </a:lnTo>
                  <a:lnTo>
                    <a:pt x="225535" y="384567"/>
                  </a:lnTo>
                  <a:lnTo>
                    <a:pt x="216893" y="392234"/>
                  </a:lnTo>
                  <a:lnTo>
                    <a:pt x="208251" y="399908"/>
                  </a:lnTo>
                  <a:lnTo>
                    <a:pt x="199609" y="407587"/>
                  </a:lnTo>
                  <a:lnTo>
                    <a:pt x="190967" y="415273"/>
                  </a:lnTo>
                  <a:lnTo>
                    <a:pt x="182325" y="422965"/>
                  </a:lnTo>
                  <a:lnTo>
                    <a:pt x="173683" y="430664"/>
                  </a:lnTo>
                  <a:lnTo>
                    <a:pt x="165041" y="438369"/>
                  </a:lnTo>
                  <a:lnTo>
                    <a:pt x="156399" y="446081"/>
                  </a:lnTo>
                  <a:lnTo>
                    <a:pt x="147757" y="453800"/>
                  </a:lnTo>
                  <a:lnTo>
                    <a:pt x="139115" y="461526"/>
                  </a:lnTo>
                  <a:lnTo>
                    <a:pt x="130474" y="469258"/>
                  </a:lnTo>
                  <a:lnTo>
                    <a:pt x="121832" y="476997"/>
                  </a:lnTo>
                  <a:lnTo>
                    <a:pt x="113190" y="484743"/>
                  </a:lnTo>
                  <a:lnTo>
                    <a:pt x="104548" y="492496"/>
                  </a:lnTo>
                  <a:lnTo>
                    <a:pt x="95906" y="500256"/>
                  </a:lnTo>
                  <a:lnTo>
                    <a:pt x="87264" y="508023"/>
                  </a:lnTo>
                  <a:lnTo>
                    <a:pt x="78622" y="515797"/>
                  </a:lnTo>
                  <a:lnTo>
                    <a:pt x="69980" y="523578"/>
                  </a:lnTo>
                  <a:lnTo>
                    <a:pt x="61338" y="531366"/>
                  </a:lnTo>
                  <a:lnTo>
                    <a:pt x="52696" y="539161"/>
                  </a:lnTo>
                  <a:lnTo>
                    <a:pt x="44054" y="546963"/>
                  </a:lnTo>
                  <a:lnTo>
                    <a:pt x="35412" y="554773"/>
                  </a:lnTo>
                  <a:lnTo>
                    <a:pt x="26770" y="562589"/>
                  </a:lnTo>
                  <a:lnTo>
                    <a:pt x="18128" y="570413"/>
                  </a:lnTo>
                  <a:lnTo>
                    <a:pt x="9486" y="578244"/>
                  </a:lnTo>
                  <a:lnTo>
                    <a:pt x="844" y="586082"/>
                  </a:lnTo>
                  <a:lnTo>
                    <a:pt x="0" y="5868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7082053" y="5357912"/>
              <a:ext cx="709907" cy="642957"/>
            </a:xfrm>
            <a:custGeom>
              <a:avLst/>
              <a:pathLst>
                <a:path w="709907" h="642957">
                  <a:moveTo>
                    <a:pt x="0" y="642957"/>
                  </a:moveTo>
                  <a:lnTo>
                    <a:pt x="1268" y="641808"/>
                  </a:lnTo>
                  <a:lnTo>
                    <a:pt x="9910" y="633982"/>
                  </a:lnTo>
                  <a:lnTo>
                    <a:pt x="18552" y="626155"/>
                  </a:lnTo>
                  <a:lnTo>
                    <a:pt x="27194" y="618328"/>
                  </a:lnTo>
                  <a:lnTo>
                    <a:pt x="35835" y="610501"/>
                  </a:lnTo>
                  <a:lnTo>
                    <a:pt x="44477" y="602674"/>
                  </a:lnTo>
                  <a:lnTo>
                    <a:pt x="53119" y="594847"/>
                  </a:lnTo>
                  <a:lnTo>
                    <a:pt x="61761" y="587020"/>
                  </a:lnTo>
                  <a:lnTo>
                    <a:pt x="70403" y="579193"/>
                  </a:lnTo>
                  <a:lnTo>
                    <a:pt x="79045" y="571366"/>
                  </a:lnTo>
                  <a:lnTo>
                    <a:pt x="87687" y="563539"/>
                  </a:lnTo>
                  <a:lnTo>
                    <a:pt x="96329" y="555712"/>
                  </a:lnTo>
                  <a:lnTo>
                    <a:pt x="104971" y="547885"/>
                  </a:lnTo>
                  <a:lnTo>
                    <a:pt x="113613" y="540058"/>
                  </a:lnTo>
                  <a:lnTo>
                    <a:pt x="122255" y="532231"/>
                  </a:lnTo>
                  <a:lnTo>
                    <a:pt x="130897" y="524404"/>
                  </a:lnTo>
                  <a:lnTo>
                    <a:pt x="139539" y="516577"/>
                  </a:lnTo>
                  <a:lnTo>
                    <a:pt x="148181" y="508751"/>
                  </a:lnTo>
                  <a:lnTo>
                    <a:pt x="156823" y="500924"/>
                  </a:lnTo>
                  <a:lnTo>
                    <a:pt x="165465" y="493097"/>
                  </a:lnTo>
                  <a:lnTo>
                    <a:pt x="174107" y="485270"/>
                  </a:lnTo>
                  <a:lnTo>
                    <a:pt x="182748" y="477443"/>
                  </a:lnTo>
                  <a:lnTo>
                    <a:pt x="191390" y="469616"/>
                  </a:lnTo>
                  <a:lnTo>
                    <a:pt x="200032" y="461789"/>
                  </a:lnTo>
                  <a:lnTo>
                    <a:pt x="208674" y="453962"/>
                  </a:lnTo>
                  <a:lnTo>
                    <a:pt x="217316" y="446135"/>
                  </a:lnTo>
                  <a:lnTo>
                    <a:pt x="225958" y="438308"/>
                  </a:lnTo>
                  <a:lnTo>
                    <a:pt x="234600" y="430481"/>
                  </a:lnTo>
                  <a:lnTo>
                    <a:pt x="243242" y="422654"/>
                  </a:lnTo>
                  <a:lnTo>
                    <a:pt x="251884" y="414827"/>
                  </a:lnTo>
                  <a:lnTo>
                    <a:pt x="260526" y="407000"/>
                  </a:lnTo>
                  <a:lnTo>
                    <a:pt x="269168" y="399173"/>
                  </a:lnTo>
                  <a:lnTo>
                    <a:pt x="277810" y="391346"/>
                  </a:lnTo>
                  <a:lnTo>
                    <a:pt x="286452" y="383520"/>
                  </a:lnTo>
                  <a:lnTo>
                    <a:pt x="295094" y="375693"/>
                  </a:lnTo>
                  <a:lnTo>
                    <a:pt x="303736" y="367866"/>
                  </a:lnTo>
                  <a:lnTo>
                    <a:pt x="312378" y="360039"/>
                  </a:lnTo>
                  <a:lnTo>
                    <a:pt x="321020" y="352212"/>
                  </a:lnTo>
                  <a:lnTo>
                    <a:pt x="329661" y="344385"/>
                  </a:lnTo>
                  <a:lnTo>
                    <a:pt x="338303" y="336558"/>
                  </a:lnTo>
                  <a:lnTo>
                    <a:pt x="346945" y="328731"/>
                  </a:lnTo>
                  <a:lnTo>
                    <a:pt x="355587" y="320904"/>
                  </a:lnTo>
                  <a:lnTo>
                    <a:pt x="364229" y="313077"/>
                  </a:lnTo>
                  <a:lnTo>
                    <a:pt x="372871" y="305250"/>
                  </a:lnTo>
                  <a:lnTo>
                    <a:pt x="381513" y="297423"/>
                  </a:lnTo>
                  <a:lnTo>
                    <a:pt x="390155" y="289596"/>
                  </a:lnTo>
                  <a:lnTo>
                    <a:pt x="398797" y="281769"/>
                  </a:lnTo>
                  <a:lnTo>
                    <a:pt x="407439" y="273942"/>
                  </a:lnTo>
                  <a:lnTo>
                    <a:pt x="416081" y="266115"/>
                  </a:lnTo>
                  <a:lnTo>
                    <a:pt x="424723" y="258288"/>
                  </a:lnTo>
                  <a:lnTo>
                    <a:pt x="433365" y="250462"/>
                  </a:lnTo>
                  <a:lnTo>
                    <a:pt x="442007" y="242635"/>
                  </a:lnTo>
                  <a:lnTo>
                    <a:pt x="450649" y="234808"/>
                  </a:lnTo>
                  <a:lnTo>
                    <a:pt x="459291" y="226981"/>
                  </a:lnTo>
                  <a:lnTo>
                    <a:pt x="467933" y="219154"/>
                  </a:lnTo>
                  <a:lnTo>
                    <a:pt x="476574" y="211327"/>
                  </a:lnTo>
                  <a:lnTo>
                    <a:pt x="485216" y="203500"/>
                  </a:lnTo>
                  <a:lnTo>
                    <a:pt x="493858" y="195673"/>
                  </a:lnTo>
                  <a:lnTo>
                    <a:pt x="502500" y="187846"/>
                  </a:lnTo>
                  <a:lnTo>
                    <a:pt x="511142" y="180019"/>
                  </a:lnTo>
                  <a:lnTo>
                    <a:pt x="519784" y="172192"/>
                  </a:lnTo>
                  <a:lnTo>
                    <a:pt x="528426" y="164365"/>
                  </a:lnTo>
                  <a:lnTo>
                    <a:pt x="537068" y="156538"/>
                  </a:lnTo>
                  <a:lnTo>
                    <a:pt x="545710" y="148711"/>
                  </a:lnTo>
                  <a:lnTo>
                    <a:pt x="554352" y="140884"/>
                  </a:lnTo>
                  <a:lnTo>
                    <a:pt x="562994" y="133057"/>
                  </a:lnTo>
                  <a:lnTo>
                    <a:pt x="571636" y="125231"/>
                  </a:lnTo>
                  <a:lnTo>
                    <a:pt x="580278" y="117404"/>
                  </a:lnTo>
                  <a:lnTo>
                    <a:pt x="588920" y="109577"/>
                  </a:lnTo>
                  <a:lnTo>
                    <a:pt x="597562" y="101750"/>
                  </a:lnTo>
                  <a:lnTo>
                    <a:pt x="606204" y="93923"/>
                  </a:lnTo>
                  <a:lnTo>
                    <a:pt x="614846" y="86096"/>
                  </a:lnTo>
                  <a:lnTo>
                    <a:pt x="623487" y="78269"/>
                  </a:lnTo>
                  <a:lnTo>
                    <a:pt x="632129" y="70442"/>
                  </a:lnTo>
                  <a:lnTo>
                    <a:pt x="640771" y="62615"/>
                  </a:lnTo>
                  <a:lnTo>
                    <a:pt x="649413" y="54788"/>
                  </a:lnTo>
                  <a:lnTo>
                    <a:pt x="658055" y="46961"/>
                  </a:lnTo>
                  <a:lnTo>
                    <a:pt x="666697" y="39134"/>
                  </a:lnTo>
                  <a:lnTo>
                    <a:pt x="675339" y="31307"/>
                  </a:lnTo>
                  <a:lnTo>
                    <a:pt x="683981" y="23480"/>
                  </a:lnTo>
                  <a:lnTo>
                    <a:pt x="692623" y="15653"/>
                  </a:lnTo>
                  <a:lnTo>
                    <a:pt x="701265" y="7826"/>
                  </a:lnTo>
                  <a:lnTo>
                    <a:pt x="709907" y="0"/>
                  </a:lnTo>
                  <a:lnTo>
                    <a:pt x="709907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002312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25609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036880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054164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062806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080090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086102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120670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131941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137954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179251" y="5978277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201077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240201" y="5978733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252929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257028" y="5978277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99539" y="5977578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313422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317145" y="5977900"/>
              <a:ext cx="45939" cy="459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328077" y="5980190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60032" y="5977578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373916" y="5982819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78472" y="5978733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380488" y="5972107"/>
              <a:ext cx="57525" cy="575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386981" y="5969958"/>
              <a:ext cx="61823" cy="618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395743" y="5970079"/>
              <a:ext cx="61581" cy="615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03276" y="5968970"/>
              <a:ext cx="63799" cy="637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12818" y="5969870"/>
              <a:ext cx="61999" cy="619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20732" y="5969142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28280" y="5968048"/>
              <a:ext cx="65644" cy="656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37540" y="5968666"/>
              <a:ext cx="64407" cy="644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45544" y="5968028"/>
              <a:ext cx="65684" cy="65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54779" y="5968621"/>
              <a:ext cx="64497" cy="644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61553" y="5966754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70454" y="6370444"/>
              <a:ext cx="67715" cy="677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77815" y="5965731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5987" y="5965261"/>
              <a:ext cx="71217" cy="712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94802" y="5965435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503888" y="5965878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512907" y="5966256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519596" y="5964302"/>
              <a:ext cx="73135" cy="731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528311" y="5964376"/>
              <a:ext cx="72987" cy="7298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538747" y="5966169"/>
              <a:ext cx="69400" cy="694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546641" y="5965422"/>
              <a:ext cx="70895" cy="708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554978" y="5965117"/>
              <a:ext cx="71506" cy="715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564014" y="5965511"/>
              <a:ext cx="70718" cy="707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573820" y="5966675"/>
              <a:ext cx="68389" cy="683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581426" y="5965639"/>
              <a:ext cx="70461" cy="704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590226" y="6280413"/>
              <a:ext cx="70144" cy="701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599920" y="5966849"/>
              <a:ext cx="68041" cy="68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608893" y="6236474"/>
              <a:ext cx="67379" cy="673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616712" y="5966358"/>
              <a:ext cx="69024" cy="690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626160" y="6220635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634801" y="5967163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641493" y="5965213"/>
              <a:ext cx="71314" cy="7131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651490" y="5966567"/>
              <a:ext cx="68604" cy="686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659820" y="5966256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676283" y="6206634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684396" y="6145250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693443" y="6092762"/>
              <a:ext cx="71118" cy="71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700691" y="6147042"/>
              <a:ext cx="73906" cy="739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710310" y="6121622"/>
              <a:ext cx="71951" cy="719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719295" y="6170628"/>
              <a:ext cx="71265" cy="7126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728223" y="5965523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737302" y="5965960"/>
              <a:ext cx="69820" cy="698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746312" y="6126094"/>
              <a:ext cx="69083" cy="69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755102" y="5966476"/>
              <a:ext cx="68786" cy="687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762243" y="5964975"/>
              <a:ext cx="71789" cy="717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771395" y="5965485"/>
              <a:ext cx="70769" cy="707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780296" y="5965744"/>
              <a:ext cx="70251" cy="702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788717" y="5965523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798357" y="5966522"/>
              <a:ext cx="68696" cy="686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806014" y="6088059"/>
              <a:ext cx="70667" cy="706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815232" y="5966113"/>
              <a:ext cx="69513" cy="695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822772" y="6083149"/>
              <a:ext cx="71719" cy="717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832702" y="5966299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841447" y="5966402"/>
              <a:ext cx="68935" cy="68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850378" y="5966691"/>
              <a:ext cx="68357" cy="683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858628" y="5966299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867740" y="5966769"/>
              <a:ext cx="68200" cy="682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876742" y="5999240"/>
              <a:ext cx="67481" cy="674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883986" y="5965731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893650" y="5930304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901417" y="6004506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910045" y="5998396"/>
              <a:ext cx="70010" cy="70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926546" y="5965081"/>
              <a:ext cx="71577" cy="715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936177" y="5966071"/>
              <a:ext cx="69598" cy="6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944022" y="5965274"/>
              <a:ext cx="71192" cy="711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952567" y="5965176"/>
              <a:ext cx="71386" cy="713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961233" y="5965201"/>
              <a:ext cx="71338" cy="713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970620" y="5956238"/>
              <a:ext cx="69847" cy="698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986473" y="5964515"/>
              <a:ext cx="72709" cy="727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996318" y="5945719"/>
              <a:ext cx="70304" cy="703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004148" y="5893017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7013219" y="5943938"/>
              <a:ext cx="71069" cy="71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022869" y="5920179"/>
              <a:ext cx="69053" cy="690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030952" y="5965784"/>
              <a:ext cx="70171" cy="701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040611" y="5966801"/>
              <a:ext cx="68137" cy="681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7049190" y="5966738"/>
              <a:ext cx="68263" cy="6826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7058089" y="5966995"/>
              <a:ext cx="67748" cy="677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7066601" y="5966865"/>
              <a:ext cx="68009" cy="680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075406" y="5967029"/>
              <a:ext cx="67682" cy="676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7084794" y="5967774"/>
              <a:ext cx="66191" cy="6619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093139" y="5967478"/>
              <a:ext cx="66784" cy="667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102135" y="5859057"/>
              <a:ext cx="66076" cy="6607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7111013" y="5968068"/>
              <a:ext cx="65603" cy="656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7119305" y="5967717"/>
              <a:ext cx="66305" cy="663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7128197" y="5849027"/>
              <a:ext cx="65803" cy="658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7136664" y="5967793"/>
              <a:ext cx="66153" cy="661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7145808" y="5968295"/>
              <a:ext cx="65150" cy="6515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7154471" y="5771910"/>
              <a:ext cx="65108" cy="6510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7163648" y="5720512"/>
              <a:ext cx="64037" cy="640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7172891" y="5969452"/>
              <a:ext cx="62836" cy="6283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7181223" y="5969142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7190393" y="5969670"/>
              <a:ext cx="62399" cy="623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7198897" y="5969532"/>
              <a:ext cx="62674" cy="626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7208116" y="5784498"/>
              <a:ext cx="61520" cy="615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7216820" y="5781865"/>
              <a:ext cx="61396" cy="613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7228413" y="5973122"/>
              <a:ext cx="55495" cy="554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3" name="rc1283"/>
            <p:cNvSpPr/>
            <p:nvPr/>
          </p:nvSpPr>
          <p:spPr>
            <a:xfrm>
              <a:off x="2234286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tx1284"/>
            <p:cNvSpPr/>
            <p:nvPr/>
          </p:nvSpPr>
          <p:spPr>
            <a:xfrm>
              <a:off x="3056049" y="457448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285" name="rc1285"/>
            <p:cNvSpPr/>
            <p:nvPr/>
          </p:nvSpPr>
          <p:spPr>
            <a:xfrm>
              <a:off x="4110040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tx1286"/>
            <p:cNvSpPr/>
            <p:nvPr/>
          </p:nvSpPr>
          <p:spPr>
            <a:xfrm>
              <a:off x="4925077" y="4571510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287" name="rc1287"/>
            <p:cNvSpPr/>
            <p:nvPr/>
          </p:nvSpPr>
          <p:spPr>
            <a:xfrm>
              <a:off x="5985795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tx1288"/>
            <p:cNvSpPr/>
            <p:nvPr/>
          </p:nvSpPr>
          <p:spPr>
            <a:xfrm>
              <a:off x="6827918" y="4574486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289" name="rc1289"/>
            <p:cNvSpPr/>
            <p:nvPr/>
          </p:nvSpPr>
          <p:spPr>
            <a:xfrm>
              <a:off x="2234286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tx1290"/>
            <p:cNvSpPr/>
            <p:nvPr/>
          </p:nvSpPr>
          <p:spPr>
            <a:xfrm>
              <a:off x="3059472" y="29998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291" name="rc1291"/>
            <p:cNvSpPr/>
            <p:nvPr/>
          </p:nvSpPr>
          <p:spPr>
            <a:xfrm>
              <a:off x="4110040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tx1292"/>
            <p:cNvSpPr/>
            <p:nvPr/>
          </p:nvSpPr>
          <p:spPr>
            <a:xfrm>
              <a:off x="4921683" y="299980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293" name="rc1293"/>
            <p:cNvSpPr/>
            <p:nvPr/>
          </p:nvSpPr>
          <p:spPr>
            <a:xfrm>
              <a:off x="5985795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tx1294"/>
            <p:cNvSpPr/>
            <p:nvPr/>
          </p:nvSpPr>
          <p:spPr>
            <a:xfrm>
              <a:off x="6814315" y="29998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295" name="rc1295"/>
            <p:cNvSpPr/>
            <p:nvPr/>
          </p:nvSpPr>
          <p:spPr>
            <a:xfrm>
              <a:off x="2234286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tx1296"/>
            <p:cNvSpPr/>
            <p:nvPr/>
          </p:nvSpPr>
          <p:spPr>
            <a:xfrm>
              <a:off x="3066229" y="1425122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297" name="rc1297"/>
            <p:cNvSpPr/>
            <p:nvPr/>
          </p:nvSpPr>
          <p:spPr>
            <a:xfrm>
              <a:off x="4110040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tx1298"/>
            <p:cNvSpPr/>
            <p:nvPr/>
          </p:nvSpPr>
          <p:spPr>
            <a:xfrm>
              <a:off x="4928440" y="1422145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299" name="rc1299"/>
            <p:cNvSpPr/>
            <p:nvPr/>
          </p:nvSpPr>
          <p:spPr>
            <a:xfrm>
              <a:off x="5985795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tx1300"/>
            <p:cNvSpPr/>
            <p:nvPr/>
          </p:nvSpPr>
          <p:spPr>
            <a:xfrm>
              <a:off x="6800801" y="142214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301" name="pl1301"/>
            <p:cNvSpPr/>
            <p:nvPr/>
          </p:nvSpPr>
          <p:spPr>
            <a:xfrm>
              <a:off x="24676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2"/>
            <p:cNvSpPr/>
            <p:nvPr/>
          </p:nvSpPr>
          <p:spPr>
            <a:xfrm>
              <a:off x="27355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3"/>
            <p:cNvSpPr/>
            <p:nvPr/>
          </p:nvSpPr>
          <p:spPr>
            <a:xfrm>
              <a:off x="29947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4"/>
            <p:cNvSpPr/>
            <p:nvPr/>
          </p:nvSpPr>
          <p:spPr>
            <a:xfrm>
              <a:off x="32626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5"/>
            <p:cNvSpPr/>
            <p:nvPr/>
          </p:nvSpPr>
          <p:spPr>
            <a:xfrm>
              <a:off x="35305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37725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40404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tx1308"/>
            <p:cNvSpPr/>
            <p:nvPr/>
          </p:nvSpPr>
          <p:spPr>
            <a:xfrm rot="-5400000">
              <a:off x="2371267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09" name="tx1309"/>
            <p:cNvSpPr/>
            <p:nvPr/>
          </p:nvSpPr>
          <p:spPr>
            <a:xfrm rot="-5400000">
              <a:off x="2626398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10" name="tx1310"/>
            <p:cNvSpPr/>
            <p:nvPr/>
          </p:nvSpPr>
          <p:spPr>
            <a:xfrm rot="-5400000">
              <a:off x="2885656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11" name="tx1311"/>
            <p:cNvSpPr/>
            <p:nvPr/>
          </p:nvSpPr>
          <p:spPr>
            <a:xfrm rot="-5400000">
              <a:off x="316364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12" name="tx1312"/>
            <p:cNvSpPr/>
            <p:nvPr/>
          </p:nvSpPr>
          <p:spPr>
            <a:xfrm rot="-5400000">
              <a:off x="3424820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13" name="tx1313"/>
            <p:cNvSpPr/>
            <p:nvPr/>
          </p:nvSpPr>
          <p:spPr>
            <a:xfrm rot="-5400000">
              <a:off x="366685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14" name="tx1314"/>
            <p:cNvSpPr/>
            <p:nvPr/>
          </p:nvSpPr>
          <p:spPr>
            <a:xfrm rot="-5400000">
              <a:off x="393347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315" name="pl1315"/>
            <p:cNvSpPr/>
            <p:nvPr/>
          </p:nvSpPr>
          <p:spPr>
            <a:xfrm>
              <a:off x="43433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6"/>
            <p:cNvSpPr/>
            <p:nvPr/>
          </p:nvSpPr>
          <p:spPr>
            <a:xfrm>
              <a:off x="46112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48705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513843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540633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56483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59162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22"/>
            <p:cNvSpPr/>
            <p:nvPr/>
          </p:nvSpPr>
          <p:spPr>
            <a:xfrm rot="-5400000">
              <a:off x="4247021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23" name="tx1323"/>
            <p:cNvSpPr/>
            <p:nvPr/>
          </p:nvSpPr>
          <p:spPr>
            <a:xfrm rot="-5400000">
              <a:off x="4502152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24" name="tx1324"/>
            <p:cNvSpPr/>
            <p:nvPr/>
          </p:nvSpPr>
          <p:spPr>
            <a:xfrm rot="-5400000">
              <a:off x="476141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25" name="tx1325"/>
            <p:cNvSpPr/>
            <p:nvPr/>
          </p:nvSpPr>
          <p:spPr>
            <a:xfrm rot="-5400000">
              <a:off x="5039401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26" name="tx1326"/>
            <p:cNvSpPr/>
            <p:nvPr/>
          </p:nvSpPr>
          <p:spPr>
            <a:xfrm rot="-5400000">
              <a:off x="5300574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27" name="tx1327"/>
            <p:cNvSpPr/>
            <p:nvPr/>
          </p:nvSpPr>
          <p:spPr>
            <a:xfrm rot="-5400000">
              <a:off x="5542608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28" name="tx1328"/>
            <p:cNvSpPr/>
            <p:nvPr/>
          </p:nvSpPr>
          <p:spPr>
            <a:xfrm rot="-5400000">
              <a:off x="5809228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329" name="pl1329"/>
            <p:cNvSpPr/>
            <p:nvPr/>
          </p:nvSpPr>
          <p:spPr>
            <a:xfrm>
              <a:off x="62191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64870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67462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70141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72820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4"/>
            <p:cNvSpPr/>
            <p:nvPr/>
          </p:nvSpPr>
          <p:spPr>
            <a:xfrm>
              <a:off x="75240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tx1336"/>
            <p:cNvSpPr/>
            <p:nvPr/>
          </p:nvSpPr>
          <p:spPr>
            <a:xfrm rot="-5400000">
              <a:off x="6122776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37" name="tx1337"/>
            <p:cNvSpPr/>
            <p:nvPr/>
          </p:nvSpPr>
          <p:spPr>
            <a:xfrm rot="-5400000">
              <a:off x="6377907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38" name="tx1338"/>
            <p:cNvSpPr/>
            <p:nvPr/>
          </p:nvSpPr>
          <p:spPr>
            <a:xfrm rot="-5400000">
              <a:off x="663716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39" name="tx1339"/>
            <p:cNvSpPr/>
            <p:nvPr/>
          </p:nvSpPr>
          <p:spPr>
            <a:xfrm rot="-5400000">
              <a:off x="6915156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40" name="tx1340"/>
            <p:cNvSpPr/>
            <p:nvPr/>
          </p:nvSpPr>
          <p:spPr>
            <a:xfrm rot="-5400000">
              <a:off x="7176329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41" name="tx1341"/>
            <p:cNvSpPr/>
            <p:nvPr/>
          </p:nvSpPr>
          <p:spPr>
            <a:xfrm rot="-5400000">
              <a:off x="741836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42" name="tx1342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2002170" y="280602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2103849" y="25965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2036043" y="23763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2036043" y="21758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2036043" y="19753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48" name="tx1348"/>
            <p:cNvSpPr/>
            <p:nvPr/>
          </p:nvSpPr>
          <p:spPr>
            <a:xfrm>
              <a:off x="2036043" y="1756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1934364" y="154563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50" name="pl1350"/>
            <p:cNvSpPr/>
            <p:nvPr/>
          </p:nvSpPr>
          <p:spPr>
            <a:xfrm>
              <a:off x="2199491" y="285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2199491" y="2640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2199491" y="2421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2199491" y="2221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2199491" y="202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2199491" y="1802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2199491" y="1591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7"/>
            <p:cNvSpPr/>
            <p:nvPr/>
          </p:nvSpPr>
          <p:spPr>
            <a:xfrm>
              <a:off x="2002170" y="438070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2103849" y="417127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2036043" y="39509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2036043" y="37505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2036043" y="35500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2036043" y="33312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1934364" y="312031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64" name="pl1364"/>
            <p:cNvSpPr/>
            <p:nvPr/>
          </p:nvSpPr>
          <p:spPr>
            <a:xfrm>
              <a:off x="2199491" y="442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2199491" y="4215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2199491" y="3996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2199491" y="3795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2199491" y="3595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2199491" y="3376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2199491" y="316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71"/>
            <p:cNvSpPr/>
            <p:nvPr/>
          </p:nvSpPr>
          <p:spPr>
            <a:xfrm>
              <a:off x="2002170" y="595538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2103849" y="574595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2036043" y="55256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2036043" y="532519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2036043" y="51247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2036043" y="490591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1934364" y="46949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78" name="pl1378"/>
            <p:cNvSpPr/>
            <p:nvPr/>
          </p:nvSpPr>
          <p:spPr>
            <a:xfrm>
              <a:off x="21994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9"/>
            <p:cNvSpPr/>
            <p:nvPr/>
          </p:nvSpPr>
          <p:spPr>
            <a:xfrm>
              <a:off x="2199491" y="5789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80"/>
            <p:cNvSpPr/>
            <p:nvPr/>
          </p:nvSpPr>
          <p:spPr>
            <a:xfrm>
              <a:off x="2199491" y="5571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1"/>
            <p:cNvSpPr/>
            <p:nvPr/>
          </p:nvSpPr>
          <p:spPr>
            <a:xfrm>
              <a:off x="2199491" y="5370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2199491" y="5170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2199491" y="4951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2199491" y="4740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tx1385"/>
            <p:cNvSpPr/>
            <p:nvPr/>
          </p:nvSpPr>
          <p:spPr>
            <a:xfrm>
              <a:off x="450904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86" name="tx1386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87" name="rc1387"/>
            <p:cNvSpPr/>
            <p:nvPr/>
          </p:nvSpPr>
          <p:spPr>
            <a:xfrm>
              <a:off x="7931139" y="1959873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tx1388"/>
            <p:cNvSpPr/>
            <p:nvPr/>
          </p:nvSpPr>
          <p:spPr>
            <a:xfrm>
              <a:off x="8000728" y="20474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389" name="tx1389"/>
            <p:cNvSpPr/>
            <p:nvPr/>
          </p:nvSpPr>
          <p:spPr>
            <a:xfrm>
              <a:off x="8000728" y="21854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390" name="rc1390"/>
            <p:cNvSpPr/>
            <p:nvPr/>
          </p:nvSpPr>
          <p:spPr>
            <a:xfrm>
              <a:off x="8000728" y="24223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8086397" y="2508038"/>
              <a:ext cx="48116" cy="48116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2" name="rc1392"/>
            <p:cNvSpPr/>
            <p:nvPr/>
          </p:nvSpPr>
          <p:spPr>
            <a:xfrm>
              <a:off x="8000728" y="26418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8080148" y="2721245"/>
              <a:ext cx="60615" cy="6061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8000728" y="28612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8069796" y="2930349"/>
              <a:ext cx="81319" cy="81319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6" name="tx1396"/>
            <p:cNvSpPr/>
            <p:nvPr/>
          </p:nvSpPr>
          <p:spPr>
            <a:xfrm>
              <a:off x="8296099" y="24866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7" name="tx1397"/>
            <p:cNvSpPr/>
            <p:nvPr/>
          </p:nvSpPr>
          <p:spPr>
            <a:xfrm>
              <a:off x="8296099" y="27060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8" name="tx1398"/>
            <p:cNvSpPr/>
            <p:nvPr/>
          </p:nvSpPr>
          <p:spPr>
            <a:xfrm>
              <a:off x="8296099" y="292552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399" name="rc1399"/>
            <p:cNvSpPr/>
            <p:nvPr/>
          </p:nvSpPr>
          <p:spPr>
            <a:xfrm>
              <a:off x="7931139" y="3289504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tx1400"/>
            <p:cNvSpPr/>
            <p:nvPr/>
          </p:nvSpPr>
          <p:spPr>
            <a:xfrm>
              <a:off x="8000728" y="3381417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401" name="rc1401"/>
            <p:cNvSpPr/>
            <p:nvPr/>
          </p:nvSpPr>
          <p:spPr>
            <a:xfrm>
              <a:off x="8000728" y="35874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8009728" y="3596408"/>
              <a:ext cx="201455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8022674" y="36971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8085630" y="3672310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8000728" y="38068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8009728" y="3815864"/>
              <a:ext cx="201455" cy="201456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8022674" y="39165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8085630" y="3891766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8000728" y="402632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8009728" y="4035320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8022674" y="41360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8085630" y="4111222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8000728" y="424577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8009728" y="4254776"/>
              <a:ext cx="201455" cy="201455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8022674" y="43555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8085630" y="4330678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8000728" y="446523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8009728" y="4474232"/>
              <a:ext cx="201455" cy="201455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8022674" y="457496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8085630" y="4550134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8000728" y="468468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8009728" y="4693688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8022674" y="479441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8085630" y="4769590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8000728" y="490414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8009728" y="4913144"/>
              <a:ext cx="201455" cy="201456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l1427"/>
            <p:cNvSpPr/>
            <p:nvPr/>
          </p:nvSpPr>
          <p:spPr>
            <a:xfrm>
              <a:off x="8022674" y="501387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8085630" y="4989046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9" name="rc1429"/>
            <p:cNvSpPr/>
            <p:nvPr/>
          </p:nvSpPr>
          <p:spPr>
            <a:xfrm>
              <a:off x="8000728" y="512360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0" name="rc1430"/>
            <p:cNvSpPr/>
            <p:nvPr/>
          </p:nvSpPr>
          <p:spPr>
            <a:xfrm>
              <a:off x="8009728" y="5132600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8022674" y="523332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8085630" y="5208502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3" name="rc1433"/>
            <p:cNvSpPr/>
            <p:nvPr/>
          </p:nvSpPr>
          <p:spPr>
            <a:xfrm>
              <a:off x="8000728" y="53430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4" name="rc1434"/>
            <p:cNvSpPr/>
            <p:nvPr/>
          </p:nvSpPr>
          <p:spPr>
            <a:xfrm>
              <a:off x="8009728" y="5352056"/>
              <a:ext cx="201455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l1435"/>
            <p:cNvSpPr/>
            <p:nvPr/>
          </p:nvSpPr>
          <p:spPr>
            <a:xfrm>
              <a:off x="8022674" y="54527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8085630" y="5427958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7" name="tx1437"/>
            <p:cNvSpPr/>
            <p:nvPr/>
          </p:nvSpPr>
          <p:spPr>
            <a:xfrm>
              <a:off x="8296099" y="3653500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38" name="tx1438"/>
            <p:cNvSpPr/>
            <p:nvPr/>
          </p:nvSpPr>
          <p:spPr>
            <a:xfrm>
              <a:off x="8296099" y="3869979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39" name="tx1439"/>
            <p:cNvSpPr/>
            <p:nvPr/>
          </p:nvSpPr>
          <p:spPr>
            <a:xfrm>
              <a:off x="8296099" y="408943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40" name="tx1440"/>
            <p:cNvSpPr/>
            <p:nvPr/>
          </p:nvSpPr>
          <p:spPr>
            <a:xfrm>
              <a:off x="8296099" y="4311868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41" name="tx1441"/>
            <p:cNvSpPr/>
            <p:nvPr/>
          </p:nvSpPr>
          <p:spPr>
            <a:xfrm>
              <a:off x="8296099" y="453132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42" name="tx1442"/>
            <p:cNvSpPr/>
            <p:nvPr/>
          </p:nvSpPr>
          <p:spPr>
            <a:xfrm>
              <a:off x="8296099" y="475078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8296099" y="497023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8296099" y="5186715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8296099" y="5409148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4886098" y="1103349"/>
              <a:ext cx="25404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2021-02-12T22:02:06Z</dcterms:modified>
</cp:coreProperties>
</file>