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4820" y="1333456"/>
              <a:ext cx="2459141" cy="47812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02489" y="1557527"/>
              <a:ext cx="1006012" cy="4339877"/>
            </a:xfrm>
            <a:custGeom>
              <a:avLst/>
              <a:pathLst>
                <a:path w="1006012" h="4339877">
                  <a:moveTo>
                    <a:pt x="463758" y="4339877"/>
                  </a:moveTo>
                  <a:lnTo>
                    <a:pt x="462167" y="4331384"/>
                  </a:lnTo>
                  <a:lnTo>
                    <a:pt x="460544" y="4322891"/>
                  </a:lnTo>
                  <a:lnTo>
                    <a:pt x="458877" y="4314398"/>
                  </a:lnTo>
                  <a:lnTo>
                    <a:pt x="457146" y="4305905"/>
                  </a:lnTo>
                  <a:lnTo>
                    <a:pt x="455386" y="4297412"/>
                  </a:lnTo>
                  <a:lnTo>
                    <a:pt x="453562" y="4288919"/>
                  </a:lnTo>
                  <a:lnTo>
                    <a:pt x="451690" y="4280427"/>
                  </a:lnTo>
                  <a:lnTo>
                    <a:pt x="449785" y="4271934"/>
                  </a:lnTo>
                  <a:lnTo>
                    <a:pt x="447801" y="4263441"/>
                  </a:lnTo>
                  <a:lnTo>
                    <a:pt x="445785" y="4254948"/>
                  </a:lnTo>
                  <a:lnTo>
                    <a:pt x="443715" y="4246455"/>
                  </a:lnTo>
                  <a:lnTo>
                    <a:pt x="441583" y="4237962"/>
                  </a:lnTo>
                  <a:lnTo>
                    <a:pt x="439419" y="4229469"/>
                  </a:lnTo>
                  <a:lnTo>
                    <a:pt x="437181" y="4220976"/>
                  </a:lnTo>
                  <a:lnTo>
                    <a:pt x="434899" y="4212483"/>
                  </a:lnTo>
                  <a:lnTo>
                    <a:pt x="432577" y="4203990"/>
                  </a:lnTo>
                  <a:lnTo>
                    <a:pt x="430176" y="4195497"/>
                  </a:lnTo>
                  <a:lnTo>
                    <a:pt x="427743" y="4187005"/>
                  </a:lnTo>
                  <a:lnTo>
                    <a:pt x="425250" y="4178512"/>
                  </a:lnTo>
                  <a:lnTo>
                    <a:pt x="422697" y="4170019"/>
                  </a:lnTo>
                  <a:lnTo>
                    <a:pt x="420112" y="4161526"/>
                  </a:lnTo>
                  <a:lnTo>
                    <a:pt x="417448" y="4153033"/>
                  </a:lnTo>
                  <a:lnTo>
                    <a:pt x="414744" y="4144540"/>
                  </a:lnTo>
                  <a:lnTo>
                    <a:pt x="411995" y="4136047"/>
                  </a:lnTo>
                  <a:lnTo>
                    <a:pt x="409174" y="4127554"/>
                  </a:lnTo>
                  <a:lnTo>
                    <a:pt x="406320" y="4119061"/>
                  </a:lnTo>
                  <a:lnTo>
                    <a:pt x="403402" y="4110568"/>
                  </a:lnTo>
                  <a:lnTo>
                    <a:pt x="400433" y="4102075"/>
                  </a:lnTo>
                  <a:lnTo>
                    <a:pt x="397432" y="4093583"/>
                  </a:lnTo>
                  <a:lnTo>
                    <a:pt x="394350" y="4085090"/>
                  </a:lnTo>
                  <a:lnTo>
                    <a:pt x="391237" y="4076597"/>
                  </a:lnTo>
                  <a:lnTo>
                    <a:pt x="388075" y="4068104"/>
                  </a:lnTo>
                  <a:lnTo>
                    <a:pt x="384851" y="4059611"/>
                  </a:lnTo>
                  <a:lnTo>
                    <a:pt x="381598" y="4051118"/>
                  </a:lnTo>
                  <a:lnTo>
                    <a:pt x="378281" y="4042625"/>
                  </a:lnTo>
                  <a:lnTo>
                    <a:pt x="374922" y="4034132"/>
                  </a:lnTo>
                  <a:lnTo>
                    <a:pt x="371531" y="4025639"/>
                  </a:lnTo>
                  <a:lnTo>
                    <a:pt x="368071" y="4017146"/>
                  </a:lnTo>
                  <a:lnTo>
                    <a:pt x="364583" y="4008653"/>
                  </a:lnTo>
                  <a:lnTo>
                    <a:pt x="361050" y="4000160"/>
                  </a:lnTo>
                  <a:lnTo>
                    <a:pt x="357467" y="3991668"/>
                  </a:lnTo>
                  <a:lnTo>
                    <a:pt x="353859" y="3983175"/>
                  </a:lnTo>
                  <a:lnTo>
                    <a:pt x="350193" y="3974682"/>
                  </a:lnTo>
                  <a:lnTo>
                    <a:pt x="346496" y="3966189"/>
                  </a:lnTo>
                  <a:lnTo>
                    <a:pt x="342769" y="3957696"/>
                  </a:lnTo>
                  <a:lnTo>
                    <a:pt x="338989" y="3949203"/>
                  </a:lnTo>
                  <a:lnTo>
                    <a:pt x="335188" y="3940710"/>
                  </a:lnTo>
                  <a:lnTo>
                    <a:pt x="331346" y="3932217"/>
                  </a:lnTo>
                  <a:lnTo>
                    <a:pt x="327470" y="3923724"/>
                  </a:lnTo>
                  <a:lnTo>
                    <a:pt x="323574" y="3915231"/>
                  </a:lnTo>
                  <a:lnTo>
                    <a:pt x="319633" y="3906738"/>
                  </a:lnTo>
                  <a:lnTo>
                    <a:pt x="315671" y="3898246"/>
                  </a:lnTo>
                  <a:lnTo>
                    <a:pt x="311685" y="3889753"/>
                  </a:lnTo>
                  <a:lnTo>
                    <a:pt x="307664" y="3881260"/>
                  </a:lnTo>
                  <a:lnTo>
                    <a:pt x="303628" y="3872767"/>
                  </a:lnTo>
                  <a:lnTo>
                    <a:pt x="299563" y="3864274"/>
                  </a:lnTo>
                  <a:lnTo>
                    <a:pt x="295478" y="3855781"/>
                  </a:lnTo>
                  <a:lnTo>
                    <a:pt x="291380" y="3847288"/>
                  </a:lnTo>
                  <a:lnTo>
                    <a:pt x="287253" y="3838795"/>
                  </a:lnTo>
                  <a:lnTo>
                    <a:pt x="283116" y="3830302"/>
                  </a:lnTo>
                  <a:lnTo>
                    <a:pt x="278964" y="3821809"/>
                  </a:lnTo>
                  <a:lnTo>
                    <a:pt x="274795" y="3813316"/>
                  </a:lnTo>
                  <a:lnTo>
                    <a:pt x="270619" y="3804824"/>
                  </a:lnTo>
                  <a:lnTo>
                    <a:pt x="266428" y="3796331"/>
                  </a:lnTo>
                  <a:lnTo>
                    <a:pt x="262231" y="3787838"/>
                  </a:lnTo>
                  <a:lnTo>
                    <a:pt x="258028" y="3779345"/>
                  </a:lnTo>
                  <a:lnTo>
                    <a:pt x="253817" y="3770852"/>
                  </a:lnTo>
                  <a:lnTo>
                    <a:pt x="249604" y="3762359"/>
                  </a:lnTo>
                  <a:lnTo>
                    <a:pt x="245388" y="3753866"/>
                  </a:lnTo>
                  <a:lnTo>
                    <a:pt x="241172" y="3745373"/>
                  </a:lnTo>
                  <a:lnTo>
                    <a:pt x="236957" y="3736880"/>
                  </a:lnTo>
                  <a:lnTo>
                    <a:pt x="232745" y="3728387"/>
                  </a:lnTo>
                  <a:lnTo>
                    <a:pt x="228538" y="3719894"/>
                  </a:lnTo>
                  <a:lnTo>
                    <a:pt x="224335" y="3711402"/>
                  </a:lnTo>
                  <a:lnTo>
                    <a:pt x="220142" y="3702909"/>
                  </a:lnTo>
                  <a:lnTo>
                    <a:pt x="215956" y="3694416"/>
                  </a:lnTo>
                  <a:lnTo>
                    <a:pt x="211782" y="3685923"/>
                  </a:lnTo>
                  <a:lnTo>
                    <a:pt x="207622" y="3677430"/>
                  </a:lnTo>
                  <a:lnTo>
                    <a:pt x="203470" y="3668937"/>
                  </a:lnTo>
                  <a:lnTo>
                    <a:pt x="199342" y="3660444"/>
                  </a:lnTo>
                  <a:lnTo>
                    <a:pt x="195226" y="3651951"/>
                  </a:lnTo>
                  <a:lnTo>
                    <a:pt x="191127" y="3643458"/>
                  </a:lnTo>
                  <a:lnTo>
                    <a:pt x="187054" y="3634965"/>
                  </a:lnTo>
                  <a:lnTo>
                    <a:pt x="182995" y="3626472"/>
                  </a:lnTo>
                  <a:lnTo>
                    <a:pt x="178965" y="3617980"/>
                  </a:lnTo>
                  <a:lnTo>
                    <a:pt x="174959" y="3609487"/>
                  </a:lnTo>
                  <a:lnTo>
                    <a:pt x="170970" y="3600994"/>
                  </a:lnTo>
                  <a:lnTo>
                    <a:pt x="167024" y="3592501"/>
                  </a:lnTo>
                  <a:lnTo>
                    <a:pt x="163096" y="3584008"/>
                  </a:lnTo>
                  <a:lnTo>
                    <a:pt x="159199" y="3575515"/>
                  </a:lnTo>
                  <a:lnTo>
                    <a:pt x="155340" y="3567022"/>
                  </a:lnTo>
                  <a:lnTo>
                    <a:pt x="151502" y="3558529"/>
                  </a:lnTo>
                  <a:lnTo>
                    <a:pt x="147711" y="3550036"/>
                  </a:lnTo>
                  <a:lnTo>
                    <a:pt x="143951" y="3541543"/>
                  </a:lnTo>
                  <a:lnTo>
                    <a:pt x="140218" y="3533050"/>
                  </a:lnTo>
                  <a:lnTo>
                    <a:pt x="136542" y="3524557"/>
                  </a:lnTo>
                  <a:lnTo>
                    <a:pt x="132890" y="3516065"/>
                  </a:lnTo>
                  <a:lnTo>
                    <a:pt x="129284" y="3507572"/>
                  </a:lnTo>
                  <a:lnTo>
                    <a:pt x="125724" y="3499079"/>
                  </a:lnTo>
                  <a:lnTo>
                    <a:pt x="122191" y="3490586"/>
                  </a:lnTo>
                  <a:lnTo>
                    <a:pt x="118723" y="3482093"/>
                  </a:lnTo>
                  <a:lnTo>
                    <a:pt x="115289" y="3473600"/>
                  </a:lnTo>
                  <a:lnTo>
                    <a:pt x="111895" y="3465107"/>
                  </a:lnTo>
                  <a:lnTo>
                    <a:pt x="108566" y="3456614"/>
                  </a:lnTo>
                  <a:lnTo>
                    <a:pt x="105267" y="3448121"/>
                  </a:lnTo>
                  <a:lnTo>
                    <a:pt x="102029" y="3439628"/>
                  </a:lnTo>
                  <a:lnTo>
                    <a:pt x="98841" y="3431135"/>
                  </a:lnTo>
                  <a:lnTo>
                    <a:pt x="95685" y="3422643"/>
                  </a:lnTo>
                  <a:lnTo>
                    <a:pt x="92612" y="3414150"/>
                  </a:lnTo>
                  <a:lnTo>
                    <a:pt x="89574" y="3405657"/>
                  </a:lnTo>
                  <a:lnTo>
                    <a:pt x="86587" y="3397164"/>
                  </a:lnTo>
                  <a:lnTo>
                    <a:pt x="83670" y="3388671"/>
                  </a:lnTo>
                  <a:lnTo>
                    <a:pt x="80788" y="3380178"/>
                  </a:lnTo>
                  <a:lnTo>
                    <a:pt x="77980" y="3371685"/>
                  </a:lnTo>
                  <a:lnTo>
                    <a:pt x="75224" y="3363192"/>
                  </a:lnTo>
                  <a:lnTo>
                    <a:pt x="72508" y="3354699"/>
                  </a:lnTo>
                  <a:lnTo>
                    <a:pt x="69882" y="3346206"/>
                  </a:lnTo>
                  <a:lnTo>
                    <a:pt x="67293" y="3337713"/>
                  </a:lnTo>
                  <a:lnTo>
                    <a:pt x="64766" y="3329221"/>
                  </a:lnTo>
                  <a:lnTo>
                    <a:pt x="62310" y="3320728"/>
                  </a:lnTo>
                  <a:lnTo>
                    <a:pt x="59892" y="3312235"/>
                  </a:lnTo>
                  <a:lnTo>
                    <a:pt x="57560" y="3303742"/>
                  </a:lnTo>
                  <a:lnTo>
                    <a:pt x="55278" y="3295249"/>
                  </a:lnTo>
                  <a:lnTo>
                    <a:pt x="53045" y="3286756"/>
                  </a:lnTo>
                  <a:lnTo>
                    <a:pt x="50901" y="3278263"/>
                  </a:lnTo>
                  <a:lnTo>
                    <a:pt x="48796" y="3269770"/>
                  </a:lnTo>
                  <a:lnTo>
                    <a:pt x="46763" y="3261277"/>
                  </a:lnTo>
                  <a:lnTo>
                    <a:pt x="44797" y="3252784"/>
                  </a:lnTo>
                  <a:lnTo>
                    <a:pt x="42871" y="3244291"/>
                  </a:lnTo>
                  <a:lnTo>
                    <a:pt x="41040" y="3235799"/>
                  </a:lnTo>
                  <a:lnTo>
                    <a:pt x="39254" y="3227306"/>
                  </a:lnTo>
                  <a:lnTo>
                    <a:pt x="37524" y="3218813"/>
                  </a:lnTo>
                  <a:lnTo>
                    <a:pt x="35878" y="3210320"/>
                  </a:lnTo>
                  <a:lnTo>
                    <a:pt x="34271" y="3201827"/>
                  </a:lnTo>
                  <a:lnTo>
                    <a:pt x="32742" y="3193334"/>
                  </a:lnTo>
                  <a:lnTo>
                    <a:pt x="31275" y="3184841"/>
                  </a:lnTo>
                  <a:lnTo>
                    <a:pt x="29846" y="3176348"/>
                  </a:lnTo>
                  <a:lnTo>
                    <a:pt x="28516" y="3167855"/>
                  </a:lnTo>
                  <a:lnTo>
                    <a:pt x="27225" y="3159362"/>
                  </a:lnTo>
                  <a:lnTo>
                    <a:pt x="25994" y="3150869"/>
                  </a:lnTo>
                  <a:lnTo>
                    <a:pt x="24838" y="3142376"/>
                  </a:lnTo>
                  <a:lnTo>
                    <a:pt x="23719" y="3133884"/>
                  </a:lnTo>
                  <a:lnTo>
                    <a:pt x="22681" y="3125391"/>
                  </a:lnTo>
                  <a:lnTo>
                    <a:pt x="21695" y="3116898"/>
                  </a:lnTo>
                  <a:lnTo>
                    <a:pt x="20751" y="3108405"/>
                  </a:lnTo>
                  <a:lnTo>
                    <a:pt x="19894" y="3099912"/>
                  </a:lnTo>
                  <a:lnTo>
                    <a:pt x="19072" y="3091419"/>
                  </a:lnTo>
                  <a:lnTo>
                    <a:pt x="18311" y="3082926"/>
                  </a:lnTo>
                  <a:lnTo>
                    <a:pt x="17614" y="3074433"/>
                  </a:lnTo>
                  <a:lnTo>
                    <a:pt x="16951" y="3065940"/>
                  </a:lnTo>
                  <a:lnTo>
                    <a:pt x="16366" y="3057447"/>
                  </a:lnTo>
                  <a:lnTo>
                    <a:pt x="15822" y="3048954"/>
                  </a:lnTo>
                  <a:lnTo>
                    <a:pt x="15321" y="3040462"/>
                  </a:lnTo>
                  <a:lnTo>
                    <a:pt x="14891" y="3031969"/>
                  </a:lnTo>
                  <a:lnTo>
                    <a:pt x="14493" y="3023476"/>
                  </a:lnTo>
                  <a:lnTo>
                    <a:pt x="14153" y="3014983"/>
                  </a:lnTo>
                  <a:lnTo>
                    <a:pt x="13863" y="3006490"/>
                  </a:lnTo>
                  <a:lnTo>
                    <a:pt x="13603" y="2997997"/>
                  </a:lnTo>
                  <a:lnTo>
                    <a:pt x="13414" y="2989504"/>
                  </a:lnTo>
                  <a:lnTo>
                    <a:pt x="13255" y="2981011"/>
                  </a:lnTo>
                  <a:lnTo>
                    <a:pt x="13137" y="2972518"/>
                  </a:lnTo>
                  <a:lnTo>
                    <a:pt x="13075" y="2964025"/>
                  </a:lnTo>
                  <a:lnTo>
                    <a:pt x="13039" y="2955532"/>
                  </a:lnTo>
                  <a:lnTo>
                    <a:pt x="13055" y="2947040"/>
                  </a:lnTo>
                  <a:lnTo>
                    <a:pt x="13108" y="2938547"/>
                  </a:lnTo>
                  <a:lnTo>
                    <a:pt x="13187" y="2930054"/>
                  </a:lnTo>
                  <a:lnTo>
                    <a:pt x="13324" y="2921561"/>
                  </a:lnTo>
                  <a:lnTo>
                    <a:pt x="13484" y="2913068"/>
                  </a:lnTo>
                  <a:lnTo>
                    <a:pt x="13680" y="2904575"/>
                  </a:lnTo>
                  <a:lnTo>
                    <a:pt x="13917" y="2896082"/>
                  </a:lnTo>
                  <a:lnTo>
                    <a:pt x="14175" y="2887589"/>
                  </a:lnTo>
                  <a:lnTo>
                    <a:pt x="14476" y="2879096"/>
                  </a:lnTo>
                  <a:lnTo>
                    <a:pt x="14804" y="2870603"/>
                  </a:lnTo>
                  <a:lnTo>
                    <a:pt x="15155" y="2862110"/>
                  </a:lnTo>
                  <a:lnTo>
                    <a:pt x="15548" y="2853618"/>
                  </a:lnTo>
                  <a:lnTo>
                    <a:pt x="15959" y="2845125"/>
                  </a:lnTo>
                  <a:lnTo>
                    <a:pt x="16400" y="2836632"/>
                  </a:lnTo>
                  <a:lnTo>
                    <a:pt x="16869" y="2828139"/>
                  </a:lnTo>
                  <a:lnTo>
                    <a:pt x="17355" y="2819646"/>
                  </a:lnTo>
                  <a:lnTo>
                    <a:pt x="17876" y="2811153"/>
                  </a:lnTo>
                  <a:lnTo>
                    <a:pt x="18415" y="2802660"/>
                  </a:lnTo>
                  <a:lnTo>
                    <a:pt x="18974" y="2794167"/>
                  </a:lnTo>
                  <a:lnTo>
                    <a:pt x="19562" y="2785674"/>
                  </a:lnTo>
                  <a:lnTo>
                    <a:pt x="20164" y="2777181"/>
                  </a:lnTo>
                  <a:lnTo>
                    <a:pt x="20790" y="2768688"/>
                  </a:lnTo>
                  <a:lnTo>
                    <a:pt x="21436" y="2760196"/>
                  </a:lnTo>
                  <a:lnTo>
                    <a:pt x="22095" y="2751703"/>
                  </a:lnTo>
                  <a:lnTo>
                    <a:pt x="22782" y="2743210"/>
                  </a:lnTo>
                  <a:lnTo>
                    <a:pt x="23481" y="2734717"/>
                  </a:lnTo>
                  <a:lnTo>
                    <a:pt x="24196" y="2726224"/>
                  </a:lnTo>
                  <a:lnTo>
                    <a:pt x="24933" y="2717731"/>
                  </a:lnTo>
                  <a:lnTo>
                    <a:pt x="25680" y="2709238"/>
                  </a:lnTo>
                  <a:lnTo>
                    <a:pt x="26448" y="2700745"/>
                  </a:lnTo>
                  <a:lnTo>
                    <a:pt x="27230" y="2692252"/>
                  </a:lnTo>
                  <a:lnTo>
                    <a:pt x="28022" y="2683759"/>
                  </a:lnTo>
                  <a:lnTo>
                    <a:pt x="28837" y="2675266"/>
                  </a:lnTo>
                  <a:lnTo>
                    <a:pt x="29660" y="2666773"/>
                  </a:lnTo>
                  <a:lnTo>
                    <a:pt x="30498" y="2658281"/>
                  </a:lnTo>
                  <a:lnTo>
                    <a:pt x="31353" y="2649788"/>
                  </a:lnTo>
                  <a:lnTo>
                    <a:pt x="32216" y="2641295"/>
                  </a:lnTo>
                  <a:lnTo>
                    <a:pt x="33097" y="2632802"/>
                  </a:lnTo>
                  <a:lnTo>
                    <a:pt x="33990" y="2624309"/>
                  </a:lnTo>
                  <a:lnTo>
                    <a:pt x="34892" y="2615816"/>
                  </a:lnTo>
                  <a:lnTo>
                    <a:pt x="35813" y="2607323"/>
                  </a:lnTo>
                  <a:lnTo>
                    <a:pt x="36741" y="2598830"/>
                  </a:lnTo>
                  <a:lnTo>
                    <a:pt x="37684" y="2590337"/>
                  </a:lnTo>
                  <a:lnTo>
                    <a:pt x="38640" y="2581844"/>
                  </a:lnTo>
                  <a:lnTo>
                    <a:pt x="39604" y="2573351"/>
                  </a:lnTo>
                  <a:lnTo>
                    <a:pt x="40586" y="2564859"/>
                  </a:lnTo>
                  <a:lnTo>
                    <a:pt x="41576" y="2556366"/>
                  </a:lnTo>
                  <a:lnTo>
                    <a:pt x="42577" y="2547873"/>
                  </a:lnTo>
                  <a:lnTo>
                    <a:pt x="43594" y="2539380"/>
                  </a:lnTo>
                  <a:lnTo>
                    <a:pt x="44619" y="2530887"/>
                  </a:lnTo>
                  <a:lnTo>
                    <a:pt x="45658" y="2522394"/>
                  </a:lnTo>
                  <a:lnTo>
                    <a:pt x="46708" y="2513901"/>
                  </a:lnTo>
                  <a:lnTo>
                    <a:pt x="47766" y="2505408"/>
                  </a:lnTo>
                  <a:lnTo>
                    <a:pt x="48842" y="2496915"/>
                  </a:lnTo>
                  <a:lnTo>
                    <a:pt x="49925" y="2488422"/>
                  </a:lnTo>
                  <a:lnTo>
                    <a:pt x="51020" y="2479929"/>
                  </a:lnTo>
                  <a:lnTo>
                    <a:pt x="52128" y="2471437"/>
                  </a:lnTo>
                  <a:lnTo>
                    <a:pt x="53243" y="2462944"/>
                  </a:lnTo>
                  <a:lnTo>
                    <a:pt x="54373" y="2454451"/>
                  </a:lnTo>
                  <a:lnTo>
                    <a:pt x="55512" y="2445958"/>
                  </a:lnTo>
                  <a:lnTo>
                    <a:pt x="56659" y="2437465"/>
                  </a:lnTo>
                  <a:lnTo>
                    <a:pt x="57821" y="2428972"/>
                  </a:lnTo>
                  <a:lnTo>
                    <a:pt x="58990" y="2420479"/>
                  </a:lnTo>
                  <a:lnTo>
                    <a:pt x="60170" y="2411986"/>
                  </a:lnTo>
                  <a:lnTo>
                    <a:pt x="61360" y="2403493"/>
                  </a:lnTo>
                  <a:lnTo>
                    <a:pt x="62556" y="2395000"/>
                  </a:lnTo>
                  <a:lnTo>
                    <a:pt x="63766" y="2386507"/>
                  </a:lnTo>
                  <a:lnTo>
                    <a:pt x="64982" y="2378015"/>
                  </a:lnTo>
                  <a:lnTo>
                    <a:pt x="66204" y="2369522"/>
                  </a:lnTo>
                  <a:lnTo>
                    <a:pt x="67438" y="2361029"/>
                  </a:lnTo>
                  <a:lnTo>
                    <a:pt x="68676" y="2352536"/>
                  </a:lnTo>
                  <a:lnTo>
                    <a:pt x="69922" y="2344043"/>
                  </a:lnTo>
                  <a:lnTo>
                    <a:pt x="71175" y="2335550"/>
                  </a:lnTo>
                  <a:lnTo>
                    <a:pt x="72431" y="2327057"/>
                  </a:lnTo>
                  <a:lnTo>
                    <a:pt x="73696" y="2318564"/>
                  </a:lnTo>
                  <a:lnTo>
                    <a:pt x="74963" y="2310071"/>
                  </a:lnTo>
                  <a:lnTo>
                    <a:pt x="76233" y="2301578"/>
                  </a:lnTo>
                  <a:lnTo>
                    <a:pt x="77508" y="2293085"/>
                  </a:lnTo>
                  <a:lnTo>
                    <a:pt x="78784" y="2284593"/>
                  </a:lnTo>
                  <a:lnTo>
                    <a:pt x="80062" y="2276100"/>
                  </a:lnTo>
                  <a:lnTo>
                    <a:pt x="81340" y="2267607"/>
                  </a:lnTo>
                  <a:lnTo>
                    <a:pt x="82619" y="2259114"/>
                  </a:lnTo>
                  <a:lnTo>
                    <a:pt x="83896" y="2250621"/>
                  </a:lnTo>
                  <a:lnTo>
                    <a:pt x="85171" y="2242128"/>
                  </a:lnTo>
                  <a:lnTo>
                    <a:pt x="86443" y="2233635"/>
                  </a:lnTo>
                  <a:lnTo>
                    <a:pt x="87710" y="2225142"/>
                  </a:lnTo>
                  <a:lnTo>
                    <a:pt x="88973" y="2216649"/>
                  </a:lnTo>
                  <a:lnTo>
                    <a:pt x="90229" y="2208156"/>
                  </a:lnTo>
                  <a:lnTo>
                    <a:pt x="91477" y="2199663"/>
                  </a:lnTo>
                  <a:lnTo>
                    <a:pt x="92720" y="2191170"/>
                  </a:lnTo>
                  <a:lnTo>
                    <a:pt x="93947" y="2182678"/>
                  </a:lnTo>
                  <a:lnTo>
                    <a:pt x="95168" y="2174185"/>
                  </a:lnTo>
                  <a:lnTo>
                    <a:pt x="96376" y="2165692"/>
                  </a:lnTo>
                  <a:lnTo>
                    <a:pt x="97567" y="2157199"/>
                  </a:lnTo>
                  <a:lnTo>
                    <a:pt x="98750" y="2148706"/>
                  </a:lnTo>
                  <a:lnTo>
                    <a:pt x="99909" y="2140213"/>
                  </a:lnTo>
                  <a:lnTo>
                    <a:pt x="101055" y="2131720"/>
                  </a:lnTo>
                  <a:lnTo>
                    <a:pt x="102184" y="2123227"/>
                  </a:lnTo>
                  <a:lnTo>
                    <a:pt x="103286" y="2114734"/>
                  </a:lnTo>
                  <a:lnTo>
                    <a:pt x="104373" y="2106241"/>
                  </a:lnTo>
                  <a:lnTo>
                    <a:pt x="105433" y="2097748"/>
                  </a:lnTo>
                  <a:lnTo>
                    <a:pt x="106467" y="2089256"/>
                  </a:lnTo>
                  <a:lnTo>
                    <a:pt x="107486" y="2080763"/>
                  </a:lnTo>
                  <a:lnTo>
                    <a:pt x="108461" y="2072270"/>
                  </a:lnTo>
                  <a:lnTo>
                    <a:pt x="109416" y="2063777"/>
                  </a:lnTo>
                  <a:lnTo>
                    <a:pt x="110343" y="2055284"/>
                  </a:lnTo>
                  <a:lnTo>
                    <a:pt x="111229" y="2046791"/>
                  </a:lnTo>
                  <a:lnTo>
                    <a:pt x="112094" y="2038298"/>
                  </a:lnTo>
                  <a:lnTo>
                    <a:pt x="112913" y="2029805"/>
                  </a:lnTo>
                  <a:lnTo>
                    <a:pt x="113699" y="2021312"/>
                  </a:lnTo>
                  <a:lnTo>
                    <a:pt x="114459" y="2012819"/>
                  </a:lnTo>
                  <a:lnTo>
                    <a:pt x="115158" y="2004326"/>
                  </a:lnTo>
                  <a:lnTo>
                    <a:pt x="115832" y="1995834"/>
                  </a:lnTo>
                  <a:lnTo>
                    <a:pt x="116463" y="1987341"/>
                  </a:lnTo>
                  <a:lnTo>
                    <a:pt x="117041" y="1978848"/>
                  </a:lnTo>
                  <a:lnTo>
                    <a:pt x="117592" y="1970355"/>
                  </a:lnTo>
                  <a:lnTo>
                    <a:pt x="118079" y="1961862"/>
                  </a:lnTo>
                  <a:lnTo>
                    <a:pt x="118527" y="1953369"/>
                  </a:lnTo>
                  <a:lnTo>
                    <a:pt x="118936" y="1944876"/>
                  </a:lnTo>
                  <a:lnTo>
                    <a:pt x="119274" y="1936383"/>
                  </a:lnTo>
                  <a:lnTo>
                    <a:pt x="119581" y="1927890"/>
                  </a:lnTo>
                  <a:lnTo>
                    <a:pt x="119828" y="1919397"/>
                  </a:lnTo>
                  <a:lnTo>
                    <a:pt x="120017" y="1910904"/>
                  </a:lnTo>
                  <a:lnTo>
                    <a:pt x="120174" y="1902412"/>
                  </a:lnTo>
                  <a:lnTo>
                    <a:pt x="120248" y="1893919"/>
                  </a:lnTo>
                  <a:lnTo>
                    <a:pt x="120281" y="1885426"/>
                  </a:lnTo>
                  <a:lnTo>
                    <a:pt x="120264" y="1876933"/>
                  </a:lnTo>
                  <a:lnTo>
                    <a:pt x="120171" y="1868440"/>
                  </a:lnTo>
                  <a:lnTo>
                    <a:pt x="120041" y="1859947"/>
                  </a:lnTo>
                  <a:lnTo>
                    <a:pt x="119839" y="1851454"/>
                  </a:lnTo>
                  <a:lnTo>
                    <a:pt x="119578" y="1842961"/>
                  </a:lnTo>
                  <a:lnTo>
                    <a:pt x="119280" y="1834468"/>
                  </a:lnTo>
                  <a:lnTo>
                    <a:pt x="118887" y="1825975"/>
                  </a:lnTo>
                  <a:lnTo>
                    <a:pt x="118455" y="1817482"/>
                  </a:lnTo>
                  <a:lnTo>
                    <a:pt x="117965" y="1808990"/>
                  </a:lnTo>
                  <a:lnTo>
                    <a:pt x="117398" y="1800497"/>
                  </a:lnTo>
                  <a:lnTo>
                    <a:pt x="116794" y="1792004"/>
                  </a:lnTo>
                  <a:lnTo>
                    <a:pt x="116109" y="1783511"/>
                  </a:lnTo>
                  <a:lnTo>
                    <a:pt x="115370" y="1775018"/>
                  </a:lnTo>
                  <a:lnTo>
                    <a:pt x="114587" y="1766525"/>
                  </a:lnTo>
                  <a:lnTo>
                    <a:pt x="113714" y="1758032"/>
                  </a:lnTo>
                  <a:lnTo>
                    <a:pt x="112804" y="1749539"/>
                  </a:lnTo>
                  <a:lnTo>
                    <a:pt x="111830" y="1741046"/>
                  </a:lnTo>
                  <a:lnTo>
                    <a:pt x="110789" y="1732553"/>
                  </a:lnTo>
                  <a:lnTo>
                    <a:pt x="109712" y="1724060"/>
                  </a:lnTo>
                  <a:lnTo>
                    <a:pt x="108552" y="1715567"/>
                  </a:lnTo>
                  <a:lnTo>
                    <a:pt x="107348" y="1707075"/>
                  </a:lnTo>
                  <a:lnTo>
                    <a:pt x="106099" y="1698582"/>
                  </a:lnTo>
                  <a:lnTo>
                    <a:pt x="104774" y="1690089"/>
                  </a:lnTo>
                  <a:lnTo>
                    <a:pt x="103415" y="1681596"/>
                  </a:lnTo>
                  <a:lnTo>
                    <a:pt x="101996" y="1673103"/>
                  </a:lnTo>
                  <a:lnTo>
                    <a:pt x="100523" y="1664610"/>
                  </a:lnTo>
                  <a:lnTo>
                    <a:pt x="99020" y="1656117"/>
                  </a:lnTo>
                  <a:lnTo>
                    <a:pt x="97443" y="1647624"/>
                  </a:lnTo>
                  <a:lnTo>
                    <a:pt x="95836" y="1639131"/>
                  </a:lnTo>
                  <a:lnTo>
                    <a:pt x="94187" y="1630638"/>
                  </a:lnTo>
                  <a:lnTo>
                    <a:pt x="92482" y="1622145"/>
                  </a:lnTo>
                  <a:lnTo>
                    <a:pt x="90753" y="1613653"/>
                  </a:lnTo>
                  <a:lnTo>
                    <a:pt x="88973" y="1605160"/>
                  </a:lnTo>
                  <a:lnTo>
                    <a:pt x="87159" y="1596667"/>
                  </a:lnTo>
                  <a:lnTo>
                    <a:pt x="85322" y="1588174"/>
                  </a:lnTo>
                  <a:lnTo>
                    <a:pt x="83434" y="1579681"/>
                  </a:lnTo>
                  <a:lnTo>
                    <a:pt x="81527" y="1571188"/>
                  </a:lnTo>
                  <a:lnTo>
                    <a:pt x="79591" y="1562695"/>
                  </a:lnTo>
                  <a:lnTo>
                    <a:pt x="77625" y="1554202"/>
                  </a:lnTo>
                  <a:lnTo>
                    <a:pt x="75644" y="1545709"/>
                  </a:lnTo>
                  <a:lnTo>
                    <a:pt x="73634" y="1537216"/>
                  </a:lnTo>
                  <a:lnTo>
                    <a:pt x="71609" y="1528723"/>
                  </a:lnTo>
                  <a:lnTo>
                    <a:pt x="69572" y="1520231"/>
                  </a:lnTo>
                  <a:lnTo>
                    <a:pt x="67515" y="1511738"/>
                  </a:lnTo>
                  <a:lnTo>
                    <a:pt x="65452" y="1503245"/>
                  </a:lnTo>
                  <a:lnTo>
                    <a:pt x="63379" y="1494752"/>
                  </a:lnTo>
                  <a:lnTo>
                    <a:pt x="61301" y="1486259"/>
                  </a:lnTo>
                  <a:lnTo>
                    <a:pt x="59221" y="1477766"/>
                  </a:lnTo>
                  <a:lnTo>
                    <a:pt x="57141" y="1469273"/>
                  </a:lnTo>
                  <a:lnTo>
                    <a:pt x="55064" y="1460780"/>
                  </a:lnTo>
                  <a:lnTo>
                    <a:pt x="52991" y="1452287"/>
                  </a:lnTo>
                  <a:lnTo>
                    <a:pt x="50929" y="1443794"/>
                  </a:lnTo>
                  <a:lnTo>
                    <a:pt x="48874" y="1435301"/>
                  </a:lnTo>
                  <a:lnTo>
                    <a:pt x="46835" y="1426809"/>
                  </a:lnTo>
                  <a:lnTo>
                    <a:pt x="44814" y="1418316"/>
                  </a:lnTo>
                  <a:lnTo>
                    <a:pt x="42803" y="1409823"/>
                  </a:lnTo>
                  <a:lnTo>
                    <a:pt x="40826" y="1401330"/>
                  </a:lnTo>
                  <a:lnTo>
                    <a:pt x="38865" y="1392837"/>
                  </a:lnTo>
                  <a:lnTo>
                    <a:pt x="36929" y="1384344"/>
                  </a:lnTo>
                  <a:lnTo>
                    <a:pt x="35031" y="1375851"/>
                  </a:lnTo>
                  <a:lnTo>
                    <a:pt x="33152" y="1367358"/>
                  </a:lnTo>
                  <a:lnTo>
                    <a:pt x="31317" y="1358865"/>
                  </a:lnTo>
                  <a:lnTo>
                    <a:pt x="29516" y="1350372"/>
                  </a:lnTo>
                  <a:lnTo>
                    <a:pt x="27741" y="1341879"/>
                  </a:lnTo>
                  <a:lnTo>
                    <a:pt x="26028" y="1333386"/>
                  </a:lnTo>
                  <a:lnTo>
                    <a:pt x="24342" y="1324894"/>
                  </a:lnTo>
                  <a:lnTo>
                    <a:pt x="22703" y="1316401"/>
                  </a:lnTo>
                  <a:lnTo>
                    <a:pt x="21119" y="1307908"/>
                  </a:lnTo>
                  <a:lnTo>
                    <a:pt x="19566" y="1299415"/>
                  </a:lnTo>
                  <a:lnTo>
                    <a:pt x="18082" y="1290922"/>
                  </a:lnTo>
                  <a:lnTo>
                    <a:pt x="16642" y="1282429"/>
                  </a:lnTo>
                  <a:lnTo>
                    <a:pt x="15243" y="1273936"/>
                  </a:lnTo>
                  <a:lnTo>
                    <a:pt x="13924" y="1265443"/>
                  </a:lnTo>
                  <a:lnTo>
                    <a:pt x="12640" y="1256950"/>
                  </a:lnTo>
                  <a:lnTo>
                    <a:pt x="11422" y="1248457"/>
                  </a:lnTo>
                  <a:lnTo>
                    <a:pt x="10267" y="1239964"/>
                  </a:lnTo>
                  <a:lnTo>
                    <a:pt x="9150" y="1231472"/>
                  </a:lnTo>
                  <a:lnTo>
                    <a:pt x="8124" y="1222979"/>
                  </a:lnTo>
                  <a:lnTo>
                    <a:pt x="7142" y="1214486"/>
                  </a:lnTo>
                  <a:lnTo>
                    <a:pt x="6215" y="1205993"/>
                  </a:lnTo>
                  <a:lnTo>
                    <a:pt x="5373" y="1197500"/>
                  </a:lnTo>
                  <a:lnTo>
                    <a:pt x="4570" y="1189007"/>
                  </a:lnTo>
                  <a:lnTo>
                    <a:pt x="3846" y="1180514"/>
                  </a:lnTo>
                  <a:lnTo>
                    <a:pt x="3185" y="1172021"/>
                  </a:lnTo>
                  <a:lnTo>
                    <a:pt x="2563" y="1163528"/>
                  </a:lnTo>
                  <a:lnTo>
                    <a:pt x="2044" y="1155035"/>
                  </a:lnTo>
                  <a:lnTo>
                    <a:pt x="1566" y="1146542"/>
                  </a:lnTo>
                  <a:lnTo>
                    <a:pt x="1149" y="1138050"/>
                  </a:lnTo>
                  <a:lnTo>
                    <a:pt x="812" y="1129557"/>
                  </a:lnTo>
                  <a:lnTo>
                    <a:pt x="513" y="1121064"/>
                  </a:lnTo>
                  <a:lnTo>
                    <a:pt x="299" y="1112571"/>
                  </a:lnTo>
                  <a:lnTo>
                    <a:pt x="139" y="1104078"/>
                  </a:lnTo>
                  <a:lnTo>
                    <a:pt x="24" y="1095585"/>
                  </a:lnTo>
                  <a:lnTo>
                    <a:pt x="0" y="1087092"/>
                  </a:lnTo>
                  <a:lnTo>
                    <a:pt x="12" y="1078599"/>
                  </a:lnTo>
                  <a:lnTo>
                    <a:pt x="88" y="1070106"/>
                  </a:lnTo>
                  <a:lnTo>
                    <a:pt x="230" y="1061613"/>
                  </a:lnTo>
                  <a:lnTo>
                    <a:pt x="408" y="1053120"/>
                  </a:lnTo>
                  <a:lnTo>
                    <a:pt x="665" y="1044628"/>
                  </a:lnTo>
                  <a:lnTo>
                    <a:pt x="965" y="1036135"/>
                  </a:lnTo>
                  <a:lnTo>
                    <a:pt x="1308" y="1027642"/>
                  </a:lnTo>
                  <a:lnTo>
                    <a:pt x="1725" y="1019149"/>
                  </a:lnTo>
                  <a:lnTo>
                    <a:pt x="2172" y="1010656"/>
                  </a:lnTo>
                  <a:lnTo>
                    <a:pt x="2677" y="1002163"/>
                  </a:lnTo>
                  <a:lnTo>
                    <a:pt x="3232" y="993670"/>
                  </a:lnTo>
                  <a:lnTo>
                    <a:pt x="3817" y="985177"/>
                  </a:lnTo>
                  <a:lnTo>
                    <a:pt x="4469" y="976684"/>
                  </a:lnTo>
                  <a:lnTo>
                    <a:pt x="5152" y="968191"/>
                  </a:lnTo>
                  <a:lnTo>
                    <a:pt x="5873" y="959698"/>
                  </a:lnTo>
                  <a:lnTo>
                    <a:pt x="6647" y="951206"/>
                  </a:lnTo>
                  <a:lnTo>
                    <a:pt x="7445" y="942713"/>
                  </a:lnTo>
                  <a:lnTo>
                    <a:pt x="8291" y="934220"/>
                  </a:lnTo>
                  <a:lnTo>
                    <a:pt x="9171" y="925727"/>
                  </a:lnTo>
                  <a:lnTo>
                    <a:pt x="10074" y="917234"/>
                  </a:lnTo>
                  <a:lnTo>
                    <a:pt x="11030" y="908741"/>
                  </a:lnTo>
                  <a:lnTo>
                    <a:pt x="12006" y="900248"/>
                  </a:lnTo>
                  <a:lnTo>
                    <a:pt x="13013" y="891755"/>
                  </a:lnTo>
                  <a:lnTo>
                    <a:pt x="14055" y="883262"/>
                  </a:lnTo>
                  <a:lnTo>
                    <a:pt x="15116" y="874769"/>
                  </a:lnTo>
                  <a:lnTo>
                    <a:pt x="16214" y="866276"/>
                  </a:lnTo>
                  <a:lnTo>
                    <a:pt x="17335" y="857783"/>
                  </a:lnTo>
                  <a:lnTo>
                    <a:pt x="18474" y="849291"/>
                  </a:lnTo>
                  <a:lnTo>
                    <a:pt x="19650" y="840798"/>
                  </a:lnTo>
                  <a:lnTo>
                    <a:pt x="20841" y="832305"/>
                  </a:lnTo>
                  <a:lnTo>
                    <a:pt x="22056" y="823812"/>
                  </a:lnTo>
                  <a:lnTo>
                    <a:pt x="23297" y="815319"/>
                  </a:lnTo>
                  <a:lnTo>
                    <a:pt x="24551" y="806826"/>
                  </a:lnTo>
                  <a:lnTo>
                    <a:pt x="25837" y="798333"/>
                  </a:lnTo>
                  <a:lnTo>
                    <a:pt x="27137" y="789840"/>
                  </a:lnTo>
                  <a:lnTo>
                    <a:pt x="28456" y="781347"/>
                  </a:lnTo>
                  <a:lnTo>
                    <a:pt x="29802" y="772854"/>
                  </a:lnTo>
                  <a:lnTo>
                    <a:pt x="31160" y="764361"/>
                  </a:lnTo>
                  <a:lnTo>
                    <a:pt x="32543" y="755869"/>
                  </a:lnTo>
                  <a:lnTo>
                    <a:pt x="33946" y="747376"/>
                  </a:lnTo>
                  <a:lnTo>
                    <a:pt x="35362" y="738883"/>
                  </a:lnTo>
                  <a:lnTo>
                    <a:pt x="36810" y="730390"/>
                  </a:lnTo>
                  <a:lnTo>
                    <a:pt x="38271" y="721897"/>
                  </a:lnTo>
                  <a:lnTo>
                    <a:pt x="39753" y="713404"/>
                  </a:lnTo>
                  <a:lnTo>
                    <a:pt x="41262" y="704911"/>
                  </a:lnTo>
                  <a:lnTo>
                    <a:pt x="42786" y="696418"/>
                  </a:lnTo>
                  <a:lnTo>
                    <a:pt x="44339" y="687925"/>
                  </a:lnTo>
                  <a:lnTo>
                    <a:pt x="45914" y="679432"/>
                  </a:lnTo>
                  <a:lnTo>
                    <a:pt x="47506" y="670939"/>
                  </a:lnTo>
                  <a:lnTo>
                    <a:pt x="49137" y="662447"/>
                  </a:lnTo>
                  <a:lnTo>
                    <a:pt x="50785" y="653954"/>
                  </a:lnTo>
                  <a:lnTo>
                    <a:pt x="52461" y="645461"/>
                  </a:lnTo>
                  <a:lnTo>
                    <a:pt x="54172" y="636968"/>
                  </a:lnTo>
                  <a:lnTo>
                    <a:pt x="55901" y="628475"/>
                  </a:lnTo>
                  <a:lnTo>
                    <a:pt x="57672" y="619982"/>
                  </a:lnTo>
                  <a:lnTo>
                    <a:pt x="59471" y="611489"/>
                  </a:lnTo>
                  <a:lnTo>
                    <a:pt x="61296" y="602996"/>
                  </a:lnTo>
                  <a:lnTo>
                    <a:pt x="63171" y="594503"/>
                  </a:lnTo>
                  <a:lnTo>
                    <a:pt x="65069" y="586010"/>
                  </a:lnTo>
                  <a:lnTo>
                    <a:pt x="67009" y="577517"/>
                  </a:lnTo>
                  <a:lnTo>
                    <a:pt x="68992" y="569025"/>
                  </a:lnTo>
                  <a:lnTo>
                    <a:pt x="71000" y="560532"/>
                  </a:lnTo>
                  <a:lnTo>
                    <a:pt x="73071" y="552039"/>
                  </a:lnTo>
                  <a:lnTo>
                    <a:pt x="75173" y="543546"/>
                  </a:lnTo>
                  <a:lnTo>
                    <a:pt x="77314" y="535053"/>
                  </a:lnTo>
                  <a:lnTo>
                    <a:pt x="79518" y="526560"/>
                  </a:lnTo>
                  <a:lnTo>
                    <a:pt x="81751" y="518067"/>
                  </a:lnTo>
                  <a:lnTo>
                    <a:pt x="84044" y="509574"/>
                  </a:lnTo>
                  <a:lnTo>
                    <a:pt x="86387" y="501081"/>
                  </a:lnTo>
                  <a:lnTo>
                    <a:pt x="88761" y="492588"/>
                  </a:lnTo>
                  <a:lnTo>
                    <a:pt x="91220" y="484095"/>
                  </a:lnTo>
                  <a:lnTo>
                    <a:pt x="93713" y="475603"/>
                  </a:lnTo>
                  <a:lnTo>
                    <a:pt x="96258" y="467110"/>
                  </a:lnTo>
                  <a:lnTo>
                    <a:pt x="98875" y="458617"/>
                  </a:lnTo>
                  <a:lnTo>
                    <a:pt x="101527" y="450124"/>
                  </a:lnTo>
                  <a:lnTo>
                    <a:pt x="104255" y="441631"/>
                  </a:lnTo>
                  <a:lnTo>
                    <a:pt x="107037" y="433138"/>
                  </a:lnTo>
                  <a:lnTo>
                    <a:pt x="109860" y="424645"/>
                  </a:lnTo>
                  <a:lnTo>
                    <a:pt x="112775" y="416152"/>
                  </a:lnTo>
                  <a:lnTo>
                    <a:pt x="115728" y="407659"/>
                  </a:lnTo>
                  <a:lnTo>
                    <a:pt x="118747" y="399166"/>
                  </a:lnTo>
                  <a:lnTo>
                    <a:pt x="121837" y="390673"/>
                  </a:lnTo>
                  <a:lnTo>
                    <a:pt x="124965" y="382180"/>
                  </a:lnTo>
                  <a:lnTo>
                    <a:pt x="128182" y="373688"/>
                  </a:lnTo>
                  <a:lnTo>
                    <a:pt x="131449" y="365195"/>
                  </a:lnTo>
                  <a:lnTo>
                    <a:pt x="134766" y="356702"/>
                  </a:lnTo>
                  <a:lnTo>
                    <a:pt x="138171" y="348209"/>
                  </a:lnTo>
                  <a:lnTo>
                    <a:pt x="141615" y="339716"/>
                  </a:lnTo>
                  <a:lnTo>
                    <a:pt x="145130" y="331223"/>
                  </a:lnTo>
                  <a:lnTo>
                    <a:pt x="148710" y="322730"/>
                  </a:lnTo>
                  <a:lnTo>
                    <a:pt x="152327" y="314237"/>
                  </a:lnTo>
                  <a:lnTo>
                    <a:pt x="156035" y="305744"/>
                  </a:lnTo>
                  <a:lnTo>
                    <a:pt x="159784" y="297251"/>
                  </a:lnTo>
                  <a:lnTo>
                    <a:pt x="163586" y="288758"/>
                  </a:lnTo>
                  <a:lnTo>
                    <a:pt x="167462" y="280266"/>
                  </a:lnTo>
                  <a:lnTo>
                    <a:pt x="171372" y="271773"/>
                  </a:lnTo>
                  <a:lnTo>
                    <a:pt x="175352" y="263280"/>
                  </a:lnTo>
                  <a:lnTo>
                    <a:pt x="179381" y="254787"/>
                  </a:lnTo>
                  <a:lnTo>
                    <a:pt x="183443" y="246294"/>
                  </a:lnTo>
                  <a:lnTo>
                    <a:pt x="187584" y="237801"/>
                  </a:lnTo>
                  <a:lnTo>
                    <a:pt x="191754" y="229308"/>
                  </a:lnTo>
                  <a:lnTo>
                    <a:pt x="195970" y="220815"/>
                  </a:lnTo>
                  <a:lnTo>
                    <a:pt x="200240" y="212322"/>
                  </a:lnTo>
                  <a:lnTo>
                    <a:pt x="204535" y="203829"/>
                  </a:lnTo>
                  <a:lnTo>
                    <a:pt x="208885" y="195336"/>
                  </a:lnTo>
                  <a:lnTo>
                    <a:pt x="213266" y="186844"/>
                  </a:lnTo>
                  <a:lnTo>
                    <a:pt x="217674" y="178351"/>
                  </a:lnTo>
                  <a:lnTo>
                    <a:pt x="222130" y="169858"/>
                  </a:lnTo>
                  <a:lnTo>
                    <a:pt x="226604" y="161365"/>
                  </a:lnTo>
                  <a:lnTo>
                    <a:pt x="231109" y="152872"/>
                  </a:lnTo>
                  <a:lnTo>
                    <a:pt x="235641" y="144379"/>
                  </a:lnTo>
                  <a:lnTo>
                    <a:pt x="240188" y="135886"/>
                  </a:lnTo>
                  <a:lnTo>
                    <a:pt x="244764" y="127393"/>
                  </a:lnTo>
                  <a:lnTo>
                    <a:pt x="249351" y="118900"/>
                  </a:lnTo>
                  <a:lnTo>
                    <a:pt x="253951" y="110407"/>
                  </a:lnTo>
                  <a:lnTo>
                    <a:pt x="258566" y="101914"/>
                  </a:lnTo>
                  <a:lnTo>
                    <a:pt x="263185" y="93422"/>
                  </a:lnTo>
                  <a:lnTo>
                    <a:pt x="267812" y="84929"/>
                  </a:lnTo>
                  <a:lnTo>
                    <a:pt x="272440" y="76436"/>
                  </a:lnTo>
                  <a:lnTo>
                    <a:pt x="277069" y="67943"/>
                  </a:lnTo>
                  <a:lnTo>
                    <a:pt x="281692" y="59450"/>
                  </a:lnTo>
                  <a:lnTo>
                    <a:pt x="286310" y="50957"/>
                  </a:lnTo>
                  <a:lnTo>
                    <a:pt x="290921" y="42464"/>
                  </a:lnTo>
                  <a:lnTo>
                    <a:pt x="295515" y="33971"/>
                  </a:lnTo>
                  <a:lnTo>
                    <a:pt x="300100" y="25478"/>
                  </a:lnTo>
                  <a:lnTo>
                    <a:pt x="304662" y="16985"/>
                  </a:lnTo>
                  <a:lnTo>
                    <a:pt x="309204" y="8492"/>
                  </a:lnTo>
                  <a:lnTo>
                    <a:pt x="313731" y="0"/>
                  </a:lnTo>
                  <a:lnTo>
                    <a:pt x="692281" y="0"/>
                  </a:lnTo>
                  <a:lnTo>
                    <a:pt x="696808" y="8492"/>
                  </a:lnTo>
                  <a:lnTo>
                    <a:pt x="701350" y="16985"/>
                  </a:lnTo>
                  <a:lnTo>
                    <a:pt x="705912" y="25478"/>
                  </a:lnTo>
                  <a:lnTo>
                    <a:pt x="710497" y="33971"/>
                  </a:lnTo>
                  <a:lnTo>
                    <a:pt x="715091" y="42464"/>
                  </a:lnTo>
                  <a:lnTo>
                    <a:pt x="719701" y="50957"/>
                  </a:lnTo>
                  <a:lnTo>
                    <a:pt x="724319" y="59450"/>
                  </a:lnTo>
                  <a:lnTo>
                    <a:pt x="728943" y="67943"/>
                  </a:lnTo>
                  <a:lnTo>
                    <a:pt x="733571" y="76436"/>
                  </a:lnTo>
                  <a:lnTo>
                    <a:pt x="738200" y="84929"/>
                  </a:lnTo>
                  <a:lnTo>
                    <a:pt x="742826" y="93422"/>
                  </a:lnTo>
                  <a:lnTo>
                    <a:pt x="747446" y="101914"/>
                  </a:lnTo>
                  <a:lnTo>
                    <a:pt x="752061" y="110407"/>
                  </a:lnTo>
                  <a:lnTo>
                    <a:pt x="756661" y="118900"/>
                  </a:lnTo>
                  <a:lnTo>
                    <a:pt x="761248" y="127393"/>
                  </a:lnTo>
                  <a:lnTo>
                    <a:pt x="765823" y="135886"/>
                  </a:lnTo>
                  <a:lnTo>
                    <a:pt x="770370" y="144379"/>
                  </a:lnTo>
                  <a:lnTo>
                    <a:pt x="774902" y="152872"/>
                  </a:lnTo>
                  <a:lnTo>
                    <a:pt x="779408" y="161365"/>
                  </a:lnTo>
                  <a:lnTo>
                    <a:pt x="783882" y="169858"/>
                  </a:lnTo>
                  <a:lnTo>
                    <a:pt x="788337" y="178351"/>
                  </a:lnTo>
                  <a:lnTo>
                    <a:pt x="792745" y="186844"/>
                  </a:lnTo>
                  <a:lnTo>
                    <a:pt x="797126" y="195336"/>
                  </a:lnTo>
                  <a:lnTo>
                    <a:pt x="801476" y="203829"/>
                  </a:lnTo>
                  <a:lnTo>
                    <a:pt x="805772" y="212322"/>
                  </a:lnTo>
                  <a:lnTo>
                    <a:pt x="810041" y="220815"/>
                  </a:lnTo>
                  <a:lnTo>
                    <a:pt x="814257" y="229308"/>
                  </a:lnTo>
                  <a:lnTo>
                    <a:pt x="818427" y="237801"/>
                  </a:lnTo>
                  <a:lnTo>
                    <a:pt x="822568" y="246294"/>
                  </a:lnTo>
                  <a:lnTo>
                    <a:pt x="826631" y="254787"/>
                  </a:lnTo>
                  <a:lnTo>
                    <a:pt x="830660" y="263280"/>
                  </a:lnTo>
                  <a:lnTo>
                    <a:pt x="834639" y="271773"/>
                  </a:lnTo>
                  <a:lnTo>
                    <a:pt x="838550" y="280266"/>
                  </a:lnTo>
                  <a:lnTo>
                    <a:pt x="842426" y="288758"/>
                  </a:lnTo>
                  <a:lnTo>
                    <a:pt x="846227" y="297251"/>
                  </a:lnTo>
                  <a:lnTo>
                    <a:pt x="849976" y="305744"/>
                  </a:lnTo>
                  <a:lnTo>
                    <a:pt x="853684" y="314237"/>
                  </a:lnTo>
                  <a:lnTo>
                    <a:pt x="857302" y="322730"/>
                  </a:lnTo>
                  <a:lnTo>
                    <a:pt x="860881" y="331223"/>
                  </a:lnTo>
                  <a:lnTo>
                    <a:pt x="864397" y="339716"/>
                  </a:lnTo>
                  <a:lnTo>
                    <a:pt x="867840" y="348209"/>
                  </a:lnTo>
                  <a:lnTo>
                    <a:pt x="871245" y="356702"/>
                  </a:lnTo>
                  <a:lnTo>
                    <a:pt x="874562" y="365195"/>
                  </a:lnTo>
                  <a:lnTo>
                    <a:pt x="877829" y="373688"/>
                  </a:lnTo>
                  <a:lnTo>
                    <a:pt x="881046" y="382180"/>
                  </a:lnTo>
                  <a:lnTo>
                    <a:pt x="884175" y="390673"/>
                  </a:lnTo>
                  <a:lnTo>
                    <a:pt x="887265" y="399166"/>
                  </a:lnTo>
                  <a:lnTo>
                    <a:pt x="890283" y="407659"/>
                  </a:lnTo>
                  <a:lnTo>
                    <a:pt x="893236" y="416152"/>
                  </a:lnTo>
                  <a:lnTo>
                    <a:pt x="896151" y="424645"/>
                  </a:lnTo>
                  <a:lnTo>
                    <a:pt x="898975" y="433138"/>
                  </a:lnTo>
                  <a:lnTo>
                    <a:pt x="901756" y="441631"/>
                  </a:lnTo>
                  <a:lnTo>
                    <a:pt x="904485" y="450124"/>
                  </a:lnTo>
                  <a:lnTo>
                    <a:pt x="907137" y="458617"/>
                  </a:lnTo>
                  <a:lnTo>
                    <a:pt x="909753" y="467110"/>
                  </a:lnTo>
                  <a:lnTo>
                    <a:pt x="912299" y="475603"/>
                  </a:lnTo>
                  <a:lnTo>
                    <a:pt x="914792" y="484095"/>
                  </a:lnTo>
                  <a:lnTo>
                    <a:pt x="917250" y="492588"/>
                  </a:lnTo>
                  <a:lnTo>
                    <a:pt x="919625" y="501081"/>
                  </a:lnTo>
                  <a:lnTo>
                    <a:pt x="921968" y="509574"/>
                  </a:lnTo>
                  <a:lnTo>
                    <a:pt x="924261" y="518067"/>
                  </a:lnTo>
                  <a:lnTo>
                    <a:pt x="926494" y="526560"/>
                  </a:lnTo>
                  <a:lnTo>
                    <a:pt x="928697" y="535053"/>
                  </a:lnTo>
                  <a:lnTo>
                    <a:pt x="930838" y="543546"/>
                  </a:lnTo>
                  <a:lnTo>
                    <a:pt x="932941" y="552039"/>
                  </a:lnTo>
                  <a:lnTo>
                    <a:pt x="935011" y="560532"/>
                  </a:lnTo>
                  <a:lnTo>
                    <a:pt x="937019" y="569025"/>
                  </a:lnTo>
                  <a:lnTo>
                    <a:pt x="939002" y="577517"/>
                  </a:lnTo>
                  <a:lnTo>
                    <a:pt x="940942" y="586010"/>
                  </a:lnTo>
                  <a:lnTo>
                    <a:pt x="942840" y="594503"/>
                  </a:lnTo>
                  <a:lnTo>
                    <a:pt x="944715" y="602996"/>
                  </a:lnTo>
                  <a:lnTo>
                    <a:pt x="946540" y="611489"/>
                  </a:lnTo>
                  <a:lnTo>
                    <a:pt x="948339" y="619982"/>
                  </a:lnTo>
                  <a:lnTo>
                    <a:pt x="950111" y="628475"/>
                  </a:lnTo>
                  <a:lnTo>
                    <a:pt x="951840" y="636968"/>
                  </a:lnTo>
                  <a:lnTo>
                    <a:pt x="953550" y="645461"/>
                  </a:lnTo>
                  <a:lnTo>
                    <a:pt x="955226" y="653954"/>
                  </a:lnTo>
                  <a:lnTo>
                    <a:pt x="956874" y="662447"/>
                  </a:lnTo>
                  <a:lnTo>
                    <a:pt x="958505" y="670939"/>
                  </a:lnTo>
                  <a:lnTo>
                    <a:pt x="960097" y="679432"/>
                  </a:lnTo>
                  <a:lnTo>
                    <a:pt x="961672" y="687925"/>
                  </a:lnTo>
                  <a:lnTo>
                    <a:pt x="963226" y="696418"/>
                  </a:lnTo>
                  <a:lnTo>
                    <a:pt x="964749" y="704911"/>
                  </a:lnTo>
                  <a:lnTo>
                    <a:pt x="966259" y="713404"/>
                  </a:lnTo>
                  <a:lnTo>
                    <a:pt x="967740" y="721897"/>
                  </a:lnTo>
                  <a:lnTo>
                    <a:pt x="969202" y="730390"/>
                  </a:lnTo>
                  <a:lnTo>
                    <a:pt x="970649" y="738883"/>
                  </a:lnTo>
                  <a:lnTo>
                    <a:pt x="972065" y="747376"/>
                  </a:lnTo>
                  <a:lnTo>
                    <a:pt x="973469" y="755869"/>
                  </a:lnTo>
                  <a:lnTo>
                    <a:pt x="974851" y="764361"/>
                  </a:lnTo>
                  <a:lnTo>
                    <a:pt x="976210" y="772854"/>
                  </a:lnTo>
                  <a:lnTo>
                    <a:pt x="977556" y="781347"/>
                  </a:lnTo>
                  <a:lnTo>
                    <a:pt x="978874" y="789840"/>
                  </a:lnTo>
                  <a:lnTo>
                    <a:pt x="980175" y="798333"/>
                  </a:lnTo>
                  <a:lnTo>
                    <a:pt x="981460" y="806826"/>
                  </a:lnTo>
                  <a:lnTo>
                    <a:pt x="982714" y="815319"/>
                  </a:lnTo>
                  <a:lnTo>
                    <a:pt x="983955" y="823812"/>
                  </a:lnTo>
                  <a:lnTo>
                    <a:pt x="985171" y="832305"/>
                  </a:lnTo>
                  <a:lnTo>
                    <a:pt x="986361" y="840798"/>
                  </a:lnTo>
                  <a:lnTo>
                    <a:pt x="987537" y="849291"/>
                  </a:lnTo>
                  <a:lnTo>
                    <a:pt x="988677" y="857783"/>
                  </a:lnTo>
                  <a:lnTo>
                    <a:pt x="989797" y="866276"/>
                  </a:lnTo>
                  <a:lnTo>
                    <a:pt x="990895" y="874769"/>
                  </a:lnTo>
                  <a:lnTo>
                    <a:pt x="991956" y="883262"/>
                  </a:lnTo>
                  <a:lnTo>
                    <a:pt x="992999" y="891755"/>
                  </a:lnTo>
                  <a:lnTo>
                    <a:pt x="994006" y="900248"/>
                  </a:lnTo>
                  <a:lnTo>
                    <a:pt x="994981" y="908741"/>
                  </a:lnTo>
                  <a:lnTo>
                    <a:pt x="995937" y="917234"/>
                  </a:lnTo>
                  <a:lnTo>
                    <a:pt x="996840" y="925727"/>
                  </a:lnTo>
                  <a:lnTo>
                    <a:pt x="997721" y="934220"/>
                  </a:lnTo>
                  <a:lnTo>
                    <a:pt x="998567" y="942713"/>
                  </a:lnTo>
                  <a:lnTo>
                    <a:pt x="999365" y="951206"/>
                  </a:lnTo>
                  <a:lnTo>
                    <a:pt x="1000139" y="959698"/>
                  </a:lnTo>
                  <a:lnTo>
                    <a:pt x="1000860" y="968191"/>
                  </a:lnTo>
                  <a:lnTo>
                    <a:pt x="1001542" y="976684"/>
                  </a:lnTo>
                  <a:lnTo>
                    <a:pt x="1002195" y="985177"/>
                  </a:lnTo>
                  <a:lnTo>
                    <a:pt x="1002779" y="993670"/>
                  </a:lnTo>
                  <a:lnTo>
                    <a:pt x="1003334" y="1002163"/>
                  </a:lnTo>
                  <a:lnTo>
                    <a:pt x="1003839" y="1010656"/>
                  </a:lnTo>
                  <a:lnTo>
                    <a:pt x="1004287" y="1019149"/>
                  </a:lnTo>
                  <a:lnTo>
                    <a:pt x="1004703" y="1027642"/>
                  </a:lnTo>
                  <a:lnTo>
                    <a:pt x="1005047" y="1036135"/>
                  </a:lnTo>
                  <a:lnTo>
                    <a:pt x="1005346" y="1044628"/>
                  </a:lnTo>
                  <a:lnTo>
                    <a:pt x="1005604" y="1053120"/>
                  </a:lnTo>
                  <a:lnTo>
                    <a:pt x="1005781" y="1061613"/>
                  </a:lnTo>
                  <a:lnTo>
                    <a:pt x="1005923" y="1070106"/>
                  </a:lnTo>
                  <a:lnTo>
                    <a:pt x="1005999" y="1078599"/>
                  </a:lnTo>
                  <a:lnTo>
                    <a:pt x="1006012" y="1087092"/>
                  </a:lnTo>
                  <a:lnTo>
                    <a:pt x="1005988" y="1095585"/>
                  </a:lnTo>
                  <a:lnTo>
                    <a:pt x="1005872" y="1104078"/>
                  </a:lnTo>
                  <a:lnTo>
                    <a:pt x="1005713" y="1112571"/>
                  </a:lnTo>
                  <a:lnTo>
                    <a:pt x="1005498" y="1121064"/>
                  </a:lnTo>
                  <a:lnTo>
                    <a:pt x="1005200" y="1129557"/>
                  </a:lnTo>
                  <a:lnTo>
                    <a:pt x="1004862" y="1138050"/>
                  </a:lnTo>
                  <a:lnTo>
                    <a:pt x="1004446" y="1146542"/>
                  </a:lnTo>
                  <a:lnTo>
                    <a:pt x="1003967" y="1155035"/>
                  </a:lnTo>
                  <a:lnTo>
                    <a:pt x="1003448" y="1163528"/>
                  </a:lnTo>
                  <a:lnTo>
                    <a:pt x="1002827" y="1172021"/>
                  </a:lnTo>
                  <a:lnTo>
                    <a:pt x="1002166" y="1180514"/>
                  </a:lnTo>
                  <a:lnTo>
                    <a:pt x="1001441" y="1189007"/>
                  </a:lnTo>
                  <a:lnTo>
                    <a:pt x="1000639" y="1197500"/>
                  </a:lnTo>
                  <a:lnTo>
                    <a:pt x="999796" y="1205993"/>
                  </a:lnTo>
                  <a:lnTo>
                    <a:pt x="998869" y="1214486"/>
                  </a:lnTo>
                  <a:lnTo>
                    <a:pt x="997888" y="1222979"/>
                  </a:lnTo>
                  <a:lnTo>
                    <a:pt x="996861" y="1231472"/>
                  </a:lnTo>
                  <a:lnTo>
                    <a:pt x="995744" y="1239964"/>
                  </a:lnTo>
                  <a:lnTo>
                    <a:pt x="994590" y="1248457"/>
                  </a:lnTo>
                  <a:lnTo>
                    <a:pt x="993371" y="1256950"/>
                  </a:lnTo>
                  <a:lnTo>
                    <a:pt x="992087" y="1265443"/>
                  </a:lnTo>
                  <a:lnTo>
                    <a:pt x="990768" y="1273936"/>
                  </a:lnTo>
                  <a:lnTo>
                    <a:pt x="989369" y="1282429"/>
                  </a:lnTo>
                  <a:lnTo>
                    <a:pt x="987929" y="1290922"/>
                  </a:lnTo>
                  <a:lnTo>
                    <a:pt x="986446" y="1299415"/>
                  </a:lnTo>
                  <a:lnTo>
                    <a:pt x="984892" y="1307908"/>
                  </a:lnTo>
                  <a:lnTo>
                    <a:pt x="983309" y="1316401"/>
                  </a:lnTo>
                  <a:lnTo>
                    <a:pt x="981669" y="1324894"/>
                  </a:lnTo>
                  <a:lnTo>
                    <a:pt x="979984" y="1333386"/>
                  </a:lnTo>
                  <a:lnTo>
                    <a:pt x="978271" y="1341879"/>
                  </a:lnTo>
                  <a:lnTo>
                    <a:pt x="976495" y="1350372"/>
                  </a:lnTo>
                  <a:lnTo>
                    <a:pt x="974695" y="1358865"/>
                  </a:lnTo>
                  <a:lnTo>
                    <a:pt x="972859" y="1367358"/>
                  </a:lnTo>
                  <a:lnTo>
                    <a:pt x="970981" y="1375851"/>
                  </a:lnTo>
                  <a:lnTo>
                    <a:pt x="969082" y="1384344"/>
                  </a:lnTo>
                  <a:lnTo>
                    <a:pt x="967146" y="1392837"/>
                  </a:lnTo>
                  <a:lnTo>
                    <a:pt x="965186" y="1401330"/>
                  </a:lnTo>
                  <a:lnTo>
                    <a:pt x="963209" y="1409823"/>
                  </a:lnTo>
                  <a:lnTo>
                    <a:pt x="961198" y="1418316"/>
                  </a:lnTo>
                  <a:lnTo>
                    <a:pt x="959176" y="1426809"/>
                  </a:lnTo>
                  <a:lnTo>
                    <a:pt x="957137" y="1435301"/>
                  </a:lnTo>
                  <a:lnTo>
                    <a:pt x="955083" y="1443794"/>
                  </a:lnTo>
                  <a:lnTo>
                    <a:pt x="953021" y="1452287"/>
                  </a:lnTo>
                  <a:lnTo>
                    <a:pt x="950947" y="1460780"/>
                  </a:lnTo>
                  <a:lnTo>
                    <a:pt x="948870" y="1469273"/>
                  </a:lnTo>
                  <a:lnTo>
                    <a:pt x="946790" y="1477766"/>
                  </a:lnTo>
                  <a:lnTo>
                    <a:pt x="944710" y="1486259"/>
                  </a:lnTo>
                  <a:lnTo>
                    <a:pt x="942632" y="1494752"/>
                  </a:lnTo>
                  <a:lnTo>
                    <a:pt x="940560" y="1503245"/>
                  </a:lnTo>
                  <a:lnTo>
                    <a:pt x="938497" y="1511738"/>
                  </a:lnTo>
                  <a:lnTo>
                    <a:pt x="936440" y="1520231"/>
                  </a:lnTo>
                  <a:lnTo>
                    <a:pt x="934402" y="1528723"/>
                  </a:lnTo>
                  <a:lnTo>
                    <a:pt x="932377" y="1537216"/>
                  </a:lnTo>
                  <a:lnTo>
                    <a:pt x="930367" y="1545709"/>
                  </a:lnTo>
                  <a:lnTo>
                    <a:pt x="928386" y="1554202"/>
                  </a:lnTo>
                  <a:lnTo>
                    <a:pt x="926420" y="1562695"/>
                  </a:lnTo>
                  <a:lnTo>
                    <a:pt x="924484" y="1571188"/>
                  </a:lnTo>
                  <a:lnTo>
                    <a:pt x="922578" y="1579681"/>
                  </a:lnTo>
                  <a:lnTo>
                    <a:pt x="920689" y="1588174"/>
                  </a:lnTo>
                  <a:lnTo>
                    <a:pt x="918852" y="1596667"/>
                  </a:lnTo>
                  <a:lnTo>
                    <a:pt x="917038" y="1605160"/>
                  </a:lnTo>
                  <a:lnTo>
                    <a:pt x="915259" y="1613653"/>
                  </a:lnTo>
                  <a:lnTo>
                    <a:pt x="913529" y="1622145"/>
                  </a:lnTo>
                  <a:lnTo>
                    <a:pt x="911825" y="1630638"/>
                  </a:lnTo>
                  <a:lnTo>
                    <a:pt x="910176" y="1639131"/>
                  </a:lnTo>
                  <a:lnTo>
                    <a:pt x="908568" y="1647624"/>
                  </a:lnTo>
                  <a:lnTo>
                    <a:pt x="906992" y="1656117"/>
                  </a:lnTo>
                  <a:lnTo>
                    <a:pt x="905488" y="1664610"/>
                  </a:lnTo>
                  <a:lnTo>
                    <a:pt x="904016" y="1673103"/>
                  </a:lnTo>
                  <a:lnTo>
                    <a:pt x="902596" y="1681596"/>
                  </a:lnTo>
                  <a:lnTo>
                    <a:pt x="901238" y="1690089"/>
                  </a:lnTo>
                  <a:lnTo>
                    <a:pt x="899912" y="1698582"/>
                  </a:lnTo>
                  <a:lnTo>
                    <a:pt x="898663" y="1707075"/>
                  </a:lnTo>
                  <a:lnTo>
                    <a:pt x="897459" y="1715567"/>
                  </a:lnTo>
                  <a:lnTo>
                    <a:pt x="896300" y="1724060"/>
                  </a:lnTo>
                  <a:lnTo>
                    <a:pt x="895223" y="1732553"/>
                  </a:lnTo>
                  <a:lnTo>
                    <a:pt x="894182" y="1741046"/>
                  </a:lnTo>
                  <a:lnTo>
                    <a:pt x="893208" y="1749539"/>
                  </a:lnTo>
                  <a:lnTo>
                    <a:pt x="892297" y="1758032"/>
                  </a:lnTo>
                  <a:lnTo>
                    <a:pt x="891424" y="1766525"/>
                  </a:lnTo>
                  <a:lnTo>
                    <a:pt x="890642" y="1775018"/>
                  </a:lnTo>
                  <a:lnTo>
                    <a:pt x="889903" y="1783511"/>
                  </a:lnTo>
                  <a:lnTo>
                    <a:pt x="889217" y="1792004"/>
                  </a:lnTo>
                  <a:lnTo>
                    <a:pt x="888613" y="1800497"/>
                  </a:lnTo>
                  <a:lnTo>
                    <a:pt x="888047" y="1808990"/>
                  </a:lnTo>
                  <a:lnTo>
                    <a:pt x="887556" y="1817482"/>
                  </a:lnTo>
                  <a:lnTo>
                    <a:pt x="887125" y="1825975"/>
                  </a:lnTo>
                  <a:lnTo>
                    <a:pt x="886731" y="1834468"/>
                  </a:lnTo>
                  <a:lnTo>
                    <a:pt x="886433" y="1842961"/>
                  </a:lnTo>
                  <a:lnTo>
                    <a:pt x="886173" y="1851454"/>
                  </a:lnTo>
                  <a:lnTo>
                    <a:pt x="885970" y="1859947"/>
                  </a:lnTo>
                  <a:lnTo>
                    <a:pt x="885841" y="1868440"/>
                  </a:lnTo>
                  <a:lnTo>
                    <a:pt x="885747" y="1876933"/>
                  </a:lnTo>
                  <a:lnTo>
                    <a:pt x="885731" y="1885426"/>
                  </a:lnTo>
                  <a:lnTo>
                    <a:pt x="885764" y="1893919"/>
                  </a:lnTo>
                  <a:lnTo>
                    <a:pt x="885838" y="1902412"/>
                  </a:lnTo>
                  <a:lnTo>
                    <a:pt x="885994" y="1910904"/>
                  </a:lnTo>
                  <a:lnTo>
                    <a:pt x="886184" y="1919397"/>
                  </a:lnTo>
                  <a:lnTo>
                    <a:pt x="886431" y="1927890"/>
                  </a:lnTo>
                  <a:lnTo>
                    <a:pt x="886737" y="1936383"/>
                  </a:lnTo>
                  <a:lnTo>
                    <a:pt x="887075" y="1944876"/>
                  </a:lnTo>
                  <a:lnTo>
                    <a:pt x="887485" y="1953369"/>
                  </a:lnTo>
                  <a:lnTo>
                    <a:pt x="887932" y="1961862"/>
                  </a:lnTo>
                  <a:lnTo>
                    <a:pt x="888419" y="1970355"/>
                  </a:lnTo>
                  <a:lnTo>
                    <a:pt x="888970" y="1978848"/>
                  </a:lnTo>
                  <a:lnTo>
                    <a:pt x="889549" y="1987341"/>
                  </a:lnTo>
                  <a:lnTo>
                    <a:pt x="890179" y="1995834"/>
                  </a:lnTo>
                  <a:lnTo>
                    <a:pt x="890853" y="2004326"/>
                  </a:lnTo>
                  <a:lnTo>
                    <a:pt x="891553" y="2012819"/>
                  </a:lnTo>
                  <a:lnTo>
                    <a:pt x="892313" y="2021312"/>
                  </a:lnTo>
                  <a:lnTo>
                    <a:pt x="893098" y="2029805"/>
                  </a:lnTo>
                  <a:lnTo>
                    <a:pt x="893918" y="2038298"/>
                  </a:lnTo>
                  <a:lnTo>
                    <a:pt x="894783" y="2046791"/>
                  </a:lnTo>
                  <a:lnTo>
                    <a:pt x="895668" y="2055284"/>
                  </a:lnTo>
                  <a:lnTo>
                    <a:pt x="896595" y="2063777"/>
                  </a:lnTo>
                  <a:lnTo>
                    <a:pt x="897551" y="2072270"/>
                  </a:lnTo>
                  <a:lnTo>
                    <a:pt x="898526" y="2080763"/>
                  </a:lnTo>
                  <a:lnTo>
                    <a:pt x="899544" y="2089256"/>
                  </a:lnTo>
                  <a:lnTo>
                    <a:pt x="900579" y="2097748"/>
                  </a:lnTo>
                  <a:lnTo>
                    <a:pt x="901638" y="2106241"/>
                  </a:lnTo>
                  <a:lnTo>
                    <a:pt x="902726" y="2114734"/>
                  </a:lnTo>
                  <a:lnTo>
                    <a:pt x="903827" y="2123227"/>
                  </a:lnTo>
                  <a:lnTo>
                    <a:pt x="904957" y="2131720"/>
                  </a:lnTo>
                  <a:lnTo>
                    <a:pt x="906102" y="2140213"/>
                  </a:lnTo>
                  <a:lnTo>
                    <a:pt x="907261" y="2148706"/>
                  </a:lnTo>
                  <a:lnTo>
                    <a:pt x="908444" y="2157199"/>
                  </a:lnTo>
                  <a:lnTo>
                    <a:pt x="909636" y="2165692"/>
                  </a:lnTo>
                  <a:lnTo>
                    <a:pt x="910843" y="2174185"/>
                  </a:lnTo>
                  <a:lnTo>
                    <a:pt x="912064" y="2182678"/>
                  </a:lnTo>
                  <a:lnTo>
                    <a:pt x="913292" y="2191170"/>
                  </a:lnTo>
                  <a:lnTo>
                    <a:pt x="914534" y="2199663"/>
                  </a:lnTo>
                  <a:lnTo>
                    <a:pt x="915783" y="2208156"/>
                  </a:lnTo>
                  <a:lnTo>
                    <a:pt x="917038" y="2216649"/>
                  </a:lnTo>
                  <a:lnTo>
                    <a:pt x="918302" y="2225142"/>
                  </a:lnTo>
                  <a:lnTo>
                    <a:pt x="919569" y="2233635"/>
                  </a:lnTo>
                  <a:lnTo>
                    <a:pt x="920841" y="2242128"/>
                  </a:lnTo>
                  <a:lnTo>
                    <a:pt x="922116" y="2250621"/>
                  </a:lnTo>
                  <a:lnTo>
                    <a:pt x="923393" y="2259114"/>
                  </a:lnTo>
                  <a:lnTo>
                    <a:pt x="924671" y="2267607"/>
                  </a:lnTo>
                  <a:lnTo>
                    <a:pt x="925949" y="2276100"/>
                  </a:lnTo>
                  <a:lnTo>
                    <a:pt x="927227" y="2284593"/>
                  </a:lnTo>
                  <a:lnTo>
                    <a:pt x="928503" y="2293085"/>
                  </a:lnTo>
                  <a:lnTo>
                    <a:pt x="929778" y="2301578"/>
                  </a:lnTo>
                  <a:lnTo>
                    <a:pt x="931049" y="2310071"/>
                  </a:lnTo>
                  <a:lnTo>
                    <a:pt x="932316" y="2318564"/>
                  </a:lnTo>
                  <a:lnTo>
                    <a:pt x="933580" y="2327057"/>
                  </a:lnTo>
                  <a:lnTo>
                    <a:pt x="934836" y="2335550"/>
                  </a:lnTo>
                  <a:lnTo>
                    <a:pt x="936089" y="2344043"/>
                  </a:lnTo>
                  <a:lnTo>
                    <a:pt x="937335" y="2352536"/>
                  </a:lnTo>
                  <a:lnTo>
                    <a:pt x="938574" y="2361029"/>
                  </a:lnTo>
                  <a:lnTo>
                    <a:pt x="939807" y="2369522"/>
                  </a:lnTo>
                  <a:lnTo>
                    <a:pt x="941030" y="2378015"/>
                  </a:lnTo>
                  <a:lnTo>
                    <a:pt x="942246" y="2386507"/>
                  </a:lnTo>
                  <a:lnTo>
                    <a:pt x="943455" y="2395000"/>
                  </a:lnTo>
                  <a:lnTo>
                    <a:pt x="944651" y="2403493"/>
                  </a:lnTo>
                  <a:lnTo>
                    <a:pt x="945842" y="2411986"/>
                  </a:lnTo>
                  <a:lnTo>
                    <a:pt x="947021" y="2420479"/>
                  </a:lnTo>
                  <a:lnTo>
                    <a:pt x="948190" y="2428972"/>
                  </a:lnTo>
                  <a:lnTo>
                    <a:pt x="949353" y="2437465"/>
                  </a:lnTo>
                  <a:lnTo>
                    <a:pt x="950500" y="2445958"/>
                  </a:lnTo>
                  <a:lnTo>
                    <a:pt x="951639" y="2454451"/>
                  </a:lnTo>
                  <a:lnTo>
                    <a:pt x="952769" y="2462944"/>
                  </a:lnTo>
                  <a:lnTo>
                    <a:pt x="953884" y="2471437"/>
                  </a:lnTo>
                  <a:lnTo>
                    <a:pt x="954992" y="2479929"/>
                  </a:lnTo>
                  <a:lnTo>
                    <a:pt x="956086" y="2488422"/>
                  </a:lnTo>
                  <a:lnTo>
                    <a:pt x="957169" y="2496915"/>
                  </a:lnTo>
                  <a:lnTo>
                    <a:pt x="958246" y="2505408"/>
                  </a:lnTo>
                  <a:lnTo>
                    <a:pt x="959303" y="2513901"/>
                  </a:lnTo>
                  <a:lnTo>
                    <a:pt x="960354" y="2522394"/>
                  </a:lnTo>
                  <a:lnTo>
                    <a:pt x="961393" y="2530887"/>
                  </a:lnTo>
                  <a:lnTo>
                    <a:pt x="962417" y="2539380"/>
                  </a:lnTo>
                  <a:lnTo>
                    <a:pt x="963434" y="2547873"/>
                  </a:lnTo>
                  <a:lnTo>
                    <a:pt x="964435" y="2556366"/>
                  </a:lnTo>
                  <a:lnTo>
                    <a:pt x="965426" y="2564859"/>
                  </a:lnTo>
                  <a:lnTo>
                    <a:pt x="966408" y="2573351"/>
                  </a:lnTo>
                  <a:lnTo>
                    <a:pt x="967371" y="2581844"/>
                  </a:lnTo>
                  <a:lnTo>
                    <a:pt x="968327" y="2590337"/>
                  </a:lnTo>
                  <a:lnTo>
                    <a:pt x="969270" y="2598830"/>
                  </a:lnTo>
                  <a:lnTo>
                    <a:pt x="970199" y="2607323"/>
                  </a:lnTo>
                  <a:lnTo>
                    <a:pt x="971119" y="2615816"/>
                  </a:lnTo>
                  <a:lnTo>
                    <a:pt x="972022" y="2624309"/>
                  </a:lnTo>
                  <a:lnTo>
                    <a:pt x="972914" y="2632802"/>
                  </a:lnTo>
                  <a:lnTo>
                    <a:pt x="973796" y="2641295"/>
                  </a:lnTo>
                  <a:lnTo>
                    <a:pt x="974659" y="2649788"/>
                  </a:lnTo>
                  <a:lnTo>
                    <a:pt x="975513" y="2658281"/>
                  </a:lnTo>
                  <a:lnTo>
                    <a:pt x="976351" y="2666773"/>
                  </a:lnTo>
                  <a:lnTo>
                    <a:pt x="977175" y="2675266"/>
                  </a:lnTo>
                  <a:lnTo>
                    <a:pt x="977990" y="2683759"/>
                  </a:lnTo>
                  <a:lnTo>
                    <a:pt x="978782" y="2692252"/>
                  </a:lnTo>
                  <a:lnTo>
                    <a:pt x="979564" y="2700745"/>
                  </a:lnTo>
                  <a:lnTo>
                    <a:pt x="980331" y="2709238"/>
                  </a:lnTo>
                  <a:lnTo>
                    <a:pt x="981078" y="2717731"/>
                  </a:lnTo>
                  <a:lnTo>
                    <a:pt x="981815" y="2726224"/>
                  </a:lnTo>
                  <a:lnTo>
                    <a:pt x="982531" y="2734717"/>
                  </a:lnTo>
                  <a:lnTo>
                    <a:pt x="983229" y="2743210"/>
                  </a:lnTo>
                  <a:lnTo>
                    <a:pt x="983917" y="2751703"/>
                  </a:lnTo>
                  <a:lnTo>
                    <a:pt x="984575" y="2760196"/>
                  </a:lnTo>
                  <a:lnTo>
                    <a:pt x="985221" y="2768688"/>
                  </a:lnTo>
                  <a:lnTo>
                    <a:pt x="985848" y="2777181"/>
                  </a:lnTo>
                  <a:lnTo>
                    <a:pt x="986449" y="2785674"/>
                  </a:lnTo>
                  <a:lnTo>
                    <a:pt x="987038" y="2794167"/>
                  </a:lnTo>
                  <a:lnTo>
                    <a:pt x="987596" y="2802660"/>
                  </a:lnTo>
                  <a:lnTo>
                    <a:pt x="988135" y="2811153"/>
                  </a:lnTo>
                  <a:lnTo>
                    <a:pt x="988657" y="2819646"/>
                  </a:lnTo>
                  <a:lnTo>
                    <a:pt x="989142" y="2828139"/>
                  </a:lnTo>
                  <a:lnTo>
                    <a:pt x="989612" y="2836632"/>
                  </a:lnTo>
                  <a:lnTo>
                    <a:pt x="990053" y="2845125"/>
                  </a:lnTo>
                  <a:lnTo>
                    <a:pt x="990463" y="2853618"/>
                  </a:lnTo>
                  <a:lnTo>
                    <a:pt x="990857" y="2862110"/>
                  </a:lnTo>
                  <a:lnTo>
                    <a:pt x="991207" y="2870603"/>
                  </a:lnTo>
                  <a:lnTo>
                    <a:pt x="991535" y="2879096"/>
                  </a:lnTo>
                  <a:lnTo>
                    <a:pt x="991837" y="2887589"/>
                  </a:lnTo>
                  <a:lnTo>
                    <a:pt x="992094" y="2896082"/>
                  </a:lnTo>
                  <a:lnTo>
                    <a:pt x="992331" y="2904575"/>
                  </a:lnTo>
                  <a:lnTo>
                    <a:pt x="992527" y="2913068"/>
                  </a:lnTo>
                  <a:lnTo>
                    <a:pt x="992687" y="2921561"/>
                  </a:lnTo>
                  <a:lnTo>
                    <a:pt x="992824" y="2930054"/>
                  </a:lnTo>
                  <a:lnTo>
                    <a:pt x="992903" y="2938547"/>
                  </a:lnTo>
                  <a:lnTo>
                    <a:pt x="992957" y="2947040"/>
                  </a:lnTo>
                  <a:lnTo>
                    <a:pt x="992973" y="2955532"/>
                  </a:lnTo>
                  <a:lnTo>
                    <a:pt x="992936" y="2964025"/>
                  </a:lnTo>
                  <a:lnTo>
                    <a:pt x="992874" y="2972518"/>
                  </a:lnTo>
                  <a:lnTo>
                    <a:pt x="992756" y="2981011"/>
                  </a:lnTo>
                  <a:lnTo>
                    <a:pt x="992598" y="2989504"/>
                  </a:lnTo>
                  <a:lnTo>
                    <a:pt x="992409" y="2997997"/>
                  </a:lnTo>
                  <a:lnTo>
                    <a:pt x="992148" y="3006490"/>
                  </a:lnTo>
                  <a:lnTo>
                    <a:pt x="991858" y="3014983"/>
                  </a:lnTo>
                  <a:lnTo>
                    <a:pt x="991519" y="3023476"/>
                  </a:lnTo>
                  <a:lnTo>
                    <a:pt x="991120" y="3031969"/>
                  </a:lnTo>
                  <a:lnTo>
                    <a:pt x="990691" y="3040462"/>
                  </a:lnTo>
                  <a:lnTo>
                    <a:pt x="990190" y="3048954"/>
                  </a:lnTo>
                  <a:lnTo>
                    <a:pt x="989646" y="3057447"/>
                  </a:lnTo>
                  <a:lnTo>
                    <a:pt x="989061" y="3065940"/>
                  </a:lnTo>
                  <a:lnTo>
                    <a:pt x="988397" y="3074433"/>
                  </a:lnTo>
                  <a:lnTo>
                    <a:pt x="987700" y="3082926"/>
                  </a:lnTo>
                  <a:lnTo>
                    <a:pt x="986940" y="3091419"/>
                  </a:lnTo>
                  <a:lnTo>
                    <a:pt x="986118" y="3099912"/>
                  </a:lnTo>
                  <a:lnTo>
                    <a:pt x="985261" y="3108405"/>
                  </a:lnTo>
                  <a:lnTo>
                    <a:pt x="984317" y="3116898"/>
                  </a:lnTo>
                  <a:lnTo>
                    <a:pt x="983330" y="3125391"/>
                  </a:lnTo>
                  <a:lnTo>
                    <a:pt x="982292" y="3133884"/>
                  </a:lnTo>
                  <a:lnTo>
                    <a:pt x="981174" y="3142376"/>
                  </a:lnTo>
                  <a:lnTo>
                    <a:pt x="980018" y="3150869"/>
                  </a:lnTo>
                  <a:lnTo>
                    <a:pt x="978787" y="3159362"/>
                  </a:lnTo>
                  <a:lnTo>
                    <a:pt x="977495" y="3167855"/>
                  </a:lnTo>
                  <a:lnTo>
                    <a:pt x="976165" y="3176348"/>
                  </a:lnTo>
                  <a:lnTo>
                    <a:pt x="974737" y="3184841"/>
                  </a:lnTo>
                  <a:lnTo>
                    <a:pt x="973269" y="3193334"/>
                  </a:lnTo>
                  <a:lnTo>
                    <a:pt x="971741" y="3201827"/>
                  </a:lnTo>
                  <a:lnTo>
                    <a:pt x="970134" y="3210320"/>
                  </a:lnTo>
                  <a:lnTo>
                    <a:pt x="968488" y="3218813"/>
                  </a:lnTo>
                  <a:lnTo>
                    <a:pt x="966758" y="3227306"/>
                  </a:lnTo>
                  <a:lnTo>
                    <a:pt x="964972" y="3235799"/>
                  </a:lnTo>
                  <a:lnTo>
                    <a:pt x="963140" y="3244291"/>
                  </a:lnTo>
                  <a:lnTo>
                    <a:pt x="961214" y="3252784"/>
                  </a:lnTo>
                  <a:lnTo>
                    <a:pt x="959248" y="3261277"/>
                  </a:lnTo>
                  <a:lnTo>
                    <a:pt x="957216" y="3269770"/>
                  </a:lnTo>
                  <a:lnTo>
                    <a:pt x="955110" y="3278263"/>
                  </a:lnTo>
                  <a:lnTo>
                    <a:pt x="952967" y="3286756"/>
                  </a:lnTo>
                  <a:lnTo>
                    <a:pt x="950733" y="3295249"/>
                  </a:lnTo>
                  <a:lnTo>
                    <a:pt x="948452" y="3303742"/>
                  </a:lnTo>
                  <a:lnTo>
                    <a:pt x="946120" y="3312235"/>
                  </a:lnTo>
                  <a:lnTo>
                    <a:pt x="943701" y="3320728"/>
                  </a:lnTo>
                  <a:lnTo>
                    <a:pt x="941245" y="3329221"/>
                  </a:lnTo>
                  <a:lnTo>
                    <a:pt x="938719" y="3337713"/>
                  </a:lnTo>
                  <a:lnTo>
                    <a:pt x="936129" y="3346206"/>
                  </a:lnTo>
                  <a:lnTo>
                    <a:pt x="933503" y="3354699"/>
                  </a:lnTo>
                  <a:lnTo>
                    <a:pt x="930787" y="3363192"/>
                  </a:lnTo>
                  <a:lnTo>
                    <a:pt x="928031" y="3371685"/>
                  </a:lnTo>
                  <a:lnTo>
                    <a:pt x="925223" y="3380178"/>
                  </a:lnTo>
                  <a:lnTo>
                    <a:pt x="922341" y="3388671"/>
                  </a:lnTo>
                  <a:lnTo>
                    <a:pt x="919424" y="3397164"/>
                  </a:lnTo>
                  <a:lnTo>
                    <a:pt x="916437" y="3405657"/>
                  </a:lnTo>
                  <a:lnTo>
                    <a:pt x="913399" y="3414150"/>
                  </a:lnTo>
                  <a:lnTo>
                    <a:pt x="910326" y="3422643"/>
                  </a:lnTo>
                  <a:lnTo>
                    <a:pt x="907170" y="3431135"/>
                  </a:lnTo>
                  <a:lnTo>
                    <a:pt x="903983" y="3439628"/>
                  </a:lnTo>
                  <a:lnTo>
                    <a:pt x="900744" y="3448121"/>
                  </a:lnTo>
                  <a:lnTo>
                    <a:pt x="897445" y="3456614"/>
                  </a:lnTo>
                  <a:lnTo>
                    <a:pt x="894116" y="3465107"/>
                  </a:lnTo>
                  <a:lnTo>
                    <a:pt x="890722" y="3473600"/>
                  </a:lnTo>
                  <a:lnTo>
                    <a:pt x="887289" y="3482093"/>
                  </a:lnTo>
                  <a:lnTo>
                    <a:pt x="883821" y="3490586"/>
                  </a:lnTo>
                  <a:lnTo>
                    <a:pt x="880288" y="3499079"/>
                  </a:lnTo>
                  <a:lnTo>
                    <a:pt x="876728" y="3507572"/>
                  </a:lnTo>
                  <a:lnTo>
                    <a:pt x="873121" y="3516065"/>
                  </a:lnTo>
                  <a:lnTo>
                    <a:pt x="869470" y="3524557"/>
                  </a:lnTo>
                  <a:lnTo>
                    <a:pt x="865793" y="3533050"/>
                  </a:lnTo>
                  <a:lnTo>
                    <a:pt x="862061" y="3541543"/>
                  </a:lnTo>
                  <a:lnTo>
                    <a:pt x="858300" y="3550036"/>
                  </a:lnTo>
                  <a:lnTo>
                    <a:pt x="854509" y="3558529"/>
                  </a:lnTo>
                  <a:lnTo>
                    <a:pt x="850671" y="3567022"/>
                  </a:lnTo>
                  <a:lnTo>
                    <a:pt x="846812" y="3575515"/>
                  </a:lnTo>
                  <a:lnTo>
                    <a:pt x="842915" y="3584008"/>
                  </a:lnTo>
                  <a:lnTo>
                    <a:pt x="838987" y="3592501"/>
                  </a:lnTo>
                  <a:lnTo>
                    <a:pt x="835041" y="3600994"/>
                  </a:lnTo>
                  <a:lnTo>
                    <a:pt x="831052" y="3609487"/>
                  </a:lnTo>
                  <a:lnTo>
                    <a:pt x="827046" y="3617980"/>
                  </a:lnTo>
                  <a:lnTo>
                    <a:pt x="823016" y="3626472"/>
                  </a:lnTo>
                  <a:lnTo>
                    <a:pt x="818957" y="3634965"/>
                  </a:lnTo>
                  <a:lnTo>
                    <a:pt x="814885" y="3643458"/>
                  </a:lnTo>
                  <a:lnTo>
                    <a:pt x="810785" y="3651951"/>
                  </a:lnTo>
                  <a:lnTo>
                    <a:pt x="806670" y="3660444"/>
                  </a:lnTo>
                  <a:lnTo>
                    <a:pt x="802541" y="3668937"/>
                  </a:lnTo>
                  <a:lnTo>
                    <a:pt x="798389" y="3677430"/>
                  </a:lnTo>
                  <a:lnTo>
                    <a:pt x="794229" y="3685923"/>
                  </a:lnTo>
                  <a:lnTo>
                    <a:pt x="790055" y="3694416"/>
                  </a:lnTo>
                  <a:lnTo>
                    <a:pt x="785869" y="3702909"/>
                  </a:lnTo>
                  <a:lnTo>
                    <a:pt x="781677" y="3711402"/>
                  </a:lnTo>
                  <a:lnTo>
                    <a:pt x="777474" y="3719894"/>
                  </a:lnTo>
                  <a:lnTo>
                    <a:pt x="773266" y="3728387"/>
                  </a:lnTo>
                  <a:lnTo>
                    <a:pt x="769055" y="3736880"/>
                  </a:lnTo>
                  <a:lnTo>
                    <a:pt x="764839" y="3745373"/>
                  </a:lnTo>
                  <a:lnTo>
                    <a:pt x="760624" y="3753866"/>
                  </a:lnTo>
                  <a:lnTo>
                    <a:pt x="756408" y="3762359"/>
                  </a:lnTo>
                  <a:lnTo>
                    <a:pt x="752195" y="3770852"/>
                  </a:lnTo>
                  <a:lnTo>
                    <a:pt x="747984" y="3779345"/>
                  </a:lnTo>
                  <a:lnTo>
                    <a:pt x="743781" y="3787838"/>
                  </a:lnTo>
                  <a:lnTo>
                    <a:pt x="739583" y="3796331"/>
                  </a:lnTo>
                  <a:lnTo>
                    <a:pt x="735393" y="3804824"/>
                  </a:lnTo>
                  <a:lnTo>
                    <a:pt x="731217" y="3813316"/>
                  </a:lnTo>
                  <a:lnTo>
                    <a:pt x="727048" y="3821809"/>
                  </a:lnTo>
                  <a:lnTo>
                    <a:pt x="722895" y="3830302"/>
                  </a:lnTo>
                  <a:lnTo>
                    <a:pt x="718758" y="3838795"/>
                  </a:lnTo>
                  <a:lnTo>
                    <a:pt x="714631" y="3847288"/>
                  </a:lnTo>
                  <a:lnTo>
                    <a:pt x="710533" y="3855781"/>
                  </a:lnTo>
                  <a:lnTo>
                    <a:pt x="706448" y="3864274"/>
                  </a:lnTo>
                  <a:lnTo>
                    <a:pt x="702383" y="3872767"/>
                  </a:lnTo>
                  <a:lnTo>
                    <a:pt x="698348" y="3881260"/>
                  </a:lnTo>
                  <a:lnTo>
                    <a:pt x="694327" y="3889753"/>
                  </a:lnTo>
                  <a:lnTo>
                    <a:pt x="690340" y="3898246"/>
                  </a:lnTo>
                  <a:lnTo>
                    <a:pt x="686379" y="3906738"/>
                  </a:lnTo>
                  <a:lnTo>
                    <a:pt x="682437" y="3915231"/>
                  </a:lnTo>
                  <a:lnTo>
                    <a:pt x="678541" y="3923724"/>
                  </a:lnTo>
                  <a:lnTo>
                    <a:pt x="674665" y="3932217"/>
                  </a:lnTo>
                  <a:lnTo>
                    <a:pt x="670824" y="3940710"/>
                  </a:lnTo>
                  <a:lnTo>
                    <a:pt x="667022" y="3949203"/>
                  </a:lnTo>
                  <a:lnTo>
                    <a:pt x="663243" y="3957696"/>
                  </a:lnTo>
                  <a:lnTo>
                    <a:pt x="659515" y="3966189"/>
                  </a:lnTo>
                  <a:lnTo>
                    <a:pt x="655819" y="3974682"/>
                  </a:lnTo>
                  <a:lnTo>
                    <a:pt x="652153" y="3983175"/>
                  </a:lnTo>
                  <a:lnTo>
                    <a:pt x="648544" y="3991668"/>
                  </a:lnTo>
                  <a:lnTo>
                    <a:pt x="644962" y="4000160"/>
                  </a:lnTo>
                  <a:lnTo>
                    <a:pt x="641428" y="4008653"/>
                  </a:lnTo>
                  <a:lnTo>
                    <a:pt x="637940" y="4017146"/>
                  </a:lnTo>
                  <a:lnTo>
                    <a:pt x="634480" y="4025639"/>
                  </a:lnTo>
                  <a:lnTo>
                    <a:pt x="631089" y="4034132"/>
                  </a:lnTo>
                  <a:lnTo>
                    <a:pt x="627730" y="4042625"/>
                  </a:lnTo>
                  <a:lnTo>
                    <a:pt x="624414" y="4051118"/>
                  </a:lnTo>
                  <a:lnTo>
                    <a:pt x="621160" y="4059611"/>
                  </a:lnTo>
                  <a:lnTo>
                    <a:pt x="617936" y="4068104"/>
                  </a:lnTo>
                  <a:lnTo>
                    <a:pt x="614775" y="4076597"/>
                  </a:lnTo>
                  <a:lnTo>
                    <a:pt x="611661" y="4085090"/>
                  </a:lnTo>
                  <a:lnTo>
                    <a:pt x="608580" y="4093583"/>
                  </a:lnTo>
                  <a:lnTo>
                    <a:pt x="605578" y="4102075"/>
                  </a:lnTo>
                  <a:lnTo>
                    <a:pt x="602609" y="4110568"/>
                  </a:lnTo>
                  <a:lnTo>
                    <a:pt x="599692" y="4119061"/>
                  </a:lnTo>
                  <a:lnTo>
                    <a:pt x="596838" y="4127554"/>
                  </a:lnTo>
                  <a:lnTo>
                    <a:pt x="594017" y="4136047"/>
                  </a:lnTo>
                  <a:lnTo>
                    <a:pt x="591267" y="4144540"/>
                  </a:lnTo>
                  <a:lnTo>
                    <a:pt x="588564" y="4153033"/>
                  </a:lnTo>
                  <a:lnTo>
                    <a:pt x="585899" y="4161526"/>
                  </a:lnTo>
                  <a:lnTo>
                    <a:pt x="583314" y="4170019"/>
                  </a:lnTo>
                  <a:lnTo>
                    <a:pt x="580762" y="4178512"/>
                  </a:lnTo>
                  <a:lnTo>
                    <a:pt x="578268" y="4187005"/>
                  </a:lnTo>
                  <a:lnTo>
                    <a:pt x="575835" y="4195497"/>
                  </a:lnTo>
                  <a:lnTo>
                    <a:pt x="573435" y="4203990"/>
                  </a:lnTo>
                  <a:lnTo>
                    <a:pt x="571112" y="4212483"/>
                  </a:lnTo>
                  <a:lnTo>
                    <a:pt x="568830" y="4220976"/>
                  </a:lnTo>
                  <a:lnTo>
                    <a:pt x="566593" y="4229469"/>
                  </a:lnTo>
                  <a:lnTo>
                    <a:pt x="564428" y="4237962"/>
                  </a:lnTo>
                  <a:lnTo>
                    <a:pt x="562296" y="4246455"/>
                  </a:lnTo>
                  <a:lnTo>
                    <a:pt x="560227" y="4254948"/>
                  </a:lnTo>
                  <a:lnTo>
                    <a:pt x="558210" y="4263441"/>
                  </a:lnTo>
                  <a:lnTo>
                    <a:pt x="556226" y="4271934"/>
                  </a:lnTo>
                  <a:lnTo>
                    <a:pt x="554321" y="4280427"/>
                  </a:lnTo>
                  <a:lnTo>
                    <a:pt x="552450" y="4288919"/>
                  </a:lnTo>
                  <a:lnTo>
                    <a:pt x="550626" y="4297412"/>
                  </a:lnTo>
                  <a:lnTo>
                    <a:pt x="548865" y="4305905"/>
                  </a:lnTo>
                  <a:lnTo>
                    <a:pt x="547135" y="4314398"/>
                  </a:lnTo>
                  <a:lnTo>
                    <a:pt x="545468" y="4322891"/>
                  </a:lnTo>
                  <a:lnTo>
                    <a:pt x="543845" y="4331384"/>
                  </a:lnTo>
                  <a:lnTo>
                    <a:pt x="542254" y="4339877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16220" y="1557527"/>
              <a:ext cx="378549" cy="0"/>
            </a:xfrm>
            <a:custGeom>
              <a:avLst/>
              <a:pathLst>
                <a:path w="378549" h="0">
                  <a:moveTo>
                    <a:pt x="0" y="0"/>
                  </a:moveTo>
                  <a:lnTo>
                    <a:pt x="37854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320280" y="1565157"/>
              <a:ext cx="1006012" cy="4301337"/>
            </a:xfrm>
            <a:custGeom>
              <a:avLst/>
              <a:pathLst>
                <a:path w="1006012" h="4301337">
                  <a:moveTo>
                    <a:pt x="434585" y="4301337"/>
                  </a:moveTo>
                  <a:lnTo>
                    <a:pt x="432408" y="4292919"/>
                  </a:lnTo>
                  <a:lnTo>
                    <a:pt x="430169" y="4284502"/>
                  </a:lnTo>
                  <a:lnTo>
                    <a:pt x="427889" y="4276085"/>
                  </a:lnTo>
                  <a:lnTo>
                    <a:pt x="425570" y="4267667"/>
                  </a:lnTo>
                  <a:lnTo>
                    <a:pt x="423186" y="4259250"/>
                  </a:lnTo>
                  <a:lnTo>
                    <a:pt x="420779" y="4250832"/>
                  </a:lnTo>
                  <a:lnTo>
                    <a:pt x="418298" y="4242415"/>
                  </a:lnTo>
                  <a:lnTo>
                    <a:pt x="415787" y="4233997"/>
                  </a:lnTo>
                  <a:lnTo>
                    <a:pt x="413226" y="4225580"/>
                  </a:lnTo>
                  <a:lnTo>
                    <a:pt x="410611" y="4217162"/>
                  </a:lnTo>
                  <a:lnTo>
                    <a:pt x="407970" y="4208745"/>
                  </a:lnTo>
                  <a:lnTo>
                    <a:pt x="405253" y="4200327"/>
                  </a:lnTo>
                  <a:lnTo>
                    <a:pt x="402513" y="4191910"/>
                  </a:lnTo>
                  <a:lnTo>
                    <a:pt x="399713" y="4183492"/>
                  </a:lnTo>
                  <a:lnTo>
                    <a:pt x="396872" y="4175075"/>
                  </a:lnTo>
                  <a:lnTo>
                    <a:pt x="393993" y="4166657"/>
                  </a:lnTo>
                  <a:lnTo>
                    <a:pt x="391053" y="4158240"/>
                  </a:lnTo>
                  <a:lnTo>
                    <a:pt x="388092" y="4149822"/>
                  </a:lnTo>
                  <a:lnTo>
                    <a:pt x="385060" y="4141405"/>
                  </a:lnTo>
                  <a:lnTo>
                    <a:pt x="382002" y="4132987"/>
                  </a:lnTo>
                  <a:lnTo>
                    <a:pt x="378897" y="4124570"/>
                  </a:lnTo>
                  <a:lnTo>
                    <a:pt x="375744" y="4116152"/>
                  </a:lnTo>
                  <a:lnTo>
                    <a:pt x="372566" y="4107735"/>
                  </a:lnTo>
                  <a:lnTo>
                    <a:pt x="369323" y="4099317"/>
                  </a:lnTo>
                  <a:lnTo>
                    <a:pt x="366060" y="4090900"/>
                  </a:lnTo>
                  <a:lnTo>
                    <a:pt x="362743" y="4082482"/>
                  </a:lnTo>
                  <a:lnTo>
                    <a:pt x="359393" y="4074065"/>
                  </a:lnTo>
                  <a:lnTo>
                    <a:pt x="356011" y="4065647"/>
                  </a:lnTo>
                  <a:lnTo>
                    <a:pt x="352578" y="4057230"/>
                  </a:lnTo>
                  <a:lnTo>
                    <a:pt x="349127" y="4048812"/>
                  </a:lnTo>
                  <a:lnTo>
                    <a:pt x="345620" y="4040395"/>
                  </a:lnTo>
                  <a:lnTo>
                    <a:pt x="342093" y="4031977"/>
                  </a:lnTo>
                  <a:lnTo>
                    <a:pt x="338528" y="4023560"/>
                  </a:lnTo>
                  <a:lnTo>
                    <a:pt x="334927" y="4015142"/>
                  </a:lnTo>
                  <a:lnTo>
                    <a:pt x="331307" y="4006725"/>
                  </a:lnTo>
                  <a:lnTo>
                    <a:pt x="327639" y="3998307"/>
                  </a:lnTo>
                  <a:lnTo>
                    <a:pt x="323956" y="3989890"/>
                  </a:lnTo>
                  <a:lnTo>
                    <a:pt x="320235" y="3981472"/>
                  </a:lnTo>
                  <a:lnTo>
                    <a:pt x="316492" y="3973055"/>
                  </a:lnTo>
                  <a:lnTo>
                    <a:pt x="312726" y="3964637"/>
                  </a:lnTo>
                  <a:lnTo>
                    <a:pt x="308928" y="3956220"/>
                  </a:lnTo>
                  <a:lnTo>
                    <a:pt x="305118" y="3947802"/>
                  </a:lnTo>
                  <a:lnTo>
                    <a:pt x="301272" y="3939385"/>
                  </a:lnTo>
                  <a:lnTo>
                    <a:pt x="297415" y="3930967"/>
                  </a:lnTo>
                  <a:lnTo>
                    <a:pt x="293535" y="3922550"/>
                  </a:lnTo>
                  <a:lnTo>
                    <a:pt x="289636" y="3914132"/>
                  </a:lnTo>
                  <a:lnTo>
                    <a:pt x="285726" y="3905715"/>
                  </a:lnTo>
                  <a:lnTo>
                    <a:pt x="281792" y="3897297"/>
                  </a:lnTo>
                  <a:lnTo>
                    <a:pt x="277851" y="3888880"/>
                  </a:lnTo>
                  <a:lnTo>
                    <a:pt x="273893" y="3880462"/>
                  </a:lnTo>
                  <a:lnTo>
                    <a:pt x="269925" y="3872045"/>
                  </a:lnTo>
                  <a:lnTo>
                    <a:pt x="265948" y="3863627"/>
                  </a:lnTo>
                  <a:lnTo>
                    <a:pt x="261961" y="3855210"/>
                  </a:lnTo>
                  <a:lnTo>
                    <a:pt x="257969" y="3846793"/>
                  </a:lnTo>
                  <a:lnTo>
                    <a:pt x="253968" y="3838375"/>
                  </a:lnTo>
                  <a:lnTo>
                    <a:pt x="249965" y="3829958"/>
                  </a:lnTo>
                  <a:lnTo>
                    <a:pt x="245959" y="3821540"/>
                  </a:lnTo>
                  <a:lnTo>
                    <a:pt x="241951" y="3813123"/>
                  </a:lnTo>
                  <a:lnTo>
                    <a:pt x="237943" y="3804705"/>
                  </a:lnTo>
                  <a:lnTo>
                    <a:pt x="233937" y="3796288"/>
                  </a:lnTo>
                  <a:lnTo>
                    <a:pt x="229932" y="3787870"/>
                  </a:lnTo>
                  <a:lnTo>
                    <a:pt x="225934" y="3779453"/>
                  </a:lnTo>
                  <a:lnTo>
                    <a:pt x="221940" y="3771035"/>
                  </a:lnTo>
                  <a:lnTo>
                    <a:pt x="217952" y="3762618"/>
                  </a:lnTo>
                  <a:lnTo>
                    <a:pt x="213975" y="3754200"/>
                  </a:lnTo>
                  <a:lnTo>
                    <a:pt x="210003" y="3745783"/>
                  </a:lnTo>
                  <a:lnTo>
                    <a:pt x="206049" y="3737365"/>
                  </a:lnTo>
                  <a:lnTo>
                    <a:pt x="202102" y="3728948"/>
                  </a:lnTo>
                  <a:lnTo>
                    <a:pt x="198171" y="3720530"/>
                  </a:lnTo>
                  <a:lnTo>
                    <a:pt x="194257" y="3712113"/>
                  </a:lnTo>
                  <a:lnTo>
                    <a:pt x="190352" y="3703695"/>
                  </a:lnTo>
                  <a:lnTo>
                    <a:pt x="186475" y="3695278"/>
                  </a:lnTo>
                  <a:lnTo>
                    <a:pt x="182608" y="3686860"/>
                  </a:lnTo>
                  <a:lnTo>
                    <a:pt x="178769" y="3678443"/>
                  </a:lnTo>
                  <a:lnTo>
                    <a:pt x="174947" y="3670025"/>
                  </a:lnTo>
                  <a:lnTo>
                    <a:pt x="171145" y="3661608"/>
                  </a:lnTo>
                  <a:lnTo>
                    <a:pt x="167375" y="3653190"/>
                  </a:lnTo>
                  <a:lnTo>
                    <a:pt x="163616" y="3644773"/>
                  </a:lnTo>
                  <a:lnTo>
                    <a:pt x="159901" y="3636355"/>
                  </a:lnTo>
                  <a:lnTo>
                    <a:pt x="156201" y="3627938"/>
                  </a:lnTo>
                  <a:lnTo>
                    <a:pt x="152533" y="3619520"/>
                  </a:lnTo>
                  <a:lnTo>
                    <a:pt x="148897" y="3611103"/>
                  </a:lnTo>
                  <a:lnTo>
                    <a:pt x="145280" y="3602685"/>
                  </a:lnTo>
                  <a:lnTo>
                    <a:pt x="141712" y="3594268"/>
                  </a:lnTo>
                  <a:lnTo>
                    <a:pt x="138159" y="3585850"/>
                  </a:lnTo>
                  <a:lnTo>
                    <a:pt x="134653" y="3577433"/>
                  </a:lnTo>
                  <a:lnTo>
                    <a:pt x="131175" y="3569015"/>
                  </a:lnTo>
                  <a:lnTo>
                    <a:pt x="127729" y="3560598"/>
                  </a:lnTo>
                  <a:lnTo>
                    <a:pt x="124329" y="3552180"/>
                  </a:lnTo>
                  <a:lnTo>
                    <a:pt x="120947" y="3543763"/>
                  </a:lnTo>
                  <a:lnTo>
                    <a:pt x="117627" y="3535345"/>
                  </a:lnTo>
                  <a:lnTo>
                    <a:pt x="114328" y="3526928"/>
                  </a:lnTo>
                  <a:lnTo>
                    <a:pt x="111075" y="3518510"/>
                  </a:lnTo>
                  <a:lnTo>
                    <a:pt x="107864" y="3510093"/>
                  </a:lnTo>
                  <a:lnTo>
                    <a:pt x="104679" y="3501675"/>
                  </a:lnTo>
                  <a:lnTo>
                    <a:pt x="101557" y="3493258"/>
                  </a:lnTo>
                  <a:lnTo>
                    <a:pt x="98456" y="3484840"/>
                  </a:lnTo>
                  <a:lnTo>
                    <a:pt x="95415" y="3476423"/>
                  </a:lnTo>
                  <a:lnTo>
                    <a:pt x="92408" y="3468005"/>
                  </a:lnTo>
                  <a:lnTo>
                    <a:pt x="89441" y="3459588"/>
                  </a:lnTo>
                  <a:lnTo>
                    <a:pt x="86530" y="3451170"/>
                  </a:lnTo>
                  <a:lnTo>
                    <a:pt x="83641" y="3442753"/>
                  </a:lnTo>
                  <a:lnTo>
                    <a:pt x="80827" y="3434335"/>
                  </a:lnTo>
                  <a:lnTo>
                    <a:pt x="78038" y="3425918"/>
                  </a:lnTo>
                  <a:lnTo>
                    <a:pt x="75302" y="3417501"/>
                  </a:lnTo>
                  <a:lnTo>
                    <a:pt x="72614" y="3409083"/>
                  </a:lnTo>
                  <a:lnTo>
                    <a:pt x="69958" y="3400666"/>
                  </a:lnTo>
                  <a:lnTo>
                    <a:pt x="67373" y="3392248"/>
                  </a:lnTo>
                  <a:lnTo>
                    <a:pt x="64811" y="3383831"/>
                  </a:lnTo>
                  <a:lnTo>
                    <a:pt x="62317" y="3375413"/>
                  </a:lnTo>
                  <a:lnTo>
                    <a:pt x="59860" y="3366996"/>
                  </a:lnTo>
                  <a:lnTo>
                    <a:pt x="57448" y="3358578"/>
                  </a:lnTo>
                  <a:lnTo>
                    <a:pt x="55098" y="3350161"/>
                  </a:lnTo>
                  <a:lnTo>
                    <a:pt x="52771" y="3341743"/>
                  </a:lnTo>
                  <a:lnTo>
                    <a:pt x="50526" y="3333326"/>
                  </a:lnTo>
                  <a:lnTo>
                    <a:pt x="48306" y="3324908"/>
                  </a:lnTo>
                  <a:lnTo>
                    <a:pt x="46146" y="3316491"/>
                  </a:lnTo>
                  <a:lnTo>
                    <a:pt x="44035" y="3308073"/>
                  </a:lnTo>
                  <a:lnTo>
                    <a:pt x="41958" y="3299656"/>
                  </a:lnTo>
                  <a:lnTo>
                    <a:pt x="39956" y="3291238"/>
                  </a:lnTo>
                  <a:lnTo>
                    <a:pt x="37979" y="3282821"/>
                  </a:lnTo>
                  <a:lnTo>
                    <a:pt x="36072" y="3274403"/>
                  </a:lnTo>
                  <a:lnTo>
                    <a:pt x="34204" y="3265986"/>
                  </a:lnTo>
                  <a:lnTo>
                    <a:pt x="32384" y="3257568"/>
                  </a:lnTo>
                  <a:lnTo>
                    <a:pt x="30625" y="3249151"/>
                  </a:lnTo>
                  <a:lnTo>
                    <a:pt x="28891" y="3240733"/>
                  </a:lnTo>
                  <a:lnTo>
                    <a:pt x="27242" y="3232316"/>
                  </a:lnTo>
                  <a:lnTo>
                    <a:pt x="25618" y="3223898"/>
                  </a:lnTo>
                  <a:lnTo>
                    <a:pt x="24055" y="3215481"/>
                  </a:lnTo>
                  <a:lnTo>
                    <a:pt x="22541" y="3207063"/>
                  </a:lnTo>
                  <a:lnTo>
                    <a:pt x="21063" y="3198646"/>
                  </a:lnTo>
                  <a:lnTo>
                    <a:pt x="19660" y="3190228"/>
                  </a:lnTo>
                  <a:lnTo>
                    <a:pt x="18281" y="3181811"/>
                  </a:lnTo>
                  <a:lnTo>
                    <a:pt x="16974" y="3173393"/>
                  </a:lnTo>
                  <a:lnTo>
                    <a:pt x="15705" y="3164976"/>
                  </a:lnTo>
                  <a:lnTo>
                    <a:pt x="14484" y="3156558"/>
                  </a:lnTo>
                  <a:lnTo>
                    <a:pt x="13325" y="3148141"/>
                  </a:lnTo>
                  <a:lnTo>
                    <a:pt x="12190" y="3139723"/>
                  </a:lnTo>
                  <a:lnTo>
                    <a:pt x="11140" y="3131306"/>
                  </a:lnTo>
                  <a:lnTo>
                    <a:pt x="10114" y="3122888"/>
                  </a:lnTo>
                  <a:lnTo>
                    <a:pt x="9149" y="3114471"/>
                  </a:lnTo>
                  <a:lnTo>
                    <a:pt x="8232" y="3106053"/>
                  </a:lnTo>
                  <a:lnTo>
                    <a:pt x="7352" y="3097636"/>
                  </a:lnTo>
                  <a:lnTo>
                    <a:pt x="6544" y="3089218"/>
                  </a:lnTo>
                  <a:lnTo>
                    <a:pt x="5760" y="3080801"/>
                  </a:lnTo>
                  <a:lnTo>
                    <a:pt x="5048" y="3072383"/>
                  </a:lnTo>
                  <a:lnTo>
                    <a:pt x="4372" y="3063966"/>
                  </a:lnTo>
                  <a:lnTo>
                    <a:pt x="3744" y="3055548"/>
                  </a:lnTo>
                  <a:lnTo>
                    <a:pt x="3175" y="3047131"/>
                  </a:lnTo>
                  <a:lnTo>
                    <a:pt x="2630" y="3038713"/>
                  </a:lnTo>
                  <a:lnTo>
                    <a:pt x="2169" y="3030296"/>
                  </a:lnTo>
                  <a:lnTo>
                    <a:pt x="1730" y="3021878"/>
                  </a:lnTo>
                  <a:lnTo>
                    <a:pt x="1351" y="3013461"/>
                  </a:lnTo>
                  <a:lnTo>
                    <a:pt x="1019" y="3005043"/>
                  </a:lnTo>
                  <a:lnTo>
                    <a:pt x="722" y="2996626"/>
                  </a:lnTo>
                  <a:lnTo>
                    <a:pt x="494" y="2988209"/>
                  </a:lnTo>
                  <a:lnTo>
                    <a:pt x="289" y="2979791"/>
                  </a:lnTo>
                  <a:lnTo>
                    <a:pt x="155" y="2971374"/>
                  </a:lnTo>
                  <a:lnTo>
                    <a:pt x="54" y="2962956"/>
                  </a:lnTo>
                  <a:lnTo>
                    <a:pt x="0" y="2954539"/>
                  </a:lnTo>
                  <a:lnTo>
                    <a:pt x="1" y="2946121"/>
                  </a:lnTo>
                  <a:lnTo>
                    <a:pt x="26" y="2937704"/>
                  </a:lnTo>
                  <a:lnTo>
                    <a:pt x="129" y="2929286"/>
                  </a:lnTo>
                  <a:lnTo>
                    <a:pt x="254" y="2920869"/>
                  </a:lnTo>
                  <a:lnTo>
                    <a:pt x="435" y="2912451"/>
                  </a:lnTo>
                  <a:lnTo>
                    <a:pt x="660" y="2904034"/>
                  </a:lnTo>
                  <a:lnTo>
                    <a:pt x="918" y="2895616"/>
                  </a:lnTo>
                  <a:lnTo>
                    <a:pt x="1240" y="2887199"/>
                  </a:lnTo>
                  <a:lnTo>
                    <a:pt x="1584" y="2878781"/>
                  </a:lnTo>
                  <a:lnTo>
                    <a:pt x="1993" y="2870364"/>
                  </a:lnTo>
                  <a:lnTo>
                    <a:pt x="2432" y="2861946"/>
                  </a:lnTo>
                  <a:lnTo>
                    <a:pt x="2914" y="2853529"/>
                  </a:lnTo>
                  <a:lnTo>
                    <a:pt x="3446" y="2845111"/>
                  </a:lnTo>
                  <a:lnTo>
                    <a:pt x="4001" y="2836694"/>
                  </a:lnTo>
                  <a:lnTo>
                    <a:pt x="4624" y="2828276"/>
                  </a:lnTo>
                  <a:lnTo>
                    <a:pt x="5268" y="2819859"/>
                  </a:lnTo>
                  <a:lnTo>
                    <a:pt x="5962" y="2811441"/>
                  </a:lnTo>
                  <a:lnTo>
                    <a:pt x="6693" y="2803024"/>
                  </a:lnTo>
                  <a:lnTo>
                    <a:pt x="7455" y="2794606"/>
                  </a:lnTo>
                  <a:lnTo>
                    <a:pt x="8271" y="2786189"/>
                  </a:lnTo>
                  <a:lnTo>
                    <a:pt x="9106" y="2777771"/>
                  </a:lnTo>
                  <a:lnTo>
                    <a:pt x="9998" y="2769354"/>
                  </a:lnTo>
                  <a:lnTo>
                    <a:pt x="10914" y="2760936"/>
                  </a:lnTo>
                  <a:lnTo>
                    <a:pt x="11868" y="2752519"/>
                  </a:lnTo>
                  <a:lnTo>
                    <a:pt x="12862" y="2744101"/>
                  </a:lnTo>
                  <a:lnTo>
                    <a:pt x="13876" y="2735684"/>
                  </a:lnTo>
                  <a:lnTo>
                    <a:pt x="14945" y="2727266"/>
                  </a:lnTo>
                  <a:lnTo>
                    <a:pt x="16031" y="2718849"/>
                  </a:lnTo>
                  <a:lnTo>
                    <a:pt x="17158" y="2710431"/>
                  </a:lnTo>
                  <a:lnTo>
                    <a:pt x="18313" y="2702014"/>
                  </a:lnTo>
                  <a:lnTo>
                    <a:pt x="19493" y="2693596"/>
                  </a:lnTo>
                  <a:lnTo>
                    <a:pt x="20715" y="2685179"/>
                  </a:lnTo>
                  <a:lnTo>
                    <a:pt x="21950" y="2676761"/>
                  </a:lnTo>
                  <a:lnTo>
                    <a:pt x="23229" y="2668344"/>
                  </a:lnTo>
                  <a:lnTo>
                    <a:pt x="24525" y="2659926"/>
                  </a:lnTo>
                  <a:lnTo>
                    <a:pt x="25849" y="2651509"/>
                  </a:lnTo>
                  <a:lnTo>
                    <a:pt x="27202" y="2643091"/>
                  </a:lnTo>
                  <a:lnTo>
                    <a:pt x="28569" y="2634674"/>
                  </a:lnTo>
                  <a:lnTo>
                    <a:pt x="29974" y="2626256"/>
                  </a:lnTo>
                  <a:lnTo>
                    <a:pt x="31390" y="2617839"/>
                  </a:lnTo>
                  <a:lnTo>
                    <a:pt x="32834" y="2609421"/>
                  </a:lnTo>
                  <a:lnTo>
                    <a:pt x="34296" y="2601004"/>
                  </a:lnTo>
                  <a:lnTo>
                    <a:pt x="35773" y="2592586"/>
                  </a:lnTo>
                  <a:lnTo>
                    <a:pt x="37277" y="2584169"/>
                  </a:lnTo>
                  <a:lnTo>
                    <a:pt x="38789" y="2575751"/>
                  </a:lnTo>
                  <a:lnTo>
                    <a:pt x="40326" y="2567334"/>
                  </a:lnTo>
                  <a:lnTo>
                    <a:pt x="41872" y="2558917"/>
                  </a:lnTo>
                  <a:lnTo>
                    <a:pt x="43435" y="2550499"/>
                  </a:lnTo>
                  <a:lnTo>
                    <a:pt x="45012" y="2542082"/>
                  </a:lnTo>
                  <a:lnTo>
                    <a:pt x="46596" y="2533664"/>
                  </a:lnTo>
                  <a:lnTo>
                    <a:pt x="48198" y="2525247"/>
                  </a:lnTo>
                  <a:lnTo>
                    <a:pt x="49805" y="2516829"/>
                  </a:lnTo>
                  <a:lnTo>
                    <a:pt x="51424" y="2508412"/>
                  </a:lnTo>
                  <a:lnTo>
                    <a:pt x="53050" y="2499994"/>
                  </a:lnTo>
                  <a:lnTo>
                    <a:pt x="54683" y="2491577"/>
                  </a:lnTo>
                  <a:lnTo>
                    <a:pt x="56323" y="2483159"/>
                  </a:lnTo>
                  <a:lnTo>
                    <a:pt x="57966" y="2474742"/>
                  </a:lnTo>
                  <a:lnTo>
                    <a:pt x="59615" y="2466324"/>
                  </a:lnTo>
                  <a:lnTo>
                    <a:pt x="61265" y="2457907"/>
                  </a:lnTo>
                  <a:lnTo>
                    <a:pt x="62918" y="2449489"/>
                  </a:lnTo>
                  <a:lnTo>
                    <a:pt x="64572" y="2441072"/>
                  </a:lnTo>
                  <a:lnTo>
                    <a:pt x="66227" y="2432654"/>
                  </a:lnTo>
                  <a:lnTo>
                    <a:pt x="67880" y="2424237"/>
                  </a:lnTo>
                  <a:lnTo>
                    <a:pt x="69532" y="2415819"/>
                  </a:lnTo>
                  <a:lnTo>
                    <a:pt x="71181" y="2407402"/>
                  </a:lnTo>
                  <a:lnTo>
                    <a:pt x="72826" y="2398984"/>
                  </a:lnTo>
                  <a:lnTo>
                    <a:pt x="74468" y="2390567"/>
                  </a:lnTo>
                  <a:lnTo>
                    <a:pt x="76102" y="2382149"/>
                  </a:lnTo>
                  <a:lnTo>
                    <a:pt x="77734" y="2373732"/>
                  </a:lnTo>
                  <a:lnTo>
                    <a:pt x="79355" y="2365314"/>
                  </a:lnTo>
                  <a:lnTo>
                    <a:pt x="80971" y="2356897"/>
                  </a:lnTo>
                  <a:lnTo>
                    <a:pt x="82578" y="2348479"/>
                  </a:lnTo>
                  <a:lnTo>
                    <a:pt x="84175" y="2340062"/>
                  </a:lnTo>
                  <a:lnTo>
                    <a:pt x="85766" y="2331644"/>
                  </a:lnTo>
                  <a:lnTo>
                    <a:pt x="87340" y="2323227"/>
                  </a:lnTo>
                  <a:lnTo>
                    <a:pt x="88909" y="2314809"/>
                  </a:lnTo>
                  <a:lnTo>
                    <a:pt x="90462" y="2306392"/>
                  </a:lnTo>
                  <a:lnTo>
                    <a:pt x="92004" y="2297974"/>
                  </a:lnTo>
                  <a:lnTo>
                    <a:pt x="93535" y="2289557"/>
                  </a:lnTo>
                  <a:lnTo>
                    <a:pt x="95048" y="2281139"/>
                  </a:lnTo>
                  <a:lnTo>
                    <a:pt x="96555" y="2272722"/>
                  </a:lnTo>
                  <a:lnTo>
                    <a:pt x="98038" y="2264304"/>
                  </a:lnTo>
                  <a:lnTo>
                    <a:pt x="99512" y="2255887"/>
                  </a:lnTo>
                  <a:lnTo>
                    <a:pt x="100969" y="2247469"/>
                  </a:lnTo>
                  <a:lnTo>
                    <a:pt x="102409" y="2239052"/>
                  </a:lnTo>
                  <a:lnTo>
                    <a:pt x="103839" y="2230634"/>
                  </a:lnTo>
                  <a:lnTo>
                    <a:pt x="105243" y="2222217"/>
                  </a:lnTo>
                  <a:lnTo>
                    <a:pt x="106638" y="2213799"/>
                  </a:lnTo>
                  <a:lnTo>
                    <a:pt x="108011" y="2205382"/>
                  </a:lnTo>
                  <a:lnTo>
                    <a:pt x="109368" y="2196964"/>
                  </a:lnTo>
                  <a:lnTo>
                    <a:pt x="110710" y="2188547"/>
                  </a:lnTo>
                  <a:lnTo>
                    <a:pt x="112029" y="2180129"/>
                  </a:lnTo>
                  <a:lnTo>
                    <a:pt x="113338" y="2171712"/>
                  </a:lnTo>
                  <a:lnTo>
                    <a:pt x="114618" y="2163294"/>
                  </a:lnTo>
                  <a:lnTo>
                    <a:pt x="115888" y="2154877"/>
                  </a:lnTo>
                  <a:lnTo>
                    <a:pt x="117136" y="2146459"/>
                  </a:lnTo>
                  <a:lnTo>
                    <a:pt x="118364" y="2138042"/>
                  </a:lnTo>
                  <a:lnTo>
                    <a:pt x="119581" y="2129625"/>
                  </a:lnTo>
                  <a:lnTo>
                    <a:pt x="120768" y="2121207"/>
                  </a:lnTo>
                  <a:lnTo>
                    <a:pt x="121946" y="2112790"/>
                  </a:lnTo>
                  <a:lnTo>
                    <a:pt x="123098" y="2104372"/>
                  </a:lnTo>
                  <a:lnTo>
                    <a:pt x="124234" y="2095955"/>
                  </a:lnTo>
                  <a:lnTo>
                    <a:pt x="125354" y="2087537"/>
                  </a:lnTo>
                  <a:lnTo>
                    <a:pt x="126449" y="2079120"/>
                  </a:lnTo>
                  <a:lnTo>
                    <a:pt x="127534" y="2070702"/>
                  </a:lnTo>
                  <a:lnTo>
                    <a:pt x="128590" y="2062285"/>
                  </a:lnTo>
                  <a:lnTo>
                    <a:pt x="129634" y="2053867"/>
                  </a:lnTo>
                  <a:lnTo>
                    <a:pt x="130658" y="2045450"/>
                  </a:lnTo>
                  <a:lnTo>
                    <a:pt x="131661" y="2037032"/>
                  </a:lnTo>
                  <a:lnTo>
                    <a:pt x="132653" y="2028615"/>
                  </a:lnTo>
                  <a:lnTo>
                    <a:pt x="133616" y="2020197"/>
                  </a:lnTo>
                  <a:lnTo>
                    <a:pt x="134571" y="2011780"/>
                  </a:lnTo>
                  <a:lnTo>
                    <a:pt x="135501" y="2003362"/>
                  </a:lnTo>
                  <a:lnTo>
                    <a:pt x="136415" y="1994945"/>
                  </a:lnTo>
                  <a:lnTo>
                    <a:pt x="137315" y="1986527"/>
                  </a:lnTo>
                  <a:lnTo>
                    <a:pt x="138191" y="1978110"/>
                  </a:lnTo>
                  <a:lnTo>
                    <a:pt x="139059" y="1969692"/>
                  </a:lnTo>
                  <a:lnTo>
                    <a:pt x="139899" y="1961275"/>
                  </a:lnTo>
                  <a:lnTo>
                    <a:pt x="140729" y="1952857"/>
                  </a:lnTo>
                  <a:lnTo>
                    <a:pt x="141540" y="1944440"/>
                  </a:lnTo>
                  <a:lnTo>
                    <a:pt x="142334" y="1936022"/>
                  </a:lnTo>
                  <a:lnTo>
                    <a:pt x="143116" y="1927605"/>
                  </a:lnTo>
                  <a:lnTo>
                    <a:pt x="143874" y="1919187"/>
                  </a:lnTo>
                  <a:lnTo>
                    <a:pt x="144624" y="1910770"/>
                  </a:lnTo>
                  <a:lnTo>
                    <a:pt x="145352" y="1902352"/>
                  </a:lnTo>
                  <a:lnTo>
                    <a:pt x="146068" y="1893935"/>
                  </a:lnTo>
                  <a:lnTo>
                    <a:pt x="146769" y="1885517"/>
                  </a:lnTo>
                  <a:lnTo>
                    <a:pt x="147451" y="1877100"/>
                  </a:lnTo>
                  <a:lnTo>
                    <a:pt x="148126" y="1868682"/>
                  </a:lnTo>
                  <a:lnTo>
                    <a:pt x="148777" y="1860265"/>
                  </a:lnTo>
                  <a:lnTo>
                    <a:pt x="149419" y="1851847"/>
                  </a:lnTo>
                  <a:lnTo>
                    <a:pt x="150046" y="1843430"/>
                  </a:lnTo>
                  <a:lnTo>
                    <a:pt x="150658" y="1835012"/>
                  </a:lnTo>
                  <a:lnTo>
                    <a:pt x="151260" y="1826595"/>
                  </a:lnTo>
                  <a:lnTo>
                    <a:pt x="151842" y="1818177"/>
                  </a:lnTo>
                  <a:lnTo>
                    <a:pt x="152418" y="1809760"/>
                  </a:lnTo>
                  <a:lnTo>
                    <a:pt x="152975" y="1801342"/>
                  </a:lnTo>
                  <a:lnTo>
                    <a:pt x="153522" y="1792925"/>
                  </a:lnTo>
                  <a:lnTo>
                    <a:pt x="154058" y="1784507"/>
                  </a:lnTo>
                  <a:lnTo>
                    <a:pt x="154579" y="1776090"/>
                  </a:lnTo>
                  <a:lnTo>
                    <a:pt x="155093" y="1767672"/>
                  </a:lnTo>
                  <a:lnTo>
                    <a:pt x="155588" y="1759255"/>
                  </a:lnTo>
                  <a:lnTo>
                    <a:pt x="156077" y="1750837"/>
                  </a:lnTo>
                  <a:lnTo>
                    <a:pt x="156553" y="1742420"/>
                  </a:lnTo>
                  <a:lnTo>
                    <a:pt x="157018" y="1734002"/>
                  </a:lnTo>
                  <a:lnTo>
                    <a:pt x="157476" y="1725585"/>
                  </a:lnTo>
                  <a:lnTo>
                    <a:pt x="157918" y="1717167"/>
                  </a:lnTo>
                  <a:lnTo>
                    <a:pt x="158355" y="1708750"/>
                  </a:lnTo>
                  <a:lnTo>
                    <a:pt x="158779" y="1700333"/>
                  </a:lnTo>
                  <a:lnTo>
                    <a:pt x="159195" y="1691915"/>
                  </a:lnTo>
                  <a:lnTo>
                    <a:pt x="159603" y="1683498"/>
                  </a:lnTo>
                  <a:lnTo>
                    <a:pt x="160000" y="1675080"/>
                  </a:lnTo>
                  <a:lnTo>
                    <a:pt x="160392" y="1666663"/>
                  </a:lnTo>
                  <a:lnTo>
                    <a:pt x="160772" y="1658245"/>
                  </a:lnTo>
                  <a:lnTo>
                    <a:pt x="161147" y="1649828"/>
                  </a:lnTo>
                  <a:lnTo>
                    <a:pt x="161513" y="1641410"/>
                  </a:lnTo>
                  <a:lnTo>
                    <a:pt x="161873" y="1632993"/>
                  </a:lnTo>
                  <a:lnTo>
                    <a:pt x="162227" y="1624575"/>
                  </a:lnTo>
                  <a:lnTo>
                    <a:pt x="162573" y="1616158"/>
                  </a:lnTo>
                  <a:lnTo>
                    <a:pt x="162915" y="1607740"/>
                  </a:lnTo>
                  <a:lnTo>
                    <a:pt x="163249" y="1599323"/>
                  </a:lnTo>
                  <a:lnTo>
                    <a:pt x="163580" y="1590905"/>
                  </a:lnTo>
                  <a:lnTo>
                    <a:pt x="163906" y="1582488"/>
                  </a:lnTo>
                  <a:lnTo>
                    <a:pt x="164226" y="1574070"/>
                  </a:lnTo>
                  <a:lnTo>
                    <a:pt x="164545" y="1565653"/>
                  </a:lnTo>
                  <a:lnTo>
                    <a:pt x="164857" y="1557235"/>
                  </a:lnTo>
                  <a:lnTo>
                    <a:pt x="165168" y="1548818"/>
                  </a:lnTo>
                  <a:lnTo>
                    <a:pt x="165476" y="1540400"/>
                  </a:lnTo>
                  <a:lnTo>
                    <a:pt x="165782" y="1531983"/>
                  </a:lnTo>
                  <a:lnTo>
                    <a:pt x="166086" y="1523565"/>
                  </a:lnTo>
                  <a:lnTo>
                    <a:pt x="166388" y="1515148"/>
                  </a:lnTo>
                  <a:lnTo>
                    <a:pt x="166690" y="1506730"/>
                  </a:lnTo>
                  <a:lnTo>
                    <a:pt x="166991" y="1498313"/>
                  </a:lnTo>
                  <a:lnTo>
                    <a:pt x="167292" y="1489895"/>
                  </a:lnTo>
                  <a:lnTo>
                    <a:pt x="167593" y="1481478"/>
                  </a:lnTo>
                  <a:lnTo>
                    <a:pt x="167896" y="1473060"/>
                  </a:lnTo>
                  <a:lnTo>
                    <a:pt x="168199" y="1464643"/>
                  </a:lnTo>
                  <a:lnTo>
                    <a:pt x="168505" y="1456225"/>
                  </a:lnTo>
                  <a:lnTo>
                    <a:pt x="168812" y="1447808"/>
                  </a:lnTo>
                  <a:lnTo>
                    <a:pt x="169123" y="1439390"/>
                  </a:lnTo>
                  <a:lnTo>
                    <a:pt x="169437" y="1430973"/>
                  </a:lnTo>
                  <a:lnTo>
                    <a:pt x="169753" y="1422555"/>
                  </a:lnTo>
                  <a:lnTo>
                    <a:pt x="170076" y="1414138"/>
                  </a:lnTo>
                  <a:lnTo>
                    <a:pt x="170401" y="1405720"/>
                  </a:lnTo>
                  <a:lnTo>
                    <a:pt x="170733" y="1397303"/>
                  </a:lnTo>
                  <a:lnTo>
                    <a:pt x="171070" y="1388885"/>
                  </a:lnTo>
                  <a:lnTo>
                    <a:pt x="171412" y="1380468"/>
                  </a:lnTo>
                  <a:lnTo>
                    <a:pt x="171763" y="1372050"/>
                  </a:lnTo>
                  <a:lnTo>
                    <a:pt x="172117" y="1363633"/>
                  </a:lnTo>
                  <a:lnTo>
                    <a:pt x="172483" y="1355215"/>
                  </a:lnTo>
                  <a:lnTo>
                    <a:pt x="172853" y="1346798"/>
                  </a:lnTo>
                  <a:lnTo>
                    <a:pt x="173233" y="1338380"/>
                  </a:lnTo>
                  <a:lnTo>
                    <a:pt x="173622" y="1329963"/>
                  </a:lnTo>
                  <a:lnTo>
                    <a:pt x="174018" y="1321545"/>
                  </a:lnTo>
                  <a:lnTo>
                    <a:pt x="174427" y="1313128"/>
                  </a:lnTo>
                  <a:lnTo>
                    <a:pt x="174841" y="1304710"/>
                  </a:lnTo>
                  <a:lnTo>
                    <a:pt x="175271" y="1296293"/>
                  </a:lnTo>
                  <a:lnTo>
                    <a:pt x="175708" y="1287875"/>
                  </a:lnTo>
                  <a:lnTo>
                    <a:pt x="176156" y="1279458"/>
                  </a:lnTo>
                  <a:lnTo>
                    <a:pt x="176618" y="1271041"/>
                  </a:lnTo>
                  <a:lnTo>
                    <a:pt x="177086" y="1262623"/>
                  </a:lnTo>
                  <a:lnTo>
                    <a:pt x="177574" y="1254206"/>
                  </a:lnTo>
                  <a:lnTo>
                    <a:pt x="178069" y="1245788"/>
                  </a:lnTo>
                  <a:lnTo>
                    <a:pt x="178579" y="1237371"/>
                  </a:lnTo>
                  <a:lnTo>
                    <a:pt x="179102" y="1228953"/>
                  </a:lnTo>
                  <a:lnTo>
                    <a:pt x="179634" y="1220536"/>
                  </a:lnTo>
                  <a:lnTo>
                    <a:pt x="180187" y="1212118"/>
                  </a:lnTo>
                  <a:lnTo>
                    <a:pt x="180747" y="1203701"/>
                  </a:lnTo>
                  <a:lnTo>
                    <a:pt x="181327" y="1195283"/>
                  </a:lnTo>
                  <a:lnTo>
                    <a:pt x="181917" y="1186866"/>
                  </a:lnTo>
                  <a:lnTo>
                    <a:pt x="182522" y="1178448"/>
                  </a:lnTo>
                  <a:lnTo>
                    <a:pt x="183146" y="1170031"/>
                  </a:lnTo>
                  <a:lnTo>
                    <a:pt x="183776" y="1161613"/>
                  </a:lnTo>
                  <a:lnTo>
                    <a:pt x="184432" y="1153196"/>
                  </a:lnTo>
                  <a:lnTo>
                    <a:pt x="185096" y="1144778"/>
                  </a:lnTo>
                  <a:lnTo>
                    <a:pt x="185779" y="1136361"/>
                  </a:lnTo>
                  <a:lnTo>
                    <a:pt x="186477" y="1127943"/>
                  </a:lnTo>
                  <a:lnTo>
                    <a:pt x="187187" y="1119526"/>
                  </a:lnTo>
                  <a:lnTo>
                    <a:pt x="187920" y="1111108"/>
                  </a:lnTo>
                  <a:lnTo>
                    <a:pt x="188660" y="1102691"/>
                  </a:lnTo>
                  <a:lnTo>
                    <a:pt x="189425" y="1094273"/>
                  </a:lnTo>
                  <a:lnTo>
                    <a:pt x="190201" y="1085856"/>
                  </a:lnTo>
                  <a:lnTo>
                    <a:pt x="190993" y="1077438"/>
                  </a:lnTo>
                  <a:lnTo>
                    <a:pt x="191805" y="1069021"/>
                  </a:lnTo>
                  <a:lnTo>
                    <a:pt x="192625" y="1060603"/>
                  </a:lnTo>
                  <a:lnTo>
                    <a:pt x="193472" y="1052186"/>
                  </a:lnTo>
                  <a:lnTo>
                    <a:pt x="194328" y="1043768"/>
                  </a:lnTo>
                  <a:lnTo>
                    <a:pt x="195204" y="1035351"/>
                  </a:lnTo>
                  <a:lnTo>
                    <a:pt x="196095" y="1026933"/>
                  </a:lnTo>
                  <a:lnTo>
                    <a:pt x="196999" y="1018516"/>
                  </a:lnTo>
                  <a:lnTo>
                    <a:pt x="197927" y="1010098"/>
                  </a:lnTo>
                  <a:lnTo>
                    <a:pt x="198862" y="1001681"/>
                  </a:lnTo>
                  <a:lnTo>
                    <a:pt x="199822" y="993263"/>
                  </a:lnTo>
                  <a:lnTo>
                    <a:pt x="200794" y="984846"/>
                  </a:lnTo>
                  <a:lnTo>
                    <a:pt x="201782" y="976428"/>
                  </a:lnTo>
                  <a:lnTo>
                    <a:pt x="202789" y="968011"/>
                  </a:lnTo>
                  <a:lnTo>
                    <a:pt x="203804" y="959593"/>
                  </a:lnTo>
                  <a:lnTo>
                    <a:pt x="204847" y="951176"/>
                  </a:lnTo>
                  <a:lnTo>
                    <a:pt x="205897" y="942758"/>
                  </a:lnTo>
                  <a:lnTo>
                    <a:pt x="206968" y="934341"/>
                  </a:lnTo>
                  <a:lnTo>
                    <a:pt x="208053" y="925923"/>
                  </a:lnTo>
                  <a:lnTo>
                    <a:pt x="209151" y="917506"/>
                  </a:lnTo>
                  <a:lnTo>
                    <a:pt x="210271" y="909088"/>
                  </a:lnTo>
                  <a:lnTo>
                    <a:pt x="211400" y="900671"/>
                  </a:lnTo>
                  <a:lnTo>
                    <a:pt x="212551" y="892253"/>
                  </a:lnTo>
                  <a:lnTo>
                    <a:pt x="213714" y="883836"/>
                  </a:lnTo>
                  <a:lnTo>
                    <a:pt x="214893" y="875418"/>
                  </a:lnTo>
                  <a:lnTo>
                    <a:pt x="216090" y="867001"/>
                  </a:lnTo>
                  <a:lnTo>
                    <a:pt x="217295" y="858583"/>
                  </a:lnTo>
                  <a:lnTo>
                    <a:pt x="218526" y="850166"/>
                  </a:lnTo>
                  <a:lnTo>
                    <a:pt x="219765" y="841749"/>
                  </a:lnTo>
                  <a:lnTo>
                    <a:pt x="221023" y="833331"/>
                  </a:lnTo>
                  <a:lnTo>
                    <a:pt x="222296" y="824914"/>
                  </a:lnTo>
                  <a:lnTo>
                    <a:pt x="223580" y="816496"/>
                  </a:lnTo>
                  <a:lnTo>
                    <a:pt x="224886" y="808079"/>
                  </a:lnTo>
                  <a:lnTo>
                    <a:pt x="226200" y="799661"/>
                  </a:lnTo>
                  <a:lnTo>
                    <a:pt x="227537" y="791244"/>
                  </a:lnTo>
                  <a:lnTo>
                    <a:pt x="228884" y="782826"/>
                  </a:lnTo>
                  <a:lnTo>
                    <a:pt x="230247" y="774409"/>
                  </a:lnTo>
                  <a:lnTo>
                    <a:pt x="231628" y="765991"/>
                  </a:lnTo>
                  <a:lnTo>
                    <a:pt x="233017" y="757574"/>
                  </a:lnTo>
                  <a:lnTo>
                    <a:pt x="234431" y="749156"/>
                  </a:lnTo>
                  <a:lnTo>
                    <a:pt x="235853" y="740739"/>
                  </a:lnTo>
                  <a:lnTo>
                    <a:pt x="237294" y="732321"/>
                  </a:lnTo>
                  <a:lnTo>
                    <a:pt x="238749" y="723904"/>
                  </a:lnTo>
                  <a:lnTo>
                    <a:pt x="240217" y="715486"/>
                  </a:lnTo>
                  <a:lnTo>
                    <a:pt x="241706" y="707069"/>
                  </a:lnTo>
                  <a:lnTo>
                    <a:pt x="243202" y="698651"/>
                  </a:lnTo>
                  <a:lnTo>
                    <a:pt x="244723" y="690234"/>
                  </a:lnTo>
                  <a:lnTo>
                    <a:pt x="246253" y="681816"/>
                  </a:lnTo>
                  <a:lnTo>
                    <a:pt x="247800" y="673399"/>
                  </a:lnTo>
                  <a:lnTo>
                    <a:pt x="249365" y="664981"/>
                  </a:lnTo>
                  <a:lnTo>
                    <a:pt x="250938" y="656564"/>
                  </a:lnTo>
                  <a:lnTo>
                    <a:pt x="252537" y="648146"/>
                  </a:lnTo>
                  <a:lnTo>
                    <a:pt x="254143" y="639729"/>
                  </a:lnTo>
                  <a:lnTo>
                    <a:pt x="255770" y="631311"/>
                  </a:lnTo>
                  <a:lnTo>
                    <a:pt x="257411" y="622894"/>
                  </a:lnTo>
                  <a:lnTo>
                    <a:pt x="259065" y="614476"/>
                  </a:lnTo>
                  <a:lnTo>
                    <a:pt x="260741" y="606059"/>
                  </a:lnTo>
                  <a:lnTo>
                    <a:pt x="262424" y="597641"/>
                  </a:lnTo>
                  <a:lnTo>
                    <a:pt x="264132" y="589224"/>
                  </a:lnTo>
                  <a:lnTo>
                    <a:pt x="265851" y="580806"/>
                  </a:lnTo>
                  <a:lnTo>
                    <a:pt x="267586" y="572389"/>
                  </a:lnTo>
                  <a:lnTo>
                    <a:pt x="269339" y="563971"/>
                  </a:lnTo>
                  <a:lnTo>
                    <a:pt x="271102" y="555554"/>
                  </a:lnTo>
                  <a:lnTo>
                    <a:pt x="272890" y="547136"/>
                  </a:lnTo>
                  <a:lnTo>
                    <a:pt x="274686" y="538719"/>
                  </a:lnTo>
                  <a:lnTo>
                    <a:pt x="276503" y="530301"/>
                  </a:lnTo>
                  <a:lnTo>
                    <a:pt x="278333" y="521884"/>
                  </a:lnTo>
                  <a:lnTo>
                    <a:pt x="280177" y="513466"/>
                  </a:lnTo>
                  <a:lnTo>
                    <a:pt x="282042" y="505049"/>
                  </a:lnTo>
                  <a:lnTo>
                    <a:pt x="283915" y="496631"/>
                  </a:lnTo>
                  <a:lnTo>
                    <a:pt x="285813" y="488214"/>
                  </a:lnTo>
                  <a:lnTo>
                    <a:pt x="287720" y="479796"/>
                  </a:lnTo>
                  <a:lnTo>
                    <a:pt x="289643" y="471379"/>
                  </a:lnTo>
                  <a:lnTo>
                    <a:pt x="291584" y="462961"/>
                  </a:lnTo>
                  <a:lnTo>
                    <a:pt x="293534" y="454544"/>
                  </a:lnTo>
                  <a:lnTo>
                    <a:pt x="295507" y="446126"/>
                  </a:lnTo>
                  <a:lnTo>
                    <a:pt x="297488" y="437709"/>
                  </a:lnTo>
                  <a:lnTo>
                    <a:pt x="299488" y="429291"/>
                  </a:lnTo>
                  <a:lnTo>
                    <a:pt x="301500" y="420874"/>
                  </a:lnTo>
                  <a:lnTo>
                    <a:pt x="303525" y="412457"/>
                  </a:lnTo>
                  <a:lnTo>
                    <a:pt x="305568" y="404039"/>
                  </a:lnTo>
                  <a:lnTo>
                    <a:pt x="307617" y="395622"/>
                  </a:lnTo>
                  <a:lnTo>
                    <a:pt x="309688" y="387204"/>
                  </a:lnTo>
                  <a:lnTo>
                    <a:pt x="311766" y="378787"/>
                  </a:lnTo>
                  <a:lnTo>
                    <a:pt x="313859" y="370369"/>
                  </a:lnTo>
                  <a:lnTo>
                    <a:pt x="315964" y="361952"/>
                  </a:lnTo>
                  <a:lnTo>
                    <a:pt x="318077" y="353534"/>
                  </a:lnTo>
                  <a:lnTo>
                    <a:pt x="320209" y="345117"/>
                  </a:lnTo>
                  <a:lnTo>
                    <a:pt x="322346" y="336699"/>
                  </a:lnTo>
                  <a:lnTo>
                    <a:pt x="324497" y="328282"/>
                  </a:lnTo>
                  <a:lnTo>
                    <a:pt x="326656" y="319864"/>
                  </a:lnTo>
                  <a:lnTo>
                    <a:pt x="328824" y="311447"/>
                  </a:lnTo>
                  <a:lnTo>
                    <a:pt x="331005" y="303029"/>
                  </a:lnTo>
                  <a:lnTo>
                    <a:pt x="333189" y="294612"/>
                  </a:lnTo>
                  <a:lnTo>
                    <a:pt x="335387" y="286194"/>
                  </a:lnTo>
                  <a:lnTo>
                    <a:pt x="337589" y="277777"/>
                  </a:lnTo>
                  <a:lnTo>
                    <a:pt x="339799" y="269359"/>
                  </a:lnTo>
                  <a:lnTo>
                    <a:pt x="342016" y="260942"/>
                  </a:lnTo>
                  <a:lnTo>
                    <a:pt x="344237" y="252524"/>
                  </a:lnTo>
                  <a:lnTo>
                    <a:pt x="346466" y="244107"/>
                  </a:lnTo>
                  <a:lnTo>
                    <a:pt x="348697" y="235689"/>
                  </a:lnTo>
                  <a:lnTo>
                    <a:pt x="350933" y="227272"/>
                  </a:lnTo>
                  <a:lnTo>
                    <a:pt x="353172" y="218854"/>
                  </a:lnTo>
                  <a:lnTo>
                    <a:pt x="355413" y="210437"/>
                  </a:lnTo>
                  <a:lnTo>
                    <a:pt x="357657" y="202019"/>
                  </a:lnTo>
                  <a:lnTo>
                    <a:pt x="359901" y="193602"/>
                  </a:lnTo>
                  <a:lnTo>
                    <a:pt x="362146" y="185184"/>
                  </a:lnTo>
                  <a:lnTo>
                    <a:pt x="364391" y="176767"/>
                  </a:lnTo>
                  <a:lnTo>
                    <a:pt x="366635" y="168349"/>
                  </a:lnTo>
                  <a:lnTo>
                    <a:pt x="368876" y="159932"/>
                  </a:lnTo>
                  <a:lnTo>
                    <a:pt x="371116" y="151514"/>
                  </a:lnTo>
                  <a:lnTo>
                    <a:pt x="373351" y="143097"/>
                  </a:lnTo>
                  <a:lnTo>
                    <a:pt x="375583" y="134679"/>
                  </a:lnTo>
                  <a:lnTo>
                    <a:pt x="377809" y="126262"/>
                  </a:lnTo>
                  <a:lnTo>
                    <a:pt x="380030" y="117844"/>
                  </a:lnTo>
                  <a:lnTo>
                    <a:pt x="382246" y="109427"/>
                  </a:lnTo>
                  <a:lnTo>
                    <a:pt x="384452" y="101009"/>
                  </a:lnTo>
                  <a:lnTo>
                    <a:pt x="386654" y="92592"/>
                  </a:lnTo>
                  <a:lnTo>
                    <a:pt x="388842" y="84174"/>
                  </a:lnTo>
                  <a:lnTo>
                    <a:pt x="391024" y="75757"/>
                  </a:lnTo>
                  <a:lnTo>
                    <a:pt x="393195" y="67339"/>
                  </a:lnTo>
                  <a:lnTo>
                    <a:pt x="395353" y="58922"/>
                  </a:lnTo>
                  <a:lnTo>
                    <a:pt x="397504" y="50504"/>
                  </a:lnTo>
                  <a:lnTo>
                    <a:pt x="399635" y="42087"/>
                  </a:lnTo>
                  <a:lnTo>
                    <a:pt x="401760" y="33669"/>
                  </a:lnTo>
                  <a:lnTo>
                    <a:pt x="403866" y="25252"/>
                  </a:lnTo>
                  <a:lnTo>
                    <a:pt x="405958" y="16834"/>
                  </a:lnTo>
                  <a:lnTo>
                    <a:pt x="408038" y="8417"/>
                  </a:lnTo>
                  <a:lnTo>
                    <a:pt x="410095" y="0"/>
                  </a:lnTo>
                  <a:lnTo>
                    <a:pt x="595916" y="0"/>
                  </a:lnTo>
                  <a:lnTo>
                    <a:pt x="597974" y="8417"/>
                  </a:lnTo>
                  <a:lnTo>
                    <a:pt x="600053" y="16834"/>
                  </a:lnTo>
                  <a:lnTo>
                    <a:pt x="602146" y="25252"/>
                  </a:lnTo>
                  <a:lnTo>
                    <a:pt x="604251" y="33669"/>
                  </a:lnTo>
                  <a:lnTo>
                    <a:pt x="606376" y="42087"/>
                  </a:lnTo>
                  <a:lnTo>
                    <a:pt x="608507" y="50504"/>
                  </a:lnTo>
                  <a:lnTo>
                    <a:pt x="610658" y="58922"/>
                  </a:lnTo>
                  <a:lnTo>
                    <a:pt x="612817" y="67339"/>
                  </a:lnTo>
                  <a:lnTo>
                    <a:pt x="614988" y="75757"/>
                  </a:lnTo>
                  <a:lnTo>
                    <a:pt x="617170" y="84174"/>
                  </a:lnTo>
                  <a:lnTo>
                    <a:pt x="619358" y="92592"/>
                  </a:lnTo>
                  <a:lnTo>
                    <a:pt x="621560" y="101009"/>
                  </a:lnTo>
                  <a:lnTo>
                    <a:pt x="623765" y="109427"/>
                  </a:lnTo>
                  <a:lnTo>
                    <a:pt x="625981" y="117844"/>
                  </a:lnTo>
                  <a:lnTo>
                    <a:pt x="628202" y="126262"/>
                  </a:lnTo>
                  <a:lnTo>
                    <a:pt x="630428" y="134679"/>
                  </a:lnTo>
                  <a:lnTo>
                    <a:pt x="632661" y="143097"/>
                  </a:lnTo>
                  <a:lnTo>
                    <a:pt x="634895" y="151514"/>
                  </a:lnTo>
                  <a:lnTo>
                    <a:pt x="637135" y="159932"/>
                  </a:lnTo>
                  <a:lnTo>
                    <a:pt x="639377" y="168349"/>
                  </a:lnTo>
                  <a:lnTo>
                    <a:pt x="641620" y="176767"/>
                  </a:lnTo>
                  <a:lnTo>
                    <a:pt x="643865" y="185184"/>
                  </a:lnTo>
                  <a:lnTo>
                    <a:pt x="646110" y="193602"/>
                  </a:lnTo>
                  <a:lnTo>
                    <a:pt x="648354" y="202019"/>
                  </a:lnTo>
                  <a:lnTo>
                    <a:pt x="650598" y="210437"/>
                  </a:lnTo>
                  <a:lnTo>
                    <a:pt x="652839" y="218854"/>
                  </a:lnTo>
                  <a:lnTo>
                    <a:pt x="655078" y="227272"/>
                  </a:lnTo>
                  <a:lnTo>
                    <a:pt x="657315" y="235689"/>
                  </a:lnTo>
                  <a:lnTo>
                    <a:pt x="659546" y="244107"/>
                  </a:lnTo>
                  <a:lnTo>
                    <a:pt x="661775" y="252524"/>
                  </a:lnTo>
                  <a:lnTo>
                    <a:pt x="663995" y="260942"/>
                  </a:lnTo>
                  <a:lnTo>
                    <a:pt x="666212" y="269359"/>
                  </a:lnTo>
                  <a:lnTo>
                    <a:pt x="668422" y="277777"/>
                  </a:lnTo>
                  <a:lnTo>
                    <a:pt x="670624" y="286194"/>
                  </a:lnTo>
                  <a:lnTo>
                    <a:pt x="672822" y="294612"/>
                  </a:lnTo>
                  <a:lnTo>
                    <a:pt x="675007" y="303029"/>
                  </a:lnTo>
                  <a:lnTo>
                    <a:pt x="677187" y="311447"/>
                  </a:lnTo>
                  <a:lnTo>
                    <a:pt x="679355" y="319864"/>
                  </a:lnTo>
                  <a:lnTo>
                    <a:pt x="681515" y="328282"/>
                  </a:lnTo>
                  <a:lnTo>
                    <a:pt x="683666" y="336699"/>
                  </a:lnTo>
                  <a:lnTo>
                    <a:pt x="685803" y="345117"/>
                  </a:lnTo>
                  <a:lnTo>
                    <a:pt x="687934" y="353534"/>
                  </a:lnTo>
                  <a:lnTo>
                    <a:pt x="690047" y="361952"/>
                  </a:lnTo>
                  <a:lnTo>
                    <a:pt x="692153" y="370369"/>
                  </a:lnTo>
                  <a:lnTo>
                    <a:pt x="694245" y="378787"/>
                  </a:lnTo>
                  <a:lnTo>
                    <a:pt x="696324" y="387204"/>
                  </a:lnTo>
                  <a:lnTo>
                    <a:pt x="698394" y="395622"/>
                  </a:lnTo>
                  <a:lnTo>
                    <a:pt x="700444" y="404039"/>
                  </a:lnTo>
                  <a:lnTo>
                    <a:pt x="702487" y="412457"/>
                  </a:lnTo>
                  <a:lnTo>
                    <a:pt x="704511" y="420874"/>
                  </a:lnTo>
                  <a:lnTo>
                    <a:pt x="706524" y="429291"/>
                  </a:lnTo>
                  <a:lnTo>
                    <a:pt x="708524" y="437709"/>
                  </a:lnTo>
                  <a:lnTo>
                    <a:pt x="710504" y="446126"/>
                  </a:lnTo>
                  <a:lnTo>
                    <a:pt x="712478" y="454544"/>
                  </a:lnTo>
                  <a:lnTo>
                    <a:pt x="714427" y="462961"/>
                  </a:lnTo>
                  <a:lnTo>
                    <a:pt x="716368" y="471379"/>
                  </a:lnTo>
                  <a:lnTo>
                    <a:pt x="718292" y="479796"/>
                  </a:lnTo>
                  <a:lnTo>
                    <a:pt x="720199" y="488214"/>
                  </a:lnTo>
                  <a:lnTo>
                    <a:pt x="722096" y="496631"/>
                  </a:lnTo>
                  <a:lnTo>
                    <a:pt x="723969" y="505049"/>
                  </a:lnTo>
                  <a:lnTo>
                    <a:pt x="725834" y="513466"/>
                  </a:lnTo>
                  <a:lnTo>
                    <a:pt x="727678" y="521884"/>
                  </a:lnTo>
                  <a:lnTo>
                    <a:pt x="729509" y="530301"/>
                  </a:lnTo>
                  <a:lnTo>
                    <a:pt x="731326" y="538719"/>
                  </a:lnTo>
                  <a:lnTo>
                    <a:pt x="733122" y="547136"/>
                  </a:lnTo>
                  <a:lnTo>
                    <a:pt x="734910" y="555554"/>
                  </a:lnTo>
                  <a:lnTo>
                    <a:pt x="736672" y="563971"/>
                  </a:lnTo>
                  <a:lnTo>
                    <a:pt x="738426" y="572389"/>
                  </a:lnTo>
                  <a:lnTo>
                    <a:pt x="740161" y="580806"/>
                  </a:lnTo>
                  <a:lnTo>
                    <a:pt x="741879" y="589224"/>
                  </a:lnTo>
                  <a:lnTo>
                    <a:pt x="743587" y="597641"/>
                  </a:lnTo>
                  <a:lnTo>
                    <a:pt x="745271" y="606059"/>
                  </a:lnTo>
                  <a:lnTo>
                    <a:pt x="746946" y="614476"/>
                  </a:lnTo>
                  <a:lnTo>
                    <a:pt x="748600" y="622894"/>
                  </a:lnTo>
                  <a:lnTo>
                    <a:pt x="750241" y="631311"/>
                  </a:lnTo>
                  <a:lnTo>
                    <a:pt x="751868" y="639729"/>
                  </a:lnTo>
                  <a:lnTo>
                    <a:pt x="753475" y="648146"/>
                  </a:lnTo>
                  <a:lnTo>
                    <a:pt x="755074" y="656564"/>
                  </a:lnTo>
                  <a:lnTo>
                    <a:pt x="756647" y="664981"/>
                  </a:lnTo>
                  <a:lnTo>
                    <a:pt x="758212" y="673399"/>
                  </a:lnTo>
                  <a:lnTo>
                    <a:pt x="759758" y="681816"/>
                  </a:lnTo>
                  <a:lnTo>
                    <a:pt x="761289" y="690234"/>
                  </a:lnTo>
                  <a:lnTo>
                    <a:pt x="762809" y="698651"/>
                  </a:lnTo>
                  <a:lnTo>
                    <a:pt x="764306" y="707069"/>
                  </a:lnTo>
                  <a:lnTo>
                    <a:pt x="765795" y="715486"/>
                  </a:lnTo>
                  <a:lnTo>
                    <a:pt x="767262" y="723904"/>
                  </a:lnTo>
                  <a:lnTo>
                    <a:pt x="768718" y="732321"/>
                  </a:lnTo>
                  <a:lnTo>
                    <a:pt x="770159" y="740739"/>
                  </a:lnTo>
                  <a:lnTo>
                    <a:pt x="771581" y="749156"/>
                  </a:lnTo>
                  <a:lnTo>
                    <a:pt x="772995" y="757574"/>
                  </a:lnTo>
                  <a:lnTo>
                    <a:pt x="774384" y="765991"/>
                  </a:lnTo>
                  <a:lnTo>
                    <a:pt x="775765" y="774409"/>
                  </a:lnTo>
                  <a:lnTo>
                    <a:pt x="777128" y="782826"/>
                  </a:lnTo>
                  <a:lnTo>
                    <a:pt x="778475" y="791244"/>
                  </a:lnTo>
                  <a:lnTo>
                    <a:pt x="779812" y="799661"/>
                  </a:lnTo>
                  <a:lnTo>
                    <a:pt x="781125" y="808079"/>
                  </a:lnTo>
                  <a:lnTo>
                    <a:pt x="782431" y="816496"/>
                  </a:lnTo>
                  <a:lnTo>
                    <a:pt x="783716" y="824914"/>
                  </a:lnTo>
                  <a:lnTo>
                    <a:pt x="784988" y="833331"/>
                  </a:lnTo>
                  <a:lnTo>
                    <a:pt x="786247" y="841749"/>
                  </a:lnTo>
                  <a:lnTo>
                    <a:pt x="787485" y="850166"/>
                  </a:lnTo>
                  <a:lnTo>
                    <a:pt x="788716" y="858583"/>
                  </a:lnTo>
                  <a:lnTo>
                    <a:pt x="789922" y="867001"/>
                  </a:lnTo>
                  <a:lnTo>
                    <a:pt x="791119" y="875418"/>
                  </a:lnTo>
                  <a:lnTo>
                    <a:pt x="792297" y="883836"/>
                  </a:lnTo>
                  <a:lnTo>
                    <a:pt x="793460" y="892253"/>
                  </a:lnTo>
                  <a:lnTo>
                    <a:pt x="794612" y="900671"/>
                  </a:lnTo>
                  <a:lnTo>
                    <a:pt x="795740" y="909088"/>
                  </a:lnTo>
                  <a:lnTo>
                    <a:pt x="796860" y="917506"/>
                  </a:lnTo>
                  <a:lnTo>
                    <a:pt x="797958" y="925923"/>
                  </a:lnTo>
                  <a:lnTo>
                    <a:pt x="799044" y="934341"/>
                  </a:lnTo>
                  <a:lnTo>
                    <a:pt x="800114" y="942758"/>
                  </a:lnTo>
                  <a:lnTo>
                    <a:pt x="801165" y="951176"/>
                  </a:lnTo>
                  <a:lnTo>
                    <a:pt x="802207" y="959593"/>
                  </a:lnTo>
                  <a:lnTo>
                    <a:pt x="803223" y="968011"/>
                  </a:lnTo>
                  <a:lnTo>
                    <a:pt x="804230" y="976428"/>
                  </a:lnTo>
                  <a:lnTo>
                    <a:pt x="805218" y="984846"/>
                  </a:lnTo>
                  <a:lnTo>
                    <a:pt x="806189" y="993263"/>
                  </a:lnTo>
                  <a:lnTo>
                    <a:pt x="807149" y="1001681"/>
                  </a:lnTo>
                  <a:lnTo>
                    <a:pt x="808085" y="1010098"/>
                  </a:lnTo>
                  <a:lnTo>
                    <a:pt x="809012" y="1018516"/>
                  </a:lnTo>
                  <a:lnTo>
                    <a:pt x="809916" y="1026933"/>
                  </a:lnTo>
                  <a:lnTo>
                    <a:pt x="810808" y="1035351"/>
                  </a:lnTo>
                  <a:lnTo>
                    <a:pt x="811684" y="1043768"/>
                  </a:lnTo>
                  <a:lnTo>
                    <a:pt x="812539" y="1052186"/>
                  </a:lnTo>
                  <a:lnTo>
                    <a:pt x="813387" y="1060603"/>
                  </a:lnTo>
                  <a:lnTo>
                    <a:pt x="814207" y="1069021"/>
                  </a:lnTo>
                  <a:lnTo>
                    <a:pt x="815019" y="1077438"/>
                  </a:lnTo>
                  <a:lnTo>
                    <a:pt x="815811" y="1085856"/>
                  </a:lnTo>
                  <a:lnTo>
                    <a:pt x="816587" y="1094273"/>
                  </a:lnTo>
                  <a:lnTo>
                    <a:pt x="817351" y="1102691"/>
                  </a:lnTo>
                  <a:lnTo>
                    <a:pt x="818092" y="1111108"/>
                  </a:lnTo>
                  <a:lnTo>
                    <a:pt x="818825" y="1119526"/>
                  </a:lnTo>
                  <a:lnTo>
                    <a:pt x="819534" y="1127943"/>
                  </a:lnTo>
                  <a:lnTo>
                    <a:pt x="820232" y="1136361"/>
                  </a:lnTo>
                  <a:lnTo>
                    <a:pt x="820915" y="1144778"/>
                  </a:lnTo>
                  <a:lnTo>
                    <a:pt x="821579" y="1153196"/>
                  </a:lnTo>
                  <a:lnTo>
                    <a:pt x="822236" y="1161613"/>
                  </a:lnTo>
                  <a:lnTo>
                    <a:pt x="822866" y="1170031"/>
                  </a:lnTo>
                  <a:lnTo>
                    <a:pt x="823489" y="1178448"/>
                  </a:lnTo>
                  <a:lnTo>
                    <a:pt x="824094" y="1186866"/>
                  </a:lnTo>
                  <a:lnTo>
                    <a:pt x="824685" y="1195283"/>
                  </a:lnTo>
                  <a:lnTo>
                    <a:pt x="825265" y="1203701"/>
                  </a:lnTo>
                  <a:lnTo>
                    <a:pt x="825824" y="1212118"/>
                  </a:lnTo>
                  <a:lnTo>
                    <a:pt x="826377" y="1220536"/>
                  </a:lnTo>
                  <a:lnTo>
                    <a:pt x="826910" y="1228953"/>
                  </a:lnTo>
                  <a:lnTo>
                    <a:pt x="827433" y="1237371"/>
                  </a:lnTo>
                  <a:lnTo>
                    <a:pt x="827943" y="1245788"/>
                  </a:lnTo>
                  <a:lnTo>
                    <a:pt x="828437" y="1254206"/>
                  </a:lnTo>
                  <a:lnTo>
                    <a:pt x="828926" y="1262623"/>
                  </a:lnTo>
                  <a:lnTo>
                    <a:pt x="829393" y="1271041"/>
                  </a:lnTo>
                  <a:lnTo>
                    <a:pt x="829856" y="1279458"/>
                  </a:lnTo>
                  <a:lnTo>
                    <a:pt x="830303" y="1287875"/>
                  </a:lnTo>
                  <a:lnTo>
                    <a:pt x="830741" y="1296293"/>
                  </a:lnTo>
                  <a:lnTo>
                    <a:pt x="831170" y="1304710"/>
                  </a:lnTo>
                  <a:lnTo>
                    <a:pt x="831584" y="1313128"/>
                  </a:lnTo>
                  <a:lnTo>
                    <a:pt x="831994" y="1321545"/>
                  </a:lnTo>
                  <a:lnTo>
                    <a:pt x="832389" y="1329963"/>
                  </a:lnTo>
                  <a:lnTo>
                    <a:pt x="832778" y="1338380"/>
                  </a:lnTo>
                  <a:lnTo>
                    <a:pt x="833158" y="1346798"/>
                  </a:lnTo>
                  <a:lnTo>
                    <a:pt x="833529" y="1355215"/>
                  </a:lnTo>
                  <a:lnTo>
                    <a:pt x="833895" y="1363633"/>
                  </a:lnTo>
                  <a:lnTo>
                    <a:pt x="834248" y="1372050"/>
                  </a:lnTo>
                  <a:lnTo>
                    <a:pt x="834599" y="1380468"/>
                  </a:lnTo>
                  <a:lnTo>
                    <a:pt x="834941" y="1388885"/>
                  </a:lnTo>
                  <a:lnTo>
                    <a:pt x="835278" y="1397303"/>
                  </a:lnTo>
                  <a:lnTo>
                    <a:pt x="835610" y="1405720"/>
                  </a:lnTo>
                  <a:lnTo>
                    <a:pt x="835935" y="1414138"/>
                  </a:lnTo>
                  <a:lnTo>
                    <a:pt x="836258" y="1422555"/>
                  </a:lnTo>
                  <a:lnTo>
                    <a:pt x="836575" y="1430973"/>
                  </a:lnTo>
                  <a:lnTo>
                    <a:pt x="836889" y="1439390"/>
                  </a:lnTo>
                  <a:lnTo>
                    <a:pt x="837199" y="1447808"/>
                  </a:lnTo>
                  <a:lnTo>
                    <a:pt x="837507" y="1456225"/>
                  </a:lnTo>
                  <a:lnTo>
                    <a:pt x="837813" y="1464643"/>
                  </a:lnTo>
                  <a:lnTo>
                    <a:pt x="838116" y="1473060"/>
                  </a:lnTo>
                  <a:lnTo>
                    <a:pt x="838418" y="1481478"/>
                  </a:lnTo>
                  <a:lnTo>
                    <a:pt x="838720" y="1489895"/>
                  </a:lnTo>
                  <a:lnTo>
                    <a:pt x="839021" y="1498313"/>
                  </a:lnTo>
                  <a:lnTo>
                    <a:pt x="839322" y="1506730"/>
                  </a:lnTo>
                  <a:lnTo>
                    <a:pt x="839623" y="1515148"/>
                  </a:lnTo>
                  <a:lnTo>
                    <a:pt x="839926" y="1523565"/>
                  </a:lnTo>
                  <a:lnTo>
                    <a:pt x="840230" y="1531983"/>
                  </a:lnTo>
                  <a:lnTo>
                    <a:pt x="840535" y="1540400"/>
                  </a:lnTo>
                  <a:lnTo>
                    <a:pt x="840843" y="1548818"/>
                  </a:lnTo>
                  <a:lnTo>
                    <a:pt x="841154" y="1557235"/>
                  </a:lnTo>
                  <a:lnTo>
                    <a:pt x="841467" y="1565653"/>
                  </a:lnTo>
                  <a:lnTo>
                    <a:pt x="841785" y="1574070"/>
                  </a:lnTo>
                  <a:lnTo>
                    <a:pt x="842106" y="1582488"/>
                  </a:lnTo>
                  <a:lnTo>
                    <a:pt x="842432" y="1590905"/>
                  </a:lnTo>
                  <a:lnTo>
                    <a:pt x="842762" y="1599323"/>
                  </a:lnTo>
                  <a:lnTo>
                    <a:pt x="843097" y="1607740"/>
                  </a:lnTo>
                  <a:lnTo>
                    <a:pt x="843439" y="1616158"/>
                  </a:lnTo>
                  <a:lnTo>
                    <a:pt x="843784" y="1624575"/>
                  </a:lnTo>
                  <a:lnTo>
                    <a:pt x="844139" y="1632993"/>
                  </a:lnTo>
                  <a:lnTo>
                    <a:pt x="844498" y="1641410"/>
                  </a:lnTo>
                  <a:lnTo>
                    <a:pt x="844865" y="1649828"/>
                  </a:lnTo>
                  <a:lnTo>
                    <a:pt x="845240" y="1658245"/>
                  </a:lnTo>
                  <a:lnTo>
                    <a:pt x="845619" y="1666663"/>
                  </a:lnTo>
                  <a:lnTo>
                    <a:pt x="846012" y="1675080"/>
                  </a:lnTo>
                  <a:lnTo>
                    <a:pt x="846409" y="1683498"/>
                  </a:lnTo>
                  <a:lnTo>
                    <a:pt x="846817" y="1691915"/>
                  </a:lnTo>
                  <a:lnTo>
                    <a:pt x="847233" y="1700333"/>
                  </a:lnTo>
                  <a:lnTo>
                    <a:pt x="847656" y="1708750"/>
                  </a:lnTo>
                  <a:lnTo>
                    <a:pt x="848094" y="1717167"/>
                  </a:lnTo>
                  <a:lnTo>
                    <a:pt x="848536" y="1725585"/>
                  </a:lnTo>
                  <a:lnTo>
                    <a:pt x="848993" y="1734002"/>
                  </a:lnTo>
                  <a:lnTo>
                    <a:pt x="849458" y="1742420"/>
                  </a:lnTo>
                  <a:lnTo>
                    <a:pt x="849934" y="1750837"/>
                  </a:lnTo>
                  <a:lnTo>
                    <a:pt x="850423" y="1759255"/>
                  </a:lnTo>
                  <a:lnTo>
                    <a:pt x="850918" y="1767672"/>
                  </a:lnTo>
                  <a:lnTo>
                    <a:pt x="851433" y="1776090"/>
                  </a:lnTo>
                  <a:lnTo>
                    <a:pt x="851953" y="1784507"/>
                  </a:lnTo>
                  <a:lnTo>
                    <a:pt x="852489" y="1792925"/>
                  </a:lnTo>
                  <a:lnTo>
                    <a:pt x="853036" y="1801342"/>
                  </a:lnTo>
                  <a:lnTo>
                    <a:pt x="853594" y="1809760"/>
                  </a:lnTo>
                  <a:lnTo>
                    <a:pt x="854169" y="1818177"/>
                  </a:lnTo>
                  <a:lnTo>
                    <a:pt x="854751" y="1826595"/>
                  </a:lnTo>
                  <a:lnTo>
                    <a:pt x="855354" y="1835012"/>
                  </a:lnTo>
                  <a:lnTo>
                    <a:pt x="855966" y="1843430"/>
                  </a:lnTo>
                  <a:lnTo>
                    <a:pt x="856592" y="1851847"/>
                  </a:lnTo>
                  <a:lnTo>
                    <a:pt x="857235" y="1860265"/>
                  </a:lnTo>
                  <a:lnTo>
                    <a:pt x="857886" y="1868682"/>
                  </a:lnTo>
                  <a:lnTo>
                    <a:pt x="858560" y="1877100"/>
                  </a:lnTo>
                  <a:lnTo>
                    <a:pt x="859242" y="1885517"/>
                  </a:lnTo>
                  <a:lnTo>
                    <a:pt x="859944" y="1893935"/>
                  </a:lnTo>
                  <a:lnTo>
                    <a:pt x="860659" y="1902352"/>
                  </a:lnTo>
                  <a:lnTo>
                    <a:pt x="861387" y="1910770"/>
                  </a:lnTo>
                  <a:lnTo>
                    <a:pt x="862137" y="1919187"/>
                  </a:lnTo>
                  <a:lnTo>
                    <a:pt x="862895" y="1927605"/>
                  </a:lnTo>
                  <a:lnTo>
                    <a:pt x="863678" y="1936022"/>
                  </a:lnTo>
                  <a:lnTo>
                    <a:pt x="864471" y="1944440"/>
                  </a:lnTo>
                  <a:lnTo>
                    <a:pt x="865282" y="1952857"/>
                  </a:lnTo>
                  <a:lnTo>
                    <a:pt x="866113" y="1961275"/>
                  </a:lnTo>
                  <a:lnTo>
                    <a:pt x="866953" y="1969692"/>
                  </a:lnTo>
                  <a:lnTo>
                    <a:pt x="867820" y="1978110"/>
                  </a:lnTo>
                  <a:lnTo>
                    <a:pt x="868697" y="1986527"/>
                  </a:lnTo>
                  <a:lnTo>
                    <a:pt x="869596" y="1994945"/>
                  </a:lnTo>
                  <a:lnTo>
                    <a:pt x="870511" y="2003362"/>
                  </a:lnTo>
                  <a:lnTo>
                    <a:pt x="871441" y="2011780"/>
                  </a:lnTo>
                  <a:lnTo>
                    <a:pt x="872395" y="2020197"/>
                  </a:lnTo>
                  <a:lnTo>
                    <a:pt x="873358" y="2028615"/>
                  </a:lnTo>
                  <a:lnTo>
                    <a:pt x="874350" y="2037032"/>
                  </a:lnTo>
                  <a:lnTo>
                    <a:pt x="875354" y="2045450"/>
                  </a:lnTo>
                  <a:lnTo>
                    <a:pt x="876377" y="2053867"/>
                  </a:lnTo>
                  <a:lnTo>
                    <a:pt x="877422" y="2062285"/>
                  </a:lnTo>
                  <a:lnTo>
                    <a:pt x="878477" y="2070702"/>
                  </a:lnTo>
                  <a:lnTo>
                    <a:pt x="879563" y="2079120"/>
                  </a:lnTo>
                  <a:lnTo>
                    <a:pt x="880657" y="2087537"/>
                  </a:lnTo>
                  <a:lnTo>
                    <a:pt x="881777" y="2095955"/>
                  </a:lnTo>
                  <a:lnTo>
                    <a:pt x="882913" y="2104372"/>
                  </a:lnTo>
                  <a:lnTo>
                    <a:pt x="884066" y="2112790"/>
                  </a:lnTo>
                  <a:lnTo>
                    <a:pt x="885243" y="2121207"/>
                  </a:lnTo>
                  <a:lnTo>
                    <a:pt x="886430" y="2129625"/>
                  </a:lnTo>
                  <a:lnTo>
                    <a:pt x="887647" y="2138042"/>
                  </a:lnTo>
                  <a:lnTo>
                    <a:pt x="888875" y="2146459"/>
                  </a:lnTo>
                  <a:lnTo>
                    <a:pt x="890124" y="2154877"/>
                  </a:lnTo>
                  <a:lnTo>
                    <a:pt x="891393" y="2163294"/>
                  </a:lnTo>
                  <a:lnTo>
                    <a:pt x="892673" y="2171712"/>
                  </a:lnTo>
                  <a:lnTo>
                    <a:pt x="893983" y="2180129"/>
                  </a:lnTo>
                  <a:lnTo>
                    <a:pt x="895301" y="2188547"/>
                  </a:lnTo>
                  <a:lnTo>
                    <a:pt x="896644" y="2196964"/>
                  </a:lnTo>
                  <a:lnTo>
                    <a:pt x="898001" y="2205382"/>
                  </a:lnTo>
                  <a:lnTo>
                    <a:pt x="899373" y="2213799"/>
                  </a:lnTo>
                  <a:lnTo>
                    <a:pt x="900769" y="2222217"/>
                  </a:lnTo>
                  <a:lnTo>
                    <a:pt x="902172" y="2230634"/>
                  </a:lnTo>
                  <a:lnTo>
                    <a:pt x="903602" y="2239052"/>
                  </a:lnTo>
                  <a:lnTo>
                    <a:pt x="905042" y="2247469"/>
                  </a:lnTo>
                  <a:lnTo>
                    <a:pt x="906499" y="2255887"/>
                  </a:lnTo>
                  <a:lnTo>
                    <a:pt x="907973" y="2264304"/>
                  </a:lnTo>
                  <a:lnTo>
                    <a:pt x="909457" y="2272722"/>
                  </a:lnTo>
                  <a:lnTo>
                    <a:pt x="910963" y="2281139"/>
                  </a:lnTo>
                  <a:lnTo>
                    <a:pt x="912476" y="2289557"/>
                  </a:lnTo>
                  <a:lnTo>
                    <a:pt x="914008" y="2297974"/>
                  </a:lnTo>
                  <a:lnTo>
                    <a:pt x="915550" y="2306392"/>
                  </a:lnTo>
                  <a:lnTo>
                    <a:pt x="917103" y="2314809"/>
                  </a:lnTo>
                  <a:lnTo>
                    <a:pt x="918671" y="2323227"/>
                  </a:lnTo>
                  <a:lnTo>
                    <a:pt x="920245" y="2331644"/>
                  </a:lnTo>
                  <a:lnTo>
                    <a:pt x="921837" y="2340062"/>
                  </a:lnTo>
                  <a:lnTo>
                    <a:pt x="923433" y="2348479"/>
                  </a:lnTo>
                  <a:lnTo>
                    <a:pt x="925040" y="2356897"/>
                  </a:lnTo>
                  <a:lnTo>
                    <a:pt x="926656" y="2365314"/>
                  </a:lnTo>
                  <a:lnTo>
                    <a:pt x="928277" y="2373732"/>
                  </a:lnTo>
                  <a:lnTo>
                    <a:pt x="929909" y="2382149"/>
                  </a:lnTo>
                  <a:lnTo>
                    <a:pt x="931544" y="2390567"/>
                  </a:lnTo>
                  <a:lnTo>
                    <a:pt x="933186" y="2398984"/>
                  </a:lnTo>
                  <a:lnTo>
                    <a:pt x="934831" y="2407402"/>
                  </a:lnTo>
                  <a:lnTo>
                    <a:pt x="936480" y="2415819"/>
                  </a:lnTo>
                  <a:lnTo>
                    <a:pt x="938132" y="2424237"/>
                  </a:lnTo>
                  <a:lnTo>
                    <a:pt x="939785" y="2432654"/>
                  </a:lnTo>
                  <a:lnTo>
                    <a:pt x="941439" y="2441072"/>
                  </a:lnTo>
                  <a:lnTo>
                    <a:pt x="943093" y="2449489"/>
                  </a:lnTo>
                  <a:lnTo>
                    <a:pt x="944746" y="2457907"/>
                  </a:lnTo>
                  <a:lnTo>
                    <a:pt x="946397" y="2466324"/>
                  </a:lnTo>
                  <a:lnTo>
                    <a:pt x="948046" y="2474742"/>
                  </a:lnTo>
                  <a:lnTo>
                    <a:pt x="949689" y="2483159"/>
                  </a:lnTo>
                  <a:lnTo>
                    <a:pt x="951329" y="2491577"/>
                  </a:lnTo>
                  <a:lnTo>
                    <a:pt x="952961" y="2499994"/>
                  </a:lnTo>
                  <a:lnTo>
                    <a:pt x="954587" y="2508412"/>
                  </a:lnTo>
                  <a:lnTo>
                    <a:pt x="956206" y="2516829"/>
                  </a:lnTo>
                  <a:lnTo>
                    <a:pt x="957813" y="2525247"/>
                  </a:lnTo>
                  <a:lnTo>
                    <a:pt x="959416" y="2533664"/>
                  </a:lnTo>
                  <a:lnTo>
                    <a:pt x="961000" y="2542082"/>
                  </a:lnTo>
                  <a:lnTo>
                    <a:pt x="962577" y="2550499"/>
                  </a:lnTo>
                  <a:lnTo>
                    <a:pt x="964139" y="2558917"/>
                  </a:lnTo>
                  <a:lnTo>
                    <a:pt x="965686" y="2567334"/>
                  </a:lnTo>
                  <a:lnTo>
                    <a:pt x="967223" y="2575751"/>
                  </a:lnTo>
                  <a:lnTo>
                    <a:pt x="968735" y="2584169"/>
                  </a:lnTo>
                  <a:lnTo>
                    <a:pt x="970238" y="2592586"/>
                  </a:lnTo>
                  <a:lnTo>
                    <a:pt x="971716" y="2601004"/>
                  </a:lnTo>
                  <a:lnTo>
                    <a:pt x="973178" y="2609421"/>
                  </a:lnTo>
                  <a:lnTo>
                    <a:pt x="974621" y="2617839"/>
                  </a:lnTo>
                  <a:lnTo>
                    <a:pt x="976037" y="2626256"/>
                  </a:lnTo>
                  <a:lnTo>
                    <a:pt x="977442" y="2634674"/>
                  </a:lnTo>
                  <a:lnTo>
                    <a:pt x="978809" y="2643091"/>
                  </a:lnTo>
                  <a:lnTo>
                    <a:pt x="980162" y="2651509"/>
                  </a:lnTo>
                  <a:lnTo>
                    <a:pt x="981486" y="2659926"/>
                  </a:lnTo>
                  <a:lnTo>
                    <a:pt x="982783" y="2668344"/>
                  </a:lnTo>
                  <a:lnTo>
                    <a:pt x="984061" y="2676761"/>
                  </a:lnTo>
                  <a:lnTo>
                    <a:pt x="985297" y="2685179"/>
                  </a:lnTo>
                  <a:lnTo>
                    <a:pt x="986519" y="2693596"/>
                  </a:lnTo>
                  <a:lnTo>
                    <a:pt x="987698" y="2702014"/>
                  </a:lnTo>
                  <a:lnTo>
                    <a:pt x="988854" y="2710431"/>
                  </a:lnTo>
                  <a:lnTo>
                    <a:pt x="989981" y="2718849"/>
                  </a:lnTo>
                  <a:lnTo>
                    <a:pt x="991066" y="2727266"/>
                  </a:lnTo>
                  <a:lnTo>
                    <a:pt x="992136" y="2735684"/>
                  </a:lnTo>
                  <a:lnTo>
                    <a:pt x="993149" y="2744101"/>
                  </a:lnTo>
                  <a:lnTo>
                    <a:pt x="994144" y="2752519"/>
                  </a:lnTo>
                  <a:lnTo>
                    <a:pt x="995097" y="2760936"/>
                  </a:lnTo>
                  <a:lnTo>
                    <a:pt x="996014" y="2769354"/>
                  </a:lnTo>
                  <a:lnTo>
                    <a:pt x="996905" y="2777771"/>
                  </a:lnTo>
                  <a:lnTo>
                    <a:pt x="997740" y="2786189"/>
                  </a:lnTo>
                  <a:lnTo>
                    <a:pt x="998557" y="2794606"/>
                  </a:lnTo>
                  <a:lnTo>
                    <a:pt x="999318" y="2803024"/>
                  </a:lnTo>
                  <a:lnTo>
                    <a:pt x="1000050" y="2811441"/>
                  </a:lnTo>
                  <a:lnTo>
                    <a:pt x="1000744" y="2819859"/>
                  </a:lnTo>
                  <a:lnTo>
                    <a:pt x="1001387" y="2828276"/>
                  </a:lnTo>
                  <a:lnTo>
                    <a:pt x="1002011" y="2836694"/>
                  </a:lnTo>
                  <a:lnTo>
                    <a:pt x="1002565" y="2845111"/>
                  </a:lnTo>
                  <a:lnTo>
                    <a:pt x="1003098" y="2853529"/>
                  </a:lnTo>
                  <a:lnTo>
                    <a:pt x="1003580" y="2861946"/>
                  </a:lnTo>
                  <a:lnTo>
                    <a:pt x="1004019" y="2870364"/>
                  </a:lnTo>
                  <a:lnTo>
                    <a:pt x="1004428" y="2878781"/>
                  </a:lnTo>
                  <a:lnTo>
                    <a:pt x="1004771" y="2887199"/>
                  </a:lnTo>
                  <a:lnTo>
                    <a:pt x="1005093" y="2895616"/>
                  </a:lnTo>
                  <a:lnTo>
                    <a:pt x="1005352" y="2904034"/>
                  </a:lnTo>
                  <a:lnTo>
                    <a:pt x="1005576" y="2912451"/>
                  </a:lnTo>
                  <a:lnTo>
                    <a:pt x="1005758" y="2920869"/>
                  </a:lnTo>
                  <a:lnTo>
                    <a:pt x="1005882" y="2929286"/>
                  </a:lnTo>
                  <a:lnTo>
                    <a:pt x="1005985" y="2937704"/>
                  </a:lnTo>
                  <a:lnTo>
                    <a:pt x="1006010" y="2946121"/>
                  </a:lnTo>
                  <a:lnTo>
                    <a:pt x="1006012" y="2954539"/>
                  </a:lnTo>
                  <a:lnTo>
                    <a:pt x="1005958" y="2962956"/>
                  </a:lnTo>
                  <a:lnTo>
                    <a:pt x="1005857" y="2971374"/>
                  </a:lnTo>
                  <a:lnTo>
                    <a:pt x="1005722" y="2979791"/>
                  </a:lnTo>
                  <a:lnTo>
                    <a:pt x="1005517" y="2988209"/>
                  </a:lnTo>
                  <a:lnTo>
                    <a:pt x="1005290" y="2996626"/>
                  </a:lnTo>
                  <a:lnTo>
                    <a:pt x="1004993" y="3005043"/>
                  </a:lnTo>
                  <a:lnTo>
                    <a:pt x="1004660" y="3013461"/>
                  </a:lnTo>
                  <a:lnTo>
                    <a:pt x="1004281" y="3021878"/>
                  </a:lnTo>
                  <a:lnTo>
                    <a:pt x="1003843" y="3030296"/>
                  </a:lnTo>
                  <a:lnTo>
                    <a:pt x="1003381" y="3038713"/>
                  </a:lnTo>
                  <a:lnTo>
                    <a:pt x="1002836" y="3047131"/>
                  </a:lnTo>
                  <a:lnTo>
                    <a:pt x="1002268" y="3055548"/>
                  </a:lnTo>
                  <a:lnTo>
                    <a:pt x="1001640" y="3063966"/>
                  </a:lnTo>
                  <a:lnTo>
                    <a:pt x="1000964" y="3072383"/>
                  </a:lnTo>
                  <a:lnTo>
                    <a:pt x="1000252" y="3080801"/>
                  </a:lnTo>
                  <a:lnTo>
                    <a:pt x="999468" y="3089218"/>
                  </a:lnTo>
                  <a:lnTo>
                    <a:pt x="998660" y="3097636"/>
                  </a:lnTo>
                  <a:lnTo>
                    <a:pt x="997779" y="3106053"/>
                  </a:lnTo>
                  <a:lnTo>
                    <a:pt x="996863" y="3114471"/>
                  </a:lnTo>
                  <a:lnTo>
                    <a:pt x="995898" y="3122888"/>
                  </a:lnTo>
                  <a:lnTo>
                    <a:pt x="994872" y="3131306"/>
                  </a:lnTo>
                  <a:lnTo>
                    <a:pt x="993822" y="3139723"/>
                  </a:lnTo>
                  <a:lnTo>
                    <a:pt x="992687" y="3148141"/>
                  </a:lnTo>
                  <a:lnTo>
                    <a:pt x="991527" y="3156558"/>
                  </a:lnTo>
                  <a:lnTo>
                    <a:pt x="990306" y="3164976"/>
                  </a:lnTo>
                  <a:lnTo>
                    <a:pt x="989037" y="3173393"/>
                  </a:lnTo>
                  <a:lnTo>
                    <a:pt x="987731" y="3181811"/>
                  </a:lnTo>
                  <a:lnTo>
                    <a:pt x="986352" y="3190228"/>
                  </a:lnTo>
                  <a:lnTo>
                    <a:pt x="984948" y="3198646"/>
                  </a:lnTo>
                  <a:lnTo>
                    <a:pt x="983470" y="3207063"/>
                  </a:lnTo>
                  <a:lnTo>
                    <a:pt x="981957" y="3215481"/>
                  </a:lnTo>
                  <a:lnTo>
                    <a:pt x="980393" y="3223898"/>
                  </a:lnTo>
                  <a:lnTo>
                    <a:pt x="978769" y="3232316"/>
                  </a:lnTo>
                  <a:lnTo>
                    <a:pt x="977120" y="3240733"/>
                  </a:lnTo>
                  <a:lnTo>
                    <a:pt x="975386" y="3249151"/>
                  </a:lnTo>
                  <a:lnTo>
                    <a:pt x="973628" y="3257568"/>
                  </a:lnTo>
                  <a:lnTo>
                    <a:pt x="971807" y="3265986"/>
                  </a:lnTo>
                  <a:lnTo>
                    <a:pt x="969939" y="3274403"/>
                  </a:lnTo>
                  <a:lnTo>
                    <a:pt x="968033" y="3282821"/>
                  </a:lnTo>
                  <a:lnTo>
                    <a:pt x="966055" y="3291238"/>
                  </a:lnTo>
                  <a:lnTo>
                    <a:pt x="964053" y="3299656"/>
                  </a:lnTo>
                  <a:lnTo>
                    <a:pt x="961977" y="3308073"/>
                  </a:lnTo>
                  <a:lnTo>
                    <a:pt x="959866" y="3316491"/>
                  </a:lnTo>
                  <a:lnTo>
                    <a:pt x="957705" y="3324908"/>
                  </a:lnTo>
                  <a:lnTo>
                    <a:pt x="955486" y="3333326"/>
                  </a:lnTo>
                  <a:lnTo>
                    <a:pt x="953241" y="3341743"/>
                  </a:lnTo>
                  <a:lnTo>
                    <a:pt x="950914" y="3350161"/>
                  </a:lnTo>
                  <a:lnTo>
                    <a:pt x="948563" y="3358578"/>
                  </a:lnTo>
                  <a:lnTo>
                    <a:pt x="946152" y="3366996"/>
                  </a:lnTo>
                  <a:lnTo>
                    <a:pt x="943695" y="3375413"/>
                  </a:lnTo>
                  <a:lnTo>
                    <a:pt x="941201" y="3383831"/>
                  </a:lnTo>
                  <a:lnTo>
                    <a:pt x="938639" y="3392248"/>
                  </a:lnTo>
                  <a:lnTo>
                    <a:pt x="936054" y="3400666"/>
                  </a:lnTo>
                  <a:lnTo>
                    <a:pt x="933398" y="3409083"/>
                  </a:lnTo>
                  <a:lnTo>
                    <a:pt x="930710" y="3417501"/>
                  </a:lnTo>
                  <a:lnTo>
                    <a:pt x="927974" y="3425918"/>
                  </a:lnTo>
                  <a:lnTo>
                    <a:pt x="925184" y="3434335"/>
                  </a:lnTo>
                  <a:lnTo>
                    <a:pt x="922370" y="3442753"/>
                  </a:lnTo>
                  <a:lnTo>
                    <a:pt x="919481" y="3451170"/>
                  </a:lnTo>
                  <a:lnTo>
                    <a:pt x="916570" y="3459588"/>
                  </a:lnTo>
                  <a:lnTo>
                    <a:pt x="913603" y="3468005"/>
                  </a:lnTo>
                  <a:lnTo>
                    <a:pt x="910596" y="3476423"/>
                  </a:lnTo>
                  <a:lnTo>
                    <a:pt x="907555" y="3484840"/>
                  </a:lnTo>
                  <a:lnTo>
                    <a:pt x="904454" y="3493258"/>
                  </a:lnTo>
                  <a:lnTo>
                    <a:pt x="901332" y="3501675"/>
                  </a:lnTo>
                  <a:lnTo>
                    <a:pt x="898148" y="3510093"/>
                  </a:lnTo>
                  <a:lnTo>
                    <a:pt x="894936" y="3518510"/>
                  </a:lnTo>
                  <a:lnTo>
                    <a:pt x="891683" y="3526928"/>
                  </a:lnTo>
                  <a:lnTo>
                    <a:pt x="888384" y="3535345"/>
                  </a:lnTo>
                  <a:lnTo>
                    <a:pt x="885065" y="3543763"/>
                  </a:lnTo>
                  <a:lnTo>
                    <a:pt x="881682" y="3552180"/>
                  </a:lnTo>
                  <a:lnTo>
                    <a:pt x="878283" y="3560598"/>
                  </a:lnTo>
                  <a:lnTo>
                    <a:pt x="874836" y="3569015"/>
                  </a:lnTo>
                  <a:lnTo>
                    <a:pt x="871358" y="3577433"/>
                  </a:lnTo>
                  <a:lnTo>
                    <a:pt x="867852" y="3585850"/>
                  </a:lnTo>
                  <a:lnTo>
                    <a:pt x="864300" y="3594268"/>
                  </a:lnTo>
                  <a:lnTo>
                    <a:pt x="860732" y="3602685"/>
                  </a:lnTo>
                  <a:lnTo>
                    <a:pt x="857115" y="3611103"/>
                  </a:lnTo>
                  <a:lnTo>
                    <a:pt x="853478" y="3619520"/>
                  </a:lnTo>
                  <a:lnTo>
                    <a:pt x="849811" y="3627938"/>
                  </a:lnTo>
                  <a:lnTo>
                    <a:pt x="846111" y="3636355"/>
                  </a:lnTo>
                  <a:lnTo>
                    <a:pt x="842395" y="3644773"/>
                  </a:lnTo>
                  <a:lnTo>
                    <a:pt x="838637" y="3653190"/>
                  </a:lnTo>
                  <a:lnTo>
                    <a:pt x="834866" y="3661608"/>
                  </a:lnTo>
                  <a:lnTo>
                    <a:pt x="831065" y="3670025"/>
                  </a:lnTo>
                  <a:lnTo>
                    <a:pt x="827243" y="3678443"/>
                  </a:lnTo>
                  <a:lnTo>
                    <a:pt x="823403" y="3686860"/>
                  </a:lnTo>
                  <a:lnTo>
                    <a:pt x="819536" y="3695278"/>
                  </a:lnTo>
                  <a:lnTo>
                    <a:pt x="815659" y="3703695"/>
                  </a:lnTo>
                  <a:lnTo>
                    <a:pt x="811755" y="3712113"/>
                  </a:lnTo>
                  <a:lnTo>
                    <a:pt x="807840" y="3720530"/>
                  </a:lnTo>
                  <a:lnTo>
                    <a:pt x="803909" y="3728948"/>
                  </a:lnTo>
                  <a:lnTo>
                    <a:pt x="799963" y="3737365"/>
                  </a:lnTo>
                  <a:lnTo>
                    <a:pt x="796008" y="3745783"/>
                  </a:lnTo>
                  <a:lnTo>
                    <a:pt x="792036" y="3754200"/>
                  </a:lnTo>
                  <a:lnTo>
                    <a:pt x="788060" y="3762618"/>
                  </a:lnTo>
                  <a:lnTo>
                    <a:pt x="784072" y="3771035"/>
                  </a:lnTo>
                  <a:lnTo>
                    <a:pt x="780078" y="3779453"/>
                  </a:lnTo>
                  <a:lnTo>
                    <a:pt x="776079" y="3787870"/>
                  </a:lnTo>
                  <a:lnTo>
                    <a:pt x="772075" y="3796288"/>
                  </a:lnTo>
                  <a:lnTo>
                    <a:pt x="768069" y="3804705"/>
                  </a:lnTo>
                  <a:lnTo>
                    <a:pt x="764061" y="3813123"/>
                  </a:lnTo>
                  <a:lnTo>
                    <a:pt x="760053" y="3821540"/>
                  </a:lnTo>
                  <a:lnTo>
                    <a:pt x="756046" y="3829958"/>
                  </a:lnTo>
                  <a:lnTo>
                    <a:pt x="752043" y="3838375"/>
                  </a:lnTo>
                  <a:lnTo>
                    <a:pt x="748042" y="3846793"/>
                  </a:lnTo>
                  <a:lnTo>
                    <a:pt x="744051" y="3855210"/>
                  </a:lnTo>
                  <a:lnTo>
                    <a:pt x="740063" y="3863627"/>
                  </a:lnTo>
                  <a:lnTo>
                    <a:pt x="736086" y="3872045"/>
                  </a:lnTo>
                  <a:lnTo>
                    <a:pt x="732119" y="3880462"/>
                  </a:lnTo>
                  <a:lnTo>
                    <a:pt x="728160" y="3888880"/>
                  </a:lnTo>
                  <a:lnTo>
                    <a:pt x="724219" y="3897297"/>
                  </a:lnTo>
                  <a:lnTo>
                    <a:pt x="720285" y="3905715"/>
                  </a:lnTo>
                  <a:lnTo>
                    <a:pt x="716375" y="3914132"/>
                  </a:lnTo>
                  <a:lnTo>
                    <a:pt x="712476" y="3922550"/>
                  </a:lnTo>
                  <a:lnTo>
                    <a:pt x="708597" y="3930967"/>
                  </a:lnTo>
                  <a:lnTo>
                    <a:pt x="704739" y="3939385"/>
                  </a:lnTo>
                  <a:lnTo>
                    <a:pt x="700894" y="3947802"/>
                  </a:lnTo>
                  <a:lnTo>
                    <a:pt x="697083" y="3956220"/>
                  </a:lnTo>
                  <a:lnTo>
                    <a:pt x="693285" y="3964637"/>
                  </a:lnTo>
                  <a:lnTo>
                    <a:pt x="689519" y="3973055"/>
                  </a:lnTo>
                  <a:lnTo>
                    <a:pt x="685776" y="3981472"/>
                  </a:lnTo>
                  <a:lnTo>
                    <a:pt x="682055" y="3989890"/>
                  </a:lnTo>
                  <a:lnTo>
                    <a:pt x="678373" y="3998307"/>
                  </a:lnTo>
                  <a:lnTo>
                    <a:pt x="674705" y="4006725"/>
                  </a:lnTo>
                  <a:lnTo>
                    <a:pt x="671084" y="4015142"/>
                  </a:lnTo>
                  <a:lnTo>
                    <a:pt x="667484" y="4023560"/>
                  </a:lnTo>
                  <a:lnTo>
                    <a:pt x="663919" y="4031977"/>
                  </a:lnTo>
                  <a:lnTo>
                    <a:pt x="660391" y="4040395"/>
                  </a:lnTo>
                  <a:lnTo>
                    <a:pt x="656884" y="4048812"/>
                  </a:lnTo>
                  <a:lnTo>
                    <a:pt x="653433" y="4057230"/>
                  </a:lnTo>
                  <a:lnTo>
                    <a:pt x="650001" y="4065647"/>
                  </a:lnTo>
                  <a:lnTo>
                    <a:pt x="646618" y="4074065"/>
                  </a:lnTo>
                  <a:lnTo>
                    <a:pt x="643268" y="4082482"/>
                  </a:lnTo>
                  <a:lnTo>
                    <a:pt x="639952" y="4090900"/>
                  </a:lnTo>
                  <a:lnTo>
                    <a:pt x="636689" y="4099317"/>
                  </a:lnTo>
                  <a:lnTo>
                    <a:pt x="633445" y="4107735"/>
                  </a:lnTo>
                  <a:lnTo>
                    <a:pt x="630267" y="4116152"/>
                  </a:lnTo>
                  <a:lnTo>
                    <a:pt x="627115" y="4124570"/>
                  </a:lnTo>
                  <a:lnTo>
                    <a:pt x="624009" y="4132987"/>
                  </a:lnTo>
                  <a:lnTo>
                    <a:pt x="620951" y="4141405"/>
                  </a:lnTo>
                  <a:lnTo>
                    <a:pt x="617920" y="4149822"/>
                  </a:lnTo>
                  <a:lnTo>
                    <a:pt x="614958" y="4158240"/>
                  </a:lnTo>
                  <a:lnTo>
                    <a:pt x="612018" y="4166657"/>
                  </a:lnTo>
                  <a:lnTo>
                    <a:pt x="609139" y="4175075"/>
                  </a:lnTo>
                  <a:lnTo>
                    <a:pt x="606299" y="4183492"/>
                  </a:lnTo>
                  <a:lnTo>
                    <a:pt x="603498" y="4191910"/>
                  </a:lnTo>
                  <a:lnTo>
                    <a:pt x="600759" y="4200327"/>
                  </a:lnTo>
                  <a:lnTo>
                    <a:pt x="598042" y="4208745"/>
                  </a:lnTo>
                  <a:lnTo>
                    <a:pt x="595400" y="4217162"/>
                  </a:lnTo>
                  <a:lnTo>
                    <a:pt x="592786" y="4225580"/>
                  </a:lnTo>
                  <a:lnTo>
                    <a:pt x="590224" y="4233997"/>
                  </a:lnTo>
                  <a:lnTo>
                    <a:pt x="587713" y="4242415"/>
                  </a:lnTo>
                  <a:lnTo>
                    <a:pt x="585233" y="4250832"/>
                  </a:lnTo>
                  <a:lnTo>
                    <a:pt x="582825" y="4259250"/>
                  </a:lnTo>
                  <a:lnTo>
                    <a:pt x="580441" y="4267667"/>
                  </a:lnTo>
                  <a:lnTo>
                    <a:pt x="578122" y="4276085"/>
                  </a:lnTo>
                  <a:lnTo>
                    <a:pt x="575842" y="4284502"/>
                  </a:lnTo>
                  <a:lnTo>
                    <a:pt x="573604" y="4292919"/>
                  </a:lnTo>
                  <a:lnTo>
                    <a:pt x="571427" y="4301337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730376" y="1565157"/>
              <a:ext cx="185820" cy="0"/>
            </a:xfrm>
            <a:custGeom>
              <a:avLst/>
              <a:pathLst>
                <a:path w="185820" h="0">
                  <a:moveTo>
                    <a:pt x="0" y="0"/>
                  </a:moveTo>
                  <a:lnTo>
                    <a:pt x="18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202489" y="3469393"/>
              <a:ext cx="1006012" cy="107679"/>
            </a:xfrm>
            <a:custGeom>
              <a:avLst/>
              <a:pathLst>
                <a:path w="1006012" h="107679">
                  <a:moveTo>
                    <a:pt x="0" y="0"/>
                  </a:moveTo>
                  <a:lnTo>
                    <a:pt x="0" y="107679"/>
                  </a:lnTo>
                  <a:lnTo>
                    <a:pt x="1006012" y="107679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20280" y="3856452"/>
              <a:ext cx="1006012" cy="127161"/>
            </a:xfrm>
            <a:custGeom>
              <a:avLst/>
              <a:pathLst>
                <a:path w="1006012" h="127161">
                  <a:moveTo>
                    <a:pt x="0" y="0"/>
                  </a:moveTo>
                  <a:lnTo>
                    <a:pt x="0" y="127161"/>
                  </a:lnTo>
                  <a:lnTo>
                    <a:pt x="1006012" y="127161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2489" y="3523233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20280" y="3920032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3550" y="1333456"/>
              <a:ext cx="2459141" cy="47812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731219" y="1551552"/>
              <a:ext cx="1006012" cy="3931820"/>
            </a:xfrm>
            <a:custGeom>
              <a:avLst/>
              <a:pathLst>
                <a:path w="1006012" h="3931820">
                  <a:moveTo>
                    <a:pt x="451995" y="3931820"/>
                  </a:moveTo>
                  <a:lnTo>
                    <a:pt x="450246" y="3924125"/>
                  </a:lnTo>
                  <a:lnTo>
                    <a:pt x="448429" y="3916431"/>
                  </a:lnTo>
                  <a:lnTo>
                    <a:pt x="446587" y="3908737"/>
                  </a:lnTo>
                  <a:lnTo>
                    <a:pt x="444694" y="3901042"/>
                  </a:lnTo>
                  <a:lnTo>
                    <a:pt x="442754" y="3893348"/>
                  </a:lnTo>
                  <a:lnTo>
                    <a:pt x="440788" y="3885653"/>
                  </a:lnTo>
                  <a:lnTo>
                    <a:pt x="438749" y="3877959"/>
                  </a:lnTo>
                  <a:lnTo>
                    <a:pt x="436682" y="3870265"/>
                  </a:lnTo>
                  <a:lnTo>
                    <a:pt x="434568" y="3862570"/>
                  </a:lnTo>
                  <a:lnTo>
                    <a:pt x="432400" y="3854876"/>
                  </a:lnTo>
                  <a:lnTo>
                    <a:pt x="430206" y="3847182"/>
                  </a:lnTo>
                  <a:lnTo>
                    <a:pt x="427940" y="3839487"/>
                  </a:lnTo>
                  <a:lnTo>
                    <a:pt x="425643" y="3831793"/>
                  </a:lnTo>
                  <a:lnTo>
                    <a:pt x="423301" y="3824098"/>
                  </a:lnTo>
                  <a:lnTo>
                    <a:pt x="420901" y="3816404"/>
                  </a:lnTo>
                  <a:lnTo>
                    <a:pt x="418473" y="3808710"/>
                  </a:lnTo>
                  <a:lnTo>
                    <a:pt x="415979" y="3801015"/>
                  </a:lnTo>
                  <a:lnTo>
                    <a:pt x="413448" y="3793321"/>
                  </a:lnTo>
                  <a:lnTo>
                    <a:pt x="410876" y="3785627"/>
                  </a:lnTo>
                  <a:lnTo>
                    <a:pt x="408242" y="3777932"/>
                  </a:lnTo>
                  <a:lnTo>
                    <a:pt x="405581" y="3770238"/>
                  </a:lnTo>
                  <a:lnTo>
                    <a:pt x="402857" y="3762544"/>
                  </a:lnTo>
                  <a:lnTo>
                    <a:pt x="400093" y="3754849"/>
                  </a:lnTo>
                  <a:lnTo>
                    <a:pt x="397294" y="3747155"/>
                  </a:lnTo>
                  <a:lnTo>
                    <a:pt x="394428" y="3739460"/>
                  </a:lnTo>
                  <a:lnTo>
                    <a:pt x="391536" y="3731766"/>
                  </a:lnTo>
                  <a:lnTo>
                    <a:pt x="388588" y="3724072"/>
                  </a:lnTo>
                  <a:lnTo>
                    <a:pt x="385596" y="3716377"/>
                  </a:lnTo>
                  <a:lnTo>
                    <a:pt x="382574" y="3708683"/>
                  </a:lnTo>
                  <a:lnTo>
                    <a:pt x="379485" y="3700989"/>
                  </a:lnTo>
                  <a:lnTo>
                    <a:pt x="376370" y="3693294"/>
                  </a:lnTo>
                  <a:lnTo>
                    <a:pt x="373205" y="3685600"/>
                  </a:lnTo>
                  <a:lnTo>
                    <a:pt x="369995" y="3677906"/>
                  </a:lnTo>
                  <a:lnTo>
                    <a:pt x="366760" y="3670211"/>
                  </a:lnTo>
                  <a:lnTo>
                    <a:pt x="363458" y="3662517"/>
                  </a:lnTo>
                  <a:lnTo>
                    <a:pt x="360132" y="3654822"/>
                  </a:lnTo>
                  <a:lnTo>
                    <a:pt x="356764" y="3647128"/>
                  </a:lnTo>
                  <a:lnTo>
                    <a:pt x="353350" y="3639434"/>
                  </a:lnTo>
                  <a:lnTo>
                    <a:pt x="349914" y="3631739"/>
                  </a:lnTo>
                  <a:lnTo>
                    <a:pt x="346419" y="3624045"/>
                  </a:lnTo>
                  <a:lnTo>
                    <a:pt x="342900" y="3616351"/>
                  </a:lnTo>
                  <a:lnTo>
                    <a:pt x="339345" y="3608656"/>
                  </a:lnTo>
                  <a:lnTo>
                    <a:pt x="335746" y="3600962"/>
                  </a:lnTo>
                  <a:lnTo>
                    <a:pt x="332128" y="3593268"/>
                  </a:lnTo>
                  <a:lnTo>
                    <a:pt x="328461" y="3585573"/>
                  </a:lnTo>
                  <a:lnTo>
                    <a:pt x="324769" y="3577879"/>
                  </a:lnTo>
                  <a:lnTo>
                    <a:pt x="321050" y="3570184"/>
                  </a:lnTo>
                  <a:lnTo>
                    <a:pt x="317290" y="3562490"/>
                  </a:lnTo>
                  <a:lnTo>
                    <a:pt x="313513" y="3554796"/>
                  </a:lnTo>
                  <a:lnTo>
                    <a:pt x="309699" y="3547101"/>
                  </a:lnTo>
                  <a:lnTo>
                    <a:pt x="305861" y="3539407"/>
                  </a:lnTo>
                  <a:lnTo>
                    <a:pt x="302003" y="3531713"/>
                  </a:lnTo>
                  <a:lnTo>
                    <a:pt x="298110" y="3524018"/>
                  </a:lnTo>
                  <a:lnTo>
                    <a:pt x="294204" y="3516324"/>
                  </a:lnTo>
                  <a:lnTo>
                    <a:pt x="290270" y="3508630"/>
                  </a:lnTo>
                  <a:lnTo>
                    <a:pt x="286316" y="3500935"/>
                  </a:lnTo>
                  <a:lnTo>
                    <a:pt x="282350" y="3493241"/>
                  </a:lnTo>
                  <a:lnTo>
                    <a:pt x="278355" y="3485546"/>
                  </a:lnTo>
                  <a:lnTo>
                    <a:pt x="274352" y="3477852"/>
                  </a:lnTo>
                  <a:lnTo>
                    <a:pt x="270330" y="3470158"/>
                  </a:lnTo>
                  <a:lnTo>
                    <a:pt x="266295" y="3462463"/>
                  </a:lnTo>
                  <a:lnTo>
                    <a:pt x="262251" y="3454769"/>
                  </a:lnTo>
                  <a:lnTo>
                    <a:pt x="258191" y="3447075"/>
                  </a:lnTo>
                  <a:lnTo>
                    <a:pt x="254125" y="3439380"/>
                  </a:lnTo>
                  <a:lnTo>
                    <a:pt x="250051" y="3431686"/>
                  </a:lnTo>
                  <a:lnTo>
                    <a:pt x="245970" y="3423992"/>
                  </a:lnTo>
                  <a:lnTo>
                    <a:pt x="241885" y="3416297"/>
                  </a:lnTo>
                  <a:lnTo>
                    <a:pt x="237796" y="3408603"/>
                  </a:lnTo>
                  <a:lnTo>
                    <a:pt x="233706" y="3400908"/>
                  </a:lnTo>
                  <a:lnTo>
                    <a:pt x="229615" y="3393214"/>
                  </a:lnTo>
                  <a:lnTo>
                    <a:pt x="225526" y="3385520"/>
                  </a:lnTo>
                  <a:lnTo>
                    <a:pt x="221439" y="3377825"/>
                  </a:lnTo>
                  <a:lnTo>
                    <a:pt x="217358" y="3370131"/>
                  </a:lnTo>
                  <a:lnTo>
                    <a:pt x="213283" y="3362437"/>
                  </a:lnTo>
                  <a:lnTo>
                    <a:pt x="209213" y="3354742"/>
                  </a:lnTo>
                  <a:lnTo>
                    <a:pt x="205156" y="3347048"/>
                  </a:lnTo>
                  <a:lnTo>
                    <a:pt x="201105" y="3339354"/>
                  </a:lnTo>
                  <a:lnTo>
                    <a:pt x="197070" y="3331659"/>
                  </a:lnTo>
                  <a:lnTo>
                    <a:pt x="193048" y="3323965"/>
                  </a:lnTo>
                  <a:lnTo>
                    <a:pt x="189037" y="3316270"/>
                  </a:lnTo>
                  <a:lnTo>
                    <a:pt x="185051" y="3308576"/>
                  </a:lnTo>
                  <a:lnTo>
                    <a:pt x="181076" y="3300882"/>
                  </a:lnTo>
                  <a:lnTo>
                    <a:pt x="177124" y="3293187"/>
                  </a:lnTo>
                  <a:lnTo>
                    <a:pt x="173194" y="3285493"/>
                  </a:lnTo>
                  <a:lnTo>
                    <a:pt x="169278" y="3277799"/>
                  </a:lnTo>
                  <a:lnTo>
                    <a:pt x="165400" y="3270104"/>
                  </a:lnTo>
                  <a:lnTo>
                    <a:pt x="161537" y="3262410"/>
                  </a:lnTo>
                  <a:lnTo>
                    <a:pt x="157705" y="3254716"/>
                  </a:lnTo>
                  <a:lnTo>
                    <a:pt x="153903" y="3247021"/>
                  </a:lnTo>
                  <a:lnTo>
                    <a:pt x="150118" y="3239327"/>
                  </a:lnTo>
                  <a:lnTo>
                    <a:pt x="146383" y="3231632"/>
                  </a:lnTo>
                  <a:lnTo>
                    <a:pt x="142668" y="3223938"/>
                  </a:lnTo>
                  <a:lnTo>
                    <a:pt x="138987" y="3216244"/>
                  </a:lnTo>
                  <a:lnTo>
                    <a:pt x="135347" y="3208549"/>
                  </a:lnTo>
                  <a:lnTo>
                    <a:pt x="131728" y="3200855"/>
                  </a:lnTo>
                  <a:lnTo>
                    <a:pt x="128165" y="3193161"/>
                  </a:lnTo>
                  <a:lnTo>
                    <a:pt x="124629" y="3185466"/>
                  </a:lnTo>
                  <a:lnTo>
                    <a:pt x="121130" y="3177772"/>
                  </a:lnTo>
                  <a:lnTo>
                    <a:pt x="117682" y="3170078"/>
                  </a:lnTo>
                  <a:lnTo>
                    <a:pt x="114258" y="3162383"/>
                  </a:lnTo>
                  <a:lnTo>
                    <a:pt x="110895" y="3154689"/>
                  </a:lnTo>
                  <a:lnTo>
                    <a:pt x="107566" y="3146994"/>
                  </a:lnTo>
                  <a:lnTo>
                    <a:pt x="104274" y="3139300"/>
                  </a:lnTo>
                  <a:lnTo>
                    <a:pt x="101044" y="3131606"/>
                  </a:lnTo>
                  <a:lnTo>
                    <a:pt x="97841" y="3123911"/>
                  </a:lnTo>
                  <a:lnTo>
                    <a:pt x="94700" y="3116217"/>
                  </a:lnTo>
                  <a:lnTo>
                    <a:pt x="91601" y="3108523"/>
                  </a:lnTo>
                  <a:lnTo>
                    <a:pt x="88538" y="3100828"/>
                  </a:lnTo>
                  <a:lnTo>
                    <a:pt x="85547" y="3093134"/>
                  </a:lnTo>
                  <a:lnTo>
                    <a:pt x="82585" y="3085440"/>
                  </a:lnTo>
                  <a:lnTo>
                    <a:pt x="79684" y="3077745"/>
                  </a:lnTo>
                  <a:lnTo>
                    <a:pt x="76834" y="3070051"/>
                  </a:lnTo>
                  <a:lnTo>
                    <a:pt x="74017" y="3062356"/>
                  </a:lnTo>
                  <a:lnTo>
                    <a:pt x="71280" y="3054662"/>
                  </a:lnTo>
                  <a:lnTo>
                    <a:pt x="68574" y="3046968"/>
                  </a:lnTo>
                  <a:lnTo>
                    <a:pt x="65928" y="3039273"/>
                  </a:lnTo>
                  <a:lnTo>
                    <a:pt x="63339" y="3031579"/>
                  </a:lnTo>
                  <a:lnTo>
                    <a:pt x="60781" y="3023885"/>
                  </a:lnTo>
                  <a:lnTo>
                    <a:pt x="58310" y="3016190"/>
                  </a:lnTo>
                  <a:lnTo>
                    <a:pt x="55871" y="3008496"/>
                  </a:lnTo>
                  <a:lnTo>
                    <a:pt x="53488" y="3000802"/>
                  </a:lnTo>
                  <a:lnTo>
                    <a:pt x="51170" y="2993107"/>
                  </a:lnTo>
                  <a:lnTo>
                    <a:pt x="48882" y="2985413"/>
                  </a:lnTo>
                  <a:lnTo>
                    <a:pt x="46678" y="2977718"/>
                  </a:lnTo>
                  <a:lnTo>
                    <a:pt x="44512" y="2970024"/>
                  </a:lnTo>
                  <a:lnTo>
                    <a:pt x="42397" y="2962330"/>
                  </a:lnTo>
                  <a:lnTo>
                    <a:pt x="40352" y="2954635"/>
                  </a:lnTo>
                  <a:lnTo>
                    <a:pt x="38339" y="2946941"/>
                  </a:lnTo>
                  <a:lnTo>
                    <a:pt x="36404" y="2939247"/>
                  </a:lnTo>
                  <a:lnTo>
                    <a:pt x="34512" y="2931552"/>
                  </a:lnTo>
                  <a:lnTo>
                    <a:pt x="32666" y="2923858"/>
                  </a:lnTo>
                  <a:lnTo>
                    <a:pt x="30894" y="2916164"/>
                  </a:lnTo>
                  <a:lnTo>
                    <a:pt x="29155" y="2908469"/>
                  </a:lnTo>
                  <a:lnTo>
                    <a:pt x="27486" y="2900775"/>
                  </a:lnTo>
                  <a:lnTo>
                    <a:pt x="25866" y="2893080"/>
                  </a:lnTo>
                  <a:lnTo>
                    <a:pt x="24286" y="2885386"/>
                  </a:lnTo>
                  <a:lnTo>
                    <a:pt x="22785" y="2877692"/>
                  </a:lnTo>
                  <a:lnTo>
                    <a:pt x="21314" y="2869997"/>
                  </a:lnTo>
                  <a:lnTo>
                    <a:pt x="19908" y="2862303"/>
                  </a:lnTo>
                  <a:lnTo>
                    <a:pt x="18554" y="2854609"/>
                  </a:lnTo>
                  <a:lnTo>
                    <a:pt x="17234" y="2846914"/>
                  </a:lnTo>
                  <a:lnTo>
                    <a:pt x="15995" y="2839220"/>
                  </a:lnTo>
                  <a:lnTo>
                    <a:pt x="14786" y="2831526"/>
                  </a:lnTo>
                  <a:lnTo>
                    <a:pt x="13634" y="2823831"/>
                  </a:lnTo>
                  <a:lnTo>
                    <a:pt x="12538" y="2816137"/>
                  </a:lnTo>
                  <a:lnTo>
                    <a:pt x="11471" y="2808442"/>
                  </a:lnTo>
                  <a:lnTo>
                    <a:pt x="10484" y="2800748"/>
                  </a:lnTo>
                  <a:lnTo>
                    <a:pt x="9527" y="2793054"/>
                  </a:lnTo>
                  <a:lnTo>
                    <a:pt x="8621" y="2785359"/>
                  </a:lnTo>
                  <a:lnTo>
                    <a:pt x="7772" y="2777665"/>
                  </a:lnTo>
                  <a:lnTo>
                    <a:pt x="6951" y="2769971"/>
                  </a:lnTo>
                  <a:lnTo>
                    <a:pt x="6202" y="2762276"/>
                  </a:lnTo>
                  <a:lnTo>
                    <a:pt x="5486" y="2754582"/>
                  </a:lnTo>
                  <a:lnTo>
                    <a:pt x="4814" y="2746888"/>
                  </a:lnTo>
                  <a:lnTo>
                    <a:pt x="4200" y="2739193"/>
                  </a:lnTo>
                  <a:lnTo>
                    <a:pt x="3613" y="2731499"/>
                  </a:lnTo>
                  <a:lnTo>
                    <a:pt x="3090" y="2723804"/>
                  </a:lnTo>
                  <a:lnTo>
                    <a:pt x="2602" y="2716110"/>
                  </a:lnTo>
                  <a:lnTo>
                    <a:pt x="2151" y="2708416"/>
                  </a:lnTo>
                  <a:lnTo>
                    <a:pt x="1760" y="2700721"/>
                  </a:lnTo>
                  <a:lnTo>
                    <a:pt x="1394" y="2693027"/>
                  </a:lnTo>
                  <a:lnTo>
                    <a:pt x="1084" y="2685333"/>
                  </a:lnTo>
                  <a:lnTo>
                    <a:pt x="811" y="2677638"/>
                  </a:lnTo>
                  <a:lnTo>
                    <a:pt x="569" y="2669944"/>
                  </a:lnTo>
                  <a:lnTo>
                    <a:pt x="387" y="2662250"/>
                  </a:lnTo>
                  <a:lnTo>
                    <a:pt x="228" y="2654555"/>
                  </a:lnTo>
                  <a:lnTo>
                    <a:pt x="118" y="2646861"/>
                  </a:lnTo>
                  <a:lnTo>
                    <a:pt x="46" y="2639166"/>
                  </a:lnTo>
                  <a:lnTo>
                    <a:pt x="0" y="2631472"/>
                  </a:lnTo>
                  <a:lnTo>
                    <a:pt x="13" y="2623778"/>
                  </a:lnTo>
                  <a:lnTo>
                    <a:pt x="47" y="2616083"/>
                  </a:lnTo>
                  <a:lnTo>
                    <a:pt x="124" y="2608389"/>
                  </a:lnTo>
                  <a:lnTo>
                    <a:pt x="240" y="2600695"/>
                  </a:lnTo>
                  <a:lnTo>
                    <a:pt x="377" y="2593000"/>
                  </a:lnTo>
                  <a:lnTo>
                    <a:pt x="570" y="2585306"/>
                  </a:lnTo>
                  <a:lnTo>
                    <a:pt x="785" y="2577612"/>
                  </a:lnTo>
                  <a:lnTo>
                    <a:pt x="1035" y="2569917"/>
                  </a:lnTo>
                  <a:lnTo>
                    <a:pt x="1325" y="2562223"/>
                  </a:lnTo>
                  <a:lnTo>
                    <a:pt x="1634" y="2554528"/>
                  </a:lnTo>
                  <a:lnTo>
                    <a:pt x="1993" y="2546834"/>
                  </a:lnTo>
                  <a:lnTo>
                    <a:pt x="2374" y="2539140"/>
                  </a:lnTo>
                  <a:lnTo>
                    <a:pt x="2785" y="2531445"/>
                  </a:lnTo>
                  <a:lnTo>
                    <a:pt x="3235" y="2523751"/>
                  </a:lnTo>
                  <a:lnTo>
                    <a:pt x="3704" y="2516057"/>
                  </a:lnTo>
                  <a:lnTo>
                    <a:pt x="4215" y="2508362"/>
                  </a:lnTo>
                  <a:lnTo>
                    <a:pt x="4749" y="2500668"/>
                  </a:lnTo>
                  <a:lnTo>
                    <a:pt x="5308" y="2492973"/>
                  </a:lnTo>
                  <a:lnTo>
                    <a:pt x="5907" y="2485279"/>
                  </a:lnTo>
                  <a:lnTo>
                    <a:pt x="6522" y="2477585"/>
                  </a:lnTo>
                  <a:lnTo>
                    <a:pt x="7173" y="2469890"/>
                  </a:lnTo>
                  <a:lnTo>
                    <a:pt x="7849" y="2462196"/>
                  </a:lnTo>
                  <a:lnTo>
                    <a:pt x="8544" y="2454502"/>
                  </a:lnTo>
                  <a:lnTo>
                    <a:pt x="9278" y="2446807"/>
                  </a:lnTo>
                  <a:lnTo>
                    <a:pt x="10027" y="2439113"/>
                  </a:lnTo>
                  <a:lnTo>
                    <a:pt x="10806" y="2431419"/>
                  </a:lnTo>
                  <a:lnTo>
                    <a:pt x="11610" y="2423724"/>
                  </a:lnTo>
                  <a:lnTo>
                    <a:pt x="12430" y="2416030"/>
                  </a:lnTo>
                  <a:lnTo>
                    <a:pt x="13288" y="2408335"/>
                  </a:lnTo>
                  <a:lnTo>
                    <a:pt x="14158" y="2400641"/>
                  </a:lnTo>
                  <a:lnTo>
                    <a:pt x="15055" y="2392947"/>
                  </a:lnTo>
                  <a:lnTo>
                    <a:pt x="15976" y="2385252"/>
                  </a:lnTo>
                  <a:lnTo>
                    <a:pt x="16910" y="2377558"/>
                  </a:lnTo>
                  <a:lnTo>
                    <a:pt x="17878" y="2369864"/>
                  </a:lnTo>
                  <a:lnTo>
                    <a:pt x="18859" y="2362169"/>
                  </a:lnTo>
                  <a:lnTo>
                    <a:pt x="19861" y="2354475"/>
                  </a:lnTo>
                  <a:lnTo>
                    <a:pt x="20887" y="2346781"/>
                  </a:lnTo>
                  <a:lnTo>
                    <a:pt x="21925" y="2339086"/>
                  </a:lnTo>
                  <a:lnTo>
                    <a:pt x="22991" y="2331392"/>
                  </a:lnTo>
                  <a:lnTo>
                    <a:pt x="24071" y="2323697"/>
                  </a:lnTo>
                  <a:lnTo>
                    <a:pt x="25167" y="2316003"/>
                  </a:lnTo>
                  <a:lnTo>
                    <a:pt x="26287" y="2308309"/>
                  </a:lnTo>
                  <a:lnTo>
                    <a:pt x="27417" y="2300614"/>
                  </a:lnTo>
                  <a:lnTo>
                    <a:pt x="28570" y="2292920"/>
                  </a:lnTo>
                  <a:lnTo>
                    <a:pt x="29737" y="2285226"/>
                  </a:lnTo>
                  <a:lnTo>
                    <a:pt x="30917" y="2277531"/>
                  </a:lnTo>
                  <a:lnTo>
                    <a:pt x="32118" y="2269837"/>
                  </a:lnTo>
                  <a:lnTo>
                    <a:pt x="33328" y="2262143"/>
                  </a:lnTo>
                  <a:lnTo>
                    <a:pt x="34558" y="2254448"/>
                  </a:lnTo>
                  <a:lnTo>
                    <a:pt x="35799" y="2246754"/>
                  </a:lnTo>
                  <a:lnTo>
                    <a:pt x="37051" y="2239059"/>
                  </a:lnTo>
                  <a:lnTo>
                    <a:pt x="38323" y="2231365"/>
                  </a:lnTo>
                  <a:lnTo>
                    <a:pt x="39602" y="2223671"/>
                  </a:lnTo>
                  <a:lnTo>
                    <a:pt x="40895" y="2215976"/>
                  </a:lnTo>
                  <a:lnTo>
                    <a:pt x="42200" y="2208282"/>
                  </a:lnTo>
                  <a:lnTo>
                    <a:pt x="43513" y="2200588"/>
                  </a:lnTo>
                  <a:lnTo>
                    <a:pt x="44842" y="2192893"/>
                  </a:lnTo>
                  <a:lnTo>
                    <a:pt x="46177" y="2185199"/>
                  </a:lnTo>
                  <a:lnTo>
                    <a:pt x="47523" y="2177505"/>
                  </a:lnTo>
                  <a:lnTo>
                    <a:pt x="48879" y="2169810"/>
                  </a:lnTo>
                  <a:lnTo>
                    <a:pt x="50240" y="2162116"/>
                  </a:lnTo>
                  <a:lnTo>
                    <a:pt x="51615" y="2154421"/>
                  </a:lnTo>
                  <a:lnTo>
                    <a:pt x="52994" y="2146727"/>
                  </a:lnTo>
                  <a:lnTo>
                    <a:pt x="54380" y="2139033"/>
                  </a:lnTo>
                  <a:lnTo>
                    <a:pt x="55775" y="2131338"/>
                  </a:lnTo>
                  <a:lnTo>
                    <a:pt x="57173" y="2123644"/>
                  </a:lnTo>
                  <a:lnTo>
                    <a:pt x="58580" y="2115950"/>
                  </a:lnTo>
                  <a:lnTo>
                    <a:pt x="59990" y="2108255"/>
                  </a:lnTo>
                  <a:lnTo>
                    <a:pt x="61405" y="2100561"/>
                  </a:lnTo>
                  <a:lnTo>
                    <a:pt x="62825" y="2092867"/>
                  </a:lnTo>
                  <a:lnTo>
                    <a:pt x="64247" y="2085172"/>
                  </a:lnTo>
                  <a:lnTo>
                    <a:pt x="65673" y="2077478"/>
                  </a:lnTo>
                  <a:lnTo>
                    <a:pt x="67102" y="2069783"/>
                  </a:lnTo>
                  <a:lnTo>
                    <a:pt x="68532" y="2062089"/>
                  </a:lnTo>
                  <a:lnTo>
                    <a:pt x="69965" y="2054395"/>
                  </a:lnTo>
                  <a:lnTo>
                    <a:pt x="71398" y="2046700"/>
                  </a:lnTo>
                  <a:lnTo>
                    <a:pt x="72831" y="2039006"/>
                  </a:lnTo>
                  <a:lnTo>
                    <a:pt x="74265" y="2031312"/>
                  </a:lnTo>
                  <a:lnTo>
                    <a:pt x="75699" y="2023617"/>
                  </a:lnTo>
                  <a:lnTo>
                    <a:pt x="77131" y="2015923"/>
                  </a:lnTo>
                  <a:lnTo>
                    <a:pt x="78562" y="2008229"/>
                  </a:lnTo>
                  <a:lnTo>
                    <a:pt x="79990" y="2000534"/>
                  </a:lnTo>
                  <a:lnTo>
                    <a:pt x="81416" y="1992840"/>
                  </a:lnTo>
                  <a:lnTo>
                    <a:pt x="82841" y="1985145"/>
                  </a:lnTo>
                  <a:lnTo>
                    <a:pt x="84259" y="1977451"/>
                  </a:lnTo>
                  <a:lnTo>
                    <a:pt x="85676" y="1969757"/>
                  </a:lnTo>
                  <a:lnTo>
                    <a:pt x="87087" y="1962062"/>
                  </a:lnTo>
                  <a:lnTo>
                    <a:pt x="88493" y="1954368"/>
                  </a:lnTo>
                  <a:lnTo>
                    <a:pt x="89895" y="1946674"/>
                  </a:lnTo>
                  <a:lnTo>
                    <a:pt x="91289" y="1938979"/>
                  </a:lnTo>
                  <a:lnTo>
                    <a:pt x="92678" y="1931285"/>
                  </a:lnTo>
                  <a:lnTo>
                    <a:pt x="94060" y="1923591"/>
                  </a:lnTo>
                  <a:lnTo>
                    <a:pt x="95433" y="1915896"/>
                  </a:lnTo>
                  <a:lnTo>
                    <a:pt x="96802" y="1908202"/>
                  </a:lnTo>
                  <a:lnTo>
                    <a:pt x="98158" y="1900507"/>
                  </a:lnTo>
                  <a:lnTo>
                    <a:pt x="99508" y="1892813"/>
                  </a:lnTo>
                  <a:lnTo>
                    <a:pt x="100849" y="1885119"/>
                  </a:lnTo>
                  <a:lnTo>
                    <a:pt x="102178" y="1877424"/>
                  </a:lnTo>
                  <a:lnTo>
                    <a:pt x="103501" y="1869730"/>
                  </a:lnTo>
                  <a:lnTo>
                    <a:pt x="104810" y="1862036"/>
                  </a:lnTo>
                  <a:lnTo>
                    <a:pt x="106109" y="1854341"/>
                  </a:lnTo>
                  <a:lnTo>
                    <a:pt x="107399" y="1846647"/>
                  </a:lnTo>
                  <a:lnTo>
                    <a:pt x="108672" y="1838953"/>
                  </a:lnTo>
                  <a:lnTo>
                    <a:pt x="109938" y="1831258"/>
                  </a:lnTo>
                  <a:lnTo>
                    <a:pt x="111188" y="1823564"/>
                  </a:lnTo>
                  <a:lnTo>
                    <a:pt x="112425" y="1815869"/>
                  </a:lnTo>
                  <a:lnTo>
                    <a:pt x="113653" y="1808175"/>
                  </a:lnTo>
                  <a:lnTo>
                    <a:pt x="114859" y="1800481"/>
                  </a:lnTo>
                  <a:lnTo>
                    <a:pt x="116057" y="1792786"/>
                  </a:lnTo>
                  <a:lnTo>
                    <a:pt x="117238" y="1785092"/>
                  </a:lnTo>
                  <a:lnTo>
                    <a:pt x="118402" y="1777398"/>
                  </a:lnTo>
                  <a:lnTo>
                    <a:pt x="119557" y="1769703"/>
                  </a:lnTo>
                  <a:lnTo>
                    <a:pt x="120686" y="1762009"/>
                  </a:lnTo>
                  <a:lnTo>
                    <a:pt x="121805" y="1754315"/>
                  </a:lnTo>
                  <a:lnTo>
                    <a:pt x="122906" y="1746620"/>
                  </a:lnTo>
                  <a:lnTo>
                    <a:pt x="123987" y="1738926"/>
                  </a:lnTo>
                  <a:lnTo>
                    <a:pt x="125057" y="1731231"/>
                  </a:lnTo>
                  <a:lnTo>
                    <a:pt x="126098" y="1723537"/>
                  </a:lnTo>
                  <a:lnTo>
                    <a:pt x="127127" y="1715843"/>
                  </a:lnTo>
                  <a:lnTo>
                    <a:pt x="128137" y="1708148"/>
                  </a:lnTo>
                  <a:lnTo>
                    <a:pt x="129123" y="1700454"/>
                  </a:lnTo>
                  <a:lnTo>
                    <a:pt x="130097" y="1692760"/>
                  </a:lnTo>
                  <a:lnTo>
                    <a:pt x="131040" y="1685065"/>
                  </a:lnTo>
                  <a:lnTo>
                    <a:pt x="131967" y="1677371"/>
                  </a:lnTo>
                  <a:lnTo>
                    <a:pt x="132874" y="1669677"/>
                  </a:lnTo>
                  <a:lnTo>
                    <a:pt x="133752" y="1661982"/>
                  </a:lnTo>
                  <a:lnTo>
                    <a:pt x="134617" y="1654288"/>
                  </a:lnTo>
                  <a:lnTo>
                    <a:pt x="135450" y="1646593"/>
                  </a:lnTo>
                  <a:lnTo>
                    <a:pt x="136262" y="1638899"/>
                  </a:lnTo>
                  <a:lnTo>
                    <a:pt x="137055" y="1631205"/>
                  </a:lnTo>
                  <a:lnTo>
                    <a:pt x="137813" y="1623510"/>
                  </a:lnTo>
                  <a:lnTo>
                    <a:pt x="138556" y="1615816"/>
                  </a:lnTo>
                  <a:lnTo>
                    <a:pt x="139265" y="1608122"/>
                  </a:lnTo>
                  <a:lnTo>
                    <a:pt x="139949" y="1600427"/>
                  </a:lnTo>
                  <a:lnTo>
                    <a:pt x="140613" y="1592733"/>
                  </a:lnTo>
                  <a:lnTo>
                    <a:pt x="141236" y="1585039"/>
                  </a:lnTo>
                  <a:lnTo>
                    <a:pt x="141842" y="1577344"/>
                  </a:lnTo>
                  <a:lnTo>
                    <a:pt x="142413" y="1569650"/>
                  </a:lnTo>
                  <a:lnTo>
                    <a:pt x="142954" y="1561955"/>
                  </a:lnTo>
                  <a:lnTo>
                    <a:pt x="143476" y="1554261"/>
                  </a:lnTo>
                  <a:lnTo>
                    <a:pt x="143948" y="1546567"/>
                  </a:lnTo>
                  <a:lnTo>
                    <a:pt x="144401" y="1538872"/>
                  </a:lnTo>
                  <a:lnTo>
                    <a:pt x="144820" y="1531178"/>
                  </a:lnTo>
                  <a:lnTo>
                    <a:pt x="145200" y="1523484"/>
                  </a:lnTo>
                  <a:lnTo>
                    <a:pt x="145562" y="1515789"/>
                  </a:lnTo>
                  <a:lnTo>
                    <a:pt x="145869" y="1508095"/>
                  </a:lnTo>
                  <a:lnTo>
                    <a:pt x="146154" y="1500401"/>
                  </a:lnTo>
                  <a:lnTo>
                    <a:pt x="146403" y="1492706"/>
                  </a:lnTo>
                  <a:lnTo>
                    <a:pt x="146608" y="1485012"/>
                  </a:lnTo>
                  <a:lnTo>
                    <a:pt x="146791" y="1477317"/>
                  </a:lnTo>
                  <a:lnTo>
                    <a:pt x="146918" y="1469623"/>
                  </a:lnTo>
                  <a:lnTo>
                    <a:pt x="147017" y="1461929"/>
                  </a:lnTo>
                  <a:lnTo>
                    <a:pt x="147081" y="1454234"/>
                  </a:lnTo>
                  <a:lnTo>
                    <a:pt x="147093" y="1446540"/>
                  </a:lnTo>
                  <a:lnTo>
                    <a:pt x="147081" y="1438846"/>
                  </a:lnTo>
                  <a:lnTo>
                    <a:pt x="147013" y="1431151"/>
                  </a:lnTo>
                  <a:lnTo>
                    <a:pt x="146910" y="1423457"/>
                  </a:lnTo>
                  <a:lnTo>
                    <a:pt x="146773" y="1415763"/>
                  </a:lnTo>
                  <a:lnTo>
                    <a:pt x="146576" y="1408068"/>
                  </a:lnTo>
                  <a:lnTo>
                    <a:pt x="146354" y="1400374"/>
                  </a:lnTo>
                  <a:lnTo>
                    <a:pt x="146075" y="1392679"/>
                  </a:lnTo>
                  <a:lnTo>
                    <a:pt x="145756" y="1384985"/>
                  </a:lnTo>
                  <a:lnTo>
                    <a:pt x="145404" y="1377291"/>
                  </a:lnTo>
                  <a:lnTo>
                    <a:pt x="144985" y="1369596"/>
                  </a:lnTo>
                  <a:lnTo>
                    <a:pt x="144539" y="1361902"/>
                  </a:lnTo>
                  <a:lnTo>
                    <a:pt x="144039" y="1354208"/>
                  </a:lnTo>
                  <a:lnTo>
                    <a:pt x="143490" y="1346513"/>
                  </a:lnTo>
                  <a:lnTo>
                    <a:pt x="142914" y="1338819"/>
                  </a:lnTo>
                  <a:lnTo>
                    <a:pt x="142262" y="1331125"/>
                  </a:lnTo>
                  <a:lnTo>
                    <a:pt x="141582" y="1323430"/>
                  </a:lnTo>
                  <a:lnTo>
                    <a:pt x="140851" y="1315736"/>
                  </a:lnTo>
                  <a:lnTo>
                    <a:pt x="140067" y="1308041"/>
                  </a:lnTo>
                  <a:lnTo>
                    <a:pt x="139255" y="1300347"/>
                  </a:lnTo>
                  <a:lnTo>
                    <a:pt x="138368" y="1292653"/>
                  </a:lnTo>
                  <a:lnTo>
                    <a:pt x="137451" y="1284958"/>
                  </a:lnTo>
                  <a:lnTo>
                    <a:pt x="136486" y="1277264"/>
                  </a:lnTo>
                  <a:lnTo>
                    <a:pt x="135463" y="1269570"/>
                  </a:lnTo>
                  <a:lnTo>
                    <a:pt x="134412" y="1261875"/>
                  </a:lnTo>
                  <a:lnTo>
                    <a:pt x="133293" y="1254181"/>
                  </a:lnTo>
                  <a:lnTo>
                    <a:pt x="132138" y="1246486"/>
                  </a:lnTo>
                  <a:lnTo>
                    <a:pt x="130942" y="1238792"/>
                  </a:lnTo>
                  <a:lnTo>
                    <a:pt x="129685" y="1231098"/>
                  </a:lnTo>
                  <a:lnTo>
                    <a:pt x="128401" y="1223403"/>
                  </a:lnTo>
                  <a:lnTo>
                    <a:pt x="127056" y="1215709"/>
                  </a:lnTo>
                  <a:lnTo>
                    <a:pt x="125673" y="1208015"/>
                  </a:lnTo>
                  <a:lnTo>
                    <a:pt x="124254" y="1200320"/>
                  </a:lnTo>
                  <a:lnTo>
                    <a:pt x="122775" y="1192626"/>
                  </a:lnTo>
                  <a:lnTo>
                    <a:pt x="121271" y="1184932"/>
                  </a:lnTo>
                  <a:lnTo>
                    <a:pt x="119714" y="1177237"/>
                  </a:lnTo>
                  <a:lnTo>
                    <a:pt x="118119" y="1169543"/>
                  </a:lnTo>
                  <a:lnTo>
                    <a:pt x="116496" y="1161848"/>
                  </a:lnTo>
                  <a:lnTo>
                    <a:pt x="114814" y="1154154"/>
                  </a:lnTo>
                  <a:lnTo>
                    <a:pt x="113111" y="1146460"/>
                  </a:lnTo>
                  <a:lnTo>
                    <a:pt x="111365" y="1138765"/>
                  </a:lnTo>
                  <a:lnTo>
                    <a:pt x="109582" y="1131071"/>
                  </a:lnTo>
                  <a:lnTo>
                    <a:pt x="107779" y="1123377"/>
                  </a:lnTo>
                  <a:lnTo>
                    <a:pt x="105923" y="1115682"/>
                  </a:lnTo>
                  <a:lnTo>
                    <a:pt x="104049" y="1107988"/>
                  </a:lnTo>
                  <a:lnTo>
                    <a:pt x="102143" y="1100294"/>
                  </a:lnTo>
                  <a:lnTo>
                    <a:pt x="100206" y="1092599"/>
                  </a:lnTo>
                  <a:lnTo>
                    <a:pt x="98252" y="1084905"/>
                  </a:lnTo>
                  <a:lnTo>
                    <a:pt x="96260" y="1077210"/>
                  </a:lnTo>
                  <a:lnTo>
                    <a:pt x="94253" y="1069516"/>
                  </a:lnTo>
                  <a:lnTo>
                    <a:pt x="92224" y="1061822"/>
                  </a:lnTo>
                  <a:lnTo>
                    <a:pt x="90171" y="1054127"/>
                  </a:lnTo>
                  <a:lnTo>
                    <a:pt x="88107" y="1046433"/>
                  </a:lnTo>
                  <a:lnTo>
                    <a:pt x="86020" y="1038739"/>
                  </a:lnTo>
                  <a:lnTo>
                    <a:pt x="83922" y="1031044"/>
                  </a:lnTo>
                  <a:lnTo>
                    <a:pt x="81813" y="1023350"/>
                  </a:lnTo>
                  <a:lnTo>
                    <a:pt x="79691" y="1015656"/>
                  </a:lnTo>
                  <a:lnTo>
                    <a:pt x="77563" y="1007961"/>
                  </a:lnTo>
                  <a:lnTo>
                    <a:pt x="75427" y="1000267"/>
                  </a:lnTo>
                  <a:lnTo>
                    <a:pt x="73288" y="992572"/>
                  </a:lnTo>
                  <a:lnTo>
                    <a:pt x="71146" y="984878"/>
                  </a:lnTo>
                  <a:lnTo>
                    <a:pt x="69005" y="977184"/>
                  </a:lnTo>
                  <a:lnTo>
                    <a:pt x="66865" y="969489"/>
                  </a:lnTo>
                  <a:lnTo>
                    <a:pt x="64729" y="961795"/>
                  </a:lnTo>
                  <a:lnTo>
                    <a:pt x="62600" y="954101"/>
                  </a:lnTo>
                  <a:lnTo>
                    <a:pt x="60476" y="946406"/>
                  </a:lnTo>
                  <a:lnTo>
                    <a:pt x="58369" y="938712"/>
                  </a:lnTo>
                  <a:lnTo>
                    <a:pt x="56269" y="931018"/>
                  </a:lnTo>
                  <a:lnTo>
                    <a:pt x="54186" y="923323"/>
                  </a:lnTo>
                  <a:lnTo>
                    <a:pt x="52121" y="915629"/>
                  </a:lnTo>
                  <a:lnTo>
                    <a:pt x="50066" y="907934"/>
                  </a:lnTo>
                  <a:lnTo>
                    <a:pt x="48046" y="900240"/>
                  </a:lnTo>
                  <a:lnTo>
                    <a:pt x="46040" y="892546"/>
                  </a:lnTo>
                  <a:lnTo>
                    <a:pt x="44060" y="884851"/>
                  </a:lnTo>
                  <a:lnTo>
                    <a:pt x="42112" y="877157"/>
                  </a:lnTo>
                  <a:lnTo>
                    <a:pt x="40181" y="869463"/>
                  </a:lnTo>
                  <a:lnTo>
                    <a:pt x="38298" y="861768"/>
                  </a:lnTo>
                  <a:lnTo>
                    <a:pt x="36438" y="854074"/>
                  </a:lnTo>
                  <a:lnTo>
                    <a:pt x="34611" y="846380"/>
                  </a:lnTo>
                  <a:lnTo>
                    <a:pt x="32831" y="838685"/>
                  </a:lnTo>
                  <a:lnTo>
                    <a:pt x="31073" y="830991"/>
                  </a:lnTo>
                  <a:lnTo>
                    <a:pt x="29374" y="823296"/>
                  </a:lnTo>
                  <a:lnTo>
                    <a:pt x="27708" y="815602"/>
                  </a:lnTo>
                  <a:lnTo>
                    <a:pt x="26080" y="807908"/>
                  </a:lnTo>
                  <a:lnTo>
                    <a:pt x="24514" y="800213"/>
                  </a:lnTo>
                  <a:lnTo>
                    <a:pt x="22976" y="792519"/>
                  </a:lnTo>
                  <a:lnTo>
                    <a:pt x="21504" y="784825"/>
                  </a:lnTo>
                  <a:lnTo>
                    <a:pt x="20076" y="777130"/>
                  </a:lnTo>
                  <a:lnTo>
                    <a:pt x="18689" y="769436"/>
                  </a:lnTo>
                  <a:lnTo>
                    <a:pt x="17378" y="761742"/>
                  </a:lnTo>
                  <a:lnTo>
                    <a:pt x="16100" y="754047"/>
                  </a:lnTo>
                  <a:lnTo>
                    <a:pt x="14893" y="746353"/>
                  </a:lnTo>
                  <a:lnTo>
                    <a:pt x="13741" y="738658"/>
                  </a:lnTo>
                  <a:lnTo>
                    <a:pt x="12629" y="730964"/>
                  </a:lnTo>
                  <a:lnTo>
                    <a:pt x="11610" y="723270"/>
                  </a:lnTo>
                  <a:lnTo>
                    <a:pt x="10626" y="715575"/>
                  </a:lnTo>
                  <a:lnTo>
                    <a:pt x="9716" y="707881"/>
                  </a:lnTo>
                  <a:lnTo>
                    <a:pt x="8872" y="700187"/>
                  </a:lnTo>
                  <a:lnTo>
                    <a:pt x="8066" y="692492"/>
                  </a:lnTo>
                  <a:lnTo>
                    <a:pt x="7366" y="684798"/>
                  </a:lnTo>
                  <a:lnTo>
                    <a:pt x="6706" y="677104"/>
                  </a:lnTo>
                  <a:lnTo>
                    <a:pt x="6117" y="669409"/>
                  </a:lnTo>
                  <a:lnTo>
                    <a:pt x="5607" y="661715"/>
                  </a:lnTo>
                  <a:lnTo>
                    <a:pt x="5136" y="654020"/>
                  </a:lnTo>
                  <a:lnTo>
                    <a:pt x="4774" y="646326"/>
                  </a:lnTo>
                  <a:lnTo>
                    <a:pt x="4459" y="638632"/>
                  </a:lnTo>
                  <a:lnTo>
                    <a:pt x="4213" y="630937"/>
                  </a:lnTo>
                  <a:lnTo>
                    <a:pt x="4056" y="623243"/>
                  </a:lnTo>
                  <a:lnTo>
                    <a:pt x="3941" y="615549"/>
                  </a:lnTo>
                  <a:lnTo>
                    <a:pt x="3932" y="607854"/>
                  </a:lnTo>
                  <a:lnTo>
                    <a:pt x="3980" y="600160"/>
                  </a:lnTo>
                  <a:lnTo>
                    <a:pt x="4092" y="592466"/>
                  </a:lnTo>
                  <a:lnTo>
                    <a:pt x="4304" y="584771"/>
                  </a:lnTo>
                  <a:lnTo>
                    <a:pt x="4559" y="577077"/>
                  </a:lnTo>
                  <a:lnTo>
                    <a:pt x="4916" y="569382"/>
                  </a:lnTo>
                  <a:lnTo>
                    <a:pt x="5339" y="561688"/>
                  </a:lnTo>
                  <a:lnTo>
                    <a:pt x="5821" y="553994"/>
                  </a:lnTo>
                  <a:lnTo>
                    <a:pt x="6412" y="546299"/>
                  </a:lnTo>
                  <a:lnTo>
                    <a:pt x="7048" y="538605"/>
                  </a:lnTo>
                  <a:lnTo>
                    <a:pt x="7781" y="530911"/>
                  </a:lnTo>
                  <a:lnTo>
                    <a:pt x="8588" y="523216"/>
                  </a:lnTo>
                  <a:lnTo>
                    <a:pt x="9448" y="515522"/>
                  </a:lnTo>
                  <a:lnTo>
                    <a:pt x="10427" y="507828"/>
                  </a:lnTo>
                  <a:lnTo>
                    <a:pt x="11451" y="500133"/>
                  </a:lnTo>
                  <a:lnTo>
                    <a:pt x="12567" y="492439"/>
                  </a:lnTo>
                  <a:lnTo>
                    <a:pt x="13765" y="484744"/>
                  </a:lnTo>
                  <a:lnTo>
                    <a:pt x="15009" y="477050"/>
                  </a:lnTo>
                  <a:lnTo>
                    <a:pt x="16381" y="469356"/>
                  </a:lnTo>
                  <a:lnTo>
                    <a:pt x="17799" y="461661"/>
                  </a:lnTo>
                  <a:lnTo>
                    <a:pt x="19301" y="453967"/>
                  </a:lnTo>
                  <a:lnTo>
                    <a:pt x="20894" y="446273"/>
                  </a:lnTo>
                  <a:lnTo>
                    <a:pt x="22533" y="438578"/>
                  </a:lnTo>
                  <a:lnTo>
                    <a:pt x="24295" y="430884"/>
                  </a:lnTo>
                  <a:lnTo>
                    <a:pt x="26110" y="423190"/>
                  </a:lnTo>
                  <a:lnTo>
                    <a:pt x="28001" y="415495"/>
                  </a:lnTo>
                  <a:lnTo>
                    <a:pt x="29992" y="407801"/>
                  </a:lnTo>
                  <a:lnTo>
                    <a:pt x="32028" y="400106"/>
                  </a:lnTo>
                  <a:lnTo>
                    <a:pt x="34180" y="392412"/>
                  </a:lnTo>
                  <a:lnTo>
                    <a:pt x="36392" y="384718"/>
                  </a:lnTo>
                  <a:lnTo>
                    <a:pt x="38673" y="377023"/>
                  </a:lnTo>
                  <a:lnTo>
                    <a:pt x="41061" y="369329"/>
                  </a:lnTo>
                  <a:lnTo>
                    <a:pt x="43494" y="361635"/>
                  </a:lnTo>
                  <a:lnTo>
                    <a:pt x="46034" y="353940"/>
                  </a:lnTo>
                  <a:lnTo>
                    <a:pt x="48641" y="346246"/>
                  </a:lnTo>
                  <a:lnTo>
                    <a:pt x="51309" y="338552"/>
                  </a:lnTo>
                  <a:lnTo>
                    <a:pt x="54090" y="330857"/>
                  </a:lnTo>
                  <a:lnTo>
                    <a:pt x="56915" y="323163"/>
                  </a:lnTo>
                  <a:lnTo>
                    <a:pt x="59837" y="315468"/>
                  </a:lnTo>
                  <a:lnTo>
                    <a:pt x="62834" y="307774"/>
                  </a:lnTo>
                  <a:lnTo>
                    <a:pt x="65882" y="300080"/>
                  </a:lnTo>
                  <a:lnTo>
                    <a:pt x="69046" y="292385"/>
                  </a:lnTo>
                  <a:lnTo>
                    <a:pt x="72254" y="284691"/>
                  </a:lnTo>
                  <a:lnTo>
                    <a:pt x="75549" y="276997"/>
                  </a:lnTo>
                  <a:lnTo>
                    <a:pt x="78922" y="269302"/>
                  </a:lnTo>
                  <a:lnTo>
                    <a:pt x="82338" y="261608"/>
                  </a:lnTo>
                  <a:lnTo>
                    <a:pt x="85872" y="253914"/>
                  </a:lnTo>
                  <a:lnTo>
                    <a:pt x="89448" y="246219"/>
                  </a:lnTo>
                  <a:lnTo>
                    <a:pt x="93099" y="238525"/>
                  </a:lnTo>
                  <a:lnTo>
                    <a:pt x="96829" y="230830"/>
                  </a:lnTo>
                  <a:lnTo>
                    <a:pt x="100600" y="223136"/>
                  </a:lnTo>
                  <a:lnTo>
                    <a:pt x="104476" y="215442"/>
                  </a:lnTo>
                  <a:lnTo>
                    <a:pt x="108395" y="207747"/>
                  </a:lnTo>
                  <a:lnTo>
                    <a:pt x="112377" y="200053"/>
                  </a:lnTo>
                  <a:lnTo>
                    <a:pt x="116439" y="192359"/>
                  </a:lnTo>
                  <a:lnTo>
                    <a:pt x="120538" y="184664"/>
                  </a:lnTo>
                  <a:lnTo>
                    <a:pt x="124724" y="176970"/>
                  </a:lnTo>
                  <a:lnTo>
                    <a:pt x="128955" y="169276"/>
                  </a:lnTo>
                  <a:lnTo>
                    <a:pt x="133237" y="161581"/>
                  </a:lnTo>
                  <a:lnTo>
                    <a:pt x="137594" y="153887"/>
                  </a:lnTo>
                  <a:lnTo>
                    <a:pt x="141983" y="146192"/>
                  </a:lnTo>
                  <a:lnTo>
                    <a:pt x="146442" y="138498"/>
                  </a:lnTo>
                  <a:lnTo>
                    <a:pt x="150944" y="130804"/>
                  </a:lnTo>
                  <a:lnTo>
                    <a:pt x="155484" y="123109"/>
                  </a:lnTo>
                  <a:lnTo>
                    <a:pt x="160091" y="115415"/>
                  </a:lnTo>
                  <a:lnTo>
                    <a:pt x="164723" y="107721"/>
                  </a:lnTo>
                  <a:lnTo>
                    <a:pt x="169408" y="100026"/>
                  </a:lnTo>
                  <a:lnTo>
                    <a:pt x="174131" y="92332"/>
                  </a:lnTo>
                  <a:lnTo>
                    <a:pt x="178879" y="84638"/>
                  </a:lnTo>
                  <a:lnTo>
                    <a:pt x="183682" y="76943"/>
                  </a:lnTo>
                  <a:lnTo>
                    <a:pt x="188502" y="69249"/>
                  </a:lnTo>
                  <a:lnTo>
                    <a:pt x="193358" y="61554"/>
                  </a:lnTo>
                  <a:lnTo>
                    <a:pt x="198242" y="53860"/>
                  </a:lnTo>
                  <a:lnTo>
                    <a:pt x="203142" y="46166"/>
                  </a:lnTo>
                  <a:lnTo>
                    <a:pt x="208078" y="38471"/>
                  </a:lnTo>
                  <a:lnTo>
                    <a:pt x="213024" y="30777"/>
                  </a:lnTo>
                  <a:lnTo>
                    <a:pt x="217989" y="23083"/>
                  </a:lnTo>
                  <a:lnTo>
                    <a:pt x="222969" y="15388"/>
                  </a:lnTo>
                  <a:lnTo>
                    <a:pt x="227957" y="7694"/>
                  </a:lnTo>
                  <a:lnTo>
                    <a:pt x="232957" y="0"/>
                  </a:lnTo>
                  <a:lnTo>
                    <a:pt x="773054" y="0"/>
                  </a:lnTo>
                  <a:lnTo>
                    <a:pt x="778055" y="7694"/>
                  </a:lnTo>
                  <a:lnTo>
                    <a:pt x="783042" y="15388"/>
                  </a:lnTo>
                  <a:lnTo>
                    <a:pt x="788023" y="23083"/>
                  </a:lnTo>
                  <a:lnTo>
                    <a:pt x="792988" y="30777"/>
                  </a:lnTo>
                  <a:lnTo>
                    <a:pt x="797934" y="38471"/>
                  </a:lnTo>
                  <a:lnTo>
                    <a:pt x="802870" y="46166"/>
                  </a:lnTo>
                  <a:lnTo>
                    <a:pt x="807769" y="53860"/>
                  </a:lnTo>
                  <a:lnTo>
                    <a:pt x="812653" y="61554"/>
                  </a:lnTo>
                  <a:lnTo>
                    <a:pt x="817509" y="69249"/>
                  </a:lnTo>
                  <a:lnTo>
                    <a:pt x="822330" y="76943"/>
                  </a:lnTo>
                  <a:lnTo>
                    <a:pt x="827132" y="84638"/>
                  </a:lnTo>
                  <a:lnTo>
                    <a:pt x="831881" y="92332"/>
                  </a:lnTo>
                  <a:lnTo>
                    <a:pt x="836603" y="100026"/>
                  </a:lnTo>
                  <a:lnTo>
                    <a:pt x="841288" y="107721"/>
                  </a:lnTo>
                  <a:lnTo>
                    <a:pt x="845920" y="115415"/>
                  </a:lnTo>
                  <a:lnTo>
                    <a:pt x="850527" y="123109"/>
                  </a:lnTo>
                  <a:lnTo>
                    <a:pt x="855067" y="130804"/>
                  </a:lnTo>
                  <a:lnTo>
                    <a:pt x="859569" y="138498"/>
                  </a:lnTo>
                  <a:lnTo>
                    <a:pt x="864029" y="146192"/>
                  </a:lnTo>
                  <a:lnTo>
                    <a:pt x="868417" y="153887"/>
                  </a:lnTo>
                  <a:lnTo>
                    <a:pt x="872774" y="161581"/>
                  </a:lnTo>
                  <a:lnTo>
                    <a:pt x="877056" y="169276"/>
                  </a:lnTo>
                  <a:lnTo>
                    <a:pt x="881287" y="176970"/>
                  </a:lnTo>
                  <a:lnTo>
                    <a:pt x="885474" y="184664"/>
                  </a:lnTo>
                  <a:lnTo>
                    <a:pt x="889572" y="192359"/>
                  </a:lnTo>
                  <a:lnTo>
                    <a:pt x="893634" y="200053"/>
                  </a:lnTo>
                  <a:lnTo>
                    <a:pt x="897617" y="207747"/>
                  </a:lnTo>
                  <a:lnTo>
                    <a:pt x="901536" y="215442"/>
                  </a:lnTo>
                  <a:lnTo>
                    <a:pt x="905411" y="223136"/>
                  </a:lnTo>
                  <a:lnTo>
                    <a:pt x="909182" y="230830"/>
                  </a:lnTo>
                  <a:lnTo>
                    <a:pt x="912913" y="238525"/>
                  </a:lnTo>
                  <a:lnTo>
                    <a:pt x="916564" y="246219"/>
                  </a:lnTo>
                  <a:lnTo>
                    <a:pt x="920139" y="253914"/>
                  </a:lnTo>
                  <a:lnTo>
                    <a:pt x="923673" y="261608"/>
                  </a:lnTo>
                  <a:lnTo>
                    <a:pt x="927089" y="269302"/>
                  </a:lnTo>
                  <a:lnTo>
                    <a:pt x="930462" y="276997"/>
                  </a:lnTo>
                  <a:lnTo>
                    <a:pt x="933757" y="284691"/>
                  </a:lnTo>
                  <a:lnTo>
                    <a:pt x="936965" y="292385"/>
                  </a:lnTo>
                  <a:lnTo>
                    <a:pt x="940130" y="300080"/>
                  </a:lnTo>
                  <a:lnTo>
                    <a:pt x="943178" y="307774"/>
                  </a:lnTo>
                  <a:lnTo>
                    <a:pt x="946174" y="315468"/>
                  </a:lnTo>
                  <a:lnTo>
                    <a:pt x="949097" y="323163"/>
                  </a:lnTo>
                  <a:lnTo>
                    <a:pt x="951922" y="330857"/>
                  </a:lnTo>
                  <a:lnTo>
                    <a:pt x="954702" y="338552"/>
                  </a:lnTo>
                  <a:lnTo>
                    <a:pt x="957370" y="346246"/>
                  </a:lnTo>
                  <a:lnTo>
                    <a:pt x="959978" y="353940"/>
                  </a:lnTo>
                  <a:lnTo>
                    <a:pt x="962517" y="361635"/>
                  </a:lnTo>
                  <a:lnTo>
                    <a:pt x="964951" y="369329"/>
                  </a:lnTo>
                  <a:lnTo>
                    <a:pt x="967338" y="377023"/>
                  </a:lnTo>
                  <a:lnTo>
                    <a:pt x="969619" y="384718"/>
                  </a:lnTo>
                  <a:lnTo>
                    <a:pt x="971832" y="392412"/>
                  </a:lnTo>
                  <a:lnTo>
                    <a:pt x="973983" y="400106"/>
                  </a:lnTo>
                  <a:lnTo>
                    <a:pt x="976020" y="407801"/>
                  </a:lnTo>
                  <a:lnTo>
                    <a:pt x="978010" y="415495"/>
                  </a:lnTo>
                  <a:lnTo>
                    <a:pt x="979902" y="423190"/>
                  </a:lnTo>
                  <a:lnTo>
                    <a:pt x="981716" y="430884"/>
                  </a:lnTo>
                  <a:lnTo>
                    <a:pt x="983478" y="438578"/>
                  </a:lnTo>
                  <a:lnTo>
                    <a:pt x="985117" y="446273"/>
                  </a:lnTo>
                  <a:lnTo>
                    <a:pt x="986710" y="453967"/>
                  </a:lnTo>
                  <a:lnTo>
                    <a:pt x="988213" y="461661"/>
                  </a:lnTo>
                  <a:lnTo>
                    <a:pt x="989631" y="469356"/>
                  </a:lnTo>
                  <a:lnTo>
                    <a:pt x="991003" y="477050"/>
                  </a:lnTo>
                  <a:lnTo>
                    <a:pt x="992247" y="484744"/>
                  </a:lnTo>
                  <a:lnTo>
                    <a:pt x="993445" y="492439"/>
                  </a:lnTo>
                  <a:lnTo>
                    <a:pt x="994560" y="500133"/>
                  </a:lnTo>
                  <a:lnTo>
                    <a:pt x="995584" y="507828"/>
                  </a:lnTo>
                  <a:lnTo>
                    <a:pt x="996563" y="515522"/>
                  </a:lnTo>
                  <a:lnTo>
                    <a:pt x="997423" y="523216"/>
                  </a:lnTo>
                  <a:lnTo>
                    <a:pt x="998230" y="530911"/>
                  </a:lnTo>
                  <a:lnTo>
                    <a:pt x="998963" y="538605"/>
                  </a:lnTo>
                  <a:lnTo>
                    <a:pt x="999599" y="546299"/>
                  </a:lnTo>
                  <a:lnTo>
                    <a:pt x="1000191" y="553994"/>
                  </a:lnTo>
                  <a:lnTo>
                    <a:pt x="1000673" y="561688"/>
                  </a:lnTo>
                  <a:lnTo>
                    <a:pt x="1001095" y="569382"/>
                  </a:lnTo>
                  <a:lnTo>
                    <a:pt x="1001453" y="577077"/>
                  </a:lnTo>
                  <a:lnTo>
                    <a:pt x="1001708" y="584771"/>
                  </a:lnTo>
                  <a:lnTo>
                    <a:pt x="1001920" y="592466"/>
                  </a:lnTo>
                  <a:lnTo>
                    <a:pt x="1002032" y="600160"/>
                  </a:lnTo>
                  <a:lnTo>
                    <a:pt x="1002079" y="607854"/>
                  </a:lnTo>
                  <a:lnTo>
                    <a:pt x="1002070" y="615549"/>
                  </a:lnTo>
                  <a:lnTo>
                    <a:pt x="1001955" y="623243"/>
                  </a:lnTo>
                  <a:lnTo>
                    <a:pt x="1001799" y="630937"/>
                  </a:lnTo>
                  <a:lnTo>
                    <a:pt x="1001553" y="638632"/>
                  </a:lnTo>
                  <a:lnTo>
                    <a:pt x="1001237" y="646326"/>
                  </a:lnTo>
                  <a:lnTo>
                    <a:pt x="1000875" y="654020"/>
                  </a:lnTo>
                  <a:lnTo>
                    <a:pt x="1000405" y="661715"/>
                  </a:lnTo>
                  <a:lnTo>
                    <a:pt x="999894" y="669409"/>
                  </a:lnTo>
                  <a:lnTo>
                    <a:pt x="999306" y="677104"/>
                  </a:lnTo>
                  <a:lnTo>
                    <a:pt x="998645" y="684798"/>
                  </a:lnTo>
                  <a:lnTo>
                    <a:pt x="997946" y="692492"/>
                  </a:lnTo>
                  <a:lnTo>
                    <a:pt x="997140" y="700187"/>
                  </a:lnTo>
                  <a:lnTo>
                    <a:pt x="996296" y="707881"/>
                  </a:lnTo>
                  <a:lnTo>
                    <a:pt x="995385" y="715575"/>
                  </a:lnTo>
                  <a:lnTo>
                    <a:pt x="994401" y="723270"/>
                  </a:lnTo>
                  <a:lnTo>
                    <a:pt x="993382" y="730964"/>
                  </a:lnTo>
                  <a:lnTo>
                    <a:pt x="992270" y="738658"/>
                  </a:lnTo>
                  <a:lnTo>
                    <a:pt x="991119" y="746353"/>
                  </a:lnTo>
                  <a:lnTo>
                    <a:pt x="989911" y="754047"/>
                  </a:lnTo>
                  <a:lnTo>
                    <a:pt x="988633" y="761742"/>
                  </a:lnTo>
                  <a:lnTo>
                    <a:pt x="987323" y="769436"/>
                  </a:lnTo>
                  <a:lnTo>
                    <a:pt x="985935" y="777130"/>
                  </a:lnTo>
                  <a:lnTo>
                    <a:pt x="984507" y="784825"/>
                  </a:lnTo>
                  <a:lnTo>
                    <a:pt x="983036" y="792519"/>
                  </a:lnTo>
                  <a:lnTo>
                    <a:pt x="981497" y="800213"/>
                  </a:lnTo>
                  <a:lnTo>
                    <a:pt x="979931" y="807908"/>
                  </a:lnTo>
                  <a:lnTo>
                    <a:pt x="978304" y="815602"/>
                  </a:lnTo>
                  <a:lnTo>
                    <a:pt x="976637" y="823296"/>
                  </a:lnTo>
                  <a:lnTo>
                    <a:pt x="974939" y="830991"/>
                  </a:lnTo>
                  <a:lnTo>
                    <a:pt x="973181" y="838685"/>
                  </a:lnTo>
                  <a:lnTo>
                    <a:pt x="971400" y="846380"/>
                  </a:lnTo>
                  <a:lnTo>
                    <a:pt x="969574" y="854074"/>
                  </a:lnTo>
                  <a:lnTo>
                    <a:pt x="967713" y="861768"/>
                  </a:lnTo>
                  <a:lnTo>
                    <a:pt x="965831" y="869463"/>
                  </a:lnTo>
                  <a:lnTo>
                    <a:pt x="963899" y="877157"/>
                  </a:lnTo>
                  <a:lnTo>
                    <a:pt x="961951" y="884851"/>
                  </a:lnTo>
                  <a:lnTo>
                    <a:pt x="959971" y="892546"/>
                  </a:lnTo>
                  <a:lnTo>
                    <a:pt x="957965" y="900240"/>
                  </a:lnTo>
                  <a:lnTo>
                    <a:pt x="955945" y="907934"/>
                  </a:lnTo>
                  <a:lnTo>
                    <a:pt x="953891" y="915629"/>
                  </a:lnTo>
                  <a:lnTo>
                    <a:pt x="951826" y="923323"/>
                  </a:lnTo>
                  <a:lnTo>
                    <a:pt x="949743" y="931018"/>
                  </a:lnTo>
                  <a:lnTo>
                    <a:pt x="947643" y="938712"/>
                  </a:lnTo>
                  <a:lnTo>
                    <a:pt x="945535" y="946406"/>
                  </a:lnTo>
                  <a:lnTo>
                    <a:pt x="943411" y="954101"/>
                  </a:lnTo>
                  <a:lnTo>
                    <a:pt x="941282" y="961795"/>
                  </a:lnTo>
                  <a:lnTo>
                    <a:pt x="939147" y="969489"/>
                  </a:lnTo>
                  <a:lnTo>
                    <a:pt x="937007" y="977184"/>
                  </a:lnTo>
                  <a:lnTo>
                    <a:pt x="934865" y="984878"/>
                  </a:lnTo>
                  <a:lnTo>
                    <a:pt x="932724" y="992572"/>
                  </a:lnTo>
                  <a:lnTo>
                    <a:pt x="930584" y="1000267"/>
                  </a:lnTo>
                  <a:lnTo>
                    <a:pt x="928448" y="1007961"/>
                  </a:lnTo>
                  <a:lnTo>
                    <a:pt x="926321" y="1015656"/>
                  </a:lnTo>
                  <a:lnTo>
                    <a:pt x="924198" y="1023350"/>
                  </a:lnTo>
                  <a:lnTo>
                    <a:pt x="922089" y="1031044"/>
                  </a:lnTo>
                  <a:lnTo>
                    <a:pt x="919992" y="1038739"/>
                  </a:lnTo>
                  <a:lnTo>
                    <a:pt x="917904" y="1046433"/>
                  </a:lnTo>
                  <a:lnTo>
                    <a:pt x="915841" y="1054127"/>
                  </a:lnTo>
                  <a:lnTo>
                    <a:pt x="913788" y="1061822"/>
                  </a:lnTo>
                  <a:lnTo>
                    <a:pt x="911759" y="1069516"/>
                  </a:lnTo>
                  <a:lnTo>
                    <a:pt x="909752" y="1077210"/>
                  </a:lnTo>
                  <a:lnTo>
                    <a:pt x="907759" y="1084905"/>
                  </a:lnTo>
                  <a:lnTo>
                    <a:pt x="905806" y="1092599"/>
                  </a:lnTo>
                  <a:lnTo>
                    <a:pt x="903868" y="1100294"/>
                  </a:lnTo>
                  <a:lnTo>
                    <a:pt x="901962" y="1107988"/>
                  </a:lnTo>
                  <a:lnTo>
                    <a:pt x="900089" y="1115682"/>
                  </a:lnTo>
                  <a:lnTo>
                    <a:pt x="898233" y="1123377"/>
                  </a:lnTo>
                  <a:lnTo>
                    <a:pt x="896429" y="1131071"/>
                  </a:lnTo>
                  <a:lnTo>
                    <a:pt x="894647" y="1138765"/>
                  </a:lnTo>
                  <a:lnTo>
                    <a:pt x="892900" y="1146460"/>
                  </a:lnTo>
                  <a:lnTo>
                    <a:pt x="891197" y="1154154"/>
                  </a:lnTo>
                  <a:lnTo>
                    <a:pt x="889515" y="1161848"/>
                  </a:lnTo>
                  <a:lnTo>
                    <a:pt x="887892" y="1169543"/>
                  </a:lnTo>
                  <a:lnTo>
                    <a:pt x="886297" y="1177237"/>
                  </a:lnTo>
                  <a:lnTo>
                    <a:pt x="884740" y="1184932"/>
                  </a:lnTo>
                  <a:lnTo>
                    <a:pt x="883236" y="1192626"/>
                  </a:lnTo>
                  <a:lnTo>
                    <a:pt x="881757" y="1200320"/>
                  </a:lnTo>
                  <a:lnTo>
                    <a:pt x="880339" y="1208015"/>
                  </a:lnTo>
                  <a:lnTo>
                    <a:pt x="878956" y="1215709"/>
                  </a:lnTo>
                  <a:lnTo>
                    <a:pt x="877610" y="1223403"/>
                  </a:lnTo>
                  <a:lnTo>
                    <a:pt x="876327" y="1231098"/>
                  </a:lnTo>
                  <a:lnTo>
                    <a:pt x="875070" y="1238792"/>
                  </a:lnTo>
                  <a:lnTo>
                    <a:pt x="873873" y="1246486"/>
                  </a:lnTo>
                  <a:lnTo>
                    <a:pt x="872719" y="1254181"/>
                  </a:lnTo>
                  <a:lnTo>
                    <a:pt x="871599" y="1261875"/>
                  </a:lnTo>
                  <a:lnTo>
                    <a:pt x="870549" y="1269570"/>
                  </a:lnTo>
                  <a:lnTo>
                    <a:pt x="869526" y="1277264"/>
                  </a:lnTo>
                  <a:lnTo>
                    <a:pt x="868561" y="1284958"/>
                  </a:lnTo>
                  <a:lnTo>
                    <a:pt x="867643" y="1292653"/>
                  </a:lnTo>
                  <a:lnTo>
                    <a:pt x="866756" y="1300347"/>
                  </a:lnTo>
                  <a:lnTo>
                    <a:pt x="865944" y="1308041"/>
                  </a:lnTo>
                  <a:lnTo>
                    <a:pt x="865160" y="1315736"/>
                  </a:lnTo>
                  <a:lnTo>
                    <a:pt x="864429" y="1323430"/>
                  </a:lnTo>
                  <a:lnTo>
                    <a:pt x="863750" y="1331125"/>
                  </a:lnTo>
                  <a:lnTo>
                    <a:pt x="863098" y="1338819"/>
                  </a:lnTo>
                  <a:lnTo>
                    <a:pt x="862521" y="1346513"/>
                  </a:lnTo>
                  <a:lnTo>
                    <a:pt x="861973" y="1354208"/>
                  </a:lnTo>
                  <a:lnTo>
                    <a:pt x="861472" y="1361902"/>
                  </a:lnTo>
                  <a:lnTo>
                    <a:pt x="861027" y="1369596"/>
                  </a:lnTo>
                  <a:lnTo>
                    <a:pt x="860607" y="1377291"/>
                  </a:lnTo>
                  <a:lnTo>
                    <a:pt x="860256" y="1384985"/>
                  </a:lnTo>
                  <a:lnTo>
                    <a:pt x="859936" y="1392679"/>
                  </a:lnTo>
                  <a:lnTo>
                    <a:pt x="859658" y="1400374"/>
                  </a:lnTo>
                  <a:lnTo>
                    <a:pt x="859436" y="1408068"/>
                  </a:lnTo>
                  <a:lnTo>
                    <a:pt x="859239" y="1415763"/>
                  </a:lnTo>
                  <a:lnTo>
                    <a:pt x="859102" y="1423457"/>
                  </a:lnTo>
                  <a:lnTo>
                    <a:pt x="858999" y="1431151"/>
                  </a:lnTo>
                  <a:lnTo>
                    <a:pt x="858931" y="1438846"/>
                  </a:lnTo>
                  <a:lnTo>
                    <a:pt x="858919" y="1446540"/>
                  </a:lnTo>
                  <a:lnTo>
                    <a:pt x="858930" y="1454234"/>
                  </a:lnTo>
                  <a:lnTo>
                    <a:pt x="858994" y="1461929"/>
                  </a:lnTo>
                  <a:lnTo>
                    <a:pt x="859093" y="1469623"/>
                  </a:lnTo>
                  <a:lnTo>
                    <a:pt x="859221" y="1477317"/>
                  </a:lnTo>
                  <a:lnTo>
                    <a:pt x="859404" y="1485012"/>
                  </a:lnTo>
                  <a:lnTo>
                    <a:pt x="859608" y="1492706"/>
                  </a:lnTo>
                  <a:lnTo>
                    <a:pt x="859858" y="1500401"/>
                  </a:lnTo>
                  <a:lnTo>
                    <a:pt x="860142" y="1508095"/>
                  </a:lnTo>
                  <a:lnTo>
                    <a:pt x="860450" y="1515789"/>
                  </a:lnTo>
                  <a:lnTo>
                    <a:pt x="860811" y="1523484"/>
                  </a:lnTo>
                  <a:lnTo>
                    <a:pt x="861192" y="1531178"/>
                  </a:lnTo>
                  <a:lnTo>
                    <a:pt x="861610" y="1538872"/>
                  </a:lnTo>
                  <a:lnTo>
                    <a:pt x="862064" y="1546567"/>
                  </a:lnTo>
                  <a:lnTo>
                    <a:pt x="862536" y="1554261"/>
                  </a:lnTo>
                  <a:lnTo>
                    <a:pt x="863058" y="1561955"/>
                  </a:lnTo>
                  <a:lnTo>
                    <a:pt x="863598" y="1569650"/>
                  </a:lnTo>
                  <a:lnTo>
                    <a:pt x="864170" y="1577344"/>
                  </a:lnTo>
                  <a:lnTo>
                    <a:pt x="864775" y="1585039"/>
                  </a:lnTo>
                  <a:lnTo>
                    <a:pt x="865398" y="1592733"/>
                  </a:lnTo>
                  <a:lnTo>
                    <a:pt x="866063" y="1600427"/>
                  </a:lnTo>
                  <a:lnTo>
                    <a:pt x="866747" y="1608122"/>
                  </a:lnTo>
                  <a:lnTo>
                    <a:pt x="867456" y="1615816"/>
                  </a:lnTo>
                  <a:lnTo>
                    <a:pt x="868199" y="1623510"/>
                  </a:lnTo>
                  <a:lnTo>
                    <a:pt x="868956" y="1631205"/>
                  </a:lnTo>
                  <a:lnTo>
                    <a:pt x="869749" y="1638899"/>
                  </a:lnTo>
                  <a:lnTo>
                    <a:pt x="870562" y="1646593"/>
                  </a:lnTo>
                  <a:lnTo>
                    <a:pt x="871394" y="1654288"/>
                  </a:lnTo>
                  <a:lnTo>
                    <a:pt x="872259" y="1661982"/>
                  </a:lnTo>
                  <a:lnTo>
                    <a:pt x="873137" y="1669677"/>
                  </a:lnTo>
                  <a:lnTo>
                    <a:pt x="874045" y="1677371"/>
                  </a:lnTo>
                  <a:lnTo>
                    <a:pt x="874972" y="1685065"/>
                  </a:lnTo>
                  <a:lnTo>
                    <a:pt x="875915" y="1692760"/>
                  </a:lnTo>
                  <a:lnTo>
                    <a:pt x="876889" y="1700454"/>
                  </a:lnTo>
                  <a:lnTo>
                    <a:pt x="877874" y="1708148"/>
                  </a:lnTo>
                  <a:lnTo>
                    <a:pt x="878884" y="1715843"/>
                  </a:lnTo>
                  <a:lnTo>
                    <a:pt x="879913" y="1723537"/>
                  </a:lnTo>
                  <a:lnTo>
                    <a:pt x="880954" y="1731231"/>
                  </a:lnTo>
                  <a:lnTo>
                    <a:pt x="882025" y="1738926"/>
                  </a:lnTo>
                  <a:lnTo>
                    <a:pt x="883106" y="1746620"/>
                  </a:lnTo>
                  <a:lnTo>
                    <a:pt x="884206" y="1754315"/>
                  </a:lnTo>
                  <a:lnTo>
                    <a:pt x="885325" y="1762009"/>
                  </a:lnTo>
                  <a:lnTo>
                    <a:pt x="886454" y="1769703"/>
                  </a:lnTo>
                  <a:lnTo>
                    <a:pt x="887609" y="1777398"/>
                  </a:lnTo>
                  <a:lnTo>
                    <a:pt x="888774" y="1785092"/>
                  </a:lnTo>
                  <a:lnTo>
                    <a:pt x="889954" y="1792786"/>
                  </a:lnTo>
                  <a:lnTo>
                    <a:pt x="891152" y="1800481"/>
                  </a:lnTo>
                  <a:lnTo>
                    <a:pt x="892359" y="1808175"/>
                  </a:lnTo>
                  <a:lnTo>
                    <a:pt x="893586" y="1815869"/>
                  </a:lnTo>
                  <a:lnTo>
                    <a:pt x="894824" y="1823564"/>
                  </a:lnTo>
                  <a:lnTo>
                    <a:pt x="896073" y="1831258"/>
                  </a:lnTo>
                  <a:lnTo>
                    <a:pt x="897339" y="1838953"/>
                  </a:lnTo>
                  <a:lnTo>
                    <a:pt x="898613" y="1846647"/>
                  </a:lnTo>
                  <a:lnTo>
                    <a:pt x="899903" y="1854341"/>
                  </a:lnTo>
                  <a:lnTo>
                    <a:pt x="901202" y="1862036"/>
                  </a:lnTo>
                  <a:lnTo>
                    <a:pt x="902510" y="1869730"/>
                  </a:lnTo>
                  <a:lnTo>
                    <a:pt x="903833" y="1877424"/>
                  </a:lnTo>
                  <a:lnTo>
                    <a:pt x="905162" y="1885119"/>
                  </a:lnTo>
                  <a:lnTo>
                    <a:pt x="906504" y="1892813"/>
                  </a:lnTo>
                  <a:lnTo>
                    <a:pt x="907853" y="1900507"/>
                  </a:lnTo>
                  <a:lnTo>
                    <a:pt x="909210" y="1908202"/>
                  </a:lnTo>
                  <a:lnTo>
                    <a:pt x="910579" y="1915896"/>
                  </a:lnTo>
                  <a:lnTo>
                    <a:pt x="911952" y="1923591"/>
                  </a:lnTo>
                  <a:lnTo>
                    <a:pt x="913334" y="1931285"/>
                  </a:lnTo>
                  <a:lnTo>
                    <a:pt x="914723" y="1938979"/>
                  </a:lnTo>
                  <a:lnTo>
                    <a:pt x="916116" y="1946674"/>
                  </a:lnTo>
                  <a:lnTo>
                    <a:pt x="917519" y="1954368"/>
                  </a:lnTo>
                  <a:lnTo>
                    <a:pt x="918924" y="1962062"/>
                  </a:lnTo>
                  <a:lnTo>
                    <a:pt x="920336" y="1969757"/>
                  </a:lnTo>
                  <a:lnTo>
                    <a:pt x="921752" y="1977451"/>
                  </a:lnTo>
                  <a:lnTo>
                    <a:pt x="923171" y="1985145"/>
                  </a:lnTo>
                  <a:lnTo>
                    <a:pt x="924595" y="1992840"/>
                  </a:lnTo>
                  <a:lnTo>
                    <a:pt x="926021" y="2000534"/>
                  </a:lnTo>
                  <a:lnTo>
                    <a:pt x="927450" y="2008229"/>
                  </a:lnTo>
                  <a:lnTo>
                    <a:pt x="928881" y="2015923"/>
                  </a:lnTo>
                  <a:lnTo>
                    <a:pt x="930313" y="2023617"/>
                  </a:lnTo>
                  <a:lnTo>
                    <a:pt x="931746" y="2031312"/>
                  </a:lnTo>
                  <a:lnTo>
                    <a:pt x="933180" y="2039006"/>
                  </a:lnTo>
                  <a:lnTo>
                    <a:pt x="934614" y="2046700"/>
                  </a:lnTo>
                  <a:lnTo>
                    <a:pt x="936047" y="2054395"/>
                  </a:lnTo>
                  <a:lnTo>
                    <a:pt x="937479" y="2062089"/>
                  </a:lnTo>
                  <a:lnTo>
                    <a:pt x="938910" y="2069783"/>
                  </a:lnTo>
                  <a:lnTo>
                    <a:pt x="940338" y="2077478"/>
                  </a:lnTo>
                  <a:lnTo>
                    <a:pt x="941765" y="2085172"/>
                  </a:lnTo>
                  <a:lnTo>
                    <a:pt x="943187" y="2092867"/>
                  </a:lnTo>
                  <a:lnTo>
                    <a:pt x="944607" y="2100561"/>
                  </a:lnTo>
                  <a:lnTo>
                    <a:pt x="946021" y="2108255"/>
                  </a:lnTo>
                  <a:lnTo>
                    <a:pt x="947432" y="2115950"/>
                  </a:lnTo>
                  <a:lnTo>
                    <a:pt x="948838" y="2123644"/>
                  </a:lnTo>
                  <a:lnTo>
                    <a:pt x="950237" y="2131338"/>
                  </a:lnTo>
                  <a:lnTo>
                    <a:pt x="951631" y="2139033"/>
                  </a:lnTo>
                  <a:lnTo>
                    <a:pt x="953018" y="2146727"/>
                  </a:lnTo>
                  <a:lnTo>
                    <a:pt x="954397" y="2154421"/>
                  </a:lnTo>
                  <a:lnTo>
                    <a:pt x="955771" y="2162116"/>
                  </a:lnTo>
                  <a:lnTo>
                    <a:pt x="957132" y="2169810"/>
                  </a:lnTo>
                  <a:lnTo>
                    <a:pt x="958488" y="2177505"/>
                  </a:lnTo>
                  <a:lnTo>
                    <a:pt x="959834" y="2185199"/>
                  </a:lnTo>
                  <a:lnTo>
                    <a:pt x="961170" y="2192893"/>
                  </a:lnTo>
                  <a:lnTo>
                    <a:pt x="962499" y="2200588"/>
                  </a:lnTo>
                  <a:lnTo>
                    <a:pt x="963811" y="2208282"/>
                  </a:lnTo>
                  <a:lnTo>
                    <a:pt x="965116" y="2215976"/>
                  </a:lnTo>
                  <a:lnTo>
                    <a:pt x="966410" y="2223671"/>
                  </a:lnTo>
                  <a:lnTo>
                    <a:pt x="967689" y="2231365"/>
                  </a:lnTo>
                  <a:lnTo>
                    <a:pt x="968960" y="2239059"/>
                  </a:lnTo>
                  <a:lnTo>
                    <a:pt x="970212" y="2246754"/>
                  </a:lnTo>
                  <a:lnTo>
                    <a:pt x="971454" y="2254448"/>
                  </a:lnTo>
                  <a:lnTo>
                    <a:pt x="972683" y="2262143"/>
                  </a:lnTo>
                  <a:lnTo>
                    <a:pt x="973893" y="2269837"/>
                  </a:lnTo>
                  <a:lnTo>
                    <a:pt x="975095" y="2277531"/>
                  </a:lnTo>
                  <a:lnTo>
                    <a:pt x="976275" y="2285226"/>
                  </a:lnTo>
                  <a:lnTo>
                    <a:pt x="977441" y="2292920"/>
                  </a:lnTo>
                  <a:lnTo>
                    <a:pt x="978595" y="2300614"/>
                  </a:lnTo>
                  <a:lnTo>
                    <a:pt x="979724" y="2308309"/>
                  </a:lnTo>
                  <a:lnTo>
                    <a:pt x="980844" y="2316003"/>
                  </a:lnTo>
                  <a:lnTo>
                    <a:pt x="981941" y="2323697"/>
                  </a:lnTo>
                  <a:lnTo>
                    <a:pt x="983020" y="2331392"/>
                  </a:lnTo>
                  <a:lnTo>
                    <a:pt x="984087" y="2339086"/>
                  </a:lnTo>
                  <a:lnTo>
                    <a:pt x="985124" y="2346781"/>
                  </a:lnTo>
                  <a:lnTo>
                    <a:pt x="986150" y="2354475"/>
                  </a:lnTo>
                  <a:lnTo>
                    <a:pt x="987152" y="2362169"/>
                  </a:lnTo>
                  <a:lnTo>
                    <a:pt x="988133" y="2369864"/>
                  </a:lnTo>
                  <a:lnTo>
                    <a:pt x="989102" y="2377558"/>
                  </a:lnTo>
                  <a:lnTo>
                    <a:pt x="990035" y="2385252"/>
                  </a:lnTo>
                  <a:lnTo>
                    <a:pt x="990956" y="2392947"/>
                  </a:lnTo>
                  <a:lnTo>
                    <a:pt x="991853" y="2400641"/>
                  </a:lnTo>
                  <a:lnTo>
                    <a:pt x="992724" y="2408335"/>
                  </a:lnTo>
                  <a:lnTo>
                    <a:pt x="993581" y="2416030"/>
                  </a:lnTo>
                  <a:lnTo>
                    <a:pt x="994401" y="2423724"/>
                  </a:lnTo>
                  <a:lnTo>
                    <a:pt x="995205" y="2431419"/>
                  </a:lnTo>
                  <a:lnTo>
                    <a:pt x="995985" y="2439113"/>
                  </a:lnTo>
                  <a:lnTo>
                    <a:pt x="996734" y="2446807"/>
                  </a:lnTo>
                  <a:lnTo>
                    <a:pt x="997468" y="2454502"/>
                  </a:lnTo>
                  <a:lnTo>
                    <a:pt x="998163" y="2462196"/>
                  </a:lnTo>
                  <a:lnTo>
                    <a:pt x="998838" y="2469890"/>
                  </a:lnTo>
                  <a:lnTo>
                    <a:pt x="999490" y="2477585"/>
                  </a:lnTo>
                  <a:lnTo>
                    <a:pt x="1000104" y="2485279"/>
                  </a:lnTo>
                  <a:lnTo>
                    <a:pt x="1000703" y="2492973"/>
                  </a:lnTo>
                  <a:lnTo>
                    <a:pt x="1001262" y="2500668"/>
                  </a:lnTo>
                  <a:lnTo>
                    <a:pt x="1001797" y="2508362"/>
                  </a:lnTo>
                  <a:lnTo>
                    <a:pt x="1002308" y="2516057"/>
                  </a:lnTo>
                  <a:lnTo>
                    <a:pt x="1002776" y="2523751"/>
                  </a:lnTo>
                  <a:lnTo>
                    <a:pt x="1003227" y="2531445"/>
                  </a:lnTo>
                  <a:lnTo>
                    <a:pt x="1003638" y="2539140"/>
                  </a:lnTo>
                  <a:lnTo>
                    <a:pt x="1004019" y="2546834"/>
                  </a:lnTo>
                  <a:lnTo>
                    <a:pt x="1004377" y="2554528"/>
                  </a:lnTo>
                  <a:lnTo>
                    <a:pt x="1004687" y="2562223"/>
                  </a:lnTo>
                  <a:lnTo>
                    <a:pt x="1004977" y="2569917"/>
                  </a:lnTo>
                  <a:lnTo>
                    <a:pt x="1005227" y="2577612"/>
                  </a:lnTo>
                  <a:lnTo>
                    <a:pt x="1005441" y="2585306"/>
                  </a:lnTo>
                  <a:lnTo>
                    <a:pt x="1005635" y="2593000"/>
                  </a:lnTo>
                  <a:lnTo>
                    <a:pt x="1005772" y="2600695"/>
                  </a:lnTo>
                  <a:lnTo>
                    <a:pt x="1005888" y="2608389"/>
                  </a:lnTo>
                  <a:lnTo>
                    <a:pt x="1005964" y="2616083"/>
                  </a:lnTo>
                  <a:lnTo>
                    <a:pt x="1005999" y="2623778"/>
                  </a:lnTo>
                  <a:lnTo>
                    <a:pt x="1006012" y="2631472"/>
                  </a:lnTo>
                  <a:lnTo>
                    <a:pt x="1005965" y="2639166"/>
                  </a:lnTo>
                  <a:lnTo>
                    <a:pt x="1005894" y="2646861"/>
                  </a:lnTo>
                  <a:lnTo>
                    <a:pt x="1005784" y="2654555"/>
                  </a:lnTo>
                  <a:lnTo>
                    <a:pt x="1005625" y="2662250"/>
                  </a:lnTo>
                  <a:lnTo>
                    <a:pt x="1005443" y="2669944"/>
                  </a:lnTo>
                  <a:lnTo>
                    <a:pt x="1005201" y="2677638"/>
                  </a:lnTo>
                  <a:lnTo>
                    <a:pt x="1004928" y="2685333"/>
                  </a:lnTo>
                  <a:lnTo>
                    <a:pt x="1004618" y="2693027"/>
                  </a:lnTo>
                  <a:lnTo>
                    <a:pt x="1004251" y="2700721"/>
                  </a:lnTo>
                  <a:lnTo>
                    <a:pt x="1003860" y="2708416"/>
                  </a:lnTo>
                  <a:lnTo>
                    <a:pt x="1003410" y="2716110"/>
                  </a:lnTo>
                  <a:lnTo>
                    <a:pt x="1002922" y="2723804"/>
                  </a:lnTo>
                  <a:lnTo>
                    <a:pt x="1002398" y="2731499"/>
                  </a:lnTo>
                  <a:lnTo>
                    <a:pt x="1001811" y="2739193"/>
                  </a:lnTo>
                  <a:lnTo>
                    <a:pt x="1001198" y="2746888"/>
                  </a:lnTo>
                  <a:lnTo>
                    <a:pt x="1000525" y="2754582"/>
                  </a:lnTo>
                  <a:lnTo>
                    <a:pt x="999809" y="2762276"/>
                  </a:lnTo>
                  <a:lnTo>
                    <a:pt x="999060" y="2769971"/>
                  </a:lnTo>
                  <a:lnTo>
                    <a:pt x="998239" y="2777665"/>
                  </a:lnTo>
                  <a:lnTo>
                    <a:pt x="997390" y="2785359"/>
                  </a:lnTo>
                  <a:lnTo>
                    <a:pt x="996484" y="2793054"/>
                  </a:lnTo>
                  <a:lnTo>
                    <a:pt x="995527" y="2800748"/>
                  </a:lnTo>
                  <a:lnTo>
                    <a:pt x="994540" y="2808442"/>
                  </a:lnTo>
                  <a:lnTo>
                    <a:pt x="993473" y="2816137"/>
                  </a:lnTo>
                  <a:lnTo>
                    <a:pt x="992377" y="2823831"/>
                  </a:lnTo>
                  <a:lnTo>
                    <a:pt x="991226" y="2831526"/>
                  </a:lnTo>
                  <a:lnTo>
                    <a:pt x="990017" y="2839220"/>
                  </a:lnTo>
                  <a:lnTo>
                    <a:pt x="988778" y="2846914"/>
                  </a:lnTo>
                  <a:lnTo>
                    <a:pt x="987458" y="2854609"/>
                  </a:lnTo>
                  <a:lnTo>
                    <a:pt x="986104" y="2862303"/>
                  </a:lnTo>
                  <a:lnTo>
                    <a:pt x="984698" y="2869997"/>
                  </a:lnTo>
                  <a:lnTo>
                    <a:pt x="983227" y="2877692"/>
                  </a:lnTo>
                  <a:lnTo>
                    <a:pt x="981725" y="2885386"/>
                  </a:lnTo>
                  <a:lnTo>
                    <a:pt x="980145" y="2893080"/>
                  </a:lnTo>
                  <a:lnTo>
                    <a:pt x="978525" y="2900775"/>
                  </a:lnTo>
                  <a:lnTo>
                    <a:pt x="976857" y="2908469"/>
                  </a:lnTo>
                  <a:lnTo>
                    <a:pt x="975117" y="2916164"/>
                  </a:lnTo>
                  <a:lnTo>
                    <a:pt x="973346" y="2923858"/>
                  </a:lnTo>
                  <a:lnTo>
                    <a:pt x="971500" y="2931552"/>
                  </a:lnTo>
                  <a:lnTo>
                    <a:pt x="969608" y="2939247"/>
                  </a:lnTo>
                  <a:lnTo>
                    <a:pt x="967672" y="2946941"/>
                  </a:lnTo>
                  <a:lnTo>
                    <a:pt x="965659" y="2954635"/>
                  </a:lnTo>
                  <a:lnTo>
                    <a:pt x="963614" y="2962330"/>
                  </a:lnTo>
                  <a:lnTo>
                    <a:pt x="961500" y="2970024"/>
                  </a:lnTo>
                  <a:lnTo>
                    <a:pt x="959333" y="2977718"/>
                  </a:lnTo>
                  <a:lnTo>
                    <a:pt x="957129" y="2985413"/>
                  </a:lnTo>
                  <a:lnTo>
                    <a:pt x="954842" y="2993107"/>
                  </a:lnTo>
                  <a:lnTo>
                    <a:pt x="952523" y="3000802"/>
                  </a:lnTo>
                  <a:lnTo>
                    <a:pt x="950140" y="3008496"/>
                  </a:lnTo>
                  <a:lnTo>
                    <a:pt x="947701" y="3016190"/>
                  </a:lnTo>
                  <a:lnTo>
                    <a:pt x="945230" y="3023885"/>
                  </a:lnTo>
                  <a:lnTo>
                    <a:pt x="942672" y="3031579"/>
                  </a:lnTo>
                  <a:lnTo>
                    <a:pt x="940083" y="3039273"/>
                  </a:lnTo>
                  <a:lnTo>
                    <a:pt x="937437" y="3046968"/>
                  </a:lnTo>
                  <a:lnTo>
                    <a:pt x="934731" y="3054662"/>
                  </a:lnTo>
                  <a:lnTo>
                    <a:pt x="931995" y="3062356"/>
                  </a:lnTo>
                  <a:lnTo>
                    <a:pt x="929178" y="3070051"/>
                  </a:lnTo>
                  <a:lnTo>
                    <a:pt x="926327" y="3077745"/>
                  </a:lnTo>
                  <a:lnTo>
                    <a:pt x="923427" y="3085440"/>
                  </a:lnTo>
                  <a:lnTo>
                    <a:pt x="920464" y="3093134"/>
                  </a:lnTo>
                  <a:lnTo>
                    <a:pt x="917473" y="3100828"/>
                  </a:lnTo>
                  <a:lnTo>
                    <a:pt x="914411" y="3108523"/>
                  </a:lnTo>
                  <a:lnTo>
                    <a:pt x="911312" y="3116217"/>
                  </a:lnTo>
                  <a:lnTo>
                    <a:pt x="908171" y="3123911"/>
                  </a:lnTo>
                  <a:lnTo>
                    <a:pt x="904967" y="3131606"/>
                  </a:lnTo>
                  <a:lnTo>
                    <a:pt x="901737" y="3139300"/>
                  </a:lnTo>
                  <a:lnTo>
                    <a:pt x="898446" y="3146994"/>
                  </a:lnTo>
                  <a:lnTo>
                    <a:pt x="895117" y="3154689"/>
                  </a:lnTo>
                  <a:lnTo>
                    <a:pt x="891753" y="3162383"/>
                  </a:lnTo>
                  <a:lnTo>
                    <a:pt x="888329" y="3170078"/>
                  </a:lnTo>
                  <a:lnTo>
                    <a:pt x="884882" y="3177772"/>
                  </a:lnTo>
                  <a:lnTo>
                    <a:pt x="881382" y="3185466"/>
                  </a:lnTo>
                  <a:lnTo>
                    <a:pt x="877846" y="3193161"/>
                  </a:lnTo>
                  <a:lnTo>
                    <a:pt x="874284" y="3200855"/>
                  </a:lnTo>
                  <a:lnTo>
                    <a:pt x="870664" y="3208549"/>
                  </a:lnTo>
                  <a:lnTo>
                    <a:pt x="867025" y="3216244"/>
                  </a:lnTo>
                  <a:lnTo>
                    <a:pt x="863344" y="3223938"/>
                  </a:lnTo>
                  <a:lnTo>
                    <a:pt x="859629" y="3231632"/>
                  </a:lnTo>
                  <a:lnTo>
                    <a:pt x="855894" y="3239327"/>
                  </a:lnTo>
                  <a:lnTo>
                    <a:pt x="852109" y="3247021"/>
                  </a:lnTo>
                  <a:lnTo>
                    <a:pt x="848307" y="3254716"/>
                  </a:lnTo>
                  <a:lnTo>
                    <a:pt x="844474" y="3262410"/>
                  </a:lnTo>
                  <a:lnTo>
                    <a:pt x="840611" y="3270104"/>
                  </a:lnTo>
                  <a:lnTo>
                    <a:pt x="836733" y="3277799"/>
                  </a:lnTo>
                  <a:lnTo>
                    <a:pt x="832818" y="3285493"/>
                  </a:lnTo>
                  <a:lnTo>
                    <a:pt x="828887" y="3293187"/>
                  </a:lnTo>
                  <a:lnTo>
                    <a:pt x="824936" y="3300882"/>
                  </a:lnTo>
                  <a:lnTo>
                    <a:pt x="820960" y="3308576"/>
                  </a:lnTo>
                  <a:lnTo>
                    <a:pt x="816974" y="3316270"/>
                  </a:lnTo>
                  <a:lnTo>
                    <a:pt x="812963" y="3323965"/>
                  </a:lnTo>
                  <a:lnTo>
                    <a:pt x="808941" y="3331659"/>
                  </a:lnTo>
                  <a:lnTo>
                    <a:pt x="804906" y="3339354"/>
                  </a:lnTo>
                  <a:lnTo>
                    <a:pt x="800856" y="3347048"/>
                  </a:lnTo>
                  <a:lnTo>
                    <a:pt x="796799" y="3354742"/>
                  </a:lnTo>
                  <a:lnTo>
                    <a:pt x="792729" y="3362437"/>
                  </a:lnTo>
                  <a:lnTo>
                    <a:pt x="788653" y="3370131"/>
                  </a:lnTo>
                  <a:lnTo>
                    <a:pt x="784572" y="3377825"/>
                  </a:lnTo>
                  <a:lnTo>
                    <a:pt x="780485" y="3385520"/>
                  </a:lnTo>
                  <a:lnTo>
                    <a:pt x="776397" y="3393214"/>
                  </a:lnTo>
                  <a:lnTo>
                    <a:pt x="772306" y="3400908"/>
                  </a:lnTo>
                  <a:lnTo>
                    <a:pt x="768216" y="3408603"/>
                  </a:lnTo>
                  <a:lnTo>
                    <a:pt x="764126" y="3416297"/>
                  </a:lnTo>
                  <a:lnTo>
                    <a:pt x="760042" y="3423992"/>
                  </a:lnTo>
                  <a:lnTo>
                    <a:pt x="755961" y="3431686"/>
                  </a:lnTo>
                  <a:lnTo>
                    <a:pt x="751886" y="3439380"/>
                  </a:lnTo>
                  <a:lnTo>
                    <a:pt x="747821" y="3447075"/>
                  </a:lnTo>
                  <a:lnTo>
                    <a:pt x="743760" y="3454769"/>
                  </a:lnTo>
                  <a:lnTo>
                    <a:pt x="739717" y="3462463"/>
                  </a:lnTo>
                  <a:lnTo>
                    <a:pt x="735681" y="3470158"/>
                  </a:lnTo>
                  <a:lnTo>
                    <a:pt x="731660" y="3477852"/>
                  </a:lnTo>
                  <a:lnTo>
                    <a:pt x="727656" y="3485546"/>
                  </a:lnTo>
                  <a:lnTo>
                    <a:pt x="723662" y="3493241"/>
                  </a:lnTo>
                  <a:lnTo>
                    <a:pt x="719695" y="3500935"/>
                  </a:lnTo>
                  <a:lnTo>
                    <a:pt x="715742" y="3508630"/>
                  </a:lnTo>
                  <a:lnTo>
                    <a:pt x="711808" y="3516324"/>
                  </a:lnTo>
                  <a:lnTo>
                    <a:pt x="707901" y="3524018"/>
                  </a:lnTo>
                  <a:lnTo>
                    <a:pt x="704008" y="3531713"/>
                  </a:lnTo>
                  <a:lnTo>
                    <a:pt x="700151" y="3539407"/>
                  </a:lnTo>
                  <a:lnTo>
                    <a:pt x="696313" y="3547101"/>
                  </a:lnTo>
                  <a:lnTo>
                    <a:pt x="692498" y="3554796"/>
                  </a:lnTo>
                  <a:lnTo>
                    <a:pt x="688722" y="3562490"/>
                  </a:lnTo>
                  <a:lnTo>
                    <a:pt x="684962" y="3570184"/>
                  </a:lnTo>
                  <a:lnTo>
                    <a:pt x="681243" y="3577879"/>
                  </a:lnTo>
                  <a:lnTo>
                    <a:pt x="677551" y="3585573"/>
                  </a:lnTo>
                  <a:lnTo>
                    <a:pt x="673884" y="3593268"/>
                  </a:lnTo>
                  <a:lnTo>
                    <a:pt x="670265" y="3600962"/>
                  </a:lnTo>
                  <a:lnTo>
                    <a:pt x="666667" y="3608656"/>
                  </a:lnTo>
                  <a:lnTo>
                    <a:pt x="663112" y="3616351"/>
                  </a:lnTo>
                  <a:lnTo>
                    <a:pt x="659592" y="3624045"/>
                  </a:lnTo>
                  <a:lnTo>
                    <a:pt x="656098" y="3631739"/>
                  </a:lnTo>
                  <a:lnTo>
                    <a:pt x="652661" y="3639434"/>
                  </a:lnTo>
                  <a:lnTo>
                    <a:pt x="649247" y="3647128"/>
                  </a:lnTo>
                  <a:lnTo>
                    <a:pt x="645879" y="3654822"/>
                  </a:lnTo>
                  <a:lnTo>
                    <a:pt x="642553" y="3662517"/>
                  </a:lnTo>
                  <a:lnTo>
                    <a:pt x="639251" y="3670211"/>
                  </a:lnTo>
                  <a:lnTo>
                    <a:pt x="636017" y="3677906"/>
                  </a:lnTo>
                  <a:lnTo>
                    <a:pt x="632807" y="3685600"/>
                  </a:lnTo>
                  <a:lnTo>
                    <a:pt x="629642" y="3693294"/>
                  </a:lnTo>
                  <a:lnTo>
                    <a:pt x="626527" y="3700989"/>
                  </a:lnTo>
                  <a:lnTo>
                    <a:pt x="623437" y="3708683"/>
                  </a:lnTo>
                  <a:lnTo>
                    <a:pt x="620415" y="3716377"/>
                  </a:lnTo>
                  <a:lnTo>
                    <a:pt x="617424" y="3724072"/>
                  </a:lnTo>
                  <a:lnTo>
                    <a:pt x="614475" y="3731766"/>
                  </a:lnTo>
                  <a:lnTo>
                    <a:pt x="611583" y="3739460"/>
                  </a:lnTo>
                  <a:lnTo>
                    <a:pt x="608718" y="3747155"/>
                  </a:lnTo>
                  <a:lnTo>
                    <a:pt x="605918" y="3754849"/>
                  </a:lnTo>
                  <a:lnTo>
                    <a:pt x="603154" y="3762544"/>
                  </a:lnTo>
                  <a:lnTo>
                    <a:pt x="600431" y="3770238"/>
                  </a:lnTo>
                  <a:lnTo>
                    <a:pt x="597769" y="3777932"/>
                  </a:lnTo>
                  <a:lnTo>
                    <a:pt x="595135" y="3785627"/>
                  </a:lnTo>
                  <a:lnTo>
                    <a:pt x="592564" y="3793321"/>
                  </a:lnTo>
                  <a:lnTo>
                    <a:pt x="590033" y="3801015"/>
                  </a:lnTo>
                  <a:lnTo>
                    <a:pt x="587538" y="3808710"/>
                  </a:lnTo>
                  <a:lnTo>
                    <a:pt x="585111" y="3816404"/>
                  </a:lnTo>
                  <a:lnTo>
                    <a:pt x="582710" y="3824098"/>
                  </a:lnTo>
                  <a:lnTo>
                    <a:pt x="580369" y="3831793"/>
                  </a:lnTo>
                  <a:lnTo>
                    <a:pt x="578072" y="3839487"/>
                  </a:lnTo>
                  <a:lnTo>
                    <a:pt x="575806" y="3847182"/>
                  </a:lnTo>
                  <a:lnTo>
                    <a:pt x="573611" y="3854876"/>
                  </a:lnTo>
                  <a:lnTo>
                    <a:pt x="571444" y="3862570"/>
                  </a:lnTo>
                  <a:lnTo>
                    <a:pt x="569329" y="3870265"/>
                  </a:lnTo>
                  <a:lnTo>
                    <a:pt x="567263" y="3877959"/>
                  </a:lnTo>
                  <a:lnTo>
                    <a:pt x="565223" y="3885653"/>
                  </a:lnTo>
                  <a:lnTo>
                    <a:pt x="563257" y="3893348"/>
                  </a:lnTo>
                  <a:lnTo>
                    <a:pt x="561317" y="3901042"/>
                  </a:lnTo>
                  <a:lnTo>
                    <a:pt x="559424" y="3908737"/>
                  </a:lnTo>
                  <a:lnTo>
                    <a:pt x="557582" y="3916431"/>
                  </a:lnTo>
                  <a:lnTo>
                    <a:pt x="555766" y="3924125"/>
                  </a:lnTo>
                  <a:lnTo>
                    <a:pt x="554016" y="393182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4177" y="1551552"/>
              <a:ext cx="540096" cy="0"/>
            </a:xfrm>
            <a:custGeom>
              <a:avLst/>
              <a:pathLst>
                <a:path w="540096" h="0">
                  <a:moveTo>
                    <a:pt x="0" y="0"/>
                  </a:moveTo>
                  <a:lnTo>
                    <a:pt x="54009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849011" y="1550787"/>
              <a:ext cx="1006012" cy="3865304"/>
            </a:xfrm>
            <a:custGeom>
              <a:avLst/>
              <a:pathLst>
                <a:path w="1006012" h="3865304">
                  <a:moveTo>
                    <a:pt x="436540" y="3865304"/>
                  </a:moveTo>
                  <a:lnTo>
                    <a:pt x="434606" y="3857740"/>
                  </a:lnTo>
                  <a:lnTo>
                    <a:pt x="432623" y="3850176"/>
                  </a:lnTo>
                  <a:lnTo>
                    <a:pt x="430605" y="3842611"/>
                  </a:lnTo>
                  <a:lnTo>
                    <a:pt x="428554" y="3835047"/>
                  </a:lnTo>
                  <a:lnTo>
                    <a:pt x="426454" y="3827483"/>
                  </a:lnTo>
                  <a:lnTo>
                    <a:pt x="424335" y="3819919"/>
                  </a:lnTo>
                  <a:lnTo>
                    <a:pt x="422150" y="3812355"/>
                  </a:lnTo>
                  <a:lnTo>
                    <a:pt x="419950" y="3804790"/>
                  </a:lnTo>
                  <a:lnTo>
                    <a:pt x="417695" y="3797226"/>
                  </a:lnTo>
                  <a:lnTo>
                    <a:pt x="415411" y="3789662"/>
                  </a:lnTo>
                  <a:lnTo>
                    <a:pt x="413089" y="3782098"/>
                  </a:lnTo>
                  <a:lnTo>
                    <a:pt x="410721" y="3774534"/>
                  </a:lnTo>
                  <a:lnTo>
                    <a:pt x="408331" y="3766969"/>
                  </a:lnTo>
                  <a:lnTo>
                    <a:pt x="405880" y="3759405"/>
                  </a:lnTo>
                  <a:lnTo>
                    <a:pt x="403413" y="3751841"/>
                  </a:lnTo>
                  <a:lnTo>
                    <a:pt x="400891" y="3744277"/>
                  </a:lnTo>
                  <a:lnTo>
                    <a:pt x="398342" y="3736713"/>
                  </a:lnTo>
                  <a:lnTo>
                    <a:pt x="395753" y="3729148"/>
                  </a:lnTo>
                  <a:lnTo>
                    <a:pt x="393123" y="3721584"/>
                  </a:lnTo>
                  <a:lnTo>
                    <a:pt x="390470" y="3714020"/>
                  </a:lnTo>
                  <a:lnTo>
                    <a:pt x="387761" y="3706456"/>
                  </a:lnTo>
                  <a:lnTo>
                    <a:pt x="385036" y="3698892"/>
                  </a:lnTo>
                  <a:lnTo>
                    <a:pt x="382256" y="3691327"/>
                  </a:lnTo>
                  <a:lnTo>
                    <a:pt x="379454" y="3683763"/>
                  </a:lnTo>
                  <a:lnTo>
                    <a:pt x="376612" y="3676199"/>
                  </a:lnTo>
                  <a:lnTo>
                    <a:pt x="373734" y="3668635"/>
                  </a:lnTo>
                  <a:lnTo>
                    <a:pt x="370832" y="3661071"/>
                  </a:lnTo>
                  <a:lnTo>
                    <a:pt x="367881" y="3653506"/>
                  </a:lnTo>
                  <a:lnTo>
                    <a:pt x="364916" y="3645942"/>
                  </a:lnTo>
                  <a:lnTo>
                    <a:pt x="361897" y="3638378"/>
                  </a:lnTo>
                  <a:lnTo>
                    <a:pt x="358862" y="3630814"/>
                  </a:lnTo>
                  <a:lnTo>
                    <a:pt x="355788" y="3623250"/>
                  </a:lnTo>
                  <a:lnTo>
                    <a:pt x="352685" y="3615685"/>
                  </a:lnTo>
                  <a:lnTo>
                    <a:pt x="349557" y="3608121"/>
                  </a:lnTo>
                  <a:lnTo>
                    <a:pt x="346390" y="3600557"/>
                  </a:lnTo>
                  <a:lnTo>
                    <a:pt x="343210" y="3592993"/>
                  </a:lnTo>
                  <a:lnTo>
                    <a:pt x="339981" y="3585429"/>
                  </a:lnTo>
                  <a:lnTo>
                    <a:pt x="336741" y="3577865"/>
                  </a:lnTo>
                  <a:lnTo>
                    <a:pt x="333465" y="3570300"/>
                  </a:lnTo>
                  <a:lnTo>
                    <a:pt x="330168" y="3562736"/>
                  </a:lnTo>
                  <a:lnTo>
                    <a:pt x="326846" y="3555172"/>
                  </a:lnTo>
                  <a:lnTo>
                    <a:pt x="323495" y="3547608"/>
                  </a:lnTo>
                  <a:lnTo>
                    <a:pt x="320132" y="3540044"/>
                  </a:lnTo>
                  <a:lnTo>
                    <a:pt x="316731" y="3532479"/>
                  </a:lnTo>
                  <a:lnTo>
                    <a:pt x="313321" y="3524915"/>
                  </a:lnTo>
                  <a:lnTo>
                    <a:pt x="309880" y="3517351"/>
                  </a:lnTo>
                  <a:lnTo>
                    <a:pt x="306425" y="3509787"/>
                  </a:lnTo>
                  <a:lnTo>
                    <a:pt x="302950" y="3502223"/>
                  </a:lnTo>
                  <a:lnTo>
                    <a:pt x="299455" y="3494658"/>
                  </a:lnTo>
                  <a:lnTo>
                    <a:pt x="295949" y="3487094"/>
                  </a:lnTo>
                  <a:lnTo>
                    <a:pt x="292417" y="3479530"/>
                  </a:lnTo>
                  <a:lnTo>
                    <a:pt x="288878" y="3471966"/>
                  </a:lnTo>
                  <a:lnTo>
                    <a:pt x="285317" y="3464402"/>
                  </a:lnTo>
                  <a:lnTo>
                    <a:pt x="281748" y="3456837"/>
                  </a:lnTo>
                  <a:lnTo>
                    <a:pt x="278165" y="3449273"/>
                  </a:lnTo>
                  <a:lnTo>
                    <a:pt x="274570" y="3441709"/>
                  </a:lnTo>
                  <a:lnTo>
                    <a:pt x="270967" y="3434145"/>
                  </a:lnTo>
                  <a:lnTo>
                    <a:pt x="267350" y="3426581"/>
                  </a:lnTo>
                  <a:lnTo>
                    <a:pt x="263730" y="3419016"/>
                  </a:lnTo>
                  <a:lnTo>
                    <a:pt x="260097" y="3411452"/>
                  </a:lnTo>
                  <a:lnTo>
                    <a:pt x="256461" y="3403888"/>
                  </a:lnTo>
                  <a:lnTo>
                    <a:pt x="252818" y="3396324"/>
                  </a:lnTo>
                  <a:lnTo>
                    <a:pt x="249171" y="3388760"/>
                  </a:lnTo>
                  <a:lnTo>
                    <a:pt x="245522" y="3381195"/>
                  </a:lnTo>
                  <a:lnTo>
                    <a:pt x="241869" y="3373631"/>
                  </a:lnTo>
                  <a:lnTo>
                    <a:pt x="238216" y="3366067"/>
                  </a:lnTo>
                  <a:lnTo>
                    <a:pt x="234562" y="3358503"/>
                  </a:lnTo>
                  <a:lnTo>
                    <a:pt x="230908" y="3350939"/>
                  </a:lnTo>
                  <a:lnTo>
                    <a:pt x="227257" y="3343374"/>
                  </a:lnTo>
                  <a:lnTo>
                    <a:pt x="223609" y="3335810"/>
                  </a:lnTo>
                  <a:lnTo>
                    <a:pt x="219963" y="3328246"/>
                  </a:lnTo>
                  <a:lnTo>
                    <a:pt x="216325" y="3320682"/>
                  </a:lnTo>
                  <a:lnTo>
                    <a:pt x="212689" y="3313118"/>
                  </a:lnTo>
                  <a:lnTo>
                    <a:pt x="209064" y="3305553"/>
                  </a:lnTo>
                  <a:lnTo>
                    <a:pt x="205443" y="3297989"/>
                  </a:lnTo>
                  <a:lnTo>
                    <a:pt x="201834" y="3290425"/>
                  </a:lnTo>
                  <a:lnTo>
                    <a:pt x="198234" y="3282861"/>
                  </a:lnTo>
                  <a:lnTo>
                    <a:pt x="194643" y="3275297"/>
                  </a:lnTo>
                  <a:lnTo>
                    <a:pt x="191068" y="3267732"/>
                  </a:lnTo>
                  <a:lnTo>
                    <a:pt x="187499" y="3260168"/>
                  </a:lnTo>
                  <a:lnTo>
                    <a:pt x="183952" y="3252604"/>
                  </a:lnTo>
                  <a:lnTo>
                    <a:pt x="180412" y="3245040"/>
                  </a:lnTo>
                  <a:lnTo>
                    <a:pt x="176894" y="3237476"/>
                  </a:lnTo>
                  <a:lnTo>
                    <a:pt x="173389" y="3229911"/>
                  </a:lnTo>
                  <a:lnTo>
                    <a:pt x="169901" y="3222347"/>
                  </a:lnTo>
                  <a:lnTo>
                    <a:pt x="166434" y="3214783"/>
                  </a:lnTo>
                  <a:lnTo>
                    <a:pt x="162980" y="3207219"/>
                  </a:lnTo>
                  <a:lnTo>
                    <a:pt x="159556" y="3199655"/>
                  </a:lnTo>
                  <a:lnTo>
                    <a:pt x="156141" y="3192090"/>
                  </a:lnTo>
                  <a:lnTo>
                    <a:pt x="152760" y="3184526"/>
                  </a:lnTo>
                  <a:lnTo>
                    <a:pt x="149393" y="3176962"/>
                  </a:lnTo>
                  <a:lnTo>
                    <a:pt x="146052" y="3169398"/>
                  </a:lnTo>
                  <a:lnTo>
                    <a:pt x="142737" y="3161834"/>
                  </a:lnTo>
                  <a:lnTo>
                    <a:pt x="139439" y="3154269"/>
                  </a:lnTo>
                  <a:lnTo>
                    <a:pt x="136179" y="3146705"/>
                  </a:lnTo>
                  <a:lnTo>
                    <a:pt x="132930" y="3139141"/>
                  </a:lnTo>
                  <a:lnTo>
                    <a:pt x="129726" y="3131577"/>
                  </a:lnTo>
                  <a:lnTo>
                    <a:pt x="126536" y="3124013"/>
                  </a:lnTo>
                  <a:lnTo>
                    <a:pt x="123382" y="3116449"/>
                  </a:lnTo>
                  <a:lnTo>
                    <a:pt x="120255" y="3108884"/>
                  </a:lnTo>
                  <a:lnTo>
                    <a:pt x="117153" y="3101320"/>
                  </a:lnTo>
                  <a:lnTo>
                    <a:pt x="114092" y="3093756"/>
                  </a:lnTo>
                  <a:lnTo>
                    <a:pt x="111044" y="3086192"/>
                  </a:lnTo>
                  <a:lnTo>
                    <a:pt x="108052" y="3078628"/>
                  </a:lnTo>
                  <a:lnTo>
                    <a:pt x="105074" y="3071063"/>
                  </a:lnTo>
                  <a:lnTo>
                    <a:pt x="102139" y="3063499"/>
                  </a:lnTo>
                  <a:lnTo>
                    <a:pt x="99234" y="3055935"/>
                  </a:lnTo>
                  <a:lnTo>
                    <a:pt x="96359" y="3048371"/>
                  </a:lnTo>
                  <a:lnTo>
                    <a:pt x="93528" y="3040807"/>
                  </a:lnTo>
                  <a:lnTo>
                    <a:pt x="90715" y="3033242"/>
                  </a:lnTo>
                  <a:lnTo>
                    <a:pt x="87961" y="3025678"/>
                  </a:lnTo>
                  <a:lnTo>
                    <a:pt x="85223" y="3018114"/>
                  </a:lnTo>
                  <a:lnTo>
                    <a:pt x="82537" y="3010550"/>
                  </a:lnTo>
                  <a:lnTo>
                    <a:pt x="79879" y="3002986"/>
                  </a:lnTo>
                  <a:lnTo>
                    <a:pt x="77259" y="2995421"/>
                  </a:lnTo>
                  <a:lnTo>
                    <a:pt x="74684" y="2987857"/>
                  </a:lnTo>
                  <a:lnTo>
                    <a:pt x="72131" y="2980293"/>
                  </a:lnTo>
                  <a:lnTo>
                    <a:pt x="69641" y="2972729"/>
                  </a:lnTo>
                  <a:lnTo>
                    <a:pt x="67166" y="2965165"/>
                  </a:lnTo>
                  <a:lnTo>
                    <a:pt x="64753" y="2957600"/>
                  </a:lnTo>
                  <a:lnTo>
                    <a:pt x="62365" y="2950036"/>
                  </a:lnTo>
                  <a:lnTo>
                    <a:pt x="60023" y="2942472"/>
                  </a:lnTo>
                  <a:lnTo>
                    <a:pt x="57724" y="2934908"/>
                  </a:lnTo>
                  <a:lnTo>
                    <a:pt x="55454" y="2927344"/>
                  </a:lnTo>
                  <a:lnTo>
                    <a:pt x="53246" y="2919779"/>
                  </a:lnTo>
                  <a:lnTo>
                    <a:pt x="51055" y="2912215"/>
                  </a:lnTo>
                  <a:lnTo>
                    <a:pt x="48933" y="2904651"/>
                  </a:lnTo>
                  <a:lnTo>
                    <a:pt x="46834" y="2897087"/>
                  </a:lnTo>
                  <a:lnTo>
                    <a:pt x="44787" y="2889523"/>
                  </a:lnTo>
                  <a:lnTo>
                    <a:pt x="42783" y="2881958"/>
                  </a:lnTo>
                  <a:lnTo>
                    <a:pt x="40812" y="2874394"/>
                  </a:lnTo>
                  <a:lnTo>
                    <a:pt x="38903" y="2866830"/>
                  </a:lnTo>
                  <a:lnTo>
                    <a:pt x="37013" y="2859266"/>
                  </a:lnTo>
                  <a:lnTo>
                    <a:pt x="35197" y="2851702"/>
                  </a:lnTo>
                  <a:lnTo>
                    <a:pt x="33403" y="2844137"/>
                  </a:lnTo>
                  <a:lnTo>
                    <a:pt x="31667" y="2836573"/>
                  </a:lnTo>
                  <a:lnTo>
                    <a:pt x="29971" y="2829009"/>
                  </a:lnTo>
                  <a:lnTo>
                    <a:pt x="28314" y="2821445"/>
                  </a:lnTo>
                  <a:lnTo>
                    <a:pt x="26717" y="2813881"/>
                  </a:lnTo>
                  <a:lnTo>
                    <a:pt x="25140" y="2806316"/>
                  </a:lnTo>
                  <a:lnTo>
                    <a:pt x="23643" y="2798752"/>
                  </a:lnTo>
                  <a:lnTo>
                    <a:pt x="22165" y="2791188"/>
                  </a:lnTo>
                  <a:lnTo>
                    <a:pt x="20751" y="2783624"/>
                  </a:lnTo>
                  <a:lnTo>
                    <a:pt x="19374" y="2776060"/>
                  </a:lnTo>
                  <a:lnTo>
                    <a:pt x="18042" y="2768495"/>
                  </a:lnTo>
                  <a:lnTo>
                    <a:pt x="16767" y="2760931"/>
                  </a:lnTo>
                  <a:lnTo>
                    <a:pt x="15517" y="2753367"/>
                  </a:lnTo>
                  <a:lnTo>
                    <a:pt x="14344" y="2745803"/>
                  </a:lnTo>
                  <a:lnTo>
                    <a:pt x="13191" y="2738239"/>
                  </a:lnTo>
                  <a:lnTo>
                    <a:pt x="12107" y="2730674"/>
                  </a:lnTo>
                  <a:lnTo>
                    <a:pt x="11057" y="2723110"/>
                  </a:lnTo>
                  <a:lnTo>
                    <a:pt x="10057" y="2715546"/>
                  </a:lnTo>
                  <a:lnTo>
                    <a:pt x="9110" y="2707982"/>
                  </a:lnTo>
                  <a:lnTo>
                    <a:pt x="8194" y="2700418"/>
                  </a:lnTo>
                  <a:lnTo>
                    <a:pt x="7351" y="2692854"/>
                  </a:lnTo>
                  <a:lnTo>
                    <a:pt x="6527" y="2685289"/>
                  </a:lnTo>
                  <a:lnTo>
                    <a:pt x="5778" y="2677725"/>
                  </a:lnTo>
                  <a:lnTo>
                    <a:pt x="5059" y="2670161"/>
                  </a:lnTo>
                  <a:lnTo>
                    <a:pt x="4394" y="2662597"/>
                  </a:lnTo>
                  <a:lnTo>
                    <a:pt x="3778" y="2655033"/>
                  </a:lnTo>
                  <a:lnTo>
                    <a:pt x="3196" y="2647468"/>
                  </a:lnTo>
                  <a:lnTo>
                    <a:pt x="2684" y="2639904"/>
                  </a:lnTo>
                  <a:lnTo>
                    <a:pt x="2191" y="2632340"/>
                  </a:lnTo>
                  <a:lnTo>
                    <a:pt x="1776" y="2624776"/>
                  </a:lnTo>
                  <a:lnTo>
                    <a:pt x="1386" y="2617212"/>
                  </a:lnTo>
                  <a:lnTo>
                    <a:pt x="1054" y="2609647"/>
                  </a:lnTo>
                  <a:lnTo>
                    <a:pt x="766" y="2602083"/>
                  </a:lnTo>
                  <a:lnTo>
                    <a:pt x="516" y="2594519"/>
                  </a:lnTo>
                  <a:lnTo>
                    <a:pt x="329" y="2586955"/>
                  </a:lnTo>
                  <a:lnTo>
                    <a:pt x="162" y="2579391"/>
                  </a:lnTo>
                  <a:lnTo>
                    <a:pt x="74" y="2571826"/>
                  </a:lnTo>
                  <a:lnTo>
                    <a:pt x="7" y="2564262"/>
                  </a:lnTo>
                  <a:lnTo>
                    <a:pt x="0" y="2556698"/>
                  </a:lnTo>
                  <a:lnTo>
                    <a:pt x="30" y="2549134"/>
                  </a:lnTo>
                  <a:lnTo>
                    <a:pt x="102" y="2541570"/>
                  </a:lnTo>
                  <a:lnTo>
                    <a:pt x="230" y="2534005"/>
                  </a:lnTo>
                  <a:lnTo>
                    <a:pt x="380" y="2526441"/>
                  </a:lnTo>
                  <a:lnTo>
                    <a:pt x="603" y="2518877"/>
                  </a:lnTo>
                  <a:lnTo>
                    <a:pt x="844" y="2511313"/>
                  </a:lnTo>
                  <a:lnTo>
                    <a:pt x="1146" y="2503749"/>
                  </a:lnTo>
                  <a:lnTo>
                    <a:pt x="1480" y="2496184"/>
                  </a:lnTo>
                  <a:lnTo>
                    <a:pt x="1856" y="2488620"/>
                  </a:lnTo>
                  <a:lnTo>
                    <a:pt x="2280" y="2481056"/>
                  </a:lnTo>
                  <a:lnTo>
                    <a:pt x="2728" y="2473492"/>
                  </a:lnTo>
                  <a:lnTo>
                    <a:pt x="3241" y="2465928"/>
                  </a:lnTo>
                  <a:lnTo>
                    <a:pt x="3769" y="2458363"/>
                  </a:lnTo>
                  <a:lnTo>
                    <a:pt x="4357" y="2450799"/>
                  </a:lnTo>
                  <a:lnTo>
                    <a:pt x="4970" y="2443235"/>
                  </a:lnTo>
                  <a:lnTo>
                    <a:pt x="5625" y="2435671"/>
                  </a:lnTo>
                  <a:lnTo>
                    <a:pt x="6320" y="2428107"/>
                  </a:lnTo>
                  <a:lnTo>
                    <a:pt x="7039" y="2420542"/>
                  </a:lnTo>
                  <a:lnTo>
                    <a:pt x="7812" y="2412978"/>
                  </a:lnTo>
                  <a:lnTo>
                    <a:pt x="8600" y="2405414"/>
                  </a:lnTo>
                  <a:lnTo>
                    <a:pt x="9443" y="2397850"/>
                  </a:lnTo>
                  <a:lnTo>
                    <a:pt x="10304" y="2390286"/>
                  </a:lnTo>
                  <a:lnTo>
                    <a:pt x="11205" y="2382721"/>
                  </a:lnTo>
                  <a:lnTo>
                    <a:pt x="12137" y="2375157"/>
                  </a:lnTo>
                  <a:lnTo>
                    <a:pt x="13093" y="2367593"/>
                  </a:lnTo>
                  <a:lnTo>
                    <a:pt x="14092" y="2360029"/>
                  </a:lnTo>
                  <a:lnTo>
                    <a:pt x="15103" y="2352465"/>
                  </a:lnTo>
                  <a:lnTo>
                    <a:pt x="16163" y="2344900"/>
                  </a:lnTo>
                  <a:lnTo>
                    <a:pt x="17235" y="2337336"/>
                  </a:lnTo>
                  <a:lnTo>
                    <a:pt x="18343" y="2329772"/>
                  </a:lnTo>
                  <a:lnTo>
                    <a:pt x="19473" y="2322208"/>
                  </a:lnTo>
                  <a:lnTo>
                    <a:pt x="20625" y="2314644"/>
                  </a:lnTo>
                  <a:lnTo>
                    <a:pt x="21808" y="2307079"/>
                  </a:lnTo>
                  <a:lnTo>
                    <a:pt x="23003" y="2299515"/>
                  </a:lnTo>
                  <a:lnTo>
                    <a:pt x="24235" y="2291951"/>
                  </a:lnTo>
                  <a:lnTo>
                    <a:pt x="25477" y="2284387"/>
                  </a:lnTo>
                  <a:lnTo>
                    <a:pt x="26747" y="2276823"/>
                  </a:lnTo>
                  <a:lnTo>
                    <a:pt x="28032" y="2269258"/>
                  </a:lnTo>
                  <a:lnTo>
                    <a:pt x="29335" y="2261694"/>
                  </a:lnTo>
                  <a:lnTo>
                    <a:pt x="30659" y="2254130"/>
                  </a:lnTo>
                  <a:lnTo>
                    <a:pt x="31992" y="2246566"/>
                  </a:lnTo>
                  <a:lnTo>
                    <a:pt x="33351" y="2239002"/>
                  </a:lnTo>
                  <a:lnTo>
                    <a:pt x="34717" y="2231438"/>
                  </a:lnTo>
                  <a:lnTo>
                    <a:pt x="36102" y="2223873"/>
                  </a:lnTo>
                  <a:lnTo>
                    <a:pt x="37497" y="2216309"/>
                  </a:lnTo>
                  <a:lnTo>
                    <a:pt x="38904" y="2208745"/>
                  </a:lnTo>
                  <a:lnTo>
                    <a:pt x="40323" y="2201181"/>
                  </a:lnTo>
                  <a:lnTo>
                    <a:pt x="41749" y="2193617"/>
                  </a:lnTo>
                  <a:lnTo>
                    <a:pt x="43189" y="2186052"/>
                  </a:lnTo>
                  <a:lnTo>
                    <a:pt x="44633" y="2178488"/>
                  </a:lnTo>
                  <a:lnTo>
                    <a:pt x="46088" y="2170924"/>
                  </a:lnTo>
                  <a:lnTo>
                    <a:pt x="47547" y="2163360"/>
                  </a:lnTo>
                  <a:lnTo>
                    <a:pt x="49012" y="2155796"/>
                  </a:lnTo>
                  <a:lnTo>
                    <a:pt x="50483" y="2148231"/>
                  </a:lnTo>
                  <a:lnTo>
                    <a:pt x="51956" y="2140667"/>
                  </a:lnTo>
                  <a:lnTo>
                    <a:pt x="53434" y="2133103"/>
                  </a:lnTo>
                  <a:lnTo>
                    <a:pt x="54913" y="2125539"/>
                  </a:lnTo>
                  <a:lnTo>
                    <a:pt x="56395" y="2117975"/>
                  </a:lnTo>
                  <a:lnTo>
                    <a:pt x="57876" y="2110410"/>
                  </a:lnTo>
                  <a:lnTo>
                    <a:pt x="59358" y="2102846"/>
                  </a:lnTo>
                  <a:lnTo>
                    <a:pt x="60839" y="2095282"/>
                  </a:lnTo>
                  <a:lnTo>
                    <a:pt x="62319" y="2087718"/>
                  </a:lnTo>
                  <a:lnTo>
                    <a:pt x="63796" y="2080154"/>
                  </a:lnTo>
                  <a:lnTo>
                    <a:pt x="65273" y="2072589"/>
                  </a:lnTo>
                  <a:lnTo>
                    <a:pt x="66743" y="2065025"/>
                  </a:lnTo>
                  <a:lnTo>
                    <a:pt x="68211" y="2057461"/>
                  </a:lnTo>
                  <a:lnTo>
                    <a:pt x="69673" y="2049897"/>
                  </a:lnTo>
                  <a:lnTo>
                    <a:pt x="71131" y="2042333"/>
                  </a:lnTo>
                  <a:lnTo>
                    <a:pt x="72583" y="2034768"/>
                  </a:lnTo>
                  <a:lnTo>
                    <a:pt x="74027" y="2027204"/>
                  </a:lnTo>
                  <a:lnTo>
                    <a:pt x="75468" y="2019640"/>
                  </a:lnTo>
                  <a:lnTo>
                    <a:pt x="76897" y="2012076"/>
                  </a:lnTo>
                  <a:lnTo>
                    <a:pt x="78322" y="2004512"/>
                  </a:lnTo>
                  <a:lnTo>
                    <a:pt x="79736" y="1996947"/>
                  </a:lnTo>
                  <a:lnTo>
                    <a:pt x="81143" y="1989383"/>
                  </a:lnTo>
                  <a:lnTo>
                    <a:pt x="82542" y="1981819"/>
                  </a:lnTo>
                  <a:lnTo>
                    <a:pt x="83929" y="1974255"/>
                  </a:lnTo>
                  <a:lnTo>
                    <a:pt x="85311" y="1966691"/>
                  </a:lnTo>
                  <a:lnTo>
                    <a:pt x="86677" y="1959126"/>
                  </a:lnTo>
                  <a:lnTo>
                    <a:pt x="88038" y="1951562"/>
                  </a:lnTo>
                  <a:lnTo>
                    <a:pt x="89384" y="1943998"/>
                  </a:lnTo>
                  <a:lnTo>
                    <a:pt x="90722" y="1936434"/>
                  </a:lnTo>
                  <a:lnTo>
                    <a:pt x="92049" y="1928870"/>
                  </a:lnTo>
                  <a:lnTo>
                    <a:pt x="93363" y="1921305"/>
                  </a:lnTo>
                  <a:lnTo>
                    <a:pt x="94670" y="1913741"/>
                  </a:lnTo>
                  <a:lnTo>
                    <a:pt x="95960" y="1906177"/>
                  </a:lnTo>
                  <a:lnTo>
                    <a:pt x="97244" y="1898613"/>
                  </a:lnTo>
                  <a:lnTo>
                    <a:pt x="98511" y="1891049"/>
                  </a:lnTo>
                  <a:lnTo>
                    <a:pt x="99770" y="1883484"/>
                  </a:lnTo>
                  <a:lnTo>
                    <a:pt x="101016" y="1875920"/>
                  </a:lnTo>
                  <a:lnTo>
                    <a:pt x="102249" y="1868356"/>
                  </a:lnTo>
                  <a:lnTo>
                    <a:pt x="103474" y="1860792"/>
                  </a:lnTo>
                  <a:lnTo>
                    <a:pt x="104682" y="1853228"/>
                  </a:lnTo>
                  <a:lnTo>
                    <a:pt x="105885" y="1845663"/>
                  </a:lnTo>
                  <a:lnTo>
                    <a:pt x="107069" y="1838099"/>
                  </a:lnTo>
                  <a:lnTo>
                    <a:pt x="108247" y="1830535"/>
                  </a:lnTo>
                  <a:lnTo>
                    <a:pt x="109409" y="1822971"/>
                  </a:lnTo>
                  <a:lnTo>
                    <a:pt x="110562" y="1815407"/>
                  </a:lnTo>
                  <a:lnTo>
                    <a:pt x="111705" y="1807842"/>
                  </a:lnTo>
                  <a:lnTo>
                    <a:pt x="112833" y="1800278"/>
                  </a:lnTo>
                  <a:lnTo>
                    <a:pt x="113956" y="1792714"/>
                  </a:lnTo>
                  <a:lnTo>
                    <a:pt x="115060" y="1785150"/>
                  </a:lnTo>
                  <a:lnTo>
                    <a:pt x="116160" y="1777586"/>
                  </a:lnTo>
                  <a:lnTo>
                    <a:pt x="117245" y="1770022"/>
                  </a:lnTo>
                  <a:lnTo>
                    <a:pt x="118321" y="1762457"/>
                  </a:lnTo>
                  <a:lnTo>
                    <a:pt x="119388" y="1754893"/>
                  </a:lnTo>
                  <a:lnTo>
                    <a:pt x="120443" y="1747329"/>
                  </a:lnTo>
                  <a:lnTo>
                    <a:pt x="121492" y="1739765"/>
                  </a:lnTo>
                  <a:lnTo>
                    <a:pt x="122526" y="1732201"/>
                  </a:lnTo>
                  <a:lnTo>
                    <a:pt x="123556" y="1724636"/>
                  </a:lnTo>
                  <a:lnTo>
                    <a:pt x="124572" y="1717072"/>
                  </a:lnTo>
                  <a:lnTo>
                    <a:pt x="125582" y="1709508"/>
                  </a:lnTo>
                  <a:lnTo>
                    <a:pt x="126583" y="1701944"/>
                  </a:lnTo>
                  <a:lnTo>
                    <a:pt x="127574" y="1694380"/>
                  </a:lnTo>
                  <a:lnTo>
                    <a:pt x="128560" y="1686815"/>
                  </a:lnTo>
                  <a:lnTo>
                    <a:pt x="129534" y="1679251"/>
                  </a:lnTo>
                  <a:lnTo>
                    <a:pt x="130505" y="1671687"/>
                  </a:lnTo>
                  <a:lnTo>
                    <a:pt x="131464" y="1664123"/>
                  </a:lnTo>
                  <a:lnTo>
                    <a:pt x="132419" y="1656559"/>
                  </a:lnTo>
                  <a:lnTo>
                    <a:pt x="133366" y="1648994"/>
                  </a:lnTo>
                  <a:lnTo>
                    <a:pt x="134306" y="1641430"/>
                  </a:lnTo>
                  <a:lnTo>
                    <a:pt x="135242" y="1633866"/>
                  </a:lnTo>
                  <a:lnTo>
                    <a:pt x="136168" y="1626302"/>
                  </a:lnTo>
                  <a:lnTo>
                    <a:pt x="137092" y="1618738"/>
                  </a:lnTo>
                  <a:lnTo>
                    <a:pt x="138007" y="1611173"/>
                  </a:lnTo>
                  <a:lnTo>
                    <a:pt x="138918" y="1603609"/>
                  </a:lnTo>
                  <a:lnTo>
                    <a:pt x="139824" y="1596045"/>
                  </a:lnTo>
                  <a:lnTo>
                    <a:pt x="140724" y="1588481"/>
                  </a:lnTo>
                  <a:lnTo>
                    <a:pt x="141621" y="1580917"/>
                  </a:lnTo>
                  <a:lnTo>
                    <a:pt x="142512" y="1573352"/>
                  </a:lnTo>
                  <a:lnTo>
                    <a:pt x="143400" y="1565788"/>
                  </a:lnTo>
                  <a:lnTo>
                    <a:pt x="144282" y="1558224"/>
                  </a:lnTo>
                  <a:lnTo>
                    <a:pt x="145162" y="1550660"/>
                  </a:lnTo>
                  <a:lnTo>
                    <a:pt x="146036" y="1543096"/>
                  </a:lnTo>
                  <a:lnTo>
                    <a:pt x="146908" y="1535531"/>
                  </a:lnTo>
                  <a:lnTo>
                    <a:pt x="147777" y="1527967"/>
                  </a:lnTo>
                  <a:lnTo>
                    <a:pt x="148642" y="1520403"/>
                  </a:lnTo>
                  <a:lnTo>
                    <a:pt x="149505" y="1512839"/>
                  </a:lnTo>
                  <a:lnTo>
                    <a:pt x="150363" y="1505275"/>
                  </a:lnTo>
                  <a:lnTo>
                    <a:pt x="151220" y="1497710"/>
                  </a:lnTo>
                  <a:lnTo>
                    <a:pt x="152073" y="1490146"/>
                  </a:lnTo>
                  <a:lnTo>
                    <a:pt x="152924" y="1482582"/>
                  </a:lnTo>
                  <a:lnTo>
                    <a:pt x="153773" y="1475018"/>
                  </a:lnTo>
                  <a:lnTo>
                    <a:pt x="154619" y="1467454"/>
                  </a:lnTo>
                  <a:lnTo>
                    <a:pt x="155464" y="1459889"/>
                  </a:lnTo>
                  <a:lnTo>
                    <a:pt x="156306" y="1452325"/>
                  </a:lnTo>
                  <a:lnTo>
                    <a:pt x="157146" y="1444761"/>
                  </a:lnTo>
                  <a:lnTo>
                    <a:pt x="157984" y="1437197"/>
                  </a:lnTo>
                  <a:lnTo>
                    <a:pt x="158820" y="1429633"/>
                  </a:lnTo>
                  <a:lnTo>
                    <a:pt x="159654" y="1422068"/>
                  </a:lnTo>
                  <a:lnTo>
                    <a:pt x="160487" y="1414504"/>
                  </a:lnTo>
                  <a:lnTo>
                    <a:pt x="161317" y="1406940"/>
                  </a:lnTo>
                  <a:lnTo>
                    <a:pt x="162146" y="1399376"/>
                  </a:lnTo>
                  <a:lnTo>
                    <a:pt x="162973" y="1391812"/>
                  </a:lnTo>
                  <a:lnTo>
                    <a:pt x="163798" y="1384247"/>
                  </a:lnTo>
                  <a:lnTo>
                    <a:pt x="164621" y="1376683"/>
                  </a:lnTo>
                  <a:lnTo>
                    <a:pt x="165442" y="1369119"/>
                  </a:lnTo>
                  <a:lnTo>
                    <a:pt x="166261" y="1361555"/>
                  </a:lnTo>
                  <a:lnTo>
                    <a:pt x="167079" y="1353991"/>
                  </a:lnTo>
                  <a:lnTo>
                    <a:pt x="167894" y="1346427"/>
                  </a:lnTo>
                  <a:lnTo>
                    <a:pt x="168709" y="1338862"/>
                  </a:lnTo>
                  <a:lnTo>
                    <a:pt x="169519" y="1331298"/>
                  </a:lnTo>
                  <a:lnTo>
                    <a:pt x="170329" y="1323734"/>
                  </a:lnTo>
                  <a:lnTo>
                    <a:pt x="171136" y="1316170"/>
                  </a:lnTo>
                  <a:lnTo>
                    <a:pt x="171940" y="1308606"/>
                  </a:lnTo>
                  <a:lnTo>
                    <a:pt x="172742" y="1301041"/>
                  </a:lnTo>
                  <a:lnTo>
                    <a:pt x="173542" y="1293477"/>
                  </a:lnTo>
                  <a:lnTo>
                    <a:pt x="174339" y="1285913"/>
                  </a:lnTo>
                  <a:lnTo>
                    <a:pt x="175132" y="1278349"/>
                  </a:lnTo>
                  <a:lnTo>
                    <a:pt x="175924" y="1270785"/>
                  </a:lnTo>
                  <a:lnTo>
                    <a:pt x="176712" y="1263220"/>
                  </a:lnTo>
                  <a:lnTo>
                    <a:pt x="177497" y="1255656"/>
                  </a:lnTo>
                  <a:lnTo>
                    <a:pt x="178279" y="1248092"/>
                  </a:lnTo>
                  <a:lnTo>
                    <a:pt x="179056" y="1240528"/>
                  </a:lnTo>
                  <a:lnTo>
                    <a:pt x="179832" y="1232964"/>
                  </a:lnTo>
                  <a:lnTo>
                    <a:pt x="180601" y="1225399"/>
                  </a:lnTo>
                  <a:lnTo>
                    <a:pt x="181369" y="1217835"/>
                  </a:lnTo>
                  <a:lnTo>
                    <a:pt x="182130" y="1210271"/>
                  </a:lnTo>
                  <a:lnTo>
                    <a:pt x="182889" y="1202707"/>
                  </a:lnTo>
                  <a:lnTo>
                    <a:pt x="183642" y="1195143"/>
                  </a:lnTo>
                  <a:lnTo>
                    <a:pt x="184391" y="1187578"/>
                  </a:lnTo>
                  <a:lnTo>
                    <a:pt x="185136" y="1180014"/>
                  </a:lnTo>
                  <a:lnTo>
                    <a:pt x="185873" y="1172450"/>
                  </a:lnTo>
                  <a:lnTo>
                    <a:pt x="186608" y="1164886"/>
                  </a:lnTo>
                  <a:lnTo>
                    <a:pt x="187335" y="1157322"/>
                  </a:lnTo>
                  <a:lnTo>
                    <a:pt x="188058" y="1149757"/>
                  </a:lnTo>
                  <a:lnTo>
                    <a:pt x="188774" y="1142193"/>
                  </a:lnTo>
                  <a:lnTo>
                    <a:pt x="189484" y="1134629"/>
                  </a:lnTo>
                  <a:lnTo>
                    <a:pt x="190190" y="1127065"/>
                  </a:lnTo>
                  <a:lnTo>
                    <a:pt x="190885" y="1119501"/>
                  </a:lnTo>
                  <a:lnTo>
                    <a:pt x="191579" y="1111936"/>
                  </a:lnTo>
                  <a:lnTo>
                    <a:pt x="192260" y="1104372"/>
                  </a:lnTo>
                  <a:lnTo>
                    <a:pt x="192938" y="1096808"/>
                  </a:lnTo>
                  <a:lnTo>
                    <a:pt x="193608" y="1089244"/>
                  </a:lnTo>
                  <a:lnTo>
                    <a:pt x="194269" y="1081680"/>
                  </a:lnTo>
                  <a:lnTo>
                    <a:pt x="194925" y="1074115"/>
                  </a:lnTo>
                  <a:lnTo>
                    <a:pt x="195570" y="1066551"/>
                  </a:lnTo>
                  <a:lnTo>
                    <a:pt x="196212" y="1058987"/>
                  </a:lnTo>
                  <a:lnTo>
                    <a:pt x="196839" y="1051423"/>
                  </a:lnTo>
                  <a:lnTo>
                    <a:pt x="197462" y="1043859"/>
                  </a:lnTo>
                  <a:lnTo>
                    <a:pt x="198074" y="1036294"/>
                  </a:lnTo>
                  <a:lnTo>
                    <a:pt x="198679" y="1028730"/>
                  </a:lnTo>
                  <a:lnTo>
                    <a:pt x="199276" y="1021166"/>
                  </a:lnTo>
                  <a:lnTo>
                    <a:pt x="199860" y="1013602"/>
                  </a:lnTo>
                  <a:lnTo>
                    <a:pt x="200441" y="1006038"/>
                  </a:lnTo>
                  <a:lnTo>
                    <a:pt x="201005" y="998473"/>
                  </a:lnTo>
                  <a:lnTo>
                    <a:pt x="201566" y="990909"/>
                  </a:lnTo>
                  <a:lnTo>
                    <a:pt x="202113" y="983345"/>
                  </a:lnTo>
                  <a:lnTo>
                    <a:pt x="202652" y="975781"/>
                  </a:lnTo>
                  <a:lnTo>
                    <a:pt x="203182" y="968217"/>
                  </a:lnTo>
                  <a:lnTo>
                    <a:pt x="203700" y="960652"/>
                  </a:lnTo>
                  <a:lnTo>
                    <a:pt x="204212" y="953088"/>
                  </a:lnTo>
                  <a:lnTo>
                    <a:pt x="204708" y="945524"/>
                  </a:lnTo>
                  <a:lnTo>
                    <a:pt x="205200" y="937960"/>
                  </a:lnTo>
                  <a:lnTo>
                    <a:pt x="205676" y="930396"/>
                  </a:lnTo>
                  <a:lnTo>
                    <a:pt x="206145" y="922831"/>
                  </a:lnTo>
                  <a:lnTo>
                    <a:pt x="206604" y="915267"/>
                  </a:lnTo>
                  <a:lnTo>
                    <a:pt x="207051" y="907703"/>
                  </a:lnTo>
                  <a:lnTo>
                    <a:pt x="207491" y="900139"/>
                  </a:lnTo>
                  <a:lnTo>
                    <a:pt x="207916" y="892575"/>
                  </a:lnTo>
                  <a:lnTo>
                    <a:pt x="208336" y="885011"/>
                  </a:lnTo>
                  <a:lnTo>
                    <a:pt x="208741" y="877446"/>
                  </a:lnTo>
                  <a:lnTo>
                    <a:pt x="209139" y="869882"/>
                  </a:lnTo>
                  <a:lnTo>
                    <a:pt x="209526" y="862318"/>
                  </a:lnTo>
                  <a:lnTo>
                    <a:pt x="209903" y="854754"/>
                  </a:lnTo>
                  <a:lnTo>
                    <a:pt x="210273" y="847190"/>
                  </a:lnTo>
                  <a:lnTo>
                    <a:pt x="210629" y="839625"/>
                  </a:lnTo>
                  <a:lnTo>
                    <a:pt x="210981" y="832061"/>
                  </a:lnTo>
                  <a:lnTo>
                    <a:pt x="211318" y="824497"/>
                  </a:lnTo>
                  <a:lnTo>
                    <a:pt x="211650" y="816933"/>
                  </a:lnTo>
                  <a:lnTo>
                    <a:pt x="211971" y="809369"/>
                  </a:lnTo>
                  <a:lnTo>
                    <a:pt x="212285" y="801804"/>
                  </a:lnTo>
                  <a:lnTo>
                    <a:pt x="212592" y="794240"/>
                  </a:lnTo>
                  <a:lnTo>
                    <a:pt x="212888" y="786676"/>
                  </a:lnTo>
                  <a:lnTo>
                    <a:pt x="213180" y="779112"/>
                  </a:lnTo>
                  <a:lnTo>
                    <a:pt x="213461" y="771548"/>
                  </a:lnTo>
                  <a:lnTo>
                    <a:pt x="213738" y="763983"/>
                  </a:lnTo>
                  <a:lnTo>
                    <a:pt x="214007" y="756419"/>
                  </a:lnTo>
                  <a:lnTo>
                    <a:pt x="214270" y="748855"/>
                  </a:lnTo>
                  <a:lnTo>
                    <a:pt x="214529" y="741291"/>
                  </a:lnTo>
                  <a:lnTo>
                    <a:pt x="214781" y="733727"/>
                  </a:lnTo>
                  <a:lnTo>
                    <a:pt x="215030" y="726162"/>
                  </a:lnTo>
                  <a:lnTo>
                    <a:pt x="215273" y="718598"/>
                  </a:lnTo>
                  <a:lnTo>
                    <a:pt x="215514" y="711034"/>
                  </a:lnTo>
                  <a:lnTo>
                    <a:pt x="215750" y="703470"/>
                  </a:lnTo>
                  <a:lnTo>
                    <a:pt x="215985" y="695906"/>
                  </a:lnTo>
                  <a:lnTo>
                    <a:pt x="216218" y="688341"/>
                  </a:lnTo>
                  <a:lnTo>
                    <a:pt x="216449" y="680777"/>
                  </a:lnTo>
                  <a:lnTo>
                    <a:pt x="216680" y="673213"/>
                  </a:lnTo>
                  <a:lnTo>
                    <a:pt x="216911" y="665649"/>
                  </a:lnTo>
                  <a:lnTo>
                    <a:pt x="217142" y="658085"/>
                  </a:lnTo>
                  <a:lnTo>
                    <a:pt x="217376" y="650520"/>
                  </a:lnTo>
                  <a:lnTo>
                    <a:pt x="217611" y="642956"/>
                  </a:lnTo>
                  <a:lnTo>
                    <a:pt x="217848" y="635392"/>
                  </a:lnTo>
                  <a:lnTo>
                    <a:pt x="218090" y="627828"/>
                  </a:lnTo>
                  <a:lnTo>
                    <a:pt x="218335" y="620264"/>
                  </a:lnTo>
                  <a:lnTo>
                    <a:pt x="218588" y="612699"/>
                  </a:lnTo>
                  <a:lnTo>
                    <a:pt x="218843" y="605135"/>
                  </a:lnTo>
                  <a:lnTo>
                    <a:pt x="219109" y="597571"/>
                  </a:lnTo>
                  <a:lnTo>
                    <a:pt x="219379" y="590007"/>
                  </a:lnTo>
                  <a:lnTo>
                    <a:pt x="219660" y="582443"/>
                  </a:lnTo>
                  <a:lnTo>
                    <a:pt x="219950" y="574878"/>
                  </a:lnTo>
                  <a:lnTo>
                    <a:pt x="220248" y="567314"/>
                  </a:lnTo>
                  <a:lnTo>
                    <a:pt x="220562" y="559750"/>
                  </a:lnTo>
                  <a:lnTo>
                    <a:pt x="220881" y="552186"/>
                  </a:lnTo>
                  <a:lnTo>
                    <a:pt x="221222" y="544622"/>
                  </a:lnTo>
                  <a:lnTo>
                    <a:pt x="221569" y="537057"/>
                  </a:lnTo>
                  <a:lnTo>
                    <a:pt x="221936" y="529493"/>
                  </a:lnTo>
                  <a:lnTo>
                    <a:pt x="222317" y="521929"/>
                  </a:lnTo>
                  <a:lnTo>
                    <a:pt x="222712" y="514365"/>
                  </a:lnTo>
                  <a:lnTo>
                    <a:pt x="223131" y="506801"/>
                  </a:lnTo>
                  <a:lnTo>
                    <a:pt x="223558" y="499236"/>
                  </a:lnTo>
                  <a:lnTo>
                    <a:pt x="224019" y="491672"/>
                  </a:lnTo>
                  <a:lnTo>
                    <a:pt x="224488" y="484108"/>
                  </a:lnTo>
                  <a:lnTo>
                    <a:pt x="224987" y="476544"/>
                  </a:lnTo>
                  <a:lnTo>
                    <a:pt x="225503" y="468980"/>
                  </a:lnTo>
                  <a:lnTo>
                    <a:pt x="226042" y="461415"/>
                  </a:lnTo>
                  <a:lnTo>
                    <a:pt x="226611" y="453851"/>
                  </a:lnTo>
                  <a:lnTo>
                    <a:pt x="227193" y="446287"/>
                  </a:lnTo>
                  <a:lnTo>
                    <a:pt x="227817" y="438723"/>
                  </a:lnTo>
                  <a:lnTo>
                    <a:pt x="228453" y="431159"/>
                  </a:lnTo>
                  <a:lnTo>
                    <a:pt x="229129" y="423595"/>
                  </a:lnTo>
                  <a:lnTo>
                    <a:pt x="229825" y="416030"/>
                  </a:lnTo>
                  <a:lnTo>
                    <a:pt x="230553" y="408466"/>
                  </a:lnTo>
                  <a:lnTo>
                    <a:pt x="231314" y="400902"/>
                  </a:lnTo>
                  <a:lnTo>
                    <a:pt x="232095" y="393338"/>
                  </a:lnTo>
                  <a:lnTo>
                    <a:pt x="232924" y="385774"/>
                  </a:lnTo>
                  <a:lnTo>
                    <a:pt x="233767" y="378209"/>
                  </a:lnTo>
                  <a:lnTo>
                    <a:pt x="234662" y="370645"/>
                  </a:lnTo>
                  <a:lnTo>
                    <a:pt x="235578" y="363081"/>
                  </a:lnTo>
                  <a:lnTo>
                    <a:pt x="236533" y="355517"/>
                  </a:lnTo>
                  <a:lnTo>
                    <a:pt x="237524" y="347953"/>
                  </a:lnTo>
                  <a:lnTo>
                    <a:pt x="238541" y="340388"/>
                  </a:lnTo>
                  <a:lnTo>
                    <a:pt x="239610" y="332824"/>
                  </a:lnTo>
                  <a:lnTo>
                    <a:pt x="240694" y="325260"/>
                  </a:lnTo>
                  <a:lnTo>
                    <a:pt x="241841" y="317696"/>
                  </a:lnTo>
                  <a:lnTo>
                    <a:pt x="243006" y="310132"/>
                  </a:lnTo>
                  <a:lnTo>
                    <a:pt x="244219" y="302567"/>
                  </a:lnTo>
                  <a:lnTo>
                    <a:pt x="245467" y="295003"/>
                  </a:lnTo>
                  <a:lnTo>
                    <a:pt x="246748" y="287439"/>
                  </a:lnTo>
                  <a:lnTo>
                    <a:pt x="248080" y="279875"/>
                  </a:lnTo>
                  <a:lnTo>
                    <a:pt x="249429" y="272311"/>
                  </a:lnTo>
                  <a:lnTo>
                    <a:pt x="250847" y="264746"/>
                  </a:lnTo>
                  <a:lnTo>
                    <a:pt x="252282" y="257182"/>
                  </a:lnTo>
                  <a:lnTo>
                    <a:pt x="253769" y="249618"/>
                  </a:lnTo>
                  <a:lnTo>
                    <a:pt x="255290" y="242054"/>
                  </a:lnTo>
                  <a:lnTo>
                    <a:pt x="256847" y="234490"/>
                  </a:lnTo>
                  <a:lnTo>
                    <a:pt x="258453" y="226925"/>
                  </a:lnTo>
                  <a:lnTo>
                    <a:pt x="260080" y="219361"/>
                  </a:lnTo>
                  <a:lnTo>
                    <a:pt x="261771" y="211797"/>
                  </a:lnTo>
                  <a:lnTo>
                    <a:pt x="263480" y="204233"/>
                  </a:lnTo>
                  <a:lnTo>
                    <a:pt x="265243" y="196669"/>
                  </a:lnTo>
                  <a:lnTo>
                    <a:pt x="267036" y="189104"/>
                  </a:lnTo>
                  <a:lnTo>
                    <a:pt x="268867" y="181540"/>
                  </a:lnTo>
                  <a:lnTo>
                    <a:pt x="270742" y="173976"/>
                  </a:lnTo>
                  <a:lnTo>
                    <a:pt x="272639" y="166412"/>
                  </a:lnTo>
                  <a:lnTo>
                    <a:pt x="274595" y="158848"/>
                  </a:lnTo>
                  <a:lnTo>
                    <a:pt x="276565" y="151283"/>
                  </a:lnTo>
                  <a:lnTo>
                    <a:pt x="278590" y="143719"/>
                  </a:lnTo>
                  <a:lnTo>
                    <a:pt x="280638" y="136155"/>
                  </a:lnTo>
                  <a:lnTo>
                    <a:pt x="282724" y="128591"/>
                  </a:lnTo>
                  <a:lnTo>
                    <a:pt x="284846" y="121027"/>
                  </a:lnTo>
                  <a:lnTo>
                    <a:pt x="286991" y="113462"/>
                  </a:lnTo>
                  <a:lnTo>
                    <a:pt x="289183" y="105898"/>
                  </a:lnTo>
                  <a:lnTo>
                    <a:pt x="291389" y="98334"/>
                  </a:lnTo>
                  <a:lnTo>
                    <a:pt x="293644" y="90770"/>
                  </a:lnTo>
                  <a:lnTo>
                    <a:pt x="295915" y="83206"/>
                  </a:lnTo>
                  <a:lnTo>
                    <a:pt x="298220" y="75641"/>
                  </a:lnTo>
                  <a:lnTo>
                    <a:pt x="300552" y="68077"/>
                  </a:lnTo>
                  <a:lnTo>
                    <a:pt x="302905" y="60513"/>
                  </a:lnTo>
                  <a:lnTo>
                    <a:pt x="305293" y="52949"/>
                  </a:lnTo>
                  <a:lnTo>
                    <a:pt x="307692" y="45385"/>
                  </a:lnTo>
                  <a:lnTo>
                    <a:pt x="310130" y="37820"/>
                  </a:lnTo>
                  <a:lnTo>
                    <a:pt x="312578" y="30256"/>
                  </a:lnTo>
                  <a:lnTo>
                    <a:pt x="315053" y="22692"/>
                  </a:lnTo>
                  <a:lnTo>
                    <a:pt x="317545" y="15128"/>
                  </a:lnTo>
                  <a:lnTo>
                    <a:pt x="320054" y="7564"/>
                  </a:lnTo>
                  <a:lnTo>
                    <a:pt x="322584" y="0"/>
                  </a:lnTo>
                  <a:lnTo>
                    <a:pt x="683427" y="0"/>
                  </a:lnTo>
                  <a:lnTo>
                    <a:pt x="685957" y="7564"/>
                  </a:lnTo>
                  <a:lnTo>
                    <a:pt x="688466" y="15128"/>
                  </a:lnTo>
                  <a:lnTo>
                    <a:pt x="690958" y="22692"/>
                  </a:lnTo>
                  <a:lnTo>
                    <a:pt x="693434" y="30256"/>
                  </a:lnTo>
                  <a:lnTo>
                    <a:pt x="695882" y="37820"/>
                  </a:lnTo>
                  <a:lnTo>
                    <a:pt x="698320" y="45385"/>
                  </a:lnTo>
                  <a:lnTo>
                    <a:pt x="700718" y="52949"/>
                  </a:lnTo>
                  <a:lnTo>
                    <a:pt x="703106" y="60513"/>
                  </a:lnTo>
                  <a:lnTo>
                    <a:pt x="705459" y="68077"/>
                  </a:lnTo>
                  <a:lnTo>
                    <a:pt x="707791" y="75641"/>
                  </a:lnTo>
                  <a:lnTo>
                    <a:pt x="710097" y="83206"/>
                  </a:lnTo>
                  <a:lnTo>
                    <a:pt x="712368" y="90770"/>
                  </a:lnTo>
                  <a:lnTo>
                    <a:pt x="714623" y="98334"/>
                  </a:lnTo>
                  <a:lnTo>
                    <a:pt x="716828" y="105898"/>
                  </a:lnTo>
                  <a:lnTo>
                    <a:pt x="719020" y="113462"/>
                  </a:lnTo>
                  <a:lnTo>
                    <a:pt x="721165" y="121027"/>
                  </a:lnTo>
                  <a:lnTo>
                    <a:pt x="723287" y="128591"/>
                  </a:lnTo>
                  <a:lnTo>
                    <a:pt x="725373" y="136155"/>
                  </a:lnTo>
                  <a:lnTo>
                    <a:pt x="727421" y="143719"/>
                  </a:lnTo>
                  <a:lnTo>
                    <a:pt x="729446" y="151283"/>
                  </a:lnTo>
                  <a:lnTo>
                    <a:pt x="731417" y="158848"/>
                  </a:lnTo>
                  <a:lnTo>
                    <a:pt x="733372" y="166412"/>
                  </a:lnTo>
                  <a:lnTo>
                    <a:pt x="735270" y="173976"/>
                  </a:lnTo>
                  <a:lnTo>
                    <a:pt x="737144" y="181540"/>
                  </a:lnTo>
                  <a:lnTo>
                    <a:pt x="738976" y="189104"/>
                  </a:lnTo>
                  <a:lnTo>
                    <a:pt x="740768" y="196669"/>
                  </a:lnTo>
                  <a:lnTo>
                    <a:pt x="742532" y="204233"/>
                  </a:lnTo>
                  <a:lnTo>
                    <a:pt x="744240" y="211797"/>
                  </a:lnTo>
                  <a:lnTo>
                    <a:pt x="745932" y="219361"/>
                  </a:lnTo>
                  <a:lnTo>
                    <a:pt x="747558" y="226925"/>
                  </a:lnTo>
                  <a:lnTo>
                    <a:pt x="749165" y="234490"/>
                  </a:lnTo>
                  <a:lnTo>
                    <a:pt x="750722" y="242054"/>
                  </a:lnTo>
                  <a:lnTo>
                    <a:pt x="752242" y="249618"/>
                  </a:lnTo>
                  <a:lnTo>
                    <a:pt x="753730" y="257182"/>
                  </a:lnTo>
                  <a:lnTo>
                    <a:pt x="755164" y="264746"/>
                  </a:lnTo>
                  <a:lnTo>
                    <a:pt x="756582" y="272311"/>
                  </a:lnTo>
                  <a:lnTo>
                    <a:pt x="757931" y="279875"/>
                  </a:lnTo>
                  <a:lnTo>
                    <a:pt x="759264" y="287439"/>
                  </a:lnTo>
                  <a:lnTo>
                    <a:pt x="760544" y="295003"/>
                  </a:lnTo>
                  <a:lnTo>
                    <a:pt x="761793" y="302567"/>
                  </a:lnTo>
                  <a:lnTo>
                    <a:pt x="763005" y="310132"/>
                  </a:lnTo>
                  <a:lnTo>
                    <a:pt x="764171" y="317696"/>
                  </a:lnTo>
                  <a:lnTo>
                    <a:pt x="765317" y="325260"/>
                  </a:lnTo>
                  <a:lnTo>
                    <a:pt x="766401" y="332824"/>
                  </a:lnTo>
                  <a:lnTo>
                    <a:pt x="767470" y="340388"/>
                  </a:lnTo>
                  <a:lnTo>
                    <a:pt x="768488" y="347953"/>
                  </a:lnTo>
                  <a:lnTo>
                    <a:pt x="769479" y="355517"/>
                  </a:lnTo>
                  <a:lnTo>
                    <a:pt x="770434" y="363081"/>
                  </a:lnTo>
                  <a:lnTo>
                    <a:pt x="771349" y="370645"/>
                  </a:lnTo>
                  <a:lnTo>
                    <a:pt x="772244" y="378209"/>
                  </a:lnTo>
                  <a:lnTo>
                    <a:pt x="773087" y="385774"/>
                  </a:lnTo>
                  <a:lnTo>
                    <a:pt x="773916" y="393338"/>
                  </a:lnTo>
                  <a:lnTo>
                    <a:pt x="774697" y="400902"/>
                  </a:lnTo>
                  <a:lnTo>
                    <a:pt x="775459" y="408466"/>
                  </a:lnTo>
                  <a:lnTo>
                    <a:pt x="776186" y="416030"/>
                  </a:lnTo>
                  <a:lnTo>
                    <a:pt x="776883" y="423595"/>
                  </a:lnTo>
                  <a:lnTo>
                    <a:pt x="777559" y="431159"/>
                  </a:lnTo>
                  <a:lnTo>
                    <a:pt x="778194" y="438723"/>
                  </a:lnTo>
                  <a:lnTo>
                    <a:pt x="778819" y="446287"/>
                  </a:lnTo>
                  <a:lnTo>
                    <a:pt x="779401" y="453851"/>
                  </a:lnTo>
                  <a:lnTo>
                    <a:pt x="779969" y="461415"/>
                  </a:lnTo>
                  <a:lnTo>
                    <a:pt x="780508" y="468980"/>
                  </a:lnTo>
                  <a:lnTo>
                    <a:pt x="781025" y="476544"/>
                  </a:lnTo>
                  <a:lnTo>
                    <a:pt x="781524" y="484108"/>
                  </a:lnTo>
                  <a:lnTo>
                    <a:pt x="781993" y="491672"/>
                  </a:lnTo>
                  <a:lnTo>
                    <a:pt x="782453" y="499236"/>
                  </a:lnTo>
                  <a:lnTo>
                    <a:pt x="782880" y="506801"/>
                  </a:lnTo>
                  <a:lnTo>
                    <a:pt x="783299" y="514365"/>
                  </a:lnTo>
                  <a:lnTo>
                    <a:pt x="783694" y="521929"/>
                  </a:lnTo>
                  <a:lnTo>
                    <a:pt x="784075" y="529493"/>
                  </a:lnTo>
                  <a:lnTo>
                    <a:pt x="784442" y="537057"/>
                  </a:lnTo>
                  <a:lnTo>
                    <a:pt x="784790" y="544622"/>
                  </a:lnTo>
                  <a:lnTo>
                    <a:pt x="785131" y="552186"/>
                  </a:lnTo>
                  <a:lnTo>
                    <a:pt x="785449" y="559750"/>
                  </a:lnTo>
                  <a:lnTo>
                    <a:pt x="785763" y="567314"/>
                  </a:lnTo>
                  <a:lnTo>
                    <a:pt x="786061" y="574878"/>
                  </a:lnTo>
                  <a:lnTo>
                    <a:pt x="786351" y="582443"/>
                  </a:lnTo>
                  <a:lnTo>
                    <a:pt x="786632" y="590007"/>
                  </a:lnTo>
                  <a:lnTo>
                    <a:pt x="786903" y="597571"/>
                  </a:lnTo>
                  <a:lnTo>
                    <a:pt x="787169" y="605135"/>
                  </a:lnTo>
                  <a:lnTo>
                    <a:pt x="787424" y="612699"/>
                  </a:lnTo>
                  <a:lnTo>
                    <a:pt x="787676" y="620264"/>
                  </a:lnTo>
                  <a:lnTo>
                    <a:pt x="787921" y="627828"/>
                  </a:lnTo>
                  <a:lnTo>
                    <a:pt x="788163" y="635392"/>
                  </a:lnTo>
                  <a:lnTo>
                    <a:pt x="788401" y="642956"/>
                  </a:lnTo>
                  <a:lnTo>
                    <a:pt x="788636" y="650520"/>
                  </a:lnTo>
                  <a:lnTo>
                    <a:pt x="788869" y="658085"/>
                  </a:lnTo>
                  <a:lnTo>
                    <a:pt x="789100" y="665649"/>
                  </a:lnTo>
                  <a:lnTo>
                    <a:pt x="789331" y="673213"/>
                  </a:lnTo>
                  <a:lnTo>
                    <a:pt x="789562" y="680777"/>
                  </a:lnTo>
                  <a:lnTo>
                    <a:pt x="789793" y="688341"/>
                  </a:lnTo>
                  <a:lnTo>
                    <a:pt x="790026" y="695906"/>
                  </a:lnTo>
                  <a:lnTo>
                    <a:pt x="790261" y="703470"/>
                  </a:lnTo>
                  <a:lnTo>
                    <a:pt x="790498" y="711034"/>
                  </a:lnTo>
                  <a:lnTo>
                    <a:pt x="790739" y="718598"/>
                  </a:lnTo>
                  <a:lnTo>
                    <a:pt x="790981" y="726162"/>
                  </a:lnTo>
                  <a:lnTo>
                    <a:pt x="791231" y="733727"/>
                  </a:lnTo>
                  <a:lnTo>
                    <a:pt x="791483" y="741291"/>
                  </a:lnTo>
                  <a:lnTo>
                    <a:pt x="791741" y="748855"/>
                  </a:lnTo>
                  <a:lnTo>
                    <a:pt x="792005" y="756419"/>
                  </a:lnTo>
                  <a:lnTo>
                    <a:pt x="792273" y="763983"/>
                  </a:lnTo>
                  <a:lnTo>
                    <a:pt x="792551" y="771548"/>
                  </a:lnTo>
                  <a:lnTo>
                    <a:pt x="792831" y="779112"/>
                  </a:lnTo>
                  <a:lnTo>
                    <a:pt x="793124" y="786676"/>
                  </a:lnTo>
                  <a:lnTo>
                    <a:pt x="793420" y="794240"/>
                  </a:lnTo>
                  <a:lnTo>
                    <a:pt x="793726" y="801804"/>
                  </a:lnTo>
                  <a:lnTo>
                    <a:pt x="794040" y="809369"/>
                  </a:lnTo>
                  <a:lnTo>
                    <a:pt x="794361" y="816933"/>
                  </a:lnTo>
                  <a:lnTo>
                    <a:pt x="794694" y="824497"/>
                  </a:lnTo>
                  <a:lnTo>
                    <a:pt x="795030" y="832061"/>
                  </a:lnTo>
                  <a:lnTo>
                    <a:pt x="795383" y="839625"/>
                  </a:lnTo>
                  <a:lnTo>
                    <a:pt x="795739" y="847190"/>
                  </a:lnTo>
                  <a:lnTo>
                    <a:pt x="796108" y="854754"/>
                  </a:lnTo>
                  <a:lnTo>
                    <a:pt x="796485" y="862318"/>
                  </a:lnTo>
                  <a:lnTo>
                    <a:pt x="796872" y="869882"/>
                  </a:lnTo>
                  <a:lnTo>
                    <a:pt x="797271" y="877446"/>
                  </a:lnTo>
                  <a:lnTo>
                    <a:pt x="797675" y="885011"/>
                  </a:lnTo>
                  <a:lnTo>
                    <a:pt x="798096" y="892575"/>
                  </a:lnTo>
                  <a:lnTo>
                    <a:pt x="798520" y="900139"/>
                  </a:lnTo>
                  <a:lnTo>
                    <a:pt x="798961" y="907703"/>
                  </a:lnTo>
                  <a:lnTo>
                    <a:pt x="799408" y="915267"/>
                  </a:lnTo>
                  <a:lnTo>
                    <a:pt x="799866" y="922831"/>
                  </a:lnTo>
                  <a:lnTo>
                    <a:pt x="800335" y="930396"/>
                  </a:lnTo>
                  <a:lnTo>
                    <a:pt x="800812" y="937960"/>
                  </a:lnTo>
                  <a:lnTo>
                    <a:pt x="801304" y="945524"/>
                  </a:lnTo>
                  <a:lnTo>
                    <a:pt x="801799" y="953088"/>
                  </a:lnTo>
                  <a:lnTo>
                    <a:pt x="802312" y="960652"/>
                  </a:lnTo>
                  <a:lnTo>
                    <a:pt x="802829" y="968217"/>
                  </a:lnTo>
                  <a:lnTo>
                    <a:pt x="803359" y="975781"/>
                  </a:lnTo>
                  <a:lnTo>
                    <a:pt x="803899" y="983345"/>
                  </a:lnTo>
                  <a:lnTo>
                    <a:pt x="804446" y="990909"/>
                  </a:lnTo>
                  <a:lnTo>
                    <a:pt x="805006" y="998473"/>
                  </a:lnTo>
                  <a:lnTo>
                    <a:pt x="805571" y="1006038"/>
                  </a:lnTo>
                  <a:lnTo>
                    <a:pt x="806151" y="1013602"/>
                  </a:lnTo>
                  <a:lnTo>
                    <a:pt x="806736" y="1021166"/>
                  </a:lnTo>
                  <a:lnTo>
                    <a:pt x="807333" y="1028730"/>
                  </a:lnTo>
                  <a:lnTo>
                    <a:pt x="807937" y="1036294"/>
                  </a:lnTo>
                  <a:lnTo>
                    <a:pt x="808549" y="1043859"/>
                  </a:lnTo>
                  <a:lnTo>
                    <a:pt x="809173" y="1051423"/>
                  </a:lnTo>
                  <a:lnTo>
                    <a:pt x="809800" y="1058987"/>
                  </a:lnTo>
                  <a:lnTo>
                    <a:pt x="810441" y="1066551"/>
                  </a:lnTo>
                  <a:lnTo>
                    <a:pt x="811086" y="1074115"/>
                  </a:lnTo>
                  <a:lnTo>
                    <a:pt x="811742" y="1081680"/>
                  </a:lnTo>
                  <a:lnTo>
                    <a:pt x="812404" y="1089244"/>
                  </a:lnTo>
                  <a:lnTo>
                    <a:pt x="813073" y="1096808"/>
                  </a:lnTo>
                  <a:lnTo>
                    <a:pt x="813751" y="1104372"/>
                  </a:lnTo>
                  <a:lnTo>
                    <a:pt x="814433" y="1111936"/>
                  </a:lnTo>
                  <a:lnTo>
                    <a:pt x="815126" y="1119501"/>
                  </a:lnTo>
                  <a:lnTo>
                    <a:pt x="815822" y="1127065"/>
                  </a:lnTo>
                  <a:lnTo>
                    <a:pt x="816527" y="1134629"/>
                  </a:lnTo>
                  <a:lnTo>
                    <a:pt x="817237" y="1142193"/>
                  </a:lnTo>
                  <a:lnTo>
                    <a:pt x="817954" y="1149757"/>
                  </a:lnTo>
                  <a:lnTo>
                    <a:pt x="818677" y="1157322"/>
                  </a:lnTo>
                  <a:lnTo>
                    <a:pt x="819403" y="1164886"/>
                  </a:lnTo>
                  <a:lnTo>
                    <a:pt x="820138" y="1172450"/>
                  </a:lnTo>
                  <a:lnTo>
                    <a:pt x="820876" y="1180014"/>
                  </a:lnTo>
                  <a:lnTo>
                    <a:pt x="821621" y="1187578"/>
                  </a:lnTo>
                  <a:lnTo>
                    <a:pt x="822369" y="1195143"/>
                  </a:lnTo>
                  <a:lnTo>
                    <a:pt x="823123" y="1202707"/>
                  </a:lnTo>
                  <a:lnTo>
                    <a:pt x="823881" y="1210271"/>
                  </a:lnTo>
                  <a:lnTo>
                    <a:pt x="824643" y="1217835"/>
                  </a:lnTo>
                  <a:lnTo>
                    <a:pt x="825410" y="1225399"/>
                  </a:lnTo>
                  <a:lnTo>
                    <a:pt x="826180" y="1232964"/>
                  </a:lnTo>
                  <a:lnTo>
                    <a:pt x="826955" y="1240528"/>
                  </a:lnTo>
                  <a:lnTo>
                    <a:pt x="827733" y="1248092"/>
                  </a:lnTo>
                  <a:lnTo>
                    <a:pt x="828515" y="1255656"/>
                  </a:lnTo>
                  <a:lnTo>
                    <a:pt x="829300" y="1263220"/>
                  </a:lnTo>
                  <a:lnTo>
                    <a:pt x="830087" y="1270785"/>
                  </a:lnTo>
                  <a:lnTo>
                    <a:pt x="830879" y="1278349"/>
                  </a:lnTo>
                  <a:lnTo>
                    <a:pt x="831672" y="1285913"/>
                  </a:lnTo>
                  <a:lnTo>
                    <a:pt x="832470" y="1293477"/>
                  </a:lnTo>
                  <a:lnTo>
                    <a:pt x="833269" y="1301041"/>
                  </a:lnTo>
                  <a:lnTo>
                    <a:pt x="834071" y="1308606"/>
                  </a:lnTo>
                  <a:lnTo>
                    <a:pt x="834876" y="1316170"/>
                  </a:lnTo>
                  <a:lnTo>
                    <a:pt x="835683" y="1323734"/>
                  </a:lnTo>
                  <a:lnTo>
                    <a:pt x="836492" y="1331298"/>
                  </a:lnTo>
                  <a:lnTo>
                    <a:pt x="837303" y="1338862"/>
                  </a:lnTo>
                  <a:lnTo>
                    <a:pt x="838117" y="1346427"/>
                  </a:lnTo>
                  <a:lnTo>
                    <a:pt x="838932" y="1353991"/>
                  </a:lnTo>
                  <a:lnTo>
                    <a:pt x="839750" y="1361555"/>
                  </a:lnTo>
                  <a:lnTo>
                    <a:pt x="840569" y="1369119"/>
                  </a:lnTo>
                  <a:lnTo>
                    <a:pt x="841391" y="1376683"/>
                  </a:lnTo>
                  <a:lnTo>
                    <a:pt x="842214" y="1384247"/>
                  </a:lnTo>
                  <a:lnTo>
                    <a:pt x="843038" y="1391812"/>
                  </a:lnTo>
                  <a:lnTo>
                    <a:pt x="843866" y="1399376"/>
                  </a:lnTo>
                  <a:lnTo>
                    <a:pt x="844694" y="1406940"/>
                  </a:lnTo>
                  <a:lnTo>
                    <a:pt x="845525" y="1414504"/>
                  </a:lnTo>
                  <a:lnTo>
                    <a:pt x="846357" y="1422068"/>
                  </a:lnTo>
                  <a:lnTo>
                    <a:pt x="847191" y="1429633"/>
                  </a:lnTo>
                  <a:lnTo>
                    <a:pt x="848028" y="1437197"/>
                  </a:lnTo>
                  <a:lnTo>
                    <a:pt x="848865" y="1444761"/>
                  </a:lnTo>
                  <a:lnTo>
                    <a:pt x="849706" y="1452325"/>
                  </a:lnTo>
                  <a:lnTo>
                    <a:pt x="850547" y="1459889"/>
                  </a:lnTo>
                  <a:lnTo>
                    <a:pt x="851392" y="1467454"/>
                  </a:lnTo>
                  <a:lnTo>
                    <a:pt x="852238" y="1475018"/>
                  </a:lnTo>
                  <a:lnTo>
                    <a:pt x="853087" y="1482582"/>
                  </a:lnTo>
                  <a:lnTo>
                    <a:pt x="853938" y="1490146"/>
                  </a:lnTo>
                  <a:lnTo>
                    <a:pt x="854792" y="1497710"/>
                  </a:lnTo>
                  <a:lnTo>
                    <a:pt x="855649" y="1505275"/>
                  </a:lnTo>
                  <a:lnTo>
                    <a:pt x="856507" y="1512839"/>
                  </a:lnTo>
                  <a:lnTo>
                    <a:pt x="857370" y="1520403"/>
                  </a:lnTo>
                  <a:lnTo>
                    <a:pt x="858235" y="1527967"/>
                  </a:lnTo>
                  <a:lnTo>
                    <a:pt x="859103" y="1535531"/>
                  </a:lnTo>
                  <a:lnTo>
                    <a:pt x="859975" y="1543096"/>
                  </a:lnTo>
                  <a:lnTo>
                    <a:pt x="860850" y="1550660"/>
                  </a:lnTo>
                  <a:lnTo>
                    <a:pt x="861730" y="1558224"/>
                  </a:lnTo>
                  <a:lnTo>
                    <a:pt x="862611" y="1565788"/>
                  </a:lnTo>
                  <a:lnTo>
                    <a:pt x="863500" y="1573352"/>
                  </a:lnTo>
                  <a:lnTo>
                    <a:pt x="864390" y="1580917"/>
                  </a:lnTo>
                  <a:lnTo>
                    <a:pt x="865287" y="1588481"/>
                  </a:lnTo>
                  <a:lnTo>
                    <a:pt x="866188" y="1596045"/>
                  </a:lnTo>
                  <a:lnTo>
                    <a:pt x="867093" y="1603609"/>
                  </a:lnTo>
                  <a:lnTo>
                    <a:pt x="868005" y="1611173"/>
                  </a:lnTo>
                  <a:lnTo>
                    <a:pt x="868919" y="1618738"/>
                  </a:lnTo>
                  <a:lnTo>
                    <a:pt x="869843" y="1626302"/>
                  </a:lnTo>
                  <a:lnTo>
                    <a:pt x="870770" y="1633866"/>
                  </a:lnTo>
                  <a:lnTo>
                    <a:pt x="871705" y="1641430"/>
                  </a:lnTo>
                  <a:lnTo>
                    <a:pt x="872645" y="1648994"/>
                  </a:lnTo>
                  <a:lnTo>
                    <a:pt x="873592" y="1656559"/>
                  </a:lnTo>
                  <a:lnTo>
                    <a:pt x="874547" y="1664123"/>
                  </a:lnTo>
                  <a:lnTo>
                    <a:pt x="875506" y="1671687"/>
                  </a:lnTo>
                  <a:lnTo>
                    <a:pt x="876477" y="1679251"/>
                  </a:lnTo>
                  <a:lnTo>
                    <a:pt x="877451" y="1686815"/>
                  </a:lnTo>
                  <a:lnTo>
                    <a:pt x="878437" y="1694380"/>
                  </a:lnTo>
                  <a:lnTo>
                    <a:pt x="879429" y="1701944"/>
                  </a:lnTo>
                  <a:lnTo>
                    <a:pt x="880430" y="1709508"/>
                  </a:lnTo>
                  <a:lnTo>
                    <a:pt x="881440" y="1717072"/>
                  </a:lnTo>
                  <a:lnTo>
                    <a:pt x="882456" y="1724636"/>
                  </a:lnTo>
                  <a:lnTo>
                    <a:pt x="883486" y="1732201"/>
                  </a:lnTo>
                  <a:lnTo>
                    <a:pt x="884519" y="1739765"/>
                  </a:lnTo>
                  <a:lnTo>
                    <a:pt x="885568" y="1747329"/>
                  </a:lnTo>
                  <a:lnTo>
                    <a:pt x="886623" y="1754893"/>
                  </a:lnTo>
                  <a:lnTo>
                    <a:pt x="887690" y="1762457"/>
                  </a:lnTo>
                  <a:lnTo>
                    <a:pt x="888767" y="1770022"/>
                  </a:lnTo>
                  <a:lnTo>
                    <a:pt x="889852" y="1777586"/>
                  </a:lnTo>
                  <a:lnTo>
                    <a:pt x="890951" y="1785150"/>
                  </a:lnTo>
                  <a:lnTo>
                    <a:pt x="892055" y="1792714"/>
                  </a:lnTo>
                  <a:lnTo>
                    <a:pt x="893178" y="1800278"/>
                  </a:lnTo>
                  <a:lnTo>
                    <a:pt x="894307" y="1807842"/>
                  </a:lnTo>
                  <a:lnTo>
                    <a:pt x="895449" y="1815407"/>
                  </a:lnTo>
                  <a:lnTo>
                    <a:pt x="896602" y="1822971"/>
                  </a:lnTo>
                  <a:lnTo>
                    <a:pt x="897765" y="1830535"/>
                  </a:lnTo>
                  <a:lnTo>
                    <a:pt x="898943" y="1838099"/>
                  </a:lnTo>
                  <a:lnTo>
                    <a:pt x="900126" y="1845663"/>
                  </a:lnTo>
                  <a:lnTo>
                    <a:pt x="901329" y="1853228"/>
                  </a:lnTo>
                  <a:lnTo>
                    <a:pt x="902537" y="1860792"/>
                  </a:lnTo>
                  <a:lnTo>
                    <a:pt x="903762" y="1868356"/>
                  </a:lnTo>
                  <a:lnTo>
                    <a:pt x="904996" y="1875920"/>
                  </a:lnTo>
                  <a:lnTo>
                    <a:pt x="906241" y="1883484"/>
                  </a:lnTo>
                  <a:lnTo>
                    <a:pt x="907501" y="1891049"/>
                  </a:lnTo>
                  <a:lnTo>
                    <a:pt x="908767" y="1898613"/>
                  </a:lnTo>
                  <a:lnTo>
                    <a:pt x="910052" y="1906177"/>
                  </a:lnTo>
                  <a:lnTo>
                    <a:pt x="911341" y="1913741"/>
                  </a:lnTo>
                  <a:lnTo>
                    <a:pt x="912648" y="1921305"/>
                  </a:lnTo>
                  <a:lnTo>
                    <a:pt x="913963" y="1928870"/>
                  </a:lnTo>
                  <a:lnTo>
                    <a:pt x="915289" y="1936434"/>
                  </a:lnTo>
                  <a:lnTo>
                    <a:pt x="916628" y="1943998"/>
                  </a:lnTo>
                  <a:lnTo>
                    <a:pt x="917973" y="1951562"/>
                  </a:lnTo>
                  <a:lnTo>
                    <a:pt x="919335" y="1959126"/>
                  </a:lnTo>
                  <a:lnTo>
                    <a:pt x="920701" y="1966691"/>
                  </a:lnTo>
                  <a:lnTo>
                    <a:pt x="922082" y="1974255"/>
                  </a:lnTo>
                  <a:lnTo>
                    <a:pt x="923470" y="1981819"/>
                  </a:lnTo>
                  <a:lnTo>
                    <a:pt x="924868" y="1989383"/>
                  </a:lnTo>
                  <a:lnTo>
                    <a:pt x="926275" y="1996947"/>
                  </a:lnTo>
                  <a:lnTo>
                    <a:pt x="927689" y="2004512"/>
                  </a:lnTo>
                  <a:lnTo>
                    <a:pt x="929114" y="2012076"/>
                  </a:lnTo>
                  <a:lnTo>
                    <a:pt x="930543" y="2019640"/>
                  </a:lnTo>
                  <a:lnTo>
                    <a:pt x="931984" y="2027204"/>
                  </a:lnTo>
                  <a:lnTo>
                    <a:pt x="933428" y="2034768"/>
                  </a:lnTo>
                  <a:lnTo>
                    <a:pt x="934881" y="2042333"/>
                  </a:lnTo>
                  <a:lnTo>
                    <a:pt x="936338" y="2049897"/>
                  </a:lnTo>
                  <a:lnTo>
                    <a:pt x="937801" y="2057461"/>
                  </a:lnTo>
                  <a:lnTo>
                    <a:pt x="939269" y="2065025"/>
                  </a:lnTo>
                  <a:lnTo>
                    <a:pt x="940739" y="2072589"/>
                  </a:lnTo>
                  <a:lnTo>
                    <a:pt x="942215" y="2080154"/>
                  </a:lnTo>
                  <a:lnTo>
                    <a:pt x="943692" y="2087718"/>
                  </a:lnTo>
                  <a:lnTo>
                    <a:pt x="945172" y="2095282"/>
                  </a:lnTo>
                  <a:lnTo>
                    <a:pt x="946653" y="2102846"/>
                  </a:lnTo>
                  <a:lnTo>
                    <a:pt x="948135" y="2110410"/>
                  </a:lnTo>
                  <a:lnTo>
                    <a:pt x="949617" y="2117975"/>
                  </a:lnTo>
                  <a:lnTo>
                    <a:pt x="951098" y="2125539"/>
                  </a:lnTo>
                  <a:lnTo>
                    <a:pt x="952577" y="2133103"/>
                  </a:lnTo>
                  <a:lnTo>
                    <a:pt x="954055" y="2140667"/>
                  </a:lnTo>
                  <a:lnTo>
                    <a:pt x="955529" y="2148231"/>
                  </a:lnTo>
                  <a:lnTo>
                    <a:pt x="956999" y="2155796"/>
                  </a:lnTo>
                  <a:lnTo>
                    <a:pt x="958465" y="2163360"/>
                  </a:lnTo>
                  <a:lnTo>
                    <a:pt x="959924" y="2170924"/>
                  </a:lnTo>
                  <a:lnTo>
                    <a:pt x="961379" y="2178488"/>
                  </a:lnTo>
                  <a:lnTo>
                    <a:pt x="962822" y="2186052"/>
                  </a:lnTo>
                  <a:lnTo>
                    <a:pt x="964262" y="2193617"/>
                  </a:lnTo>
                  <a:lnTo>
                    <a:pt x="965688" y="2201181"/>
                  </a:lnTo>
                  <a:lnTo>
                    <a:pt x="967108" y="2208745"/>
                  </a:lnTo>
                  <a:lnTo>
                    <a:pt x="968515" y="2216309"/>
                  </a:lnTo>
                  <a:lnTo>
                    <a:pt x="969909" y="2223873"/>
                  </a:lnTo>
                  <a:lnTo>
                    <a:pt x="971295" y="2231438"/>
                  </a:lnTo>
                  <a:lnTo>
                    <a:pt x="972660" y="2239002"/>
                  </a:lnTo>
                  <a:lnTo>
                    <a:pt x="974019" y="2246566"/>
                  </a:lnTo>
                  <a:lnTo>
                    <a:pt x="975353" y="2254130"/>
                  </a:lnTo>
                  <a:lnTo>
                    <a:pt x="976677" y="2261694"/>
                  </a:lnTo>
                  <a:lnTo>
                    <a:pt x="977980" y="2269258"/>
                  </a:lnTo>
                  <a:lnTo>
                    <a:pt x="979265" y="2276823"/>
                  </a:lnTo>
                  <a:lnTo>
                    <a:pt x="980535" y="2284387"/>
                  </a:lnTo>
                  <a:lnTo>
                    <a:pt x="981776" y="2291951"/>
                  </a:lnTo>
                  <a:lnTo>
                    <a:pt x="983009" y="2299515"/>
                  </a:lnTo>
                  <a:lnTo>
                    <a:pt x="984203" y="2307079"/>
                  </a:lnTo>
                  <a:lnTo>
                    <a:pt x="985387" y="2314644"/>
                  </a:lnTo>
                  <a:lnTo>
                    <a:pt x="986539" y="2322208"/>
                  </a:lnTo>
                  <a:lnTo>
                    <a:pt x="987669" y="2329772"/>
                  </a:lnTo>
                  <a:lnTo>
                    <a:pt x="988776" y="2337336"/>
                  </a:lnTo>
                  <a:lnTo>
                    <a:pt x="989849" y="2344900"/>
                  </a:lnTo>
                  <a:lnTo>
                    <a:pt x="990909" y="2352465"/>
                  </a:lnTo>
                  <a:lnTo>
                    <a:pt x="991920" y="2360029"/>
                  </a:lnTo>
                  <a:lnTo>
                    <a:pt x="992918" y="2367593"/>
                  </a:lnTo>
                  <a:lnTo>
                    <a:pt x="993875" y="2375157"/>
                  </a:lnTo>
                  <a:lnTo>
                    <a:pt x="994807" y="2382721"/>
                  </a:lnTo>
                  <a:lnTo>
                    <a:pt x="995707" y="2390286"/>
                  </a:lnTo>
                  <a:lnTo>
                    <a:pt x="996569" y="2397850"/>
                  </a:lnTo>
                  <a:lnTo>
                    <a:pt x="997412" y="2405414"/>
                  </a:lnTo>
                  <a:lnTo>
                    <a:pt x="998199" y="2412978"/>
                  </a:lnTo>
                  <a:lnTo>
                    <a:pt x="998972" y="2420542"/>
                  </a:lnTo>
                  <a:lnTo>
                    <a:pt x="999692" y="2428107"/>
                  </a:lnTo>
                  <a:lnTo>
                    <a:pt x="1000386" y="2435671"/>
                  </a:lnTo>
                  <a:lnTo>
                    <a:pt x="1001041" y="2443235"/>
                  </a:lnTo>
                  <a:lnTo>
                    <a:pt x="1001654" y="2450799"/>
                  </a:lnTo>
                  <a:lnTo>
                    <a:pt x="1002242" y="2458363"/>
                  </a:lnTo>
                  <a:lnTo>
                    <a:pt x="1002771" y="2465928"/>
                  </a:lnTo>
                  <a:lnTo>
                    <a:pt x="1003283" y="2473492"/>
                  </a:lnTo>
                  <a:lnTo>
                    <a:pt x="1003731" y="2481056"/>
                  </a:lnTo>
                  <a:lnTo>
                    <a:pt x="1004156" y="2488620"/>
                  </a:lnTo>
                  <a:lnTo>
                    <a:pt x="1004532" y="2496184"/>
                  </a:lnTo>
                  <a:lnTo>
                    <a:pt x="1004865" y="2503749"/>
                  </a:lnTo>
                  <a:lnTo>
                    <a:pt x="1005167" y="2511313"/>
                  </a:lnTo>
                  <a:lnTo>
                    <a:pt x="1005408" y="2518877"/>
                  </a:lnTo>
                  <a:lnTo>
                    <a:pt x="1005632" y="2526441"/>
                  </a:lnTo>
                  <a:lnTo>
                    <a:pt x="1005781" y="2534005"/>
                  </a:lnTo>
                  <a:lnTo>
                    <a:pt x="1005909" y="2541570"/>
                  </a:lnTo>
                  <a:lnTo>
                    <a:pt x="1005981" y="2549134"/>
                  </a:lnTo>
                  <a:lnTo>
                    <a:pt x="1006012" y="2556698"/>
                  </a:lnTo>
                  <a:lnTo>
                    <a:pt x="1006005" y="2564262"/>
                  </a:lnTo>
                  <a:lnTo>
                    <a:pt x="1005937" y="2571826"/>
                  </a:lnTo>
                  <a:lnTo>
                    <a:pt x="1005850" y="2579391"/>
                  </a:lnTo>
                  <a:lnTo>
                    <a:pt x="1005682" y="2586955"/>
                  </a:lnTo>
                  <a:lnTo>
                    <a:pt x="1005496" y="2594519"/>
                  </a:lnTo>
                  <a:lnTo>
                    <a:pt x="1005246" y="2602083"/>
                  </a:lnTo>
                  <a:lnTo>
                    <a:pt x="1004958" y="2609647"/>
                  </a:lnTo>
                  <a:lnTo>
                    <a:pt x="1004626" y="2617212"/>
                  </a:lnTo>
                  <a:lnTo>
                    <a:pt x="1004236" y="2624776"/>
                  </a:lnTo>
                  <a:lnTo>
                    <a:pt x="1003821" y="2632340"/>
                  </a:lnTo>
                  <a:lnTo>
                    <a:pt x="1003328" y="2639904"/>
                  </a:lnTo>
                  <a:lnTo>
                    <a:pt x="1002815" y="2647468"/>
                  </a:lnTo>
                  <a:lnTo>
                    <a:pt x="1002234" y="2655033"/>
                  </a:lnTo>
                  <a:lnTo>
                    <a:pt x="1001618" y="2662597"/>
                  </a:lnTo>
                  <a:lnTo>
                    <a:pt x="1000953" y="2670161"/>
                  </a:lnTo>
                  <a:lnTo>
                    <a:pt x="1000233" y="2677725"/>
                  </a:lnTo>
                  <a:lnTo>
                    <a:pt x="999484" y="2685289"/>
                  </a:lnTo>
                  <a:lnTo>
                    <a:pt x="998661" y="2692854"/>
                  </a:lnTo>
                  <a:lnTo>
                    <a:pt x="997818" y="2700418"/>
                  </a:lnTo>
                  <a:lnTo>
                    <a:pt x="996901" y="2707982"/>
                  </a:lnTo>
                  <a:lnTo>
                    <a:pt x="995954" y="2715546"/>
                  </a:lnTo>
                  <a:lnTo>
                    <a:pt x="994954" y="2723110"/>
                  </a:lnTo>
                  <a:lnTo>
                    <a:pt x="993904" y="2730674"/>
                  </a:lnTo>
                  <a:lnTo>
                    <a:pt x="992820" y="2738239"/>
                  </a:lnTo>
                  <a:lnTo>
                    <a:pt x="991667" y="2745803"/>
                  </a:lnTo>
                  <a:lnTo>
                    <a:pt x="990495" y="2753367"/>
                  </a:lnTo>
                  <a:lnTo>
                    <a:pt x="989245" y="2760931"/>
                  </a:lnTo>
                  <a:lnTo>
                    <a:pt x="987970" y="2768495"/>
                  </a:lnTo>
                  <a:lnTo>
                    <a:pt x="986637" y="2776060"/>
                  </a:lnTo>
                  <a:lnTo>
                    <a:pt x="985261" y="2783624"/>
                  </a:lnTo>
                  <a:lnTo>
                    <a:pt x="983846" y="2791188"/>
                  </a:lnTo>
                  <a:lnTo>
                    <a:pt x="982368" y="2798752"/>
                  </a:lnTo>
                  <a:lnTo>
                    <a:pt x="980871" y="2806316"/>
                  </a:lnTo>
                  <a:lnTo>
                    <a:pt x="979295" y="2813881"/>
                  </a:lnTo>
                  <a:lnTo>
                    <a:pt x="977698" y="2821445"/>
                  </a:lnTo>
                  <a:lnTo>
                    <a:pt x="976041" y="2829009"/>
                  </a:lnTo>
                  <a:lnTo>
                    <a:pt x="974345" y="2836573"/>
                  </a:lnTo>
                  <a:lnTo>
                    <a:pt x="972608" y="2844137"/>
                  </a:lnTo>
                  <a:lnTo>
                    <a:pt x="970814" y="2851702"/>
                  </a:lnTo>
                  <a:lnTo>
                    <a:pt x="968999" y="2859266"/>
                  </a:lnTo>
                  <a:lnTo>
                    <a:pt x="967108" y="2866830"/>
                  </a:lnTo>
                  <a:lnTo>
                    <a:pt x="965199" y="2874394"/>
                  </a:lnTo>
                  <a:lnTo>
                    <a:pt x="963228" y="2881958"/>
                  </a:lnTo>
                  <a:lnTo>
                    <a:pt x="961224" y="2889523"/>
                  </a:lnTo>
                  <a:lnTo>
                    <a:pt x="959177" y="2897087"/>
                  </a:lnTo>
                  <a:lnTo>
                    <a:pt x="957079" y="2904651"/>
                  </a:lnTo>
                  <a:lnTo>
                    <a:pt x="954956" y="2912215"/>
                  </a:lnTo>
                  <a:lnTo>
                    <a:pt x="952766" y="2919779"/>
                  </a:lnTo>
                  <a:lnTo>
                    <a:pt x="950558" y="2927344"/>
                  </a:lnTo>
                  <a:lnTo>
                    <a:pt x="948287" y="2934908"/>
                  </a:lnTo>
                  <a:lnTo>
                    <a:pt x="945989" y="2942472"/>
                  </a:lnTo>
                  <a:lnTo>
                    <a:pt x="943646" y="2950036"/>
                  </a:lnTo>
                  <a:lnTo>
                    <a:pt x="941259" y="2957600"/>
                  </a:lnTo>
                  <a:lnTo>
                    <a:pt x="938845" y="2965165"/>
                  </a:lnTo>
                  <a:lnTo>
                    <a:pt x="936371" y="2972729"/>
                  </a:lnTo>
                  <a:lnTo>
                    <a:pt x="933880" y="2980293"/>
                  </a:lnTo>
                  <a:lnTo>
                    <a:pt x="931327" y="2987857"/>
                  </a:lnTo>
                  <a:lnTo>
                    <a:pt x="928752" y="2995421"/>
                  </a:lnTo>
                  <a:lnTo>
                    <a:pt x="926132" y="3002986"/>
                  </a:lnTo>
                  <a:lnTo>
                    <a:pt x="923474" y="3010550"/>
                  </a:lnTo>
                  <a:lnTo>
                    <a:pt x="920788" y="3018114"/>
                  </a:lnTo>
                  <a:lnTo>
                    <a:pt x="918050" y="3025678"/>
                  </a:lnTo>
                  <a:lnTo>
                    <a:pt x="915297" y="3033242"/>
                  </a:lnTo>
                  <a:lnTo>
                    <a:pt x="912483" y="3040807"/>
                  </a:lnTo>
                  <a:lnTo>
                    <a:pt x="909653" y="3048371"/>
                  </a:lnTo>
                  <a:lnTo>
                    <a:pt x="906778" y="3055935"/>
                  </a:lnTo>
                  <a:lnTo>
                    <a:pt x="903872" y="3063499"/>
                  </a:lnTo>
                  <a:lnTo>
                    <a:pt x="900938" y="3071063"/>
                  </a:lnTo>
                  <a:lnTo>
                    <a:pt x="897959" y="3078628"/>
                  </a:lnTo>
                  <a:lnTo>
                    <a:pt x="894967" y="3086192"/>
                  </a:lnTo>
                  <a:lnTo>
                    <a:pt x="891919" y="3093756"/>
                  </a:lnTo>
                  <a:lnTo>
                    <a:pt x="888858" y="3101320"/>
                  </a:lnTo>
                  <a:lnTo>
                    <a:pt x="885756" y="3108884"/>
                  </a:lnTo>
                  <a:lnTo>
                    <a:pt x="882629" y="3116449"/>
                  </a:lnTo>
                  <a:lnTo>
                    <a:pt x="879475" y="3124013"/>
                  </a:lnTo>
                  <a:lnTo>
                    <a:pt x="876286" y="3131577"/>
                  </a:lnTo>
                  <a:lnTo>
                    <a:pt x="873081" y="3139141"/>
                  </a:lnTo>
                  <a:lnTo>
                    <a:pt x="869832" y="3146705"/>
                  </a:lnTo>
                  <a:lnTo>
                    <a:pt x="866572" y="3154269"/>
                  </a:lnTo>
                  <a:lnTo>
                    <a:pt x="863275" y="3161834"/>
                  </a:lnTo>
                  <a:lnTo>
                    <a:pt x="859959" y="3169398"/>
                  </a:lnTo>
                  <a:lnTo>
                    <a:pt x="856619" y="3176962"/>
                  </a:lnTo>
                  <a:lnTo>
                    <a:pt x="853252" y="3184526"/>
                  </a:lnTo>
                  <a:lnTo>
                    <a:pt x="849871" y="3192090"/>
                  </a:lnTo>
                  <a:lnTo>
                    <a:pt x="846456" y="3199655"/>
                  </a:lnTo>
                  <a:lnTo>
                    <a:pt x="843032" y="3207219"/>
                  </a:lnTo>
                  <a:lnTo>
                    <a:pt x="839577" y="3214783"/>
                  </a:lnTo>
                  <a:lnTo>
                    <a:pt x="836110" y="3222347"/>
                  </a:lnTo>
                  <a:lnTo>
                    <a:pt x="832623" y="3229911"/>
                  </a:lnTo>
                  <a:lnTo>
                    <a:pt x="829117" y="3237476"/>
                  </a:lnTo>
                  <a:lnTo>
                    <a:pt x="825600" y="3245040"/>
                  </a:lnTo>
                  <a:lnTo>
                    <a:pt x="822059" y="3252604"/>
                  </a:lnTo>
                  <a:lnTo>
                    <a:pt x="818513" y="3260168"/>
                  </a:lnTo>
                  <a:lnTo>
                    <a:pt x="814944" y="3267732"/>
                  </a:lnTo>
                  <a:lnTo>
                    <a:pt x="811368" y="3275297"/>
                  </a:lnTo>
                  <a:lnTo>
                    <a:pt x="807778" y="3282861"/>
                  </a:lnTo>
                  <a:lnTo>
                    <a:pt x="804177" y="3290425"/>
                  </a:lnTo>
                  <a:lnTo>
                    <a:pt x="800568" y="3297989"/>
                  </a:lnTo>
                  <a:lnTo>
                    <a:pt x="796947" y="3305553"/>
                  </a:lnTo>
                  <a:lnTo>
                    <a:pt x="793323" y="3313118"/>
                  </a:lnTo>
                  <a:lnTo>
                    <a:pt x="789687" y="3320682"/>
                  </a:lnTo>
                  <a:lnTo>
                    <a:pt x="786048" y="3328246"/>
                  </a:lnTo>
                  <a:lnTo>
                    <a:pt x="782403" y="3335810"/>
                  </a:lnTo>
                  <a:lnTo>
                    <a:pt x="778754" y="3343374"/>
                  </a:lnTo>
                  <a:lnTo>
                    <a:pt x="775103" y="3350939"/>
                  </a:lnTo>
                  <a:lnTo>
                    <a:pt x="771450" y="3358503"/>
                  </a:lnTo>
                  <a:lnTo>
                    <a:pt x="767796" y="3366067"/>
                  </a:lnTo>
                  <a:lnTo>
                    <a:pt x="764142" y="3373631"/>
                  </a:lnTo>
                  <a:lnTo>
                    <a:pt x="760490" y="3381195"/>
                  </a:lnTo>
                  <a:lnTo>
                    <a:pt x="756840" y="3388760"/>
                  </a:lnTo>
                  <a:lnTo>
                    <a:pt x="753193" y="3396324"/>
                  </a:lnTo>
                  <a:lnTo>
                    <a:pt x="749551" y="3403888"/>
                  </a:lnTo>
                  <a:lnTo>
                    <a:pt x="745915" y="3411452"/>
                  </a:lnTo>
                  <a:lnTo>
                    <a:pt x="742282" y="3419016"/>
                  </a:lnTo>
                  <a:lnTo>
                    <a:pt x="738661" y="3426581"/>
                  </a:lnTo>
                  <a:lnTo>
                    <a:pt x="735045" y="3434145"/>
                  </a:lnTo>
                  <a:lnTo>
                    <a:pt x="731442" y="3441709"/>
                  </a:lnTo>
                  <a:lnTo>
                    <a:pt x="727846" y="3449273"/>
                  </a:lnTo>
                  <a:lnTo>
                    <a:pt x="724263" y="3456837"/>
                  </a:lnTo>
                  <a:lnTo>
                    <a:pt x="720694" y="3464402"/>
                  </a:lnTo>
                  <a:lnTo>
                    <a:pt x="717133" y="3471966"/>
                  </a:lnTo>
                  <a:lnTo>
                    <a:pt x="713595" y="3479530"/>
                  </a:lnTo>
                  <a:lnTo>
                    <a:pt x="710063" y="3487094"/>
                  </a:lnTo>
                  <a:lnTo>
                    <a:pt x="706557" y="3494658"/>
                  </a:lnTo>
                  <a:lnTo>
                    <a:pt x="703061" y="3502223"/>
                  </a:lnTo>
                  <a:lnTo>
                    <a:pt x="699586" y="3509787"/>
                  </a:lnTo>
                  <a:lnTo>
                    <a:pt x="696131" y="3517351"/>
                  </a:lnTo>
                  <a:lnTo>
                    <a:pt x="692691" y="3524915"/>
                  </a:lnTo>
                  <a:lnTo>
                    <a:pt x="689281" y="3532479"/>
                  </a:lnTo>
                  <a:lnTo>
                    <a:pt x="685880" y="3540044"/>
                  </a:lnTo>
                  <a:lnTo>
                    <a:pt x="682516" y="3547608"/>
                  </a:lnTo>
                  <a:lnTo>
                    <a:pt x="679165" y="3555172"/>
                  </a:lnTo>
                  <a:lnTo>
                    <a:pt x="675844" y="3562736"/>
                  </a:lnTo>
                  <a:lnTo>
                    <a:pt x="672546" y="3570300"/>
                  </a:lnTo>
                  <a:lnTo>
                    <a:pt x="669270" y="3577865"/>
                  </a:lnTo>
                  <a:lnTo>
                    <a:pt x="666030" y="3585429"/>
                  </a:lnTo>
                  <a:lnTo>
                    <a:pt x="662801" y="3592993"/>
                  </a:lnTo>
                  <a:lnTo>
                    <a:pt x="659621" y="3600557"/>
                  </a:lnTo>
                  <a:lnTo>
                    <a:pt x="656454" y="3608121"/>
                  </a:lnTo>
                  <a:lnTo>
                    <a:pt x="653326" y="3615685"/>
                  </a:lnTo>
                  <a:lnTo>
                    <a:pt x="650224" y="3623250"/>
                  </a:lnTo>
                  <a:lnTo>
                    <a:pt x="647149" y="3630814"/>
                  </a:lnTo>
                  <a:lnTo>
                    <a:pt x="644114" y="3638378"/>
                  </a:lnTo>
                  <a:lnTo>
                    <a:pt x="641095" y="3645942"/>
                  </a:lnTo>
                  <a:lnTo>
                    <a:pt x="638131" y="3653506"/>
                  </a:lnTo>
                  <a:lnTo>
                    <a:pt x="635180" y="3661071"/>
                  </a:lnTo>
                  <a:lnTo>
                    <a:pt x="632277" y="3668635"/>
                  </a:lnTo>
                  <a:lnTo>
                    <a:pt x="629400" y="3676199"/>
                  </a:lnTo>
                  <a:lnTo>
                    <a:pt x="626558" y="3683763"/>
                  </a:lnTo>
                  <a:lnTo>
                    <a:pt x="623756" y="3691327"/>
                  </a:lnTo>
                  <a:lnTo>
                    <a:pt x="620975" y="3698892"/>
                  </a:lnTo>
                  <a:lnTo>
                    <a:pt x="618251" y="3706456"/>
                  </a:lnTo>
                  <a:lnTo>
                    <a:pt x="615542" y="3714020"/>
                  </a:lnTo>
                  <a:lnTo>
                    <a:pt x="612888" y="3721584"/>
                  </a:lnTo>
                  <a:lnTo>
                    <a:pt x="610258" y="3729148"/>
                  </a:lnTo>
                  <a:lnTo>
                    <a:pt x="607670" y="3736713"/>
                  </a:lnTo>
                  <a:lnTo>
                    <a:pt x="605121" y="3744277"/>
                  </a:lnTo>
                  <a:lnTo>
                    <a:pt x="602598" y="3751841"/>
                  </a:lnTo>
                  <a:lnTo>
                    <a:pt x="600131" y="3759405"/>
                  </a:lnTo>
                  <a:lnTo>
                    <a:pt x="597680" y="3766969"/>
                  </a:lnTo>
                  <a:lnTo>
                    <a:pt x="595291" y="3774534"/>
                  </a:lnTo>
                  <a:lnTo>
                    <a:pt x="592923" y="3782098"/>
                  </a:lnTo>
                  <a:lnTo>
                    <a:pt x="590601" y="3789662"/>
                  </a:lnTo>
                  <a:lnTo>
                    <a:pt x="588316" y="3797226"/>
                  </a:lnTo>
                  <a:lnTo>
                    <a:pt x="586062" y="3804790"/>
                  </a:lnTo>
                  <a:lnTo>
                    <a:pt x="583861" y="3812355"/>
                  </a:lnTo>
                  <a:lnTo>
                    <a:pt x="581676" y="3819919"/>
                  </a:lnTo>
                  <a:lnTo>
                    <a:pt x="579558" y="3827483"/>
                  </a:lnTo>
                  <a:lnTo>
                    <a:pt x="577457" y="3835047"/>
                  </a:lnTo>
                  <a:lnTo>
                    <a:pt x="575406" y="3842611"/>
                  </a:lnTo>
                  <a:lnTo>
                    <a:pt x="573389" y="3850176"/>
                  </a:lnTo>
                  <a:lnTo>
                    <a:pt x="571405" y="3857740"/>
                  </a:lnTo>
                  <a:lnTo>
                    <a:pt x="569471" y="3865304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171596" y="1550787"/>
              <a:ext cx="360842" cy="0"/>
            </a:xfrm>
            <a:custGeom>
              <a:avLst/>
              <a:pathLst>
                <a:path w="360842" h="0">
                  <a:moveTo>
                    <a:pt x="0" y="0"/>
                  </a:moveTo>
                  <a:lnTo>
                    <a:pt x="3608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31219" y="3244611"/>
              <a:ext cx="1006012" cy="108600"/>
            </a:xfrm>
            <a:custGeom>
              <a:avLst/>
              <a:pathLst>
                <a:path w="1006012" h="108600">
                  <a:moveTo>
                    <a:pt x="0" y="0"/>
                  </a:moveTo>
                  <a:lnTo>
                    <a:pt x="0" y="108600"/>
                  </a:lnTo>
                  <a:lnTo>
                    <a:pt x="1006012" y="108600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849011" y="3631720"/>
              <a:ext cx="1006012" cy="127983"/>
            </a:xfrm>
            <a:custGeom>
              <a:avLst/>
              <a:pathLst>
                <a:path w="1006012" h="127983">
                  <a:moveTo>
                    <a:pt x="0" y="0"/>
                  </a:moveTo>
                  <a:lnTo>
                    <a:pt x="0" y="127983"/>
                  </a:lnTo>
                  <a:lnTo>
                    <a:pt x="1006012" y="127983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31219" y="3298912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49011" y="3695711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34820" y="1107814"/>
              <a:ext cx="2459141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084199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5563550" y="1107814"/>
              <a:ext cx="2459141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442098" y="1155696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3705495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23286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62602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80967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234225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352017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91333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09698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847878" y="506549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847878" y="328700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847878" y="150845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000025" y="51071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00025" y="33286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000025" y="15502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2467523" y="3672390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2021-02-13T18:41:18Z</dcterms:modified>
</cp:coreProperties>
</file>