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674690"/>
              <a:ext cx="1660115" cy="787075"/>
            </a:xfrm>
            <a:custGeom>
              <a:avLst/>
              <a:pathLst>
                <a:path w="1660115" h="787075">
                  <a:moveTo>
                    <a:pt x="0" y="697054"/>
                  </a:move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109038"/>
                  </a:lnTo>
                  <a:lnTo>
                    <a:pt x="1631978" y="119843"/>
                  </a:lnTo>
                  <a:lnTo>
                    <a:pt x="1603840" y="130626"/>
                  </a:lnTo>
                  <a:lnTo>
                    <a:pt x="1575703" y="141387"/>
                  </a:lnTo>
                  <a:lnTo>
                    <a:pt x="1547565" y="152127"/>
                  </a:lnTo>
                  <a:lnTo>
                    <a:pt x="1519427" y="162845"/>
                  </a:lnTo>
                  <a:lnTo>
                    <a:pt x="1491290" y="173541"/>
                  </a:lnTo>
                  <a:lnTo>
                    <a:pt x="1463152" y="184216"/>
                  </a:lnTo>
                  <a:lnTo>
                    <a:pt x="1435015" y="194871"/>
                  </a:lnTo>
                  <a:lnTo>
                    <a:pt x="1406877" y="205506"/>
                  </a:lnTo>
                  <a:lnTo>
                    <a:pt x="1378740" y="216124"/>
                  </a:lnTo>
                  <a:lnTo>
                    <a:pt x="1350602" y="226727"/>
                  </a:lnTo>
                  <a:lnTo>
                    <a:pt x="1322465" y="237316"/>
                  </a:lnTo>
                  <a:lnTo>
                    <a:pt x="1294327" y="247896"/>
                  </a:lnTo>
                  <a:lnTo>
                    <a:pt x="1266189" y="258469"/>
                  </a:lnTo>
                  <a:lnTo>
                    <a:pt x="1238052" y="269039"/>
                  </a:lnTo>
                  <a:lnTo>
                    <a:pt x="1209914" y="279611"/>
                  </a:lnTo>
                  <a:lnTo>
                    <a:pt x="1181777" y="290189"/>
                  </a:lnTo>
                  <a:lnTo>
                    <a:pt x="1153639" y="300780"/>
                  </a:lnTo>
                  <a:lnTo>
                    <a:pt x="1125502" y="311387"/>
                  </a:lnTo>
                  <a:lnTo>
                    <a:pt x="1097364" y="322017"/>
                  </a:lnTo>
                  <a:lnTo>
                    <a:pt x="1069227" y="332677"/>
                  </a:lnTo>
                  <a:lnTo>
                    <a:pt x="1041089" y="343371"/>
                  </a:lnTo>
                  <a:lnTo>
                    <a:pt x="1012951" y="354106"/>
                  </a:lnTo>
                  <a:lnTo>
                    <a:pt x="984814" y="364888"/>
                  </a:lnTo>
                  <a:lnTo>
                    <a:pt x="956676" y="375722"/>
                  </a:lnTo>
                  <a:lnTo>
                    <a:pt x="928539" y="386614"/>
                  </a:lnTo>
                  <a:lnTo>
                    <a:pt x="900401" y="397569"/>
                  </a:lnTo>
                  <a:lnTo>
                    <a:pt x="872264" y="408592"/>
                  </a:lnTo>
                  <a:lnTo>
                    <a:pt x="844126" y="419687"/>
                  </a:lnTo>
                  <a:lnTo>
                    <a:pt x="815989" y="430857"/>
                  </a:lnTo>
                  <a:lnTo>
                    <a:pt x="787851" y="442105"/>
                  </a:lnTo>
                  <a:lnTo>
                    <a:pt x="759713" y="453434"/>
                  </a:lnTo>
                  <a:lnTo>
                    <a:pt x="731576" y="464847"/>
                  </a:lnTo>
                  <a:lnTo>
                    <a:pt x="703438" y="476343"/>
                  </a:lnTo>
                  <a:lnTo>
                    <a:pt x="675301" y="487924"/>
                  </a:lnTo>
                  <a:lnTo>
                    <a:pt x="647163" y="499591"/>
                  </a:lnTo>
                  <a:lnTo>
                    <a:pt x="619026" y="511342"/>
                  </a:lnTo>
                  <a:lnTo>
                    <a:pt x="590888" y="523177"/>
                  </a:lnTo>
                  <a:lnTo>
                    <a:pt x="562751" y="535095"/>
                  </a:lnTo>
                  <a:lnTo>
                    <a:pt x="534613" y="547095"/>
                  </a:lnTo>
                  <a:lnTo>
                    <a:pt x="506475" y="559173"/>
                  </a:lnTo>
                  <a:lnTo>
                    <a:pt x="478338" y="571329"/>
                  </a:lnTo>
                  <a:lnTo>
                    <a:pt x="450200" y="583559"/>
                  </a:lnTo>
                  <a:lnTo>
                    <a:pt x="422063" y="595862"/>
                  </a:lnTo>
                  <a:lnTo>
                    <a:pt x="393925" y="608233"/>
                  </a:lnTo>
                  <a:lnTo>
                    <a:pt x="365788" y="620671"/>
                  </a:lnTo>
                  <a:lnTo>
                    <a:pt x="337650" y="633172"/>
                  </a:lnTo>
                  <a:lnTo>
                    <a:pt x="309513" y="645733"/>
                  </a:lnTo>
                  <a:lnTo>
                    <a:pt x="281375" y="658351"/>
                  </a:lnTo>
                  <a:lnTo>
                    <a:pt x="253237" y="671024"/>
                  </a:lnTo>
                  <a:lnTo>
                    <a:pt x="225100" y="683749"/>
                  </a:lnTo>
                  <a:lnTo>
                    <a:pt x="196962" y="696522"/>
                  </a:lnTo>
                  <a:lnTo>
                    <a:pt x="168825" y="709340"/>
                  </a:lnTo>
                  <a:lnTo>
                    <a:pt x="140687" y="722202"/>
                  </a:lnTo>
                  <a:lnTo>
                    <a:pt x="112550" y="735105"/>
                  </a:lnTo>
                  <a:lnTo>
                    <a:pt x="84412" y="748046"/>
                  </a:lnTo>
                  <a:lnTo>
                    <a:pt x="56275" y="761023"/>
                  </a:lnTo>
                  <a:lnTo>
                    <a:pt x="28137" y="774033"/>
                  </a:lnTo>
                  <a:lnTo>
                    <a:pt x="0" y="78707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674690"/>
              <a:ext cx="1660115" cy="697054"/>
            </a:xfrm>
            <a:custGeom>
              <a:avLst/>
              <a:pathLst>
                <a:path w="1660115" h="697054">
                  <a:moveTo>
                    <a:pt x="0" y="697054"/>
                  </a:moveTo>
                  <a:lnTo>
                    <a:pt x="0" y="697054"/>
                  </a:ln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783729"/>
              <a:ext cx="1660115" cy="678036"/>
            </a:xfrm>
            <a:custGeom>
              <a:avLst/>
              <a:pathLst>
                <a:path w="1660115" h="678036">
                  <a:moveTo>
                    <a:pt x="1660115" y="0"/>
                  </a:moveTo>
                  <a:lnTo>
                    <a:pt x="1660115" y="0"/>
                  </a:lnTo>
                  <a:lnTo>
                    <a:pt x="1631978" y="10804"/>
                  </a:lnTo>
                  <a:lnTo>
                    <a:pt x="1603840" y="21587"/>
                  </a:lnTo>
                  <a:lnTo>
                    <a:pt x="1575703" y="32349"/>
                  </a:lnTo>
                  <a:lnTo>
                    <a:pt x="1547565" y="43089"/>
                  </a:lnTo>
                  <a:lnTo>
                    <a:pt x="1519427" y="53806"/>
                  </a:lnTo>
                  <a:lnTo>
                    <a:pt x="1491290" y="64503"/>
                  </a:lnTo>
                  <a:lnTo>
                    <a:pt x="1463152" y="75178"/>
                  </a:lnTo>
                  <a:lnTo>
                    <a:pt x="1435015" y="85832"/>
                  </a:lnTo>
                  <a:lnTo>
                    <a:pt x="1406877" y="96468"/>
                  </a:lnTo>
                  <a:lnTo>
                    <a:pt x="1378740" y="107086"/>
                  </a:lnTo>
                  <a:lnTo>
                    <a:pt x="1350602" y="117688"/>
                  </a:lnTo>
                  <a:lnTo>
                    <a:pt x="1322465" y="128278"/>
                  </a:lnTo>
                  <a:lnTo>
                    <a:pt x="1294327" y="138857"/>
                  </a:lnTo>
                  <a:lnTo>
                    <a:pt x="1266189" y="149430"/>
                  </a:lnTo>
                  <a:lnTo>
                    <a:pt x="1238052" y="160000"/>
                  </a:lnTo>
                  <a:lnTo>
                    <a:pt x="1209914" y="170572"/>
                  </a:lnTo>
                  <a:lnTo>
                    <a:pt x="1181777" y="181151"/>
                  </a:lnTo>
                  <a:lnTo>
                    <a:pt x="1153639" y="191741"/>
                  </a:lnTo>
                  <a:lnTo>
                    <a:pt x="1125502" y="202348"/>
                  </a:lnTo>
                  <a:lnTo>
                    <a:pt x="1097364" y="212979"/>
                  </a:lnTo>
                  <a:lnTo>
                    <a:pt x="1069227" y="223638"/>
                  </a:lnTo>
                  <a:lnTo>
                    <a:pt x="1041089" y="234332"/>
                  </a:lnTo>
                  <a:lnTo>
                    <a:pt x="1012951" y="245067"/>
                  </a:lnTo>
                  <a:lnTo>
                    <a:pt x="984814" y="255849"/>
                  </a:lnTo>
                  <a:lnTo>
                    <a:pt x="956676" y="266683"/>
                  </a:lnTo>
                  <a:lnTo>
                    <a:pt x="928539" y="277575"/>
                  </a:lnTo>
                  <a:lnTo>
                    <a:pt x="900401" y="288531"/>
                  </a:lnTo>
                  <a:lnTo>
                    <a:pt x="872264" y="299553"/>
                  </a:lnTo>
                  <a:lnTo>
                    <a:pt x="844126" y="310648"/>
                  </a:lnTo>
                  <a:lnTo>
                    <a:pt x="815989" y="321818"/>
                  </a:lnTo>
                  <a:lnTo>
                    <a:pt x="787851" y="333066"/>
                  </a:lnTo>
                  <a:lnTo>
                    <a:pt x="759713" y="344396"/>
                  </a:lnTo>
                  <a:lnTo>
                    <a:pt x="731576" y="355808"/>
                  </a:lnTo>
                  <a:lnTo>
                    <a:pt x="703438" y="367304"/>
                  </a:lnTo>
                  <a:lnTo>
                    <a:pt x="675301" y="378886"/>
                  </a:lnTo>
                  <a:lnTo>
                    <a:pt x="647163" y="390552"/>
                  </a:lnTo>
                  <a:lnTo>
                    <a:pt x="619026" y="402303"/>
                  </a:lnTo>
                  <a:lnTo>
                    <a:pt x="590888" y="414139"/>
                  </a:lnTo>
                  <a:lnTo>
                    <a:pt x="562751" y="426057"/>
                  </a:lnTo>
                  <a:lnTo>
                    <a:pt x="534613" y="438056"/>
                  </a:lnTo>
                  <a:lnTo>
                    <a:pt x="506475" y="450135"/>
                  </a:lnTo>
                  <a:lnTo>
                    <a:pt x="478338" y="462290"/>
                  </a:lnTo>
                  <a:lnTo>
                    <a:pt x="450200" y="474521"/>
                  </a:lnTo>
                  <a:lnTo>
                    <a:pt x="422063" y="486823"/>
                  </a:lnTo>
                  <a:lnTo>
                    <a:pt x="393925" y="499194"/>
                  </a:lnTo>
                  <a:lnTo>
                    <a:pt x="365788" y="511632"/>
                  </a:lnTo>
                  <a:lnTo>
                    <a:pt x="337650" y="524133"/>
                  </a:lnTo>
                  <a:lnTo>
                    <a:pt x="309513" y="536694"/>
                  </a:lnTo>
                  <a:lnTo>
                    <a:pt x="281375" y="549313"/>
                  </a:lnTo>
                  <a:lnTo>
                    <a:pt x="253237" y="561986"/>
                  </a:lnTo>
                  <a:lnTo>
                    <a:pt x="225100" y="574710"/>
                  </a:lnTo>
                  <a:lnTo>
                    <a:pt x="196962" y="587483"/>
                  </a:lnTo>
                  <a:lnTo>
                    <a:pt x="168825" y="600302"/>
                  </a:lnTo>
                  <a:lnTo>
                    <a:pt x="140687" y="613164"/>
                  </a:lnTo>
                  <a:lnTo>
                    <a:pt x="112550" y="626066"/>
                  </a:lnTo>
                  <a:lnTo>
                    <a:pt x="84412" y="639007"/>
                  </a:lnTo>
                  <a:lnTo>
                    <a:pt x="56275" y="651984"/>
                  </a:lnTo>
                  <a:lnTo>
                    <a:pt x="28137" y="664994"/>
                  </a:lnTo>
                  <a:lnTo>
                    <a:pt x="0" y="678036"/>
                  </a:lnTo>
                  <a:lnTo>
                    <a:pt x="0" y="678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729513"/>
              <a:ext cx="1660115" cy="687161"/>
            </a:xfrm>
            <a:custGeom>
              <a:avLst/>
              <a:pathLst>
                <a:path w="1660115" h="687161">
                  <a:moveTo>
                    <a:pt x="0" y="687161"/>
                  </a:moveTo>
                  <a:lnTo>
                    <a:pt x="0" y="687161"/>
                  </a:lnTo>
                  <a:lnTo>
                    <a:pt x="28137" y="674984"/>
                  </a:lnTo>
                  <a:lnTo>
                    <a:pt x="56275" y="662819"/>
                  </a:lnTo>
                  <a:lnTo>
                    <a:pt x="84412" y="650667"/>
                  </a:lnTo>
                  <a:lnTo>
                    <a:pt x="112550" y="638531"/>
                  </a:lnTo>
                  <a:lnTo>
                    <a:pt x="140687" y="626410"/>
                  </a:lnTo>
                  <a:lnTo>
                    <a:pt x="168825" y="614307"/>
                  </a:lnTo>
                  <a:lnTo>
                    <a:pt x="196962" y="602221"/>
                  </a:lnTo>
                  <a:lnTo>
                    <a:pt x="225100" y="590156"/>
                  </a:lnTo>
                  <a:lnTo>
                    <a:pt x="253237" y="578112"/>
                  </a:lnTo>
                  <a:lnTo>
                    <a:pt x="281375" y="566091"/>
                  </a:lnTo>
                  <a:lnTo>
                    <a:pt x="309513" y="554094"/>
                  </a:lnTo>
                  <a:lnTo>
                    <a:pt x="337650" y="542123"/>
                  </a:lnTo>
                  <a:lnTo>
                    <a:pt x="365788" y="530180"/>
                  </a:lnTo>
                  <a:lnTo>
                    <a:pt x="393925" y="518266"/>
                  </a:lnTo>
                  <a:lnTo>
                    <a:pt x="422063" y="506383"/>
                  </a:lnTo>
                  <a:lnTo>
                    <a:pt x="450200" y="494533"/>
                  </a:lnTo>
                  <a:lnTo>
                    <a:pt x="478338" y="482717"/>
                  </a:lnTo>
                  <a:lnTo>
                    <a:pt x="506475" y="470937"/>
                  </a:lnTo>
                  <a:lnTo>
                    <a:pt x="534613" y="459194"/>
                  </a:lnTo>
                  <a:lnTo>
                    <a:pt x="562751" y="447489"/>
                  </a:lnTo>
                  <a:lnTo>
                    <a:pt x="590888" y="435824"/>
                  </a:lnTo>
                  <a:lnTo>
                    <a:pt x="619026" y="424200"/>
                  </a:lnTo>
                  <a:lnTo>
                    <a:pt x="647163" y="412616"/>
                  </a:lnTo>
                  <a:lnTo>
                    <a:pt x="675301" y="401073"/>
                  </a:lnTo>
                  <a:lnTo>
                    <a:pt x="703438" y="389570"/>
                  </a:lnTo>
                  <a:lnTo>
                    <a:pt x="731576" y="378107"/>
                  </a:lnTo>
                  <a:lnTo>
                    <a:pt x="759713" y="366683"/>
                  </a:lnTo>
                  <a:lnTo>
                    <a:pt x="787851" y="355296"/>
                  </a:lnTo>
                  <a:lnTo>
                    <a:pt x="815989" y="343944"/>
                  </a:lnTo>
                  <a:lnTo>
                    <a:pt x="844126" y="332623"/>
                  </a:lnTo>
                  <a:lnTo>
                    <a:pt x="872264" y="321331"/>
                  </a:lnTo>
                  <a:lnTo>
                    <a:pt x="900401" y="310063"/>
                  </a:lnTo>
                  <a:lnTo>
                    <a:pt x="928539" y="298815"/>
                  </a:lnTo>
                  <a:lnTo>
                    <a:pt x="956676" y="287582"/>
                  </a:lnTo>
                  <a:lnTo>
                    <a:pt x="984814" y="276360"/>
                  </a:lnTo>
                  <a:lnTo>
                    <a:pt x="1012951" y="265143"/>
                  </a:lnTo>
                  <a:lnTo>
                    <a:pt x="1041089" y="253925"/>
                  </a:lnTo>
                  <a:lnTo>
                    <a:pt x="1069227" y="242701"/>
                  </a:lnTo>
                  <a:lnTo>
                    <a:pt x="1097364" y="231467"/>
                  </a:lnTo>
                  <a:lnTo>
                    <a:pt x="1125502" y="220216"/>
                  </a:lnTo>
                  <a:lnTo>
                    <a:pt x="1153639" y="208945"/>
                  </a:lnTo>
                  <a:lnTo>
                    <a:pt x="1181777" y="197649"/>
                  </a:lnTo>
                  <a:lnTo>
                    <a:pt x="1209914" y="186323"/>
                  </a:lnTo>
                  <a:lnTo>
                    <a:pt x="1238052" y="174966"/>
                  </a:lnTo>
                  <a:lnTo>
                    <a:pt x="1266189" y="163573"/>
                  </a:lnTo>
                  <a:lnTo>
                    <a:pt x="1294327" y="152144"/>
                  </a:lnTo>
                  <a:lnTo>
                    <a:pt x="1322465" y="140675"/>
                  </a:lnTo>
                  <a:lnTo>
                    <a:pt x="1350602" y="129167"/>
                  </a:lnTo>
                  <a:lnTo>
                    <a:pt x="1378740" y="117618"/>
                  </a:lnTo>
                  <a:lnTo>
                    <a:pt x="1406877" y="106028"/>
                  </a:lnTo>
                  <a:lnTo>
                    <a:pt x="1435015" y="94397"/>
                  </a:lnTo>
                  <a:lnTo>
                    <a:pt x="1463152" y="82726"/>
                  </a:lnTo>
                  <a:lnTo>
                    <a:pt x="1491290" y="71016"/>
                  </a:lnTo>
                  <a:lnTo>
                    <a:pt x="1519427" y="59267"/>
                  </a:lnTo>
                  <a:lnTo>
                    <a:pt x="1547565" y="47482"/>
                  </a:lnTo>
                  <a:lnTo>
                    <a:pt x="1575703" y="35661"/>
                  </a:lnTo>
                  <a:lnTo>
                    <a:pt x="1603840" y="23805"/>
                  </a:lnTo>
                  <a:lnTo>
                    <a:pt x="1631978" y="1191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3371" y="2612325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27535" y="2608352"/>
              <a:ext cx="60226" cy="6022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0024" y="2614566"/>
              <a:ext cx="47797" cy="477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99687" y="2571358"/>
              <a:ext cx="84747" cy="84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25723" y="2507358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6404" y="2291706"/>
              <a:ext cx="83863" cy="838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85022" y="2597013"/>
              <a:ext cx="82904" cy="829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0789" y="2258154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05202" y="2604643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22402" y="2424781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52384" y="2595550"/>
              <a:ext cx="85829" cy="8582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85530" y="2354895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9000" y="2605891"/>
              <a:ext cx="65148" cy="65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1805" y="1883874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9799" y="2620414"/>
              <a:ext cx="36101" cy="361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86918" y="2088554"/>
              <a:ext cx="98136" cy="981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11348" y="2030988"/>
              <a:ext cx="105552" cy="105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8820" y="2058691"/>
              <a:ext cx="106883" cy="10688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70530" y="1988725"/>
              <a:ext cx="99739" cy="9973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98098" y="1931198"/>
              <a:ext cx="100877" cy="10087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4898" y="2191295"/>
              <a:ext cx="83552" cy="83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58272" y="2072666"/>
              <a:ext cx="93079" cy="93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79963" y="2072907"/>
              <a:ext cx="105973" cy="1059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8884" y="1947694"/>
              <a:ext cx="104406" cy="10440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36307" y="1959418"/>
              <a:ext cx="105835" cy="1058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5541" y="1844428"/>
              <a:ext cx="103642" cy="1036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96511" y="2002809"/>
              <a:ext cx="97976" cy="979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5158" y="2006651"/>
              <a:ext cx="96958" cy="969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63025" y="1990199"/>
              <a:ext cx="77498" cy="774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82418" y="2064012"/>
              <a:ext cx="94989" cy="949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5536" y="2039866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39714" y="2010986"/>
              <a:ext cx="92947" cy="929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5217" y="1912660"/>
              <a:ext cx="98215" cy="982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99296" y="2005369"/>
              <a:ext cx="86333" cy="86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44461" y="2197281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9511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29511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29511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29511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29511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29511" y="3287713"/>
              <a:ext cx="1660115" cy="783397"/>
            </a:xfrm>
            <a:custGeom>
              <a:avLst/>
              <a:pathLst>
                <a:path w="1660115" h="783397">
                  <a:moveTo>
                    <a:pt x="0" y="700858"/>
                  </a:move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108593"/>
                  </a:lnTo>
                  <a:lnTo>
                    <a:pt x="1631978" y="119312"/>
                  </a:lnTo>
                  <a:lnTo>
                    <a:pt x="1603840" y="130008"/>
                  </a:lnTo>
                  <a:lnTo>
                    <a:pt x="1575703" y="140679"/>
                  </a:lnTo>
                  <a:lnTo>
                    <a:pt x="1547565" y="151326"/>
                  </a:lnTo>
                  <a:lnTo>
                    <a:pt x="1519427" y="161950"/>
                  </a:lnTo>
                  <a:lnTo>
                    <a:pt x="1491290" y="172549"/>
                  </a:lnTo>
                  <a:lnTo>
                    <a:pt x="1463152" y="183126"/>
                  </a:lnTo>
                  <a:lnTo>
                    <a:pt x="1435015" y="193682"/>
                  </a:lnTo>
                  <a:lnTo>
                    <a:pt x="1406877" y="204217"/>
                  </a:lnTo>
                  <a:lnTo>
                    <a:pt x="1378740" y="214734"/>
                  </a:lnTo>
                  <a:lnTo>
                    <a:pt x="1350602" y="225235"/>
                  </a:lnTo>
                  <a:lnTo>
                    <a:pt x="1322465" y="235724"/>
                  </a:lnTo>
                  <a:lnTo>
                    <a:pt x="1294327" y="246203"/>
                  </a:lnTo>
                  <a:lnTo>
                    <a:pt x="1266189" y="256676"/>
                  </a:lnTo>
                  <a:lnTo>
                    <a:pt x="1238052" y="267148"/>
                  </a:lnTo>
                  <a:lnTo>
                    <a:pt x="1209914" y="277623"/>
                  </a:lnTo>
                  <a:lnTo>
                    <a:pt x="1181777" y="288106"/>
                  </a:lnTo>
                  <a:lnTo>
                    <a:pt x="1153639" y="298604"/>
                  </a:lnTo>
                  <a:lnTo>
                    <a:pt x="1125502" y="309120"/>
                  </a:lnTo>
                  <a:lnTo>
                    <a:pt x="1097364" y="319662"/>
                  </a:lnTo>
                  <a:lnTo>
                    <a:pt x="1069227" y="330235"/>
                  </a:lnTo>
                  <a:lnTo>
                    <a:pt x="1041089" y="340846"/>
                  </a:lnTo>
                  <a:lnTo>
                    <a:pt x="1012951" y="351499"/>
                  </a:lnTo>
                  <a:lnTo>
                    <a:pt x="984814" y="362202"/>
                  </a:lnTo>
                  <a:lnTo>
                    <a:pt x="956676" y="372959"/>
                  </a:lnTo>
                  <a:lnTo>
                    <a:pt x="928539" y="383776"/>
                  </a:lnTo>
                  <a:lnTo>
                    <a:pt x="900401" y="394658"/>
                  </a:lnTo>
                  <a:lnTo>
                    <a:pt x="872264" y="405610"/>
                  </a:lnTo>
                  <a:lnTo>
                    <a:pt x="844126" y="416636"/>
                  </a:lnTo>
                  <a:lnTo>
                    <a:pt x="815989" y="427739"/>
                  </a:lnTo>
                  <a:lnTo>
                    <a:pt x="787851" y="438922"/>
                  </a:lnTo>
                  <a:lnTo>
                    <a:pt x="759713" y="450189"/>
                  </a:lnTo>
                  <a:lnTo>
                    <a:pt x="731576" y="461541"/>
                  </a:lnTo>
                  <a:lnTo>
                    <a:pt x="703438" y="472980"/>
                  </a:lnTo>
                  <a:lnTo>
                    <a:pt x="675301" y="484507"/>
                  </a:lnTo>
                  <a:lnTo>
                    <a:pt x="647163" y="496122"/>
                  </a:lnTo>
                  <a:lnTo>
                    <a:pt x="619026" y="507825"/>
                  </a:lnTo>
                  <a:lnTo>
                    <a:pt x="590888" y="519616"/>
                  </a:lnTo>
                  <a:lnTo>
                    <a:pt x="562751" y="531494"/>
                  </a:lnTo>
                  <a:lnTo>
                    <a:pt x="534613" y="543457"/>
                  </a:lnTo>
                  <a:lnTo>
                    <a:pt x="506475" y="555503"/>
                  </a:lnTo>
                  <a:lnTo>
                    <a:pt x="478338" y="567631"/>
                  </a:lnTo>
                  <a:lnTo>
                    <a:pt x="450200" y="579837"/>
                  </a:lnTo>
                  <a:lnTo>
                    <a:pt x="422063" y="592119"/>
                  </a:lnTo>
                  <a:lnTo>
                    <a:pt x="393925" y="604475"/>
                  </a:lnTo>
                  <a:lnTo>
                    <a:pt x="365788" y="616900"/>
                  </a:lnTo>
                  <a:lnTo>
                    <a:pt x="337650" y="629393"/>
                  </a:lnTo>
                  <a:lnTo>
                    <a:pt x="309513" y="641949"/>
                  </a:lnTo>
                  <a:lnTo>
                    <a:pt x="281375" y="654566"/>
                  </a:lnTo>
                  <a:lnTo>
                    <a:pt x="253237" y="667240"/>
                  </a:lnTo>
                  <a:lnTo>
                    <a:pt x="225100" y="679969"/>
                  </a:lnTo>
                  <a:lnTo>
                    <a:pt x="196962" y="692748"/>
                  </a:lnTo>
                  <a:lnTo>
                    <a:pt x="168825" y="705576"/>
                  </a:lnTo>
                  <a:lnTo>
                    <a:pt x="140687" y="718449"/>
                  </a:lnTo>
                  <a:lnTo>
                    <a:pt x="112550" y="731364"/>
                  </a:lnTo>
                  <a:lnTo>
                    <a:pt x="84412" y="744319"/>
                  </a:lnTo>
                  <a:lnTo>
                    <a:pt x="56275" y="757311"/>
                  </a:lnTo>
                  <a:lnTo>
                    <a:pt x="28137" y="770338"/>
                  </a:lnTo>
                  <a:lnTo>
                    <a:pt x="0" y="783397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29511" y="3287713"/>
              <a:ext cx="1660115" cy="700858"/>
            </a:xfrm>
            <a:custGeom>
              <a:avLst/>
              <a:pathLst>
                <a:path w="1660115" h="700858">
                  <a:moveTo>
                    <a:pt x="0" y="700858"/>
                  </a:moveTo>
                  <a:lnTo>
                    <a:pt x="0" y="700858"/>
                  </a:ln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29511" y="3396306"/>
              <a:ext cx="1660115" cy="674804"/>
            </a:xfrm>
            <a:custGeom>
              <a:avLst/>
              <a:pathLst>
                <a:path w="1660115" h="674804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9"/>
                  </a:lnTo>
                  <a:lnTo>
                    <a:pt x="1603840" y="21414"/>
                  </a:lnTo>
                  <a:lnTo>
                    <a:pt x="1575703" y="32086"/>
                  </a:lnTo>
                  <a:lnTo>
                    <a:pt x="1547565" y="42733"/>
                  </a:lnTo>
                  <a:lnTo>
                    <a:pt x="1519427" y="53356"/>
                  </a:lnTo>
                  <a:lnTo>
                    <a:pt x="1491290" y="63956"/>
                  </a:lnTo>
                  <a:lnTo>
                    <a:pt x="1463152" y="74533"/>
                  </a:lnTo>
                  <a:lnTo>
                    <a:pt x="1435015" y="85088"/>
                  </a:lnTo>
                  <a:lnTo>
                    <a:pt x="1406877" y="95624"/>
                  </a:lnTo>
                  <a:lnTo>
                    <a:pt x="1378740" y="106141"/>
                  </a:lnTo>
                  <a:lnTo>
                    <a:pt x="1350602" y="116642"/>
                  </a:lnTo>
                  <a:lnTo>
                    <a:pt x="1322465" y="127130"/>
                  </a:lnTo>
                  <a:lnTo>
                    <a:pt x="1294327" y="137609"/>
                  </a:lnTo>
                  <a:lnTo>
                    <a:pt x="1266189" y="148083"/>
                  </a:lnTo>
                  <a:lnTo>
                    <a:pt x="1238052" y="158555"/>
                  </a:lnTo>
                  <a:lnTo>
                    <a:pt x="1209914" y="169030"/>
                  </a:lnTo>
                  <a:lnTo>
                    <a:pt x="1181777" y="179513"/>
                  </a:lnTo>
                  <a:lnTo>
                    <a:pt x="1153639" y="190010"/>
                  </a:lnTo>
                  <a:lnTo>
                    <a:pt x="1125502" y="200527"/>
                  </a:lnTo>
                  <a:lnTo>
                    <a:pt x="1097364" y="211069"/>
                  </a:lnTo>
                  <a:lnTo>
                    <a:pt x="1069227" y="221642"/>
                  </a:lnTo>
                  <a:lnTo>
                    <a:pt x="1041089" y="232252"/>
                  </a:lnTo>
                  <a:lnTo>
                    <a:pt x="1012951" y="242906"/>
                  </a:lnTo>
                  <a:lnTo>
                    <a:pt x="984814" y="253608"/>
                  </a:lnTo>
                  <a:lnTo>
                    <a:pt x="956676" y="264366"/>
                  </a:lnTo>
                  <a:lnTo>
                    <a:pt x="928539" y="275183"/>
                  </a:lnTo>
                  <a:lnTo>
                    <a:pt x="900401" y="286065"/>
                  </a:lnTo>
                  <a:lnTo>
                    <a:pt x="872264" y="297017"/>
                  </a:lnTo>
                  <a:lnTo>
                    <a:pt x="844126" y="308042"/>
                  </a:lnTo>
                  <a:lnTo>
                    <a:pt x="815989" y="319145"/>
                  </a:lnTo>
                  <a:lnTo>
                    <a:pt x="787851" y="330329"/>
                  </a:lnTo>
                  <a:lnTo>
                    <a:pt x="759713" y="341596"/>
                  </a:lnTo>
                  <a:lnTo>
                    <a:pt x="731576" y="352948"/>
                  </a:lnTo>
                  <a:lnTo>
                    <a:pt x="703438" y="364387"/>
                  </a:lnTo>
                  <a:lnTo>
                    <a:pt x="675301" y="375914"/>
                  </a:lnTo>
                  <a:lnTo>
                    <a:pt x="647163" y="387529"/>
                  </a:lnTo>
                  <a:lnTo>
                    <a:pt x="619026" y="399232"/>
                  </a:lnTo>
                  <a:lnTo>
                    <a:pt x="590888" y="411023"/>
                  </a:lnTo>
                  <a:lnTo>
                    <a:pt x="562751" y="422901"/>
                  </a:lnTo>
                  <a:lnTo>
                    <a:pt x="534613" y="434864"/>
                  </a:lnTo>
                  <a:lnTo>
                    <a:pt x="506475" y="446910"/>
                  </a:lnTo>
                  <a:lnTo>
                    <a:pt x="478338" y="459037"/>
                  </a:lnTo>
                  <a:lnTo>
                    <a:pt x="450200" y="471244"/>
                  </a:lnTo>
                  <a:lnTo>
                    <a:pt x="422063" y="483526"/>
                  </a:lnTo>
                  <a:lnTo>
                    <a:pt x="393925" y="495881"/>
                  </a:lnTo>
                  <a:lnTo>
                    <a:pt x="365788" y="508307"/>
                  </a:lnTo>
                  <a:lnTo>
                    <a:pt x="337650" y="520799"/>
                  </a:lnTo>
                  <a:lnTo>
                    <a:pt x="309513" y="533356"/>
                  </a:lnTo>
                  <a:lnTo>
                    <a:pt x="281375" y="545973"/>
                  </a:lnTo>
                  <a:lnTo>
                    <a:pt x="253237" y="558647"/>
                  </a:lnTo>
                  <a:lnTo>
                    <a:pt x="225100" y="571375"/>
                  </a:lnTo>
                  <a:lnTo>
                    <a:pt x="196962" y="584155"/>
                  </a:lnTo>
                  <a:lnTo>
                    <a:pt x="168825" y="596983"/>
                  </a:lnTo>
                  <a:lnTo>
                    <a:pt x="140687" y="609855"/>
                  </a:lnTo>
                  <a:lnTo>
                    <a:pt x="112550" y="622771"/>
                  </a:lnTo>
                  <a:lnTo>
                    <a:pt x="84412" y="635726"/>
                  </a:lnTo>
                  <a:lnTo>
                    <a:pt x="56275" y="648718"/>
                  </a:lnTo>
                  <a:lnTo>
                    <a:pt x="28137" y="661745"/>
                  </a:lnTo>
                  <a:lnTo>
                    <a:pt x="0" y="674804"/>
                  </a:lnTo>
                  <a:lnTo>
                    <a:pt x="0" y="6748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29511" y="3342331"/>
              <a:ext cx="1660115" cy="687448"/>
            </a:xfrm>
            <a:custGeom>
              <a:avLst/>
              <a:pathLst>
                <a:path w="1660115" h="687448">
                  <a:moveTo>
                    <a:pt x="0" y="687448"/>
                  </a:moveTo>
                  <a:lnTo>
                    <a:pt x="0" y="687448"/>
                  </a:lnTo>
                  <a:lnTo>
                    <a:pt x="28137" y="675259"/>
                  </a:lnTo>
                  <a:lnTo>
                    <a:pt x="56275" y="663080"/>
                  </a:lnTo>
                  <a:lnTo>
                    <a:pt x="84412" y="650915"/>
                  </a:lnTo>
                  <a:lnTo>
                    <a:pt x="112550" y="638763"/>
                  </a:lnTo>
                  <a:lnTo>
                    <a:pt x="140687" y="626625"/>
                  </a:lnTo>
                  <a:lnTo>
                    <a:pt x="168825" y="614503"/>
                  </a:lnTo>
                  <a:lnTo>
                    <a:pt x="196962" y="602399"/>
                  </a:lnTo>
                  <a:lnTo>
                    <a:pt x="225100" y="590313"/>
                  </a:lnTo>
                  <a:lnTo>
                    <a:pt x="253237" y="578246"/>
                  </a:lnTo>
                  <a:lnTo>
                    <a:pt x="281375" y="566201"/>
                  </a:lnTo>
                  <a:lnTo>
                    <a:pt x="309513" y="554179"/>
                  </a:lnTo>
                  <a:lnTo>
                    <a:pt x="337650" y="542180"/>
                  </a:lnTo>
                  <a:lnTo>
                    <a:pt x="365788" y="530208"/>
                  </a:lnTo>
                  <a:lnTo>
                    <a:pt x="393925" y="518263"/>
                  </a:lnTo>
                  <a:lnTo>
                    <a:pt x="422063" y="506348"/>
                  </a:lnTo>
                  <a:lnTo>
                    <a:pt x="450200" y="494463"/>
                  </a:lnTo>
                  <a:lnTo>
                    <a:pt x="478338" y="482611"/>
                  </a:lnTo>
                  <a:lnTo>
                    <a:pt x="506475" y="470793"/>
                  </a:lnTo>
                  <a:lnTo>
                    <a:pt x="534613" y="459011"/>
                  </a:lnTo>
                  <a:lnTo>
                    <a:pt x="562751" y="447266"/>
                  </a:lnTo>
                  <a:lnTo>
                    <a:pt x="590888" y="435559"/>
                  </a:lnTo>
                  <a:lnTo>
                    <a:pt x="619026" y="423892"/>
                  </a:lnTo>
                  <a:lnTo>
                    <a:pt x="647163" y="412265"/>
                  </a:lnTo>
                  <a:lnTo>
                    <a:pt x="675301" y="400679"/>
                  </a:lnTo>
                  <a:lnTo>
                    <a:pt x="703438" y="389133"/>
                  </a:lnTo>
                  <a:lnTo>
                    <a:pt x="731576" y="377629"/>
                  </a:lnTo>
                  <a:lnTo>
                    <a:pt x="759713" y="366164"/>
                  </a:lnTo>
                  <a:lnTo>
                    <a:pt x="787851" y="354738"/>
                  </a:lnTo>
                  <a:lnTo>
                    <a:pt x="815989" y="343349"/>
                  </a:lnTo>
                  <a:lnTo>
                    <a:pt x="844126" y="331994"/>
                  </a:lnTo>
                  <a:lnTo>
                    <a:pt x="872264" y="320672"/>
                  </a:lnTo>
                  <a:lnTo>
                    <a:pt x="900401" y="309378"/>
                  </a:lnTo>
                  <a:lnTo>
                    <a:pt x="928539" y="298109"/>
                  </a:lnTo>
                  <a:lnTo>
                    <a:pt x="956676" y="286860"/>
                  </a:lnTo>
                  <a:lnTo>
                    <a:pt x="984814" y="275627"/>
                  </a:lnTo>
                  <a:lnTo>
                    <a:pt x="1012951" y="264404"/>
                  </a:lnTo>
                  <a:lnTo>
                    <a:pt x="1041089" y="253186"/>
                  </a:lnTo>
                  <a:lnTo>
                    <a:pt x="1069227" y="241969"/>
                  </a:lnTo>
                  <a:lnTo>
                    <a:pt x="1097364" y="230746"/>
                  </a:lnTo>
                  <a:lnTo>
                    <a:pt x="1125502" y="219512"/>
                  </a:lnTo>
                  <a:lnTo>
                    <a:pt x="1153639" y="208262"/>
                  </a:lnTo>
                  <a:lnTo>
                    <a:pt x="1181777" y="196992"/>
                  </a:lnTo>
                  <a:lnTo>
                    <a:pt x="1209914" y="185697"/>
                  </a:lnTo>
                  <a:lnTo>
                    <a:pt x="1238052" y="174374"/>
                  </a:lnTo>
                  <a:lnTo>
                    <a:pt x="1266189" y="163018"/>
                  </a:lnTo>
                  <a:lnTo>
                    <a:pt x="1294327" y="151628"/>
                  </a:lnTo>
                  <a:lnTo>
                    <a:pt x="1322465" y="140200"/>
                  </a:lnTo>
                  <a:lnTo>
                    <a:pt x="1350602" y="128734"/>
                  </a:lnTo>
                  <a:lnTo>
                    <a:pt x="1378740" y="117228"/>
                  </a:lnTo>
                  <a:lnTo>
                    <a:pt x="1406877" y="105681"/>
                  </a:lnTo>
                  <a:lnTo>
                    <a:pt x="1435015" y="94093"/>
                  </a:lnTo>
                  <a:lnTo>
                    <a:pt x="1463152" y="82465"/>
                  </a:lnTo>
                  <a:lnTo>
                    <a:pt x="1491290" y="70796"/>
                  </a:lnTo>
                  <a:lnTo>
                    <a:pt x="1519427" y="59088"/>
                  </a:lnTo>
                  <a:lnTo>
                    <a:pt x="1547565" y="47341"/>
                  </a:lnTo>
                  <a:lnTo>
                    <a:pt x="1575703" y="35558"/>
                  </a:lnTo>
                  <a:lnTo>
                    <a:pt x="1603840" y="23739"/>
                  </a:lnTo>
                  <a:lnTo>
                    <a:pt x="1631978" y="11885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2581" y="4201775"/>
              <a:ext cx="73859" cy="73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22309" y="3981503"/>
              <a:ext cx="70678" cy="7067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50914" y="3798496"/>
              <a:ext cx="69742" cy="6974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71992" y="4012458"/>
              <a:ext cx="83863" cy="8386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99978" y="4067578"/>
              <a:ext cx="84165" cy="841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29844" y="3972347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398" y="3882943"/>
              <a:ext cx="79876" cy="798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80787" y="4220280"/>
              <a:ext cx="91372" cy="9137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16130" y="3925668"/>
              <a:ext cx="76961" cy="769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342394" y="3909599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69957" y="4017975"/>
              <a:ext cx="81858" cy="8185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95385" y="3903277"/>
              <a:ext cx="87277" cy="872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26417" y="3796111"/>
              <a:ext cx="81487" cy="81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47697" y="3755361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80270" y="3839112"/>
              <a:ext cx="86333" cy="8633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04905" y="3709597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35433" y="3743919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5475" y="3777864"/>
              <a:ext cx="84747" cy="8474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90148" y="3799752"/>
              <a:ext cx="91676" cy="916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19274" y="3773780"/>
              <a:ext cx="89701" cy="897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44659" y="3597923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68947" y="3702229"/>
              <a:ext cx="102905" cy="10290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98667" y="3638795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26236" y="3651111"/>
              <a:ext cx="100877" cy="1008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58541" y="3778716"/>
              <a:ext cx="92541" cy="925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0706" y="3654459"/>
              <a:ext cx="104487" cy="104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0088" y="3654876"/>
              <a:ext cx="101999" cy="10199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745" y="3584210"/>
              <a:ext cx="104959" cy="1049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67629" y="3639668"/>
              <a:ext cx="99467" cy="994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2944" y="3747738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21082" y="3672985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57497" y="3690071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2257" y="3686865"/>
              <a:ext cx="95310" cy="95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13291" y="3631085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40739" y="3587150"/>
              <a:ext cx="90897" cy="9089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069849" y="3683421"/>
              <a:ext cx="88951" cy="889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96056" y="3589722"/>
              <a:ext cx="92813" cy="928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6423" y="3518940"/>
              <a:ext cx="88353" cy="8835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56087" y="3598381"/>
              <a:ext cx="85301" cy="853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29511" y="583894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550341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51959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8885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455298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129511" y="5102181"/>
              <a:ext cx="1660115" cy="736763"/>
            </a:xfrm>
            <a:custGeom>
              <a:avLst/>
              <a:pathLst>
                <a:path w="1660115" h="736763">
                  <a:moveTo>
                    <a:pt x="0" y="702667"/>
                  </a:move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105923"/>
                  </a:lnTo>
                  <a:lnTo>
                    <a:pt x="1631978" y="116300"/>
                  </a:lnTo>
                  <a:lnTo>
                    <a:pt x="1603840" y="126697"/>
                  </a:lnTo>
                  <a:lnTo>
                    <a:pt x="1575703" y="137121"/>
                  </a:lnTo>
                  <a:lnTo>
                    <a:pt x="1547565" y="147576"/>
                  </a:lnTo>
                  <a:lnTo>
                    <a:pt x="1519427" y="158065"/>
                  </a:lnTo>
                  <a:lnTo>
                    <a:pt x="1491290" y="168593"/>
                  </a:lnTo>
                  <a:lnTo>
                    <a:pt x="1463152" y="179164"/>
                  </a:lnTo>
                  <a:lnTo>
                    <a:pt x="1435015" y="189780"/>
                  </a:lnTo>
                  <a:lnTo>
                    <a:pt x="1406877" y="200445"/>
                  </a:lnTo>
                  <a:lnTo>
                    <a:pt x="1378740" y="211162"/>
                  </a:lnTo>
                  <a:lnTo>
                    <a:pt x="1350602" y="221933"/>
                  </a:lnTo>
                  <a:lnTo>
                    <a:pt x="1322465" y="232759"/>
                  </a:lnTo>
                  <a:lnTo>
                    <a:pt x="1294327" y="243643"/>
                  </a:lnTo>
                  <a:lnTo>
                    <a:pt x="1266189" y="254585"/>
                  </a:lnTo>
                  <a:lnTo>
                    <a:pt x="1238052" y="265587"/>
                  </a:lnTo>
                  <a:lnTo>
                    <a:pt x="1209914" y="276650"/>
                  </a:lnTo>
                  <a:lnTo>
                    <a:pt x="1181777" y="287774"/>
                  </a:lnTo>
                  <a:lnTo>
                    <a:pt x="1153639" y="298960"/>
                  </a:lnTo>
                  <a:lnTo>
                    <a:pt x="1125502" y="310207"/>
                  </a:lnTo>
                  <a:lnTo>
                    <a:pt x="1097364" y="321517"/>
                  </a:lnTo>
                  <a:lnTo>
                    <a:pt x="1069227" y="332888"/>
                  </a:lnTo>
                  <a:lnTo>
                    <a:pt x="1041089" y="344321"/>
                  </a:lnTo>
                  <a:lnTo>
                    <a:pt x="1012951" y="355816"/>
                  </a:lnTo>
                  <a:lnTo>
                    <a:pt x="984814" y="367373"/>
                  </a:lnTo>
                  <a:lnTo>
                    <a:pt x="956676" y="378991"/>
                  </a:lnTo>
                  <a:lnTo>
                    <a:pt x="928539" y="390669"/>
                  </a:lnTo>
                  <a:lnTo>
                    <a:pt x="900401" y="402409"/>
                  </a:lnTo>
                  <a:lnTo>
                    <a:pt x="872264" y="414208"/>
                  </a:lnTo>
                  <a:lnTo>
                    <a:pt x="844126" y="426066"/>
                  </a:lnTo>
                  <a:lnTo>
                    <a:pt x="815989" y="437983"/>
                  </a:lnTo>
                  <a:lnTo>
                    <a:pt x="787851" y="449959"/>
                  </a:lnTo>
                  <a:lnTo>
                    <a:pt x="759713" y="461992"/>
                  </a:lnTo>
                  <a:lnTo>
                    <a:pt x="731576" y="474081"/>
                  </a:lnTo>
                  <a:lnTo>
                    <a:pt x="703438" y="486226"/>
                  </a:lnTo>
                  <a:lnTo>
                    <a:pt x="675301" y="498426"/>
                  </a:lnTo>
                  <a:lnTo>
                    <a:pt x="647163" y="510680"/>
                  </a:lnTo>
                  <a:lnTo>
                    <a:pt x="619026" y="522986"/>
                  </a:lnTo>
                  <a:lnTo>
                    <a:pt x="590888" y="535343"/>
                  </a:lnTo>
                  <a:lnTo>
                    <a:pt x="562751" y="547751"/>
                  </a:lnTo>
                  <a:lnTo>
                    <a:pt x="534613" y="560207"/>
                  </a:lnTo>
                  <a:lnTo>
                    <a:pt x="506475" y="572711"/>
                  </a:lnTo>
                  <a:lnTo>
                    <a:pt x="478338" y="585260"/>
                  </a:lnTo>
                  <a:lnTo>
                    <a:pt x="450200" y="597854"/>
                  </a:lnTo>
                  <a:lnTo>
                    <a:pt x="422063" y="610491"/>
                  </a:lnTo>
                  <a:lnTo>
                    <a:pt x="393925" y="623169"/>
                  </a:lnTo>
                  <a:lnTo>
                    <a:pt x="365788" y="635887"/>
                  </a:lnTo>
                  <a:lnTo>
                    <a:pt x="337650" y="648643"/>
                  </a:lnTo>
                  <a:lnTo>
                    <a:pt x="309513" y="661436"/>
                  </a:lnTo>
                  <a:lnTo>
                    <a:pt x="281375" y="674263"/>
                  </a:lnTo>
                  <a:lnTo>
                    <a:pt x="253237" y="687125"/>
                  </a:lnTo>
                  <a:lnTo>
                    <a:pt x="225100" y="700019"/>
                  </a:lnTo>
                  <a:lnTo>
                    <a:pt x="196962" y="712943"/>
                  </a:lnTo>
                  <a:lnTo>
                    <a:pt x="168825" y="725897"/>
                  </a:lnTo>
                  <a:lnTo>
                    <a:pt x="145272" y="736763"/>
                  </a:lnTo>
                  <a:lnTo>
                    <a:pt x="0" y="73676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29511" y="5102181"/>
              <a:ext cx="1660115" cy="702667"/>
            </a:xfrm>
            <a:custGeom>
              <a:avLst/>
              <a:pathLst>
                <a:path w="1660115" h="702667">
                  <a:moveTo>
                    <a:pt x="0" y="702667"/>
                  </a:moveTo>
                  <a:lnTo>
                    <a:pt x="0" y="702667"/>
                  </a:ln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274783" y="5208104"/>
              <a:ext cx="1514843" cy="630840"/>
            </a:xfrm>
            <a:custGeom>
              <a:avLst/>
              <a:pathLst>
                <a:path w="1514843" h="630840">
                  <a:moveTo>
                    <a:pt x="1514843" y="0"/>
                  </a:moveTo>
                  <a:lnTo>
                    <a:pt x="1514843" y="0"/>
                  </a:lnTo>
                  <a:lnTo>
                    <a:pt x="1486705" y="10376"/>
                  </a:lnTo>
                  <a:lnTo>
                    <a:pt x="1458568" y="20774"/>
                  </a:lnTo>
                  <a:lnTo>
                    <a:pt x="1430430" y="31198"/>
                  </a:lnTo>
                  <a:lnTo>
                    <a:pt x="1402292" y="41652"/>
                  </a:lnTo>
                  <a:lnTo>
                    <a:pt x="1374155" y="52142"/>
                  </a:lnTo>
                  <a:lnTo>
                    <a:pt x="1346017" y="62670"/>
                  </a:lnTo>
                  <a:lnTo>
                    <a:pt x="1317880" y="73240"/>
                  </a:lnTo>
                  <a:lnTo>
                    <a:pt x="1289742" y="83857"/>
                  </a:lnTo>
                  <a:lnTo>
                    <a:pt x="1261605" y="94522"/>
                  </a:lnTo>
                  <a:lnTo>
                    <a:pt x="1233467" y="105239"/>
                  </a:lnTo>
                  <a:lnTo>
                    <a:pt x="1205330" y="116009"/>
                  </a:lnTo>
                  <a:lnTo>
                    <a:pt x="1177192" y="126836"/>
                  </a:lnTo>
                  <a:lnTo>
                    <a:pt x="1149054" y="137719"/>
                  </a:lnTo>
                  <a:lnTo>
                    <a:pt x="1120917" y="148662"/>
                  </a:lnTo>
                  <a:lnTo>
                    <a:pt x="1092779" y="159664"/>
                  </a:lnTo>
                  <a:lnTo>
                    <a:pt x="1064642" y="170727"/>
                  </a:lnTo>
                  <a:lnTo>
                    <a:pt x="1036504" y="181851"/>
                  </a:lnTo>
                  <a:lnTo>
                    <a:pt x="1008367" y="193036"/>
                  </a:lnTo>
                  <a:lnTo>
                    <a:pt x="980229" y="204284"/>
                  </a:lnTo>
                  <a:lnTo>
                    <a:pt x="952092" y="215593"/>
                  </a:lnTo>
                  <a:lnTo>
                    <a:pt x="923954" y="226964"/>
                  </a:lnTo>
                  <a:lnTo>
                    <a:pt x="895816" y="238398"/>
                  </a:lnTo>
                  <a:lnTo>
                    <a:pt x="867679" y="249893"/>
                  </a:lnTo>
                  <a:lnTo>
                    <a:pt x="839541" y="261449"/>
                  </a:lnTo>
                  <a:lnTo>
                    <a:pt x="811404" y="273067"/>
                  </a:lnTo>
                  <a:lnTo>
                    <a:pt x="783266" y="284746"/>
                  </a:lnTo>
                  <a:lnTo>
                    <a:pt x="755129" y="296485"/>
                  </a:lnTo>
                  <a:lnTo>
                    <a:pt x="726991" y="308284"/>
                  </a:lnTo>
                  <a:lnTo>
                    <a:pt x="698854" y="320143"/>
                  </a:lnTo>
                  <a:lnTo>
                    <a:pt x="670716" y="332060"/>
                  </a:lnTo>
                  <a:lnTo>
                    <a:pt x="642578" y="344035"/>
                  </a:lnTo>
                  <a:lnTo>
                    <a:pt x="614441" y="356068"/>
                  </a:lnTo>
                  <a:lnTo>
                    <a:pt x="586303" y="368158"/>
                  </a:lnTo>
                  <a:lnTo>
                    <a:pt x="558166" y="380303"/>
                  </a:lnTo>
                  <a:lnTo>
                    <a:pt x="530028" y="392503"/>
                  </a:lnTo>
                  <a:lnTo>
                    <a:pt x="501891" y="404756"/>
                  </a:lnTo>
                  <a:lnTo>
                    <a:pt x="473753" y="417063"/>
                  </a:lnTo>
                  <a:lnTo>
                    <a:pt x="445616" y="429420"/>
                  </a:lnTo>
                  <a:lnTo>
                    <a:pt x="417478" y="441828"/>
                  </a:lnTo>
                  <a:lnTo>
                    <a:pt x="389340" y="454284"/>
                  </a:lnTo>
                  <a:lnTo>
                    <a:pt x="361203" y="466787"/>
                  </a:lnTo>
                  <a:lnTo>
                    <a:pt x="333065" y="479337"/>
                  </a:lnTo>
                  <a:lnTo>
                    <a:pt x="304928" y="491931"/>
                  </a:lnTo>
                  <a:lnTo>
                    <a:pt x="276790" y="504567"/>
                  </a:lnTo>
                  <a:lnTo>
                    <a:pt x="248653" y="517245"/>
                  </a:lnTo>
                  <a:lnTo>
                    <a:pt x="220515" y="529963"/>
                  </a:lnTo>
                  <a:lnTo>
                    <a:pt x="192378" y="542719"/>
                  </a:lnTo>
                  <a:lnTo>
                    <a:pt x="164240" y="555512"/>
                  </a:lnTo>
                  <a:lnTo>
                    <a:pt x="136103" y="568340"/>
                  </a:lnTo>
                  <a:lnTo>
                    <a:pt x="107965" y="581202"/>
                  </a:lnTo>
                  <a:lnTo>
                    <a:pt x="79827" y="594095"/>
                  </a:lnTo>
                  <a:lnTo>
                    <a:pt x="51690" y="607020"/>
                  </a:lnTo>
                  <a:lnTo>
                    <a:pt x="23552" y="619973"/>
                  </a:lnTo>
                  <a:lnTo>
                    <a:pt x="0" y="6308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67574" y="5155342"/>
              <a:ext cx="1622052" cy="683603"/>
            </a:xfrm>
            <a:custGeom>
              <a:avLst/>
              <a:pathLst>
                <a:path w="1622052" h="683603">
                  <a:moveTo>
                    <a:pt x="0" y="683603"/>
                  </a:moveTo>
                  <a:lnTo>
                    <a:pt x="18211" y="675647"/>
                  </a:lnTo>
                  <a:lnTo>
                    <a:pt x="46349" y="663357"/>
                  </a:lnTo>
                  <a:lnTo>
                    <a:pt x="74486" y="651070"/>
                  </a:lnTo>
                  <a:lnTo>
                    <a:pt x="102624" y="638787"/>
                  </a:lnTo>
                  <a:lnTo>
                    <a:pt x="130761" y="626507"/>
                  </a:lnTo>
                  <a:lnTo>
                    <a:pt x="158899" y="614231"/>
                  </a:lnTo>
                  <a:lnTo>
                    <a:pt x="187036" y="601958"/>
                  </a:lnTo>
                  <a:lnTo>
                    <a:pt x="215174" y="589691"/>
                  </a:lnTo>
                  <a:lnTo>
                    <a:pt x="243312" y="577428"/>
                  </a:lnTo>
                  <a:lnTo>
                    <a:pt x="271449" y="565171"/>
                  </a:lnTo>
                  <a:lnTo>
                    <a:pt x="299587" y="552919"/>
                  </a:lnTo>
                  <a:lnTo>
                    <a:pt x="327724" y="540674"/>
                  </a:lnTo>
                  <a:lnTo>
                    <a:pt x="355862" y="528435"/>
                  </a:lnTo>
                  <a:lnTo>
                    <a:pt x="383999" y="516204"/>
                  </a:lnTo>
                  <a:lnTo>
                    <a:pt x="412137" y="503982"/>
                  </a:lnTo>
                  <a:lnTo>
                    <a:pt x="440274" y="491767"/>
                  </a:lnTo>
                  <a:lnTo>
                    <a:pt x="468412" y="479563"/>
                  </a:lnTo>
                  <a:lnTo>
                    <a:pt x="496550" y="467369"/>
                  </a:lnTo>
                  <a:lnTo>
                    <a:pt x="524687" y="455186"/>
                  </a:lnTo>
                  <a:lnTo>
                    <a:pt x="552825" y="443015"/>
                  </a:lnTo>
                  <a:lnTo>
                    <a:pt x="580962" y="430857"/>
                  </a:lnTo>
                  <a:lnTo>
                    <a:pt x="609100" y="418714"/>
                  </a:lnTo>
                  <a:lnTo>
                    <a:pt x="637237" y="406586"/>
                  </a:lnTo>
                  <a:lnTo>
                    <a:pt x="665375" y="394474"/>
                  </a:lnTo>
                  <a:lnTo>
                    <a:pt x="693512" y="382381"/>
                  </a:lnTo>
                  <a:lnTo>
                    <a:pt x="721650" y="370306"/>
                  </a:lnTo>
                  <a:lnTo>
                    <a:pt x="749788" y="358252"/>
                  </a:lnTo>
                  <a:lnTo>
                    <a:pt x="777925" y="346220"/>
                  </a:lnTo>
                  <a:lnTo>
                    <a:pt x="806063" y="334212"/>
                  </a:lnTo>
                  <a:lnTo>
                    <a:pt x="834200" y="322229"/>
                  </a:lnTo>
                  <a:lnTo>
                    <a:pt x="862338" y="310273"/>
                  </a:lnTo>
                  <a:lnTo>
                    <a:pt x="890475" y="298346"/>
                  </a:lnTo>
                  <a:lnTo>
                    <a:pt x="918613" y="286449"/>
                  </a:lnTo>
                  <a:lnTo>
                    <a:pt x="946750" y="274583"/>
                  </a:lnTo>
                  <a:lnTo>
                    <a:pt x="974888" y="262752"/>
                  </a:lnTo>
                  <a:lnTo>
                    <a:pt x="1003025" y="250955"/>
                  </a:lnTo>
                  <a:lnTo>
                    <a:pt x="1031163" y="239195"/>
                  </a:lnTo>
                  <a:lnTo>
                    <a:pt x="1059301" y="227473"/>
                  </a:lnTo>
                  <a:lnTo>
                    <a:pt x="1087438" y="215789"/>
                  </a:lnTo>
                  <a:lnTo>
                    <a:pt x="1115576" y="204146"/>
                  </a:lnTo>
                  <a:lnTo>
                    <a:pt x="1143713" y="192544"/>
                  </a:lnTo>
                  <a:lnTo>
                    <a:pt x="1171851" y="180982"/>
                  </a:lnTo>
                  <a:lnTo>
                    <a:pt x="1199988" y="169461"/>
                  </a:lnTo>
                  <a:lnTo>
                    <a:pt x="1228126" y="157980"/>
                  </a:lnTo>
                  <a:lnTo>
                    <a:pt x="1256263" y="146539"/>
                  </a:lnTo>
                  <a:lnTo>
                    <a:pt x="1284401" y="135135"/>
                  </a:lnTo>
                  <a:lnTo>
                    <a:pt x="1312539" y="123767"/>
                  </a:lnTo>
                  <a:lnTo>
                    <a:pt x="1340676" y="112432"/>
                  </a:lnTo>
                  <a:lnTo>
                    <a:pt x="1368814" y="101127"/>
                  </a:lnTo>
                  <a:lnTo>
                    <a:pt x="1396951" y="89849"/>
                  </a:lnTo>
                  <a:lnTo>
                    <a:pt x="1425089" y="78592"/>
                  </a:lnTo>
                  <a:lnTo>
                    <a:pt x="1453226" y="67353"/>
                  </a:lnTo>
                  <a:lnTo>
                    <a:pt x="1481364" y="56127"/>
                  </a:lnTo>
                  <a:lnTo>
                    <a:pt x="1509501" y="44908"/>
                  </a:lnTo>
                  <a:lnTo>
                    <a:pt x="1537639" y="33691"/>
                  </a:lnTo>
                  <a:lnTo>
                    <a:pt x="1565777" y="22471"/>
                  </a:lnTo>
                  <a:lnTo>
                    <a:pt x="1593914" y="11242"/>
                  </a:lnTo>
                  <a:lnTo>
                    <a:pt x="1622052" y="0"/>
                  </a:lnTo>
                  <a:lnTo>
                    <a:pt x="1622052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96283" y="5805718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54748" y="5627188"/>
              <a:ext cx="62075" cy="620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78584" y="5803606"/>
              <a:ext cx="70678" cy="70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99831" y="5612023"/>
              <a:ext cx="84460" cy="844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27156" y="5778524"/>
              <a:ext cx="86084" cy="860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66486" y="5807095"/>
              <a:ext cx="63699" cy="636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87467" y="5799938"/>
              <a:ext cx="78013" cy="780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6130" y="5800464"/>
              <a:ext cx="76961" cy="769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2636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80773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5857" y="5655518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26609" y="5798392"/>
              <a:ext cx="81105" cy="811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49168" y="5792814"/>
              <a:ext cx="92260" cy="922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79158" y="5794666"/>
              <a:ext cx="88556" cy="885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05888" y="5793259"/>
              <a:ext cx="91372" cy="913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43936" y="5519058"/>
              <a:ext cx="71550" cy="715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567494" y="5798590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86686" y="5430742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16852" y="5620985"/>
              <a:ext cx="94544" cy="945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44451" y="5730809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71920" y="5544630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00239" y="5581263"/>
              <a:ext cx="96595" cy="965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47635" y="5809906"/>
              <a:ext cx="58077" cy="58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62438" y="5403110"/>
              <a:ext cx="84747" cy="847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81128" y="5542249"/>
              <a:ext cx="103642" cy="103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10473" y="5790181"/>
              <a:ext cx="101228" cy="1012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40745" y="5538203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68707" y="5457010"/>
              <a:ext cx="97310" cy="973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93420" y="5375614"/>
              <a:ext cx="104158" cy="1041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25158" y="5363909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67953" y="5361593"/>
              <a:ext cx="67644" cy="676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83711" y="5405065"/>
              <a:ext cx="92402" cy="9240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1131" y="5399150"/>
              <a:ext cx="93838" cy="938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4105" y="5369913"/>
              <a:ext cx="84165" cy="84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71037" y="5378465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99174" y="5522158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32694" y="5238119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59988" y="5400681"/>
              <a:ext cx="77498" cy="774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59215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859215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859215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59215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859215" y="1674913"/>
              <a:ext cx="1660115" cy="783265"/>
            </a:xfrm>
            <a:custGeom>
              <a:avLst/>
              <a:pathLst>
                <a:path w="1660115" h="783265">
                  <a:moveTo>
                    <a:pt x="0" y="701496"/>
                  </a:move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109667"/>
                  </a:lnTo>
                  <a:lnTo>
                    <a:pt x="1631978" y="120417"/>
                  </a:lnTo>
                  <a:lnTo>
                    <a:pt x="1603840" y="131143"/>
                  </a:lnTo>
                  <a:lnTo>
                    <a:pt x="1575703" y="141847"/>
                  </a:lnTo>
                  <a:lnTo>
                    <a:pt x="1547565" y="152526"/>
                  </a:lnTo>
                  <a:lnTo>
                    <a:pt x="1519427" y="163181"/>
                  </a:lnTo>
                  <a:lnTo>
                    <a:pt x="1491290" y="173813"/>
                  </a:lnTo>
                  <a:lnTo>
                    <a:pt x="1463152" y="184422"/>
                  </a:lnTo>
                  <a:lnTo>
                    <a:pt x="1435015" y="195008"/>
                  </a:lnTo>
                  <a:lnTo>
                    <a:pt x="1406877" y="205573"/>
                  </a:lnTo>
                  <a:lnTo>
                    <a:pt x="1378740" y="216118"/>
                  </a:lnTo>
                  <a:lnTo>
                    <a:pt x="1350602" y="226646"/>
                  </a:lnTo>
                  <a:lnTo>
                    <a:pt x="1322465" y="237158"/>
                  </a:lnTo>
                  <a:lnTo>
                    <a:pt x="1294327" y="247657"/>
                  </a:lnTo>
                  <a:lnTo>
                    <a:pt x="1266189" y="258148"/>
                  </a:lnTo>
                  <a:lnTo>
                    <a:pt x="1238052" y="268633"/>
                  </a:lnTo>
                  <a:lnTo>
                    <a:pt x="1209914" y="279117"/>
                  </a:lnTo>
                  <a:lnTo>
                    <a:pt x="1181777" y="289605"/>
                  </a:lnTo>
                  <a:lnTo>
                    <a:pt x="1153639" y="300102"/>
                  </a:lnTo>
                  <a:lnTo>
                    <a:pt x="1125502" y="310614"/>
                  </a:lnTo>
                  <a:lnTo>
                    <a:pt x="1097364" y="321145"/>
                  </a:lnTo>
                  <a:lnTo>
                    <a:pt x="1069227" y="331702"/>
                  </a:lnTo>
                  <a:lnTo>
                    <a:pt x="1041089" y="342291"/>
                  </a:lnTo>
                  <a:lnTo>
                    <a:pt x="1012951" y="352918"/>
                  </a:lnTo>
                  <a:lnTo>
                    <a:pt x="984814" y="363589"/>
                  </a:lnTo>
                  <a:lnTo>
                    <a:pt x="956676" y="374310"/>
                  </a:lnTo>
                  <a:lnTo>
                    <a:pt x="928539" y="385087"/>
                  </a:lnTo>
                  <a:lnTo>
                    <a:pt x="900401" y="395925"/>
                  </a:lnTo>
                  <a:lnTo>
                    <a:pt x="872264" y="406828"/>
                  </a:lnTo>
                  <a:lnTo>
                    <a:pt x="844126" y="417803"/>
                  </a:lnTo>
                  <a:lnTo>
                    <a:pt x="815989" y="428852"/>
                  </a:lnTo>
                  <a:lnTo>
                    <a:pt x="787851" y="439980"/>
                  </a:lnTo>
                  <a:lnTo>
                    <a:pt x="759713" y="451189"/>
                  </a:lnTo>
                  <a:lnTo>
                    <a:pt x="731576" y="462482"/>
                  </a:lnTo>
                  <a:lnTo>
                    <a:pt x="703438" y="473862"/>
                  </a:lnTo>
                  <a:lnTo>
                    <a:pt x="675301" y="485329"/>
                  </a:lnTo>
                  <a:lnTo>
                    <a:pt x="647163" y="496884"/>
                  </a:lnTo>
                  <a:lnTo>
                    <a:pt x="619026" y="508529"/>
                  </a:lnTo>
                  <a:lnTo>
                    <a:pt x="590888" y="520262"/>
                  </a:lnTo>
                  <a:lnTo>
                    <a:pt x="562751" y="532082"/>
                  </a:lnTo>
                  <a:lnTo>
                    <a:pt x="534613" y="543990"/>
                  </a:lnTo>
                  <a:lnTo>
                    <a:pt x="506475" y="555982"/>
                  </a:lnTo>
                  <a:lnTo>
                    <a:pt x="478338" y="568058"/>
                  </a:lnTo>
                  <a:lnTo>
                    <a:pt x="450200" y="580214"/>
                  </a:lnTo>
                  <a:lnTo>
                    <a:pt x="422063" y="592449"/>
                  </a:lnTo>
                  <a:lnTo>
                    <a:pt x="393925" y="604759"/>
                  </a:lnTo>
                  <a:lnTo>
                    <a:pt x="365788" y="617141"/>
                  </a:lnTo>
                  <a:lnTo>
                    <a:pt x="337650" y="629593"/>
                  </a:lnTo>
                  <a:lnTo>
                    <a:pt x="309513" y="642110"/>
                  </a:lnTo>
                  <a:lnTo>
                    <a:pt x="281375" y="654691"/>
                  </a:lnTo>
                  <a:lnTo>
                    <a:pt x="253237" y="667331"/>
                  </a:lnTo>
                  <a:lnTo>
                    <a:pt x="225100" y="680027"/>
                  </a:lnTo>
                  <a:lnTo>
                    <a:pt x="196962" y="692776"/>
                  </a:lnTo>
                  <a:lnTo>
                    <a:pt x="168825" y="705576"/>
                  </a:lnTo>
                  <a:lnTo>
                    <a:pt x="140687" y="718423"/>
                  </a:lnTo>
                  <a:lnTo>
                    <a:pt x="112550" y="731313"/>
                  </a:lnTo>
                  <a:lnTo>
                    <a:pt x="84412" y="744245"/>
                  </a:lnTo>
                  <a:lnTo>
                    <a:pt x="56275" y="757216"/>
                  </a:lnTo>
                  <a:lnTo>
                    <a:pt x="28137" y="770224"/>
                  </a:lnTo>
                  <a:lnTo>
                    <a:pt x="0" y="783265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859215" y="1674913"/>
              <a:ext cx="1660115" cy="701496"/>
            </a:xfrm>
            <a:custGeom>
              <a:avLst/>
              <a:pathLst>
                <a:path w="1660115" h="701496">
                  <a:moveTo>
                    <a:pt x="0" y="701496"/>
                  </a:moveTo>
                  <a:lnTo>
                    <a:pt x="0" y="701496"/>
                  </a:ln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59215" y="1784581"/>
              <a:ext cx="1660115" cy="673597"/>
            </a:xfrm>
            <a:custGeom>
              <a:avLst/>
              <a:pathLst>
                <a:path w="1660115" h="673597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49"/>
                  </a:lnTo>
                  <a:lnTo>
                    <a:pt x="1603840" y="21476"/>
                  </a:lnTo>
                  <a:lnTo>
                    <a:pt x="1575703" y="32179"/>
                  </a:lnTo>
                  <a:lnTo>
                    <a:pt x="1547565" y="42858"/>
                  </a:lnTo>
                  <a:lnTo>
                    <a:pt x="1519427" y="53514"/>
                  </a:lnTo>
                  <a:lnTo>
                    <a:pt x="1491290" y="64145"/>
                  </a:lnTo>
                  <a:lnTo>
                    <a:pt x="1463152" y="74754"/>
                  </a:lnTo>
                  <a:lnTo>
                    <a:pt x="1435015" y="85340"/>
                  </a:lnTo>
                  <a:lnTo>
                    <a:pt x="1406877" y="95905"/>
                  </a:lnTo>
                  <a:lnTo>
                    <a:pt x="1378740" y="106450"/>
                  </a:lnTo>
                  <a:lnTo>
                    <a:pt x="1350602" y="116978"/>
                  </a:lnTo>
                  <a:lnTo>
                    <a:pt x="1322465" y="127490"/>
                  </a:lnTo>
                  <a:lnTo>
                    <a:pt x="1294327" y="137989"/>
                  </a:lnTo>
                  <a:lnTo>
                    <a:pt x="1266189" y="148480"/>
                  </a:lnTo>
                  <a:lnTo>
                    <a:pt x="1238052" y="158965"/>
                  </a:lnTo>
                  <a:lnTo>
                    <a:pt x="1209914" y="169449"/>
                  </a:lnTo>
                  <a:lnTo>
                    <a:pt x="1181777" y="179938"/>
                  </a:lnTo>
                  <a:lnTo>
                    <a:pt x="1153639" y="190434"/>
                  </a:lnTo>
                  <a:lnTo>
                    <a:pt x="1125502" y="200946"/>
                  </a:lnTo>
                  <a:lnTo>
                    <a:pt x="1097364" y="211477"/>
                  </a:lnTo>
                  <a:lnTo>
                    <a:pt x="1069227" y="222034"/>
                  </a:lnTo>
                  <a:lnTo>
                    <a:pt x="1041089" y="232623"/>
                  </a:lnTo>
                  <a:lnTo>
                    <a:pt x="1012951" y="243250"/>
                  </a:lnTo>
                  <a:lnTo>
                    <a:pt x="984814" y="253921"/>
                  </a:lnTo>
                  <a:lnTo>
                    <a:pt x="956676" y="264643"/>
                  </a:lnTo>
                  <a:lnTo>
                    <a:pt x="928539" y="275419"/>
                  </a:lnTo>
                  <a:lnTo>
                    <a:pt x="900401" y="286257"/>
                  </a:lnTo>
                  <a:lnTo>
                    <a:pt x="872264" y="297161"/>
                  </a:lnTo>
                  <a:lnTo>
                    <a:pt x="844126" y="308135"/>
                  </a:lnTo>
                  <a:lnTo>
                    <a:pt x="815989" y="319184"/>
                  </a:lnTo>
                  <a:lnTo>
                    <a:pt x="787851" y="330312"/>
                  </a:lnTo>
                  <a:lnTo>
                    <a:pt x="759713" y="341521"/>
                  </a:lnTo>
                  <a:lnTo>
                    <a:pt x="731576" y="352814"/>
                  </a:lnTo>
                  <a:lnTo>
                    <a:pt x="703438" y="364194"/>
                  </a:lnTo>
                  <a:lnTo>
                    <a:pt x="675301" y="375661"/>
                  </a:lnTo>
                  <a:lnTo>
                    <a:pt x="647163" y="387216"/>
                  </a:lnTo>
                  <a:lnTo>
                    <a:pt x="619026" y="398861"/>
                  </a:lnTo>
                  <a:lnTo>
                    <a:pt x="590888" y="410594"/>
                  </a:lnTo>
                  <a:lnTo>
                    <a:pt x="562751" y="422414"/>
                  </a:lnTo>
                  <a:lnTo>
                    <a:pt x="534613" y="434322"/>
                  </a:lnTo>
                  <a:lnTo>
                    <a:pt x="506475" y="446314"/>
                  </a:lnTo>
                  <a:lnTo>
                    <a:pt x="478338" y="458390"/>
                  </a:lnTo>
                  <a:lnTo>
                    <a:pt x="450200" y="470546"/>
                  </a:lnTo>
                  <a:lnTo>
                    <a:pt x="422063" y="482781"/>
                  </a:lnTo>
                  <a:lnTo>
                    <a:pt x="393925" y="495091"/>
                  </a:lnTo>
                  <a:lnTo>
                    <a:pt x="365788" y="507473"/>
                  </a:lnTo>
                  <a:lnTo>
                    <a:pt x="337650" y="519925"/>
                  </a:lnTo>
                  <a:lnTo>
                    <a:pt x="309513" y="532442"/>
                  </a:lnTo>
                  <a:lnTo>
                    <a:pt x="281375" y="545023"/>
                  </a:lnTo>
                  <a:lnTo>
                    <a:pt x="253237" y="557663"/>
                  </a:lnTo>
                  <a:lnTo>
                    <a:pt x="225100" y="570359"/>
                  </a:lnTo>
                  <a:lnTo>
                    <a:pt x="196962" y="583109"/>
                  </a:lnTo>
                  <a:lnTo>
                    <a:pt x="168825" y="595908"/>
                  </a:lnTo>
                  <a:lnTo>
                    <a:pt x="140687" y="608755"/>
                  </a:lnTo>
                  <a:lnTo>
                    <a:pt x="112550" y="621645"/>
                  </a:lnTo>
                  <a:lnTo>
                    <a:pt x="84412" y="634578"/>
                  </a:lnTo>
                  <a:lnTo>
                    <a:pt x="56275" y="647548"/>
                  </a:lnTo>
                  <a:lnTo>
                    <a:pt x="28137" y="660556"/>
                  </a:lnTo>
                  <a:lnTo>
                    <a:pt x="0" y="673597"/>
                  </a:lnTo>
                  <a:lnTo>
                    <a:pt x="0" y="6735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59215" y="1730055"/>
              <a:ext cx="1660115" cy="687173"/>
            </a:xfrm>
            <a:custGeom>
              <a:avLst/>
              <a:pathLst>
                <a:path w="1660115" h="687173">
                  <a:moveTo>
                    <a:pt x="0" y="687173"/>
                  </a:moveTo>
                  <a:lnTo>
                    <a:pt x="0" y="687173"/>
                  </a:lnTo>
                  <a:lnTo>
                    <a:pt x="28137" y="674995"/>
                  </a:lnTo>
                  <a:lnTo>
                    <a:pt x="56275" y="662829"/>
                  </a:lnTo>
                  <a:lnTo>
                    <a:pt x="84412" y="650677"/>
                  </a:lnTo>
                  <a:lnTo>
                    <a:pt x="112550" y="638540"/>
                  </a:lnTo>
                  <a:lnTo>
                    <a:pt x="140687" y="626418"/>
                  </a:lnTo>
                  <a:lnTo>
                    <a:pt x="168825" y="614314"/>
                  </a:lnTo>
                  <a:lnTo>
                    <a:pt x="196962" y="602228"/>
                  </a:lnTo>
                  <a:lnTo>
                    <a:pt x="225100" y="590162"/>
                  </a:lnTo>
                  <a:lnTo>
                    <a:pt x="253237" y="578117"/>
                  </a:lnTo>
                  <a:lnTo>
                    <a:pt x="281375" y="566094"/>
                  </a:lnTo>
                  <a:lnTo>
                    <a:pt x="309513" y="554096"/>
                  </a:lnTo>
                  <a:lnTo>
                    <a:pt x="337650" y="542124"/>
                  </a:lnTo>
                  <a:lnTo>
                    <a:pt x="365788" y="530180"/>
                  </a:lnTo>
                  <a:lnTo>
                    <a:pt x="393925" y="518265"/>
                  </a:lnTo>
                  <a:lnTo>
                    <a:pt x="422063" y="506380"/>
                  </a:lnTo>
                  <a:lnTo>
                    <a:pt x="450200" y="494529"/>
                  </a:lnTo>
                  <a:lnTo>
                    <a:pt x="478338" y="482711"/>
                  </a:lnTo>
                  <a:lnTo>
                    <a:pt x="506475" y="470929"/>
                  </a:lnTo>
                  <a:lnTo>
                    <a:pt x="534613" y="459185"/>
                  </a:lnTo>
                  <a:lnTo>
                    <a:pt x="562751" y="447478"/>
                  </a:lnTo>
                  <a:lnTo>
                    <a:pt x="590888" y="435811"/>
                  </a:lnTo>
                  <a:lnTo>
                    <a:pt x="619026" y="424185"/>
                  </a:lnTo>
                  <a:lnTo>
                    <a:pt x="647163" y="412599"/>
                  </a:lnTo>
                  <a:lnTo>
                    <a:pt x="675301" y="401054"/>
                  </a:lnTo>
                  <a:lnTo>
                    <a:pt x="703438" y="389550"/>
                  </a:lnTo>
                  <a:lnTo>
                    <a:pt x="731576" y="378085"/>
                  </a:lnTo>
                  <a:lnTo>
                    <a:pt x="759713" y="366659"/>
                  </a:lnTo>
                  <a:lnTo>
                    <a:pt x="787851" y="355271"/>
                  </a:lnTo>
                  <a:lnTo>
                    <a:pt x="815989" y="343917"/>
                  </a:lnTo>
                  <a:lnTo>
                    <a:pt x="844126" y="332595"/>
                  </a:lnTo>
                  <a:lnTo>
                    <a:pt x="872264" y="321301"/>
                  </a:lnTo>
                  <a:lnTo>
                    <a:pt x="900401" y="310032"/>
                  </a:lnTo>
                  <a:lnTo>
                    <a:pt x="928539" y="298783"/>
                  </a:lnTo>
                  <a:lnTo>
                    <a:pt x="956676" y="287550"/>
                  </a:lnTo>
                  <a:lnTo>
                    <a:pt x="984814" y="276328"/>
                  </a:lnTo>
                  <a:lnTo>
                    <a:pt x="1012951" y="265110"/>
                  </a:lnTo>
                  <a:lnTo>
                    <a:pt x="1041089" y="253892"/>
                  </a:lnTo>
                  <a:lnTo>
                    <a:pt x="1069227" y="242669"/>
                  </a:lnTo>
                  <a:lnTo>
                    <a:pt x="1097364" y="231435"/>
                  </a:lnTo>
                  <a:lnTo>
                    <a:pt x="1125502" y="220186"/>
                  </a:lnTo>
                  <a:lnTo>
                    <a:pt x="1153639" y="208915"/>
                  </a:lnTo>
                  <a:lnTo>
                    <a:pt x="1181777" y="197620"/>
                  </a:lnTo>
                  <a:lnTo>
                    <a:pt x="1209914" y="186296"/>
                  </a:lnTo>
                  <a:lnTo>
                    <a:pt x="1238052" y="174940"/>
                  </a:lnTo>
                  <a:lnTo>
                    <a:pt x="1266189" y="163550"/>
                  </a:lnTo>
                  <a:lnTo>
                    <a:pt x="1294327" y="152122"/>
                  </a:lnTo>
                  <a:lnTo>
                    <a:pt x="1322465" y="140655"/>
                  </a:lnTo>
                  <a:lnTo>
                    <a:pt x="1350602" y="129149"/>
                  </a:lnTo>
                  <a:lnTo>
                    <a:pt x="1378740" y="117601"/>
                  </a:lnTo>
                  <a:lnTo>
                    <a:pt x="1406877" y="106013"/>
                  </a:lnTo>
                  <a:lnTo>
                    <a:pt x="1435015" y="94384"/>
                  </a:lnTo>
                  <a:lnTo>
                    <a:pt x="1463152" y="82715"/>
                  </a:lnTo>
                  <a:lnTo>
                    <a:pt x="1491290" y="71007"/>
                  </a:lnTo>
                  <a:lnTo>
                    <a:pt x="1519427" y="59260"/>
                  </a:lnTo>
                  <a:lnTo>
                    <a:pt x="1547565" y="47476"/>
                  </a:lnTo>
                  <a:lnTo>
                    <a:pt x="1575703" y="35656"/>
                  </a:lnTo>
                  <a:lnTo>
                    <a:pt x="1603840" y="23803"/>
                  </a:lnTo>
                  <a:lnTo>
                    <a:pt x="1631978" y="1191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1462" y="2414255"/>
              <a:ext cx="55507" cy="5550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72976" y="2387771"/>
              <a:ext cx="85028" cy="8502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06698" y="2222224"/>
              <a:ext cx="73859" cy="7385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7290" y="2277371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52143" y="2420124"/>
              <a:ext cx="95519" cy="9551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87686" y="2525199"/>
              <a:ext cx="80709" cy="8070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7697" y="2198093"/>
              <a:ext cx="76961" cy="7696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3763" y="2317372"/>
              <a:ext cx="81105" cy="8110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76270" y="2204943"/>
              <a:ext cx="72367" cy="7236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96518" y="2272108"/>
              <a:ext cx="88146" cy="8814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25321" y="2325762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54783" y="2372313"/>
              <a:ext cx="84165" cy="8416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7964" y="2265926"/>
              <a:ext cx="94079" cy="94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06734" y="2276041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36612" y="2268327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63887" y="2059525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9846" y="2207641"/>
              <a:ext cx="95415" cy="954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9421" y="2103464"/>
              <a:ext cx="92541" cy="9254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47159" y="2347615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76599" y="2058110"/>
              <a:ext cx="90735" cy="9073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3435" y="2192686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29417" y="2014301"/>
              <a:ext cx="97648" cy="976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0249" y="2035524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8110" y="2082186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5858" y="2019154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45263" y="2053159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2134" y="2076830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96067" y="2126692"/>
              <a:ext cx="101999" cy="10199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22941" y="2001146"/>
              <a:ext cx="104527" cy="10452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654118" y="1977636"/>
              <a:ext cx="98448" cy="984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86279" y="2001213"/>
              <a:ext cx="90401" cy="904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13487" y="1963182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43279" y="2030203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70363" y="2031884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99458" y="1975912"/>
              <a:ext cx="89144" cy="891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27501" y="1932936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860367" y="2034560"/>
              <a:ext cx="79876" cy="7987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85035" y="1965337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859215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859215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859215" y="3353804"/>
              <a:ext cx="1660115" cy="787020"/>
            </a:xfrm>
            <a:custGeom>
              <a:avLst/>
              <a:pathLst>
                <a:path w="1660115" h="787020">
                  <a:moveTo>
                    <a:pt x="0" y="700901"/>
                  </a:move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107528"/>
                  </a:lnTo>
                  <a:lnTo>
                    <a:pt x="1631978" y="118062"/>
                  </a:lnTo>
                  <a:lnTo>
                    <a:pt x="1603840" y="128572"/>
                  </a:lnTo>
                  <a:lnTo>
                    <a:pt x="1575703" y="139059"/>
                  </a:lnTo>
                  <a:lnTo>
                    <a:pt x="1547565" y="149525"/>
                  </a:lnTo>
                  <a:lnTo>
                    <a:pt x="1519427" y="159972"/>
                  </a:lnTo>
                  <a:lnTo>
                    <a:pt x="1491290" y="170403"/>
                  </a:lnTo>
                  <a:lnTo>
                    <a:pt x="1463152" y="180821"/>
                  </a:lnTo>
                  <a:lnTo>
                    <a:pt x="1435015" y="191229"/>
                  </a:lnTo>
                  <a:lnTo>
                    <a:pt x="1406877" y="201631"/>
                  </a:lnTo>
                  <a:lnTo>
                    <a:pt x="1378740" y="212032"/>
                  </a:lnTo>
                  <a:lnTo>
                    <a:pt x="1350602" y="222436"/>
                  </a:lnTo>
                  <a:lnTo>
                    <a:pt x="1322465" y="232848"/>
                  </a:lnTo>
                  <a:lnTo>
                    <a:pt x="1294327" y="243274"/>
                  </a:lnTo>
                  <a:lnTo>
                    <a:pt x="1266189" y="253718"/>
                  </a:lnTo>
                  <a:lnTo>
                    <a:pt x="1238052" y="264186"/>
                  </a:lnTo>
                  <a:lnTo>
                    <a:pt x="1209914" y="274684"/>
                  </a:lnTo>
                  <a:lnTo>
                    <a:pt x="1181777" y="285217"/>
                  </a:lnTo>
                  <a:lnTo>
                    <a:pt x="1153639" y="295790"/>
                  </a:lnTo>
                  <a:lnTo>
                    <a:pt x="1125502" y="306409"/>
                  </a:lnTo>
                  <a:lnTo>
                    <a:pt x="1097364" y="317078"/>
                  </a:lnTo>
                  <a:lnTo>
                    <a:pt x="1069227" y="327801"/>
                  </a:lnTo>
                  <a:lnTo>
                    <a:pt x="1041089" y="338584"/>
                  </a:lnTo>
                  <a:lnTo>
                    <a:pt x="1012951" y="349429"/>
                  </a:lnTo>
                  <a:lnTo>
                    <a:pt x="984814" y="360341"/>
                  </a:lnTo>
                  <a:lnTo>
                    <a:pt x="956676" y="371323"/>
                  </a:lnTo>
                  <a:lnTo>
                    <a:pt x="928539" y="382377"/>
                  </a:lnTo>
                  <a:lnTo>
                    <a:pt x="900401" y="393505"/>
                  </a:lnTo>
                  <a:lnTo>
                    <a:pt x="872264" y="404710"/>
                  </a:lnTo>
                  <a:lnTo>
                    <a:pt x="844126" y="415993"/>
                  </a:lnTo>
                  <a:lnTo>
                    <a:pt x="815989" y="427356"/>
                  </a:lnTo>
                  <a:lnTo>
                    <a:pt x="787851" y="438799"/>
                  </a:lnTo>
                  <a:lnTo>
                    <a:pt x="759713" y="450323"/>
                  </a:lnTo>
                  <a:lnTo>
                    <a:pt x="731576" y="461927"/>
                  </a:lnTo>
                  <a:lnTo>
                    <a:pt x="703438" y="473613"/>
                  </a:lnTo>
                  <a:lnTo>
                    <a:pt x="675301" y="485379"/>
                  </a:lnTo>
                  <a:lnTo>
                    <a:pt x="647163" y="497224"/>
                  </a:lnTo>
                  <a:lnTo>
                    <a:pt x="619026" y="509148"/>
                  </a:lnTo>
                  <a:lnTo>
                    <a:pt x="590888" y="521149"/>
                  </a:lnTo>
                  <a:lnTo>
                    <a:pt x="562751" y="533225"/>
                  </a:lnTo>
                  <a:lnTo>
                    <a:pt x="534613" y="545376"/>
                  </a:lnTo>
                  <a:lnTo>
                    <a:pt x="506475" y="557598"/>
                  </a:lnTo>
                  <a:lnTo>
                    <a:pt x="478338" y="569890"/>
                  </a:lnTo>
                  <a:lnTo>
                    <a:pt x="450200" y="582248"/>
                  </a:lnTo>
                  <a:lnTo>
                    <a:pt x="422063" y="594672"/>
                  </a:lnTo>
                  <a:lnTo>
                    <a:pt x="393925" y="607158"/>
                  </a:lnTo>
                  <a:lnTo>
                    <a:pt x="365788" y="619703"/>
                  </a:lnTo>
                  <a:lnTo>
                    <a:pt x="337650" y="632305"/>
                  </a:lnTo>
                  <a:lnTo>
                    <a:pt x="309513" y="644961"/>
                  </a:lnTo>
                  <a:lnTo>
                    <a:pt x="281375" y="657668"/>
                  </a:lnTo>
                  <a:lnTo>
                    <a:pt x="253237" y="670425"/>
                  </a:lnTo>
                  <a:lnTo>
                    <a:pt x="225100" y="683227"/>
                  </a:lnTo>
                  <a:lnTo>
                    <a:pt x="196962" y="696073"/>
                  </a:lnTo>
                  <a:lnTo>
                    <a:pt x="168825" y="708960"/>
                  </a:lnTo>
                  <a:lnTo>
                    <a:pt x="140687" y="721886"/>
                  </a:lnTo>
                  <a:lnTo>
                    <a:pt x="112550" y="734848"/>
                  </a:lnTo>
                  <a:lnTo>
                    <a:pt x="84412" y="747845"/>
                  </a:lnTo>
                  <a:lnTo>
                    <a:pt x="56275" y="760874"/>
                  </a:lnTo>
                  <a:lnTo>
                    <a:pt x="28137" y="773933"/>
                  </a:lnTo>
                  <a:lnTo>
                    <a:pt x="0" y="787020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859215" y="3353804"/>
              <a:ext cx="1660115" cy="700901"/>
            </a:xfrm>
            <a:custGeom>
              <a:avLst/>
              <a:pathLst>
                <a:path w="1660115" h="700901">
                  <a:moveTo>
                    <a:pt x="0" y="700901"/>
                  </a:moveTo>
                  <a:lnTo>
                    <a:pt x="0" y="700901"/>
                  </a:ln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859215" y="3461333"/>
              <a:ext cx="1660115" cy="679492"/>
            </a:xfrm>
            <a:custGeom>
              <a:avLst/>
              <a:pathLst>
                <a:path w="1660115" h="679492">
                  <a:moveTo>
                    <a:pt x="1660115" y="0"/>
                  </a:moveTo>
                  <a:lnTo>
                    <a:pt x="1660115" y="0"/>
                  </a:lnTo>
                  <a:lnTo>
                    <a:pt x="1631978" y="10534"/>
                  </a:lnTo>
                  <a:lnTo>
                    <a:pt x="1603840" y="21044"/>
                  </a:lnTo>
                  <a:lnTo>
                    <a:pt x="1575703" y="31531"/>
                  </a:lnTo>
                  <a:lnTo>
                    <a:pt x="1547565" y="41997"/>
                  </a:lnTo>
                  <a:lnTo>
                    <a:pt x="1519427" y="52444"/>
                  </a:lnTo>
                  <a:lnTo>
                    <a:pt x="1491290" y="62875"/>
                  </a:lnTo>
                  <a:lnTo>
                    <a:pt x="1463152" y="73292"/>
                  </a:lnTo>
                  <a:lnTo>
                    <a:pt x="1435015" y="83700"/>
                  </a:lnTo>
                  <a:lnTo>
                    <a:pt x="1406877" y="94103"/>
                  </a:lnTo>
                  <a:lnTo>
                    <a:pt x="1378740" y="104504"/>
                  </a:lnTo>
                  <a:lnTo>
                    <a:pt x="1350602" y="114908"/>
                  </a:lnTo>
                  <a:lnTo>
                    <a:pt x="1322465" y="125320"/>
                  </a:lnTo>
                  <a:lnTo>
                    <a:pt x="1294327" y="135745"/>
                  </a:lnTo>
                  <a:lnTo>
                    <a:pt x="1266189" y="146189"/>
                  </a:lnTo>
                  <a:lnTo>
                    <a:pt x="1238052" y="156658"/>
                  </a:lnTo>
                  <a:lnTo>
                    <a:pt x="1209914" y="167156"/>
                  </a:lnTo>
                  <a:lnTo>
                    <a:pt x="1181777" y="177689"/>
                  </a:lnTo>
                  <a:lnTo>
                    <a:pt x="1153639" y="188262"/>
                  </a:lnTo>
                  <a:lnTo>
                    <a:pt x="1125502" y="198880"/>
                  </a:lnTo>
                  <a:lnTo>
                    <a:pt x="1097364" y="209549"/>
                  </a:lnTo>
                  <a:lnTo>
                    <a:pt x="1069227" y="220273"/>
                  </a:lnTo>
                  <a:lnTo>
                    <a:pt x="1041089" y="231055"/>
                  </a:lnTo>
                  <a:lnTo>
                    <a:pt x="1012951" y="241901"/>
                  </a:lnTo>
                  <a:lnTo>
                    <a:pt x="984814" y="252813"/>
                  </a:lnTo>
                  <a:lnTo>
                    <a:pt x="956676" y="263794"/>
                  </a:lnTo>
                  <a:lnTo>
                    <a:pt x="928539" y="274848"/>
                  </a:lnTo>
                  <a:lnTo>
                    <a:pt x="900401" y="285977"/>
                  </a:lnTo>
                  <a:lnTo>
                    <a:pt x="872264" y="297182"/>
                  </a:lnTo>
                  <a:lnTo>
                    <a:pt x="844126" y="308465"/>
                  </a:lnTo>
                  <a:lnTo>
                    <a:pt x="815989" y="319828"/>
                  </a:lnTo>
                  <a:lnTo>
                    <a:pt x="787851" y="331271"/>
                  </a:lnTo>
                  <a:lnTo>
                    <a:pt x="759713" y="342794"/>
                  </a:lnTo>
                  <a:lnTo>
                    <a:pt x="731576" y="354399"/>
                  </a:lnTo>
                  <a:lnTo>
                    <a:pt x="703438" y="366084"/>
                  </a:lnTo>
                  <a:lnTo>
                    <a:pt x="675301" y="377850"/>
                  </a:lnTo>
                  <a:lnTo>
                    <a:pt x="647163" y="389695"/>
                  </a:lnTo>
                  <a:lnTo>
                    <a:pt x="619026" y="401619"/>
                  </a:lnTo>
                  <a:lnTo>
                    <a:pt x="590888" y="413620"/>
                  </a:lnTo>
                  <a:lnTo>
                    <a:pt x="562751" y="425697"/>
                  </a:lnTo>
                  <a:lnTo>
                    <a:pt x="534613" y="437847"/>
                  </a:lnTo>
                  <a:lnTo>
                    <a:pt x="506475" y="450069"/>
                  </a:lnTo>
                  <a:lnTo>
                    <a:pt x="478338" y="462361"/>
                  </a:lnTo>
                  <a:lnTo>
                    <a:pt x="450200" y="474720"/>
                  </a:lnTo>
                  <a:lnTo>
                    <a:pt x="422063" y="487144"/>
                  </a:lnTo>
                  <a:lnTo>
                    <a:pt x="393925" y="499629"/>
                  </a:lnTo>
                  <a:lnTo>
                    <a:pt x="365788" y="512174"/>
                  </a:lnTo>
                  <a:lnTo>
                    <a:pt x="337650" y="524776"/>
                  </a:lnTo>
                  <a:lnTo>
                    <a:pt x="309513" y="537432"/>
                  </a:lnTo>
                  <a:lnTo>
                    <a:pt x="281375" y="550140"/>
                  </a:lnTo>
                  <a:lnTo>
                    <a:pt x="253237" y="562896"/>
                  </a:lnTo>
                  <a:lnTo>
                    <a:pt x="225100" y="575698"/>
                  </a:lnTo>
                  <a:lnTo>
                    <a:pt x="196962" y="588544"/>
                  </a:lnTo>
                  <a:lnTo>
                    <a:pt x="168825" y="601432"/>
                  </a:lnTo>
                  <a:lnTo>
                    <a:pt x="140687" y="614357"/>
                  </a:lnTo>
                  <a:lnTo>
                    <a:pt x="112550" y="627320"/>
                  </a:lnTo>
                  <a:lnTo>
                    <a:pt x="84412" y="640316"/>
                  </a:lnTo>
                  <a:lnTo>
                    <a:pt x="56275" y="653345"/>
                  </a:lnTo>
                  <a:lnTo>
                    <a:pt x="28137" y="666404"/>
                  </a:lnTo>
                  <a:lnTo>
                    <a:pt x="0" y="679492"/>
                  </a:lnTo>
                  <a:lnTo>
                    <a:pt x="0" y="6794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859215" y="3407976"/>
              <a:ext cx="1660115" cy="689747"/>
            </a:xfrm>
            <a:custGeom>
              <a:avLst/>
              <a:pathLst>
                <a:path w="1660115" h="689747">
                  <a:moveTo>
                    <a:pt x="0" y="689747"/>
                  </a:moveTo>
                  <a:lnTo>
                    <a:pt x="0" y="689747"/>
                  </a:lnTo>
                  <a:lnTo>
                    <a:pt x="28137" y="677507"/>
                  </a:lnTo>
                  <a:lnTo>
                    <a:pt x="56275" y="665275"/>
                  </a:lnTo>
                  <a:lnTo>
                    <a:pt x="84412" y="653051"/>
                  </a:lnTo>
                  <a:lnTo>
                    <a:pt x="112550" y="640836"/>
                  </a:lnTo>
                  <a:lnTo>
                    <a:pt x="140687" y="628629"/>
                  </a:lnTo>
                  <a:lnTo>
                    <a:pt x="168825" y="616434"/>
                  </a:lnTo>
                  <a:lnTo>
                    <a:pt x="196962" y="604249"/>
                  </a:lnTo>
                  <a:lnTo>
                    <a:pt x="225100" y="592076"/>
                  </a:lnTo>
                  <a:lnTo>
                    <a:pt x="253237" y="579916"/>
                  </a:lnTo>
                  <a:lnTo>
                    <a:pt x="281375" y="567770"/>
                  </a:lnTo>
                  <a:lnTo>
                    <a:pt x="309513" y="555640"/>
                  </a:lnTo>
                  <a:lnTo>
                    <a:pt x="337650" y="543525"/>
                  </a:lnTo>
                  <a:lnTo>
                    <a:pt x="365788" y="531429"/>
                  </a:lnTo>
                  <a:lnTo>
                    <a:pt x="393925" y="519351"/>
                  </a:lnTo>
                  <a:lnTo>
                    <a:pt x="422063" y="507294"/>
                  </a:lnTo>
                  <a:lnTo>
                    <a:pt x="450200" y="495258"/>
                  </a:lnTo>
                  <a:lnTo>
                    <a:pt x="478338" y="483246"/>
                  </a:lnTo>
                  <a:lnTo>
                    <a:pt x="506475" y="471259"/>
                  </a:lnTo>
                  <a:lnTo>
                    <a:pt x="534613" y="459299"/>
                  </a:lnTo>
                  <a:lnTo>
                    <a:pt x="562751" y="447367"/>
                  </a:lnTo>
                  <a:lnTo>
                    <a:pt x="590888" y="435465"/>
                  </a:lnTo>
                  <a:lnTo>
                    <a:pt x="619026" y="423594"/>
                  </a:lnTo>
                  <a:lnTo>
                    <a:pt x="647163" y="411757"/>
                  </a:lnTo>
                  <a:lnTo>
                    <a:pt x="675301" y="399955"/>
                  </a:lnTo>
                  <a:lnTo>
                    <a:pt x="703438" y="388189"/>
                  </a:lnTo>
                  <a:lnTo>
                    <a:pt x="731576" y="376460"/>
                  </a:lnTo>
                  <a:lnTo>
                    <a:pt x="759713" y="364771"/>
                  </a:lnTo>
                  <a:lnTo>
                    <a:pt x="787851" y="353121"/>
                  </a:lnTo>
                  <a:lnTo>
                    <a:pt x="815989" y="341512"/>
                  </a:lnTo>
                  <a:lnTo>
                    <a:pt x="844126" y="329944"/>
                  </a:lnTo>
                  <a:lnTo>
                    <a:pt x="872264" y="318417"/>
                  </a:lnTo>
                  <a:lnTo>
                    <a:pt x="900401" y="306930"/>
                  </a:lnTo>
                  <a:lnTo>
                    <a:pt x="928539" y="295482"/>
                  </a:lnTo>
                  <a:lnTo>
                    <a:pt x="956676" y="284072"/>
                  </a:lnTo>
                  <a:lnTo>
                    <a:pt x="984814" y="272699"/>
                  </a:lnTo>
                  <a:lnTo>
                    <a:pt x="1012951" y="261359"/>
                  </a:lnTo>
                  <a:lnTo>
                    <a:pt x="1041089" y="250050"/>
                  </a:lnTo>
                  <a:lnTo>
                    <a:pt x="1069227" y="238767"/>
                  </a:lnTo>
                  <a:lnTo>
                    <a:pt x="1097364" y="227507"/>
                  </a:lnTo>
                  <a:lnTo>
                    <a:pt x="1125502" y="216266"/>
                  </a:lnTo>
                  <a:lnTo>
                    <a:pt x="1153639" y="205038"/>
                  </a:lnTo>
                  <a:lnTo>
                    <a:pt x="1181777" y="193818"/>
                  </a:lnTo>
                  <a:lnTo>
                    <a:pt x="1209914" y="182601"/>
                  </a:lnTo>
                  <a:lnTo>
                    <a:pt x="1238052" y="171382"/>
                  </a:lnTo>
                  <a:lnTo>
                    <a:pt x="1266189" y="160155"/>
                  </a:lnTo>
                  <a:lnTo>
                    <a:pt x="1294327" y="148915"/>
                  </a:lnTo>
                  <a:lnTo>
                    <a:pt x="1322465" y="137657"/>
                  </a:lnTo>
                  <a:lnTo>
                    <a:pt x="1350602" y="126376"/>
                  </a:lnTo>
                  <a:lnTo>
                    <a:pt x="1378740" y="115069"/>
                  </a:lnTo>
                  <a:lnTo>
                    <a:pt x="1406877" y="103732"/>
                  </a:lnTo>
                  <a:lnTo>
                    <a:pt x="1435015" y="92361"/>
                  </a:lnTo>
                  <a:lnTo>
                    <a:pt x="1463152" y="80955"/>
                  </a:lnTo>
                  <a:lnTo>
                    <a:pt x="1491290" y="69511"/>
                  </a:lnTo>
                  <a:lnTo>
                    <a:pt x="1519427" y="58027"/>
                  </a:lnTo>
                  <a:lnTo>
                    <a:pt x="1547565" y="46503"/>
                  </a:lnTo>
                  <a:lnTo>
                    <a:pt x="1575703" y="34938"/>
                  </a:lnTo>
                  <a:lnTo>
                    <a:pt x="1603840" y="23332"/>
                  </a:lnTo>
                  <a:lnTo>
                    <a:pt x="1631978" y="1168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06931" y="4186421"/>
              <a:ext cx="104568" cy="104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2482" y="3915039"/>
              <a:ext cx="69742" cy="6974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81668" y="42048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98427" y="4034839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27194" y="4213429"/>
              <a:ext cx="89144" cy="891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57252" y="4171021"/>
              <a:ext cx="85301" cy="853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87112" y="4197776"/>
              <a:ext cx="81858" cy="818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3136" y="4010904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51089" y="4205477"/>
              <a:ext cx="66454" cy="6645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72735" y="3941670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96115" y="3984451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125204" y="4195180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153116" y="3839467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9803" y="4089292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06345" y="3833129"/>
              <a:ext cx="93591" cy="9359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40535" y="3999082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66009" y="3883504"/>
              <a:ext cx="86815" cy="8681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88179" y="3889795"/>
              <a:ext cx="98750" cy="987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22053" y="3883931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45818" y="3681141"/>
              <a:ext cx="96022" cy="960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374809" y="382831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401280" y="3674417"/>
              <a:ext cx="97648" cy="976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33766" y="3695385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459222" y="370586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84995" y="3843733"/>
              <a:ext cx="99043" cy="9904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12921" y="3802553"/>
              <a:ext cx="99467" cy="9946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0990" y="3682285"/>
              <a:ext cx="99604" cy="9960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68146" y="3610514"/>
              <a:ext cx="101566" cy="10156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96628" y="3725504"/>
              <a:ext cx="100877" cy="1008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21920" y="3553153"/>
              <a:ext cx="106569" cy="10656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50786" y="3687794"/>
              <a:ext cx="105111" cy="10511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86451" y="3682487"/>
              <a:ext cx="90056" cy="9005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15239" y="3654206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43377" y="3760037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71924" y="3650291"/>
              <a:ext cx="87935" cy="879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0741" y="3629681"/>
              <a:ext cx="86576" cy="8657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35600" y="3629035"/>
              <a:ext cx="73135" cy="731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2105" y="3732873"/>
              <a:ext cx="76400" cy="764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89693" y="3697021"/>
              <a:ext cx="77498" cy="7749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588920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588920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88920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8920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88920" y="1684478"/>
              <a:ext cx="1660115" cy="783153"/>
            </a:xfrm>
            <a:custGeom>
              <a:avLst/>
              <a:pathLst>
                <a:path w="1660115" h="783153">
                  <a:moveTo>
                    <a:pt x="0" y="702018"/>
                  </a:move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109628"/>
                  </a:lnTo>
                  <a:lnTo>
                    <a:pt x="1631978" y="120345"/>
                  </a:lnTo>
                  <a:lnTo>
                    <a:pt x="1603840" y="131039"/>
                  </a:lnTo>
                  <a:lnTo>
                    <a:pt x="1575703" y="141709"/>
                  </a:lnTo>
                  <a:lnTo>
                    <a:pt x="1547565" y="152353"/>
                  </a:lnTo>
                  <a:lnTo>
                    <a:pt x="1519427" y="162974"/>
                  </a:lnTo>
                  <a:lnTo>
                    <a:pt x="1491290" y="173571"/>
                  </a:lnTo>
                  <a:lnTo>
                    <a:pt x="1463152" y="184144"/>
                  </a:lnTo>
                  <a:lnTo>
                    <a:pt x="1435015" y="194695"/>
                  </a:lnTo>
                  <a:lnTo>
                    <a:pt x="1406877" y="205226"/>
                  </a:lnTo>
                  <a:lnTo>
                    <a:pt x="1378740" y="215737"/>
                  </a:lnTo>
                  <a:lnTo>
                    <a:pt x="1350602" y="226232"/>
                  </a:lnTo>
                  <a:lnTo>
                    <a:pt x="1322465" y="236713"/>
                  </a:lnTo>
                  <a:lnTo>
                    <a:pt x="1294327" y="247183"/>
                  </a:lnTo>
                  <a:lnTo>
                    <a:pt x="1266189" y="257647"/>
                  </a:lnTo>
                  <a:lnTo>
                    <a:pt x="1238052" y="268108"/>
                  </a:lnTo>
                  <a:lnTo>
                    <a:pt x="1209914" y="278570"/>
                  </a:lnTo>
                  <a:lnTo>
                    <a:pt x="1181777" y="289039"/>
                  </a:lnTo>
                  <a:lnTo>
                    <a:pt x="1153639" y="299521"/>
                  </a:lnTo>
                  <a:lnTo>
                    <a:pt x="1125502" y="310020"/>
                  </a:lnTo>
                  <a:lnTo>
                    <a:pt x="1097364" y="320543"/>
                  </a:lnTo>
                  <a:lnTo>
                    <a:pt x="1069227" y="331095"/>
                  </a:lnTo>
                  <a:lnTo>
                    <a:pt x="1041089" y="341682"/>
                  </a:lnTo>
                  <a:lnTo>
                    <a:pt x="1012951" y="352311"/>
                  </a:lnTo>
                  <a:lnTo>
                    <a:pt x="984814" y="362987"/>
                  </a:lnTo>
                  <a:lnTo>
                    <a:pt x="956676" y="373716"/>
                  </a:lnTo>
                  <a:lnTo>
                    <a:pt x="928539" y="384503"/>
                  </a:lnTo>
                  <a:lnTo>
                    <a:pt x="900401" y="395353"/>
                  </a:lnTo>
                  <a:lnTo>
                    <a:pt x="872264" y="406271"/>
                  </a:lnTo>
                  <a:lnTo>
                    <a:pt x="844126" y="417262"/>
                  </a:lnTo>
                  <a:lnTo>
                    <a:pt x="815989" y="428329"/>
                  </a:lnTo>
                  <a:lnTo>
                    <a:pt x="787851" y="439476"/>
                  </a:lnTo>
                  <a:lnTo>
                    <a:pt x="759713" y="450705"/>
                  </a:lnTo>
                  <a:lnTo>
                    <a:pt x="731576" y="462018"/>
                  </a:lnTo>
                  <a:lnTo>
                    <a:pt x="703438" y="473418"/>
                  </a:lnTo>
                  <a:lnTo>
                    <a:pt x="675301" y="484905"/>
                  </a:lnTo>
                  <a:lnTo>
                    <a:pt x="647163" y="496481"/>
                  </a:lnTo>
                  <a:lnTo>
                    <a:pt x="619026" y="508145"/>
                  </a:lnTo>
                  <a:lnTo>
                    <a:pt x="590888" y="519898"/>
                  </a:lnTo>
                  <a:lnTo>
                    <a:pt x="562751" y="531737"/>
                  </a:lnTo>
                  <a:lnTo>
                    <a:pt x="534613" y="543663"/>
                  </a:lnTo>
                  <a:lnTo>
                    <a:pt x="506475" y="555673"/>
                  </a:lnTo>
                  <a:lnTo>
                    <a:pt x="478338" y="567765"/>
                  </a:lnTo>
                  <a:lnTo>
                    <a:pt x="450200" y="579937"/>
                  </a:lnTo>
                  <a:lnTo>
                    <a:pt x="422063" y="592187"/>
                  </a:lnTo>
                  <a:lnTo>
                    <a:pt x="393925" y="604511"/>
                  </a:lnTo>
                  <a:lnTo>
                    <a:pt x="365788" y="616907"/>
                  </a:lnTo>
                  <a:lnTo>
                    <a:pt x="337650" y="629372"/>
                  </a:lnTo>
                  <a:lnTo>
                    <a:pt x="309513" y="641902"/>
                  </a:lnTo>
                  <a:lnTo>
                    <a:pt x="281375" y="654494"/>
                  </a:lnTo>
                  <a:lnTo>
                    <a:pt x="253237" y="667145"/>
                  </a:lnTo>
                  <a:lnTo>
                    <a:pt x="225100" y="679852"/>
                  </a:lnTo>
                  <a:lnTo>
                    <a:pt x="196962" y="692611"/>
                  </a:lnTo>
                  <a:lnTo>
                    <a:pt x="168825" y="705420"/>
                  </a:lnTo>
                  <a:lnTo>
                    <a:pt x="140687" y="718275"/>
                  </a:lnTo>
                  <a:lnTo>
                    <a:pt x="112550" y="731174"/>
                  </a:lnTo>
                  <a:lnTo>
                    <a:pt x="84412" y="744114"/>
                  </a:lnTo>
                  <a:lnTo>
                    <a:pt x="56275" y="757092"/>
                  </a:lnTo>
                  <a:lnTo>
                    <a:pt x="28137" y="770106"/>
                  </a:lnTo>
                  <a:lnTo>
                    <a:pt x="0" y="783153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88920" y="1684478"/>
              <a:ext cx="1660115" cy="702018"/>
            </a:xfrm>
            <a:custGeom>
              <a:avLst/>
              <a:pathLst>
                <a:path w="1660115" h="702018">
                  <a:moveTo>
                    <a:pt x="0" y="702018"/>
                  </a:moveTo>
                  <a:lnTo>
                    <a:pt x="0" y="702018"/>
                  </a:ln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588920" y="1794106"/>
              <a:ext cx="1660115" cy="673525"/>
            </a:xfrm>
            <a:custGeom>
              <a:avLst/>
              <a:pathLst>
                <a:path w="1660115" h="673525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7"/>
                  </a:lnTo>
                  <a:lnTo>
                    <a:pt x="1603840" y="21411"/>
                  </a:lnTo>
                  <a:lnTo>
                    <a:pt x="1575703" y="32080"/>
                  </a:lnTo>
                  <a:lnTo>
                    <a:pt x="1547565" y="42725"/>
                  </a:lnTo>
                  <a:lnTo>
                    <a:pt x="1519427" y="53346"/>
                  </a:lnTo>
                  <a:lnTo>
                    <a:pt x="1491290" y="63942"/>
                  </a:lnTo>
                  <a:lnTo>
                    <a:pt x="1463152" y="74516"/>
                  </a:lnTo>
                  <a:lnTo>
                    <a:pt x="1435015" y="85067"/>
                  </a:lnTo>
                  <a:lnTo>
                    <a:pt x="1406877" y="95597"/>
                  </a:lnTo>
                  <a:lnTo>
                    <a:pt x="1378740" y="106109"/>
                  </a:lnTo>
                  <a:lnTo>
                    <a:pt x="1350602" y="116604"/>
                  </a:lnTo>
                  <a:lnTo>
                    <a:pt x="1322465" y="127085"/>
                  </a:lnTo>
                  <a:lnTo>
                    <a:pt x="1294327" y="137555"/>
                  </a:lnTo>
                  <a:lnTo>
                    <a:pt x="1266189" y="148019"/>
                  </a:lnTo>
                  <a:lnTo>
                    <a:pt x="1238052" y="158479"/>
                  </a:lnTo>
                  <a:lnTo>
                    <a:pt x="1209914" y="168942"/>
                  </a:lnTo>
                  <a:lnTo>
                    <a:pt x="1181777" y="179411"/>
                  </a:lnTo>
                  <a:lnTo>
                    <a:pt x="1153639" y="189893"/>
                  </a:lnTo>
                  <a:lnTo>
                    <a:pt x="1125502" y="200392"/>
                  </a:lnTo>
                  <a:lnTo>
                    <a:pt x="1097364" y="210914"/>
                  </a:lnTo>
                  <a:lnTo>
                    <a:pt x="1069227" y="221466"/>
                  </a:lnTo>
                  <a:lnTo>
                    <a:pt x="1041089" y="232054"/>
                  </a:lnTo>
                  <a:lnTo>
                    <a:pt x="1012951" y="242683"/>
                  </a:lnTo>
                  <a:lnTo>
                    <a:pt x="984814" y="253359"/>
                  </a:lnTo>
                  <a:lnTo>
                    <a:pt x="956676" y="264087"/>
                  </a:lnTo>
                  <a:lnTo>
                    <a:pt x="928539" y="274874"/>
                  </a:lnTo>
                  <a:lnTo>
                    <a:pt x="900401" y="285725"/>
                  </a:lnTo>
                  <a:lnTo>
                    <a:pt x="872264" y="296643"/>
                  </a:lnTo>
                  <a:lnTo>
                    <a:pt x="844126" y="307634"/>
                  </a:lnTo>
                  <a:lnTo>
                    <a:pt x="815989" y="318701"/>
                  </a:lnTo>
                  <a:lnTo>
                    <a:pt x="787851" y="329848"/>
                  </a:lnTo>
                  <a:lnTo>
                    <a:pt x="759713" y="341076"/>
                  </a:lnTo>
                  <a:lnTo>
                    <a:pt x="731576" y="352390"/>
                  </a:lnTo>
                  <a:lnTo>
                    <a:pt x="703438" y="363790"/>
                  </a:lnTo>
                  <a:lnTo>
                    <a:pt x="675301" y="375277"/>
                  </a:lnTo>
                  <a:lnTo>
                    <a:pt x="647163" y="386853"/>
                  </a:lnTo>
                  <a:lnTo>
                    <a:pt x="619026" y="398517"/>
                  </a:lnTo>
                  <a:lnTo>
                    <a:pt x="590888" y="410269"/>
                  </a:lnTo>
                  <a:lnTo>
                    <a:pt x="562751" y="422109"/>
                  </a:lnTo>
                  <a:lnTo>
                    <a:pt x="534613" y="434034"/>
                  </a:lnTo>
                  <a:lnTo>
                    <a:pt x="506475" y="446044"/>
                  </a:lnTo>
                  <a:lnTo>
                    <a:pt x="478338" y="458137"/>
                  </a:lnTo>
                  <a:lnTo>
                    <a:pt x="450200" y="470309"/>
                  </a:lnTo>
                  <a:lnTo>
                    <a:pt x="422063" y="482559"/>
                  </a:lnTo>
                  <a:lnTo>
                    <a:pt x="393925" y="494883"/>
                  </a:lnTo>
                  <a:lnTo>
                    <a:pt x="365788" y="507279"/>
                  </a:lnTo>
                  <a:lnTo>
                    <a:pt x="337650" y="519744"/>
                  </a:lnTo>
                  <a:lnTo>
                    <a:pt x="309513" y="532274"/>
                  </a:lnTo>
                  <a:lnTo>
                    <a:pt x="281375" y="544866"/>
                  </a:lnTo>
                  <a:lnTo>
                    <a:pt x="253237" y="557517"/>
                  </a:lnTo>
                  <a:lnTo>
                    <a:pt x="225100" y="570224"/>
                  </a:lnTo>
                  <a:lnTo>
                    <a:pt x="196962" y="582983"/>
                  </a:lnTo>
                  <a:lnTo>
                    <a:pt x="168825" y="595792"/>
                  </a:lnTo>
                  <a:lnTo>
                    <a:pt x="140687" y="608647"/>
                  </a:lnTo>
                  <a:lnTo>
                    <a:pt x="112550" y="621546"/>
                  </a:lnTo>
                  <a:lnTo>
                    <a:pt x="84412" y="634485"/>
                  </a:lnTo>
                  <a:lnTo>
                    <a:pt x="56275" y="647464"/>
                  </a:lnTo>
                  <a:lnTo>
                    <a:pt x="28137" y="660478"/>
                  </a:lnTo>
                  <a:lnTo>
                    <a:pt x="0" y="673525"/>
                  </a:lnTo>
                  <a:lnTo>
                    <a:pt x="0" y="673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588920" y="1739615"/>
              <a:ext cx="1660115" cy="687388"/>
            </a:xfrm>
            <a:custGeom>
              <a:avLst/>
              <a:pathLst>
                <a:path w="1660115" h="687388">
                  <a:moveTo>
                    <a:pt x="0" y="687388"/>
                  </a:moveTo>
                  <a:lnTo>
                    <a:pt x="0" y="687388"/>
                  </a:lnTo>
                  <a:lnTo>
                    <a:pt x="28137" y="675201"/>
                  </a:lnTo>
                  <a:lnTo>
                    <a:pt x="56275" y="663025"/>
                  </a:lnTo>
                  <a:lnTo>
                    <a:pt x="84412" y="650862"/>
                  </a:lnTo>
                  <a:lnTo>
                    <a:pt x="112550" y="638713"/>
                  </a:lnTo>
                  <a:lnTo>
                    <a:pt x="140687" y="626579"/>
                  </a:lnTo>
                  <a:lnTo>
                    <a:pt x="168825" y="614460"/>
                  </a:lnTo>
                  <a:lnTo>
                    <a:pt x="196962" y="602360"/>
                  </a:lnTo>
                  <a:lnTo>
                    <a:pt x="225100" y="590277"/>
                  </a:lnTo>
                  <a:lnTo>
                    <a:pt x="253237" y="578215"/>
                  </a:lnTo>
                  <a:lnTo>
                    <a:pt x="281375" y="566175"/>
                  </a:lnTo>
                  <a:lnTo>
                    <a:pt x="309513" y="554157"/>
                  </a:lnTo>
                  <a:lnTo>
                    <a:pt x="337650" y="542164"/>
                  </a:lnTo>
                  <a:lnTo>
                    <a:pt x="365788" y="530197"/>
                  </a:lnTo>
                  <a:lnTo>
                    <a:pt x="393925" y="518259"/>
                  </a:lnTo>
                  <a:lnTo>
                    <a:pt x="422063" y="506349"/>
                  </a:lnTo>
                  <a:lnTo>
                    <a:pt x="450200" y="494471"/>
                  </a:lnTo>
                  <a:lnTo>
                    <a:pt x="478338" y="482626"/>
                  </a:lnTo>
                  <a:lnTo>
                    <a:pt x="506475" y="470816"/>
                  </a:lnTo>
                  <a:lnTo>
                    <a:pt x="534613" y="459041"/>
                  </a:lnTo>
                  <a:lnTo>
                    <a:pt x="562751" y="447304"/>
                  </a:lnTo>
                  <a:lnTo>
                    <a:pt x="590888" y="435605"/>
                  </a:lnTo>
                  <a:lnTo>
                    <a:pt x="619026" y="423946"/>
                  </a:lnTo>
                  <a:lnTo>
                    <a:pt x="647163" y="412328"/>
                  </a:lnTo>
                  <a:lnTo>
                    <a:pt x="675301" y="400750"/>
                  </a:lnTo>
                  <a:lnTo>
                    <a:pt x="703438" y="389213"/>
                  </a:lnTo>
                  <a:lnTo>
                    <a:pt x="731576" y="377717"/>
                  </a:lnTo>
                  <a:lnTo>
                    <a:pt x="759713" y="366260"/>
                  </a:lnTo>
                  <a:lnTo>
                    <a:pt x="787851" y="354842"/>
                  </a:lnTo>
                  <a:lnTo>
                    <a:pt x="815989" y="343460"/>
                  </a:lnTo>
                  <a:lnTo>
                    <a:pt x="844126" y="332113"/>
                  </a:lnTo>
                  <a:lnTo>
                    <a:pt x="872264" y="320797"/>
                  </a:lnTo>
                  <a:lnTo>
                    <a:pt x="900401" y="309508"/>
                  </a:lnTo>
                  <a:lnTo>
                    <a:pt x="928539" y="298244"/>
                  </a:lnTo>
                  <a:lnTo>
                    <a:pt x="956676" y="286998"/>
                  </a:lnTo>
                  <a:lnTo>
                    <a:pt x="984814" y="275768"/>
                  </a:lnTo>
                  <a:lnTo>
                    <a:pt x="1012951" y="264546"/>
                  </a:lnTo>
                  <a:lnTo>
                    <a:pt x="1041089" y="253329"/>
                  </a:lnTo>
                  <a:lnTo>
                    <a:pt x="1069227" y="242111"/>
                  </a:lnTo>
                  <a:lnTo>
                    <a:pt x="1097364" y="230886"/>
                  </a:lnTo>
                  <a:lnTo>
                    <a:pt x="1125502" y="219650"/>
                  </a:lnTo>
                  <a:lnTo>
                    <a:pt x="1153639" y="208396"/>
                  </a:lnTo>
                  <a:lnTo>
                    <a:pt x="1181777" y="197121"/>
                  </a:lnTo>
                  <a:lnTo>
                    <a:pt x="1209914" y="185821"/>
                  </a:lnTo>
                  <a:lnTo>
                    <a:pt x="1238052" y="174491"/>
                  </a:lnTo>
                  <a:lnTo>
                    <a:pt x="1266189" y="163128"/>
                  </a:lnTo>
                  <a:lnTo>
                    <a:pt x="1294327" y="151730"/>
                  </a:lnTo>
                  <a:lnTo>
                    <a:pt x="1322465" y="140295"/>
                  </a:lnTo>
                  <a:lnTo>
                    <a:pt x="1350602" y="128820"/>
                  </a:lnTo>
                  <a:lnTo>
                    <a:pt x="1378740" y="117306"/>
                  </a:lnTo>
                  <a:lnTo>
                    <a:pt x="1406877" y="105750"/>
                  </a:lnTo>
                  <a:lnTo>
                    <a:pt x="1435015" y="94154"/>
                  </a:lnTo>
                  <a:lnTo>
                    <a:pt x="1463152" y="82517"/>
                  </a:lnTo>
                  <a:lnTo>
                    <a:pt x="1491290" y="70840"/>
                  </a:lnTo>
                  <a:lnTo>
                    <a:pt x="1519427" y="59124"/>
                  </a:lnTo>
                  <a:lnTo>
                    <a:pt x="1547565" y="47370"/>
                  </a:lnTo>
                  <a:lnTo>
                    <a:pt x="1575703" y="35578"/>
                  </a:lnTo>
                  <a:lnTo>
                    <a:pt x="1603840" y="23752"/>
                  </a:lnTo>
                  <a:lnTo>
                    <a:pt x="1631978" y="11892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9881" y="2609426"/>
              <a:ext cx="58077" cy="580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01227" y="2383532"/>
              <a:ext cx="87935" cy="8793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37149" y="2318644"/>
              <a:ext cx="72367" cy="7236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61532" y="2221063"/>
              <a:ext cx="79876" cy="798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80825" y="2319962"/>
              <a:ext cx="97565" cy="97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14457" y="2210840"/>
              <a:ext cx="86576" cy="865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750108" y="2244674"/>
              <a:ext cx="71550" cy="7155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69261" y="2232782"/>
              <a:ext cx="89518" cy="8951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804252" y="2600559"/>
              <a:ext cx="75812" cy="7581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23626" y="2311731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57150" y="2231896"/>
              <a:ext cx="82565" cy="82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78003" y="2272363"/>
              <a:ext cx="97136" cy="97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03353" y="2313861"/>
              <a:ext cx="102711" cy="10271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34191" y="2329592"/>
              <a:ext cx="97310" cy="973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63489" y="2174197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4270" y="2157777"/>
              <a:ext cx="89701" cy="897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9247" y="2182728"/>
              <a:ext cx="96022" cy="9602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45329" y="2250714"/>
              <a:ext cx="100134" cy="10013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05483" y="1957337"/>
              <a:ext cx="36101" cy="361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00779" y="2141458"/>
              <a:ext cx="101785" cy="10178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0902" y="211463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66838" y="1953133"/>
              <a:ext cx="82217" cy="822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89544" y="2074146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14700" y="2067190"/>
              <a:ext cx="99043" cy="9904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43452" y="209880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71756" y="2113112"/>
              <a:ext cx="97480" cy="974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99566" y="2121997"/>
              <a:ext cx="98136" cy="98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26902" y="2051632"/>
              <a:ext cx="99739" cy="9973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57637" y="2130488"/>
              <a:ext cx="94544" cy="945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2520" y="1907173"/>
              <a:ext cx="101054" cy="10105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14515" y="1968568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1719" y="2039988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71930" y="2004191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501025" y="1968761"/>
              <a:ext cx="89144" cy="891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529068" y="2035072"/>
              <a:ext cx="89332" cy="8933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558348" y="2066635"/>
              <a:ext cx="87048" cy="8704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587636" y="2082640"/>
              <a:ext cx="84747" cy="847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612461" y="2007179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588920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88920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588920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588920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588920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88920" y="3387314"/>
              <a:ext cx="1660115" cy="792181"/>
            </a:xfrm>
            <a:custGeom>
              <a:avLst/>
              <a:pathLst>
                <a:path w="1660115" h="792181">
                  <a:moveTo>
                    <a:pt x="0" y="699185"/>
                  </a:move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107459"/>
                  </a:lnTo>
                  <a:lnTo>
                    <a:pt x="1631978" y="117934"/>
                  </a:lnTo>
                  <a:lnTo>
                    <a:pt x="1603840" y="128390"/>
                  </a:lnTo>
                  <a:lnTo>
                    <a:pt x="1575703" y="138829"/>
                  </a:lnTo>
                  <a:lnTo>
                    <a:pt x="1547565" y="149256"/>
                  </a:lnTo>
                  <a:lnTo>
                    <a:pt x="1519427" y="159672"/>
                  </a:lnTo>
                  <a:lnTo>
                    <a:pt x="1491290" y="170084"/>
                  </a:lnTo>
                  <a:lnTo>
                    <a:pt x="1463152" y="180493"/>
                  </a:lnTo>
                  <a:lnTo>
                    <a:pt x="1435015" y="190906"/>
                  </a:lnTo>
                  <a:lnTo>
                    <a:pt x="1406877" y="201328"/>
                  </a:lnTo>
                  <a:lnTo>
                    <a:pt x="1378740" y="211762"/>
                  </a:lnTo>
                  <a:lnTo>
                    <a:pt x="1350602" y="222215"/>
                  </a:lnTo>
                  <a:lnTo>
                    <a:pt x="1322465" y="232691"/>
                  </a:lnTo>
                  <a:lnTo>
                    <a:pt x="1294327" y="243197"/>
                  </a:lnTo>
                  <a:lnTo>
                    <a:pt x="1266189" y="253736"/>
                  </a:lnTo>
                  <a:lnTo>
                    <a:pt x="1238052" y="264315"/>
                  </a:lnTo>
                  <a:lnTo>
                    <a:pt x="1209914" y="274938"/>
                  </a:lnTo>
                  <a:lnTo>
                    <a:pt x="1181777" y="285609"/>
                  </a:lnTo>
                  <a:lnTo>
                    <a:pt x="1153639" y="296333"/>
                  </a:lnTo>
                  <a:lnTo>
                    <a:pt x="1125502" y="307114"/>
                  </a:lnTo>
                  <a:lnTo>
                    <a:pt x="1097364" y="317955"/>
                  </a:lnTo>
                  <a:lnTo>
                    <a:pt x="1069227" y="328859"/>
                  </a:lnTo>
                  <a:lnTo>
                    <a:pt x="1041089" y="339829"/>
                  </a:lnTo>
                  <a:lnTo>
                    <a:pt x="1012951" y="350868"/>
                  </a:lnTo>
                  <a:lnTo>
                    <a:pt x="984814" y="361977"/>
                  </a:lnTo>
                  <a:lnTo>
                    <a:pt x="956676" y="373158"/>
                  </a:lnTo>
                  <a:lnTo>
                    <a:pt x="928539" y="384413"/>
                  </a:lnTo>
                  <a:lnTo>
                    <a:pt x="900401" y="395742"/>
                  </a:lnTo>
                  <a:lnTo>
                    <a:pt x="872264" y="407146"/>
                  </a:lnTo>
                  <a:lnTo>
                    <a:pt x="844126" y="418625"/>
                  </a:lnTo>
                  <a:lnTo>
                    <a:pt x="815989" y="430180"/>
                  </a:lnTo>
                  <a:lnTo>
                    <a:pt x="787851" y="441810"/>
                  </a:lnTo>
                  <a:lnTo>
                    <a:pt x="759713" y="453515"/>
                  </a:lnTo>
                  <a:lnTo>
                    <a:pt x="731576" y="465294"/>
                  </a:lnTo>
                  <a:lnTo>
                    <a:pt x="703438" y="477147"/>
                  </a:lnTo>
                  <a:lnTo>
                    <a:pt x="675301" y="489072"/>
                  </a:lnTo>
                  <a:lnTo>
                    <a:pt x="647163" y="501068"/>
                  </a:lnTo>
                  <a:lnTo>
                    <a:pt x="619026" y="513134"/>
                  </a:lnTo>
                  <a:lnTo>
                    <a:pt x="590888" y="525268"/>
                  </a:lnTo>
                  <a:lnTo>
                    <a:pt x="562751" y="537468"/>
                  </a:lnTo>
                  <a:lnTo>
                    <a:pt x="534613" y="549733"/>
                  </a:lnTo>
                  <a:lnTo>
                    <a:pt x="506475" y="562061"/>
                  </a:lnTo>
                  <a:lnTo>
                    <a:pt x="478338" y="574449"/>
                  </a:lnTo>
                  <a:lnTo>
                    <a:pt x="450200" y="586895"/>
                  </a:lnTo>
                  <a:lnTo>
                    <a:pt x="422063" y="599398"/>
                  </a:lnTo>
                  <a:lnTo>
                    <a:pt x="393925" y="611954"/>
                  </a:lnTo>
                  <a:lnTo>
                    <a:pt x="365788" y="624563"/>
                  </a:lnTo>
                  <a:lnTo>
                    <a:pt x="337650" y="637220"/>
                  </a:lnTo>
                  <a:lnTo>
                    <a:pt x="309513" y="649925"/>
                  </a:lnTo>
                  <a:lnTo>
                    <a:pt x="281375" y="662674"/>
                  </a:lnTo>
                  <a:lnTo>
                    <a:pt x="253237" y="675466"/>
                  </a:lnTo>
                  <a:lnTo>
                    <a:pt x="225100" y="688299"/>
                  </a:lnTo>
                  <a:lnTo>
                    <a:pt x="196962" y="701170"/>
                  </a:lnTo>
                  <a:lnTo>
                    <a:pt x="168825" y="714077"/>
                  </a:lnTo>
                  <a:lnTo>
                    <a:pt x="140687" y="727019"/>
                  </a:lnTo>
                  <a:lnTo>
                    <a:pt x="112550" y="739993"/>
                  </a:lnTo>
                  <a:lnTo>
                    <a:pt x="84412" y="752998"/>
                  </a:lnTo>
                  <a:lnTo>
                    <a:pt x="56275" y="766033"/>
                  </a:lnTo>
                  <a:lnTo>
                    <a:pt x="28137" y="779094"/>
                  </a:lnTo>
                  <a:lnTo>
                    <a:pt x="0" y="792181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588920" y="3387314"/>
              <a:ext cx="1660115" cy="699185"/>
            </a:xfrm>
            <a:custGeom>
              <a:avLst/>
              <a:pathLst>
                <a:path w="1660115" h="699185">
                  <a:moveTo>
                    <a:pt x="0" y="699185"/>
                  </a:moveTo>
                  <a:lnTo>
                    <a:pt x="0" y="699185"/>
                  </a:ln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588920" y="3494774"/>
              <a:ext cx="1660115" cy="684721"/>
            </a:xfrm>
            <a:custGeom>
              <a:avLst/>
              <a:pathLst>
                <a:path w="1660115" h="684721">
                  <a:moveTo>
                    <a:pt x="1660115" y="0"/>
                  </a:moveTo>
                  <a:lnTo>
                    <a:pt x="1660115" y="0"/>
                  </a:lnTo>
                  <a:lnTo>
                    <a:pt x="1631978" y="10474"/>
                  </a:lnTo>
                  <a:lnTo>
                    <a:pt x="1603840" y="20930"/>
                  </a:lnTo>
                  <a:lnTo>
                    <a:pt x="1575703" y="31369"/>
                  </a:lnTo>
                  <a:lnTo>
                    <a:pt x="1547565" y="41796"/>
                  </a:lnTo>
                  <a:lnTo>
                    <a:pt x="1519427" y="52212"/>
                  </a:lnTo>
                  <a:lnTo>
                    <a:pt x="1491290" y="62624"/>
                  </a:lnTo>
                  <a:lnTo>
                    <a:pt x="1463152" y="73033"/>
                  </a:lnTo>
                  <a:lnTo>
                    <a:pt x="1435015" y="83446"/>
                  </a:lnTo>
                  <a:lnTo>
                    <a:pt x="1406877" y="93868"/>
                  </a:lnTo>
                  <a:lnTo>
                    <a:pt x="1378740" y="104302"/>
                  </a:lnTo>
                  <a:lnTo>
                    <a:pt x="1350602" y="114755"/>
                  </a:lnTo>
                  <a:lnTo>
                    <a:pt x="1322465" y="125231"/>
                  </a:lnTo>
                  <a:lnTo>
                    <a:pt x="1294327" y="135737"/>
                  </a:lnTo>
                  <a:lnTo>
                    <a:pt x="1266189" y="146276"/>
                  </a:lnTo>
                  <a:lnTo>
                    <a:pt x="1238052" y="156855"/>
                  </a:lnTo>
                  <a:lnTo>
                    <a:pt x="1209914" y="167478"/>
                  </a:lnTo>
                  <a:lnTo>
                    <a:pt x="1181777" y="178149"/>
                  </a:lnTo>
                  <a:lnTo>
                    <a:pt x="1153639" y="188873"/>
                  </a:lnTo>
                  <a:lnTo>
                    <a:pt x="1125502" y="199654"/>
                  </a:lnTo>
                  <a:lnTo>
                    <a:pt x="1097364" y="210495"/>
                  </a:lnTo>
                  <a:lnTo>
                    <a:pt x="1069227" y="221399"/>
                  </a:lnTo>
                  <a:lnTo>
                    <a:pt x="1041089" y="232369"/>
                  </a:lnTo>
                  <a:lnTo>
                    <a:pt x="1012951" y="243408"/>
                  </a:lnTo>
                  <a:lnTo>
                    <a:pt x="984814" y="254517"/>
                  </a:lnTo>
                  <a:lnTo>
                    <a:pt x="956676" y="265698"/>
                  </a:lnTo>
                  <a:lnTo>
                    <a:pt x="928539" y="276953"/>
                  </a:lnTo>
                  <a:lnTo>
                    <a:pt x="900401" y="288282"/>
                  </a:lnTo>
                  <a:lnTo>
                    <a:pt x="872264" y="299686"/>
                  </a:lnTo>
                  <a:lnTo>
                    <a:pt x="844126" y="311165"/>
                  </a:lnTo>
                  <a:lnTo>
                    <a:pt x="815989" y="322720"/>
                  </a:lnTo>
                  <a:lnTo>
                    <a:pt x="787851" y="334350"/>
                  </a:lnTo>
                  <a:lnTo>
                    <a:pt x="759713" y="346055"/>
                  </a:lnTo>
                  <a:lnTo>
                    <a:pt x="731576" y="357834"/>
                  </a:lnTo>
                  <a:lnTo>
                    <a:pt x="703438" y="369687"/>
                  </a:lnTo>
                  <a:lnTo>
                    <a:pt x="675301" y="381612"/>
                  </a:lnTo>
                  <a:lnTo>
                    <a:pt x="647163" y="393608"/>
                  </a:lnTo>
                  <a:lnTo>
                    <a:pt x="619026" y="405674"/>
                  </a:lnTo>
                  <a:lnTo>
                    <a:pt x="590888" y="417808"/>
                  </a:lnTo>
                  <a:lnTo>
                    <a:pt x="562751" y="430008"/>
                  </a:lnTo>
                  <a:lnTo>
                    <a:pt x="534613" y="442273"/>
                  </a:lnTo>
                  <a:lnTo>
                    <a:pt x="506475" y="454601"/>
                  </a:lnTo>
                  <a:lnTo>
                    <a:pt x="478338" y="466989"/>
                  </a:lnTo>
                  <a:lnTo>
                    <a:pt x="450200" y="479435"/>
                  </a:lnTo>
                  <a:lnTo>
                    <a:pt x="422063" y="491938"/>
                  </a:lnTo>
                  <a:lnTo>
                    <a:pt x="393925" y="504494"/>
                  </a:lnTo>
                  <a:lnTo>
                    <a:pt x="365788" y="517103"/>
                  </a:lnTo>
                  <a:lnTo>
                    <a:pt x="337650" y="529760"/>
                  </a:lnTo>
                  <a:lnTo>
                    <a:pt x="309513" y="542465"/>
                  </a:lnTo>
                  <a:lnTo>
                    <a:pt x="281375" y="555214"/>
                  </a:lnTo>
                  <a:lnTo>
                    <a:pt x="253237" y="568006"/>
                  </a:lnTo>
                  <a:lnTo>
                    <a:pt x="225100" y="580839"/>
                  </a:lnTo>
                  <a:lnTo>
                    <a:pt x="196962" y="593710"/>
                  </a:lnTo>
                  <a:lnTo>
                    <a:pt x="168825" y="606617"/>
                  </a:lnTo>
                  <a:lnTo>
                    <a:pt x="140687" y="619559"/>
                  </a:lnTo>
                  <a:lnTo>
                    <a:pt x="112550" y="632533"/>
                  </a:lnTo>
                  <a:lnTo>
                    <a:pt x="84412" y="645538"/>
                  </a:lnTo>
                  <a:lnTo>
                    <a:pt x="56275" y="658573"/>
                  </a:lnTo>
                  <a:lnTo>
                    <a:pt x="28137" y="671634"/>
                  </a:lnTo>
                  <a:lnTo>
                    <a:pt x="0" y="684721"/>
                  </a:lnTo>
                  <a:lnTo>
                    <a:pt x="0" y="6847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588920" y="3441476"/>
              <a:ext cx="1660115" cy="691482"/>
            </a:xfrm>
            <a:custGeom>
              <a:avLst/>
              <a:pathLst>
                <a:path w="1660115" h="691482">
                  <a:moveTo>
                    <a:pt x="0" y="691482"/>
                  </a:moveTo>
                  <a:lnTo>
                    <a:pt x="0" y="691482"/>
                  </a:lnTo>
                  <a:lnTo>
                    <a:pt x="28137" y="679225"/>
                  </a:lnTo>
                  <a:lnTo>
                    <a:pt x="56275" y="666973"/>
                  </a:lnTo>
                  <a:lnTo>
                    <a:pt x="84412" y="654728"/>
                  </a:lnTo>
                  <a:lnTo>
                    <a:pt x="112550" y="642489"/>
                  </a:lnTo>
                  <a:lnTo>
                    <a:pt x="140687" y="630258"/>
                  </a:lnTo>
                  <a:lnTo>
                    <a:pt x="168825" y="618034"/>
                  </a:lnTo>
                  <a:lnTo>
                    <a:pt x="196962" y="605820"/>
                  </a:lnTo>
                  <a:lnTo>
                    <a:pt x="225100" y="593615"/>
                  </a:lnTo>
                  <a:lnTo>
                    <a:pt x="253237" y="581421"/>
                  </a:lnTo>
                  <a:lnTo>
                    <a:pt x="281375" y="569237"/>
                  </a:lnTo>
                  <a:lnTo>
                    <a:pt x="309513" y="557066"/>
                  </a:lnTo>
                  <a:lnTo>
                    <a:pt x="337650" y="544908"/>
                  </a:lnTo>
                  <a:lnTo>
                    <a:pt x="365788" y="532764"/>
                  </a:lnTo>
                  <a:lnTo>
                    <a:pt x="393925" y="520635"/>
                  </a:lnTo>
                  <a:lnTo>
                    <a:pt x="422063" y="508523"/>
                  </a:lnTo>
                  <a:lnTo>
                    <a:pt x="450200" y="496429"/>
                  </a:lnTo>
                  <a:lnTo>
                    <a:pt x="478338" y="484353"/>
                  </a:lnTo>
                  <a:lnTo>
                    <a:pt x="506475" y="472299"/>
                  </a:lnTo>
                  <a:lnTo>
                    <a:pt x="534613" y="460266"/>
                  </a:lnTo>
                  <a:lnTo>
                    <a:pt x="562751" y="448257"/>
                  </a:lnTo>
                  <a:lnTo>
                    <a:pt x="590888" y="436273"/>
                  </a:lnTo>
                  <a:lnTo>
                    <a:pt x="619026" y="424316"/>
                  </a:lnTo>
                  <a:lnTo>
                    <a:pt x="647163" y="412388"/>
                  </a:lnTo>
                  <a:lnTo>
                    <a:pt x="675301" y="400490"/>
                  </a:lnTo>
                  <a:lnTo>
                    <a:pt x="703438" y="388623"/>
                  </a:lnTo>
                  <a:lnTo>
                    <a:pt x="731576" y="376790"/>
                  </a:lnTo>
                  <a:lnTo>
                    <a:pt x="759713" y="364992"/>
                  </a:lnTo>
                  <a:lnTo>
                    <a:pt x="787851" y="353231"/>
                  </a:lnTo>
                  <a:lnTo>
                    <a:pt x="815989" y="341507"/>
                  </a:lnTo>
                  <a:lnTo>
                    <a:pt x="844126" y="329823"/>
                  </a:lnTo>
                  <a:lnTo>
                    <a:pt x="872264" y="318178"/>
                  </a:lnTo>
                  <a:lnTo>
                    <a:pt x="900401" y="306574"/>
                  </a:lnTo>
                  <a:lnTo>
                    <a:pt x="928539" y="295011"/>
                  </a:lnTo>
                  <a:lnTo>
                    <a:pt x="956676" y="283489"/>
                  </a:lnTo>
                  <a:lnTo>
                    <a:pt x="984814" y="272007"/>
                  </a:lnTo>
                  <a:lnTo>
                    <a:pt x="1012951" y="260564"/>
                  </a:lnTo>
                  <a:lnTo>
                    <a:pt x="1041089" y="249159"/>
                  </a:lnTo>
                  <a:lnTo>
                    <a:pt x="1069227" y="237790"/>
                  </a:lnTo>
                  <a:lnTo>
                    <a:pt x="1097364" y="226454"/>
                  </a:lnTo>
                  <a:lnTo>
                    <a:pt x="1125502" y="215148"/>
                  </a:lnTo>
                  <a:lnTo>
                    <a:pt x="1153639" y="203868"/>
                  </a:lnTo>
                  <a:lnTo>
                    <a:pt x="1181777" y="192611"/>
                  </a:lnTo>
                  <a:lnTo>
                    <a:pt x="1209914" y="181372"/>
                  </a:lnTo>
                  <a:lnTo>
                    <a:pt x="1238052" y="170145"/>
                  </a:lnTo>
                  <a:lnTo>
                    <a:pt x="1266189" y="158926"/>
                  </a:lnTo>
                  <a:lnTo>
                    <a:pt x="1294327" y="147709"/>
                  </a:lnTo>
                  <a:lnTo>
                    <a:pt x="1322465" y="136489"/>
                  </a:lnTo>
                  <a:lnTo>
                    <a:pt x="1350602" y="125261"/>
                  </a:lnTo>
                  <a:lnTo>
                    <a:pt x="1378740" y="114019"/>
                  </a:lnTo>
                  <a:lnTo>
                    <a:pt x="1406877" y="102758"/>
                  </a:lnTo>
                  <a:lnTo>
                    <a:pt x="1435015" y="91474"/>
                  </a:lnTo>
                  <a:lnTo>
                    <a:pt x="1463152" y="80164"/>
                  </a:lnTo>
                  <a:lnTo>
                    <a:pt x="1491290" y="68823"/>
                  </a:lnTo>
                  <a:lnTo>
                    <a:pt x="1519427" y="57448"/>
                  </a:lnTo>
                  <a:lnTo>
                    <a:pt x="1547565" y="46037"/>
                  </a:lnTo>
                  <a:lnTo>
                    <a:pt x="1575703" y="34587"/>
                  </a:lnTo>
                  <a:lnTo>
                    <a:pt x="1603840" y="23099"/>
                  </a:lnTo>
                  <a:lnTo>
                    <a:pt x="1631978" y="11569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11373" y="4056412"/>
              <a:ext cx="67644" cy="676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44294" y="4209666"/>
              <a:ext cx="58077" cy="580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60362" y="3991402"/>
              <a:ext cx="82217" cy="8221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84493" y="4193589"/>
              <a:ext cx="90230" cy="9023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45733" y="4198555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75014" y="4094087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803409" y="3697632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832095" y="3972926"/>
              <a:ext cx="76400" cy="764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858715" y="4093646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81999" y="4194133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6658" y="4220654"/>
              <a:ext cx="36101" cy="361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39931" y="4195790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65783" y="3653182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95713" y="3944547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29352" y="3841948"/>
              <a:ext cx="75812" cy="7581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48989" y="4003262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75723" y="3974065"/>
              <a:ext cx="95622" cy="9562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05685" y="3612338"/>
              <a:ext cx="91973" cy="9197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44937" y="3609071"/>
              <a:ext cx="69742" cy="6974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64308" y="3938589"/>
              <a:ext cx="87277" cy="872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94308" y="4003517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22139" y="3759208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43970" y="3904116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73577" y="3695091"/>
              <a:ext cx="93838" cy="9383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11362" y="3610357"/>
              <a:ext cx="74545" cy="7454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28031" y="3858949"/>
              <a:ext cx="97480" cy="9748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5039" y="3910630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3177" y="3765331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425409" y="3719503"/>
              <a:ext cx="71550" cy="7155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444750" y="3793182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76176" y="3734263"/>
              <a:ext cx="82565" cy="825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3514" y="3690177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31652" y="3663270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57904" y="3711733"/>
              <a:ext cx="87935" cy="8793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88393" y="3722979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616695" y="3658872"/>
              <a:ext cx="82904" cy="8290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2129511" y="430829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2485313" y="43855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2129511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2837649" y="278527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335" name="rc335"/>
            <p:cNvSpPr/>
            <p:nvPr/>
          </p:nvSpPr>
          <p:spPr>
            <a:xfrm>
              <a:off x="3859215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11441" y="27852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337" name="rc337"/>
            <p:cNvSpPr/>
            <p:nvPr/>
          </p:nvSpPr>
          <p:spPr>
            <a:xfrm>
              <a:off x="5588920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236068" y="278533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2729212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4570687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343" name="rc343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345" name="pl345"/>
            <p:cNvSpPr/>
            <p:nvPr/>
          </p:nvSpPr>
          <p:spPr>
            <a:xfrm>
              <a:off x="215764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551574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029912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42383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 rot="-5400000">
              <a:off x="2017333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5400000">
              <a:off x="2411259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5400000">
              <a:off x="2882840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5400000">
              <a:off x="3276766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388735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81279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759617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15354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7"/>
            <p:cNvSpPr/>
            <p:nvPr/>
          </p:nvSpPr>
          <p:spPr>
            <a:xfrm rot="-5400000">
              <a:off x="374703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8" name="tx358"/>
            <p:cNvSpPr/>
            <p:nvPr/>
          </p:nvSpPr>
          <p:spPr>
            <a:xfrm rot="-5400000">
              <a:off x="4140964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9" name="tx359"/>
            <p:cNvSpPr/>
            <p:nvPr/>
          </p:nvSpPr>
          <p:spPr>
            <a:xfrm rot="-5400000">
              <a:off x="4612545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5006471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1" name="pl361"/>
            <p:cNvSpPr/>
            <p:nvPr/>
          </p:nvSpPr>
          <p:spPr>
            <a:xfrm>
              <a:off x="561705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1098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489322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88324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 rot="-5400000">
              <a:off x="5476743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66" name="tx366"/>
            <p:cNvSpPr/>
            <p:nvPr/>
          </p:nvSpPr>
          <p:spPr>
            <a:xfrm rot="-5400000">
              <a:off x="587066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5400000">
              <a:off x="6342250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5400000">
              <a:off x="6736176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999074" y="25944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1268" y="22574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931268" y="19500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931268" y="1642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2094716" y="2638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094716" y="230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94716" y="199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094716" y="168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99074" y="41947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931268" y="38576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931268" y="35502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931268" y="32427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931268" y="29072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4" name="pl384"/>
            <p:cNvSpPr/>
            <p:nvPr/>
          </p:nvSpPr>
          <p:spPr>
            <a:xfrm>
              <a:off x="2094716" y="4238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094716" y="3903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094716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094716" y="3288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094716" y="2952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1999074" y="5794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1931268" y="5457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931268" y="51504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931268" y="48430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1931268" y="45075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94" name="pl394"/>
            <p:cNvSpPr/>
            <p:nvPr/>
          </p:nvSpPr>
          <p:spPr>
            <a:xfrm>
              <a:off x="2094716" y="5838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094716" y="5503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094716" y="5195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094716" y="488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094716" y="455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5400000">
              <a:off x="638013" y="352421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01" name="rc401"/>
            <p:cNvSpPr/>
            <p:nvPr/>
          </p:nvSpPr>
          <p:spPr>
            <a:xfrm>
              <a:off x="7388214" y="197906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7457803" y="2066664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7457803" y="220097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7457803" y="244156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7549480" y="253324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457803" y="266101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7520735" y="2723951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457803" y="288047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508828" y="2931501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7753174" y="2505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7753174" y="272526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7753174" y="294472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13" name="rc413"/>
            <p:cNvSpPr/>
            <p:nvPr/>
          </p:nvSpPr>
          <p:spPr>
            <a:xfrm>
              <a:off x="7388214" y="3308698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7457803" y="360660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7466803" y="361560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479749" y="3716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542705" y="369150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7457803" y="38260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7466803" y="3835059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479749" y="3935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542705" y="3910961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457803" y="40455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7466803" y="4054515"/>
              <a:ext cx="201456" cy="201455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479749" y="4155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542705" y="4130417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7457803" y="42649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7466803" y="4273971"/>
              <a:ext cx="201456" cy="201456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479749" y="4374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542705" y="4349873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7457803" y="4484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7466803" y="4493427"/>
              <a:ext cx="201456" cy="201456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479749" y="459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542705" y="4569329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457803" y="47038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7466803" y="4712883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479749" y="4813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542705" y="4788785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457803" y="49233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466803" y="4932339"/>
              <a:ext cx="201456" cy="201455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7479749" y="5033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542705" y="5008241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7753174" y="3669718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753174" y="389066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753174" y="410863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7753174" y="4329574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7753174" y="454903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7753174" y="476854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7753174" y="498794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2021-02-13T18:49:48Z</dcterms:modified>
</cp:coreProperties>
</file>