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343400" y="1691481"/>
            <a:ext cx="6400800" cy="7315200"/>
            <a:chOff x="4343400" y="1691481"/>
            <a:chExt cx="6400800" cy="7315200"/>
          </a:xfrm>
        </p:grpSpPr>
        <p:sp>
          <p:nvSpPr>
            <p:cNvPr id="3" name="rc3"/>
            <p:cNvSpPr/>
            <p:nvPr/>
          </p:nvSpPr>
          <p:spPr>
            <a:xfrm>
              <a:off x="4343400" y="1691481"/>
              <a:ext cx="64008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343400" y="1691481"/>
              <a:ext cx="6400800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886204" y="3066915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86204" y="2889337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6204" y="2705132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86204" y="2536343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86204" y="2367553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886204" y="2183348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886204" y="2005770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097477" y="2178611"/>
              <a:ext cx="3612756" cy="882351"/>
            </a:xfrm>
            <a:custGeom>
              <a:avLst/>
              <a:pathLst>
                <a:path w="3612756" h="882351">
                  <a:moveTo>
                    <a:pt x="0" y="820542"/>
                  </a:moveTo>
                  <a:lnTo>
                    <a:pt x="21127" y="815067"/>
                  </a:lnTo>
                  <a:lnTo>
                    <a:pt x="42254" y="809592"/>
                  </a:lnTo>
                  <a:lnTo>
                    <a:pt x="63381" y="804117"/>
                  </a:lnTo>
                  <a:lnTo>
                    <a:pt x="84508" y="798641"/>
                  </a:lnTo>
                  <a:lnTo>
                    <a:pt x="105636" y="793165"/>
                  </a:lnTo>
                  <a:lnTo>
                    <a:pt x="126763" y="787688"/>
                  </a:lnTo>
                  <a:lnTo>
                    <a:pt x="147890" y="782211"/>
                  </a:lnTo>
                  <a:lnTo>
                    <a:pt x="169017" y="776733"/>
                  </a:lnTo>
                  <a:lnTo>
                    <a:pt x="190145" y="771255"/>
                  </a:lnTo>
                  <a:lnTo>
                    <a:pt x="211272" y="765776"/>
                  </a:lnTo>
                  <a:lnTo>
                    <a:pt x="232399" y="760296"/>
                  </a:lnTo>
                  <a:lnTo>
                    <a:pt x="253526" y="754816"/>
                  </a:lnTo>
                  <a:lnTo>
                    <a:pt x="274653" y="749335"/>
                  </a:lnTo>
                  <a:lnTo>
                    <a:pt x="295781" y="743853"/>
                  </a:lnTo>
                  <a:lnTo>
                    <a:pt x="316908" y="738370"/>
                  </a:lnTo>
                  <a:lnTo>
                    <a:pt x="338035" y="732886"/>
                  </a:lnTo>
                  <a:lnTo>
                    <a:pt x="359162" y="727401"/>
                  </a:lnTo>
                  <a:lnTo>
                    <a:pt x="380290" y="721915"/>
                  </a:lnTo>
                  <a:lnTo>
                    <a:pt x="401417" y="716427"/>
                  </a:lnTo>
                  <a:lnTo>
                    <a:pt x="422544" y="710938"/>
                  </a:lnTo>
                  <a:lnTo>
                    <a:pt x="443671" y="705447"/>
                  </a:lnTo>
                  <a:lnTo>
                    <a:pt x="464799" y="699953"/>
                  </a:lnTo>
                  <a:lnTo>
                    <a:pt x="485926" y="694455"/>
                  </a:lnTo>
                  <a:lnTo>
                    <a:pt x="507053" y="688950"/>
                  </a:lnTo>
                  <a:lnTo>
                    <a:pt x="528180" y="683438"/>
                  </a:lnTo>
                  <a:lnTo>
                    <a:pt x="549307" y="677917"/>
                  </a:lnTo>
                  <a:lnTo>
                    <a:pt x="570435" y="672385"/>
                  </a:lnTo>
                  <a:lnTo>
                    <a:pt x="591562" y="666841"/>
                  </a:lnTo>
                  <a:lnTo>
                    <a:pt x="612689" y="661284"/>
                  </a:lnTo>
                  <a:lnTo>
                    <a:pt x="633816" y="655711"/>
                  </a:lnTo>
                  <a:lnTo>
                    <a:pt x="654944" y="650121"/>
                  </a:lnTo>
                  <a:lnTo>
                    <a:pt x="676071" y="644512"/>
                  </a:lnTo>
                  <a:lnTo>
                    <a:pt x="697198" y="638883"/>
                  </a:lnTo>
                  <a:lnTo>
                    <a:pt x="718325" y="633231"/>
                  </a:lnTo>
                  <a:lnTo>
                    <a:pt x="739453" y="627555"/>
                  </a:lnTo>
                  <a:lnTo>
                    <a:pt x="760580" y="621853"/>
                  </a:lnTo>
                  <a:lnTo>
                    <a:pt x="781707" y="616124"/>
                  </a:lnTo>
                  <a:lnTo>
                    <a:pt x="802834" y="610364"/>
                  </a:lnTo>
                  <a:lnTo>
                    <a:pt x="823961" y="604571"/>
                  </a:lnTo>
                  <a:lnTo>
                    <a:pt x="845089" y="598745"/>
                  </a:lnTo>
                  <a:lnTo>
                    <a:pt x="866216" y="592881"/>
                  </a:lnTo>
                  <a:lnTo>
                    <a:pt x="887343" y="586979"/>
                  </a:lnTo>
                  <a:lnTo>
                    <a:pt x="908470" y="581035"/>
                  </a:lnTo>
                  <a:lnTo>
                    <a:pt x="929598" y="575047"/>
                  </a:lnTo>
                  <a:lnTo>
                    <a:pt x="950725" y="569014"/>
                  </a:lnTo>
                  <a:lnTo>
                    <a:pt x="971852" y="562934"/>
                  </a:lnTo>
                  <a:lnTo>
                    <a:pt x="992979" y="556805"/>
                  </a:lnTo>
                  <a:lnTo>
                    <a:pt x="1014107" y="550627"/>
                  </a:lnTo>
                  <a:lnTo>
                    <a:pt x="1035234" y="544398"/>
                  </a:lnTo>
                  <a:lnTo>
                    <a:pt x="1056361" y="538121"/>
                  </a:lnTo>
                  <a:lnTo>
                    <a:pt x="1077488" y="531796"/>
                  </a:lnTo>
                  <a:lnTo>
                    <a:pt x="1098615" y="525425"/>
                  </a:lnTo>
                  <a:lnTo>
                    <a:pt x="1119743" y="519011"/>
                  </a:lnTo>
                  <a:lnTo>
                    <a:pt x="1140870" y="512557"/>
                  </a:lnTo>
                  <a:lnTo>
                    <a:pt x="1161997" y="506067"/>
                  </a:lnTo>
                  <a:lnTo>
                    <a:pt x="1183124" y="499544"/>
                  </a:lnTo>
                  <a:lnTo>
                    <a:pt x="1204252" y="492990"/>
                  </a:lnTo>
                  <a:lnTo>
                    <a:pt x="1225379" y="486410"/>
                  </a:lnTo>
                  <a:lnTo>
                    <a:pt x="1246506" y="479807"/>
                  </a:lnTo>
                  <a:lnTo>
                    <a:pt x="1267633" y="473185"/>
                  </a:lnTo>
                  <a:lnTo>
                    <a:pt x="1288761" y="466550"/>
                  </a:lnTo>
                  <a:lnTo>
                    <a:pt x="1309888" y="459906"/>
                  </a:lnTo>
                  <a:lnTo>
                    <a:pt x="1331015" y="453257"/>
                  </a:lnTo>
                  <a:lnTo>
                    <a:pt x="1352142" y="446607"/>
                  </a:lnTo>
                  <a:lnTo>
                    <a:pt x="1373269" y="439960"/>
                  </a:lnTo>
                  <a:lnTo>
                    <a:pt x="1394397" y="433320"/>
                  </a:lnTo>
                  <a:lnTo>
                    <a:pt x="1415524" y="426688"/>
                  </a:lnTo>
                  <a:lnTo>
                    <a:pt x="1436651" y="420067"/>
                  </a:lnTo>
                  <a:lnTo>
                    <a:pt x="1457778" y="413462"/>
                  </a:lnTo>
                  <a:lnTo>
                    <a:pt x="1478906" y="406873"/>
                  </a:lnTo>
                  <a:lnTo>
                    <a:pt x="1500033" y="400304"/>
                  </a:lnTo>
                  <a:lnTo>
                    <a:pt x="1521160" y="393757"/>
                  </a:lnTo>
                  <a:lnTo>
                    <a:pt x="1542287" y="387233"/>
                  </a:lnTo>
                  <a:lnTo>
                    <a:pt x="1563415" y="380736"/>
                  </a:lnTo>
                  <a:lnTo>
                    <a:pt x="1584542" y="374266"/>
                  </a:lnTo>
                  <a:lnTo>
                    <a:pt x="1605669" y="367827"/>
                  </a:lnTo>
                  <a:lnTo>
                    <a:pt x="1626796" y="361420"/>
                  </a:lnTo>
                  <a:lnTo>
                    <a:pt x="1647923" y="355048"/>
                  </a:lnTo>
                  <a:lnTo>
                    <a:pt x="1669051" y="348713"/>
                  </a:lnTo>
                  <a:lnTo>
                    <a:pt x="1690178" y="342418"/>
                  </a:lnTo>
                  <a:lnTo>
                    <a:pt x="1711305" y="336166"/>
                  </a:lnTo>
                  <a:lnTo>
                    <a:pt x="1732432" y="329960"/>
                  </a:lnTo>
                  <a:lnTo>
                    <a:pt x="1753560" y="323804"/>
                  </a:lnTo>
                  <a:lnTo>
                    <a:pt x="1774687" y="317702"/>
                  </a:lnTo>
                  <a:lnTo>
                    <a:pt x="1795814" y="311658"/>
                  </a:lnTo>
                  <a:lnTo>
                    <a:pt x="1816941" y="305676"/>
                  </a:lnTo>
                  <a:lnTo>
                    <a:pt x="1838069" y="299762"/>
                  </a:lnTo>
                  <a:lnTo>
                    <a:pt x="1859196" y="293921"/>
                  </a:lnTo>
                  <a:lnTo>
                    <a:pt x="1880323" y="288157"/>
                  </a:lnTo>
                  <a:lnTo>
                    <a:pt x="1901450" y="282476"/>
                  </a:lnTo>
                  <a:lnTo>
                    <a:pt x="1922577" y="276883"/>
                  </a:lnTo>
                  <a:lnTo>
                    <a:pt x="1943705" y="271383"/>
                  </a:lnTo>
                  <a:lnTo>
                    <a:pt x="1964832" y="265982"/>
                  </a:lnTo>
                  <a:lnTo>
                    <a:pt x="1985959" y="260684"/>
                  </a:lnTo>
                  <a:lnTo>
                    <a:pt x="2007086" y="255494"/>
                  </a:lnTo>
                  <a:lnTo>
                    <a:pt x="2028214" y="250417"/>
                  </a:lnTo>
                  <a:lnTo>
                    <a:pt x="2049341" y="245457"/>
                  </a:lnTo>
                  <a:lnTo>
                    <a:pt x="2070468" y="240619"/>
                  </a:lnTo>
                  <a:lnTo>
                    <a:pt x="2091595" y="235901"/>
                  </a:lnTo>
                  <a:lnTo>
                    <a:pt x="2112723" y="231298"/>
                  </a:lnTo>
                  <a:lnTo>
                    <a:pt x="2133850" y="226807"/>
                  </a:lnTo>
                  <a:lnTo>
                    <a:pt x="2154977" y="222424"/>
                  </a:lnTo>
                  <a:lnTo>
                    <a:pt x="2176104" y="218147"/>
                  </a:lnTo>
                  <a:lnTo>
                    <a:pt x="2197231" y="213969"/>
                  </a:lnTo>
                  <a:lnTo>
                    <a:pt x="2218359" y="209887"/>
                  </a:lnTo>
                  <a:lnTo>
                    <a:pt x="2239486" y="205896"/>
                  </a:lnTo>
                  <a:lnTo>
                    <a:pt x="2260613" y="201992"/>
                  </a:lnTo>
                  <a:lnTo>
                    <a:pt x="2281740" y="198169"/>
                  </a:lnTo>
                  <a:lnTo>
                    <a:pt x="2302868" y="194423"/>
                  </a:lnTo>
                  <a:lnTo>
                    <a:pt x="2323995" y="190747"/>
                  </a:lnTo>
                  <a:lnTo>
                    <a:pt x="2345122" y="187137"/>
                  </a:lnTo>
                  <a:lnTo>
                    <a:pt x="2366249" y="183587"/>
                  </a:lnTo>
                  <a:lnTo>
                    <a:pt x="2387377" y="180091"/>
                  </a:lnTo>
                  <a:lnTo>
                    <a:pt x="2408504" y="176645"/>
                  </a:lnTo>
                  <a:lnTo>
                    <a:pt x="2429631" y="173243"/>
                  </a:lnTo>
                  <a:lnTo>
                    <a:pt x="2450758" y="169882"/>
                  </a:lnTo>
                  <a:lnTo>
                    <a:pt x="2471885" y="166557"/>
                  </a:lnTo>
                  <a:lnTo>
                    <a:pt x="2493013" y="163264"/>
                  </a:lnTo>
                  <a:lnTo>
                    <a:pt x="2514140" y="160002"/>
                  </a:lnTo>
                  <a:lnTo>
                    <a:pt x="2535267" y="156767"/>
                  </a:lnTo>
                  <a:lnTo>
                    <a:pt x="2556394" y="153557"/>
                  </a:lnTo>
                  <a:lnTo>
                    <a:pt x="2577522" y="150371"/>
                  </a:lnTo>
                  <a:lnTo>
                    <a:pt x="2598649" y="147207"/>
                  </a:lnTo>
                  <a:lnTo>
                    <a:pt x="2619776" y="144063"/>
                  </a:lnTo>
                  <a:lnTo>
                    <a:pt x="2640903" y="140937"/>
                  </a:lnTo>
                  <a:lnTo>
                    <a:pt x="2662031" y="137829"/>
                  </a:lnTo>
                  <a:lnTo>
                    <a:pt x="2683158" y="134735"/>
                  </a:lnTo>
                  <a:lnTo>
                    <a:pt x="2704285" y="131655"/>
                  </a:lnTo>
                  <a:lnTo>
                    <a:pt x="2725412" y="128587"/>
                  </a:lnTo>
                  <a:lnTo>
                    <a:pt x="2746539" y="125528"/>
                  </a:lnTo>
                  <a:lnTo>
                    <a:pt x="2767667" y="122477"/>
                  </a:lnTo>
                  <a:lnTo>
                    <a:pt x="2788794" y="119431"/>
                  </a:lnTo>
                  <a:lnTo>
                    <a:pt x="2809921" y="116389"/>
                  </a:lnTo>
                  <a:lnTo>
                    <a:pt x="2831048" y="113349"/>
                  </a:lnTo>
                  <a:lnTo>
                    <a:pt x="2852176" y="110307"/>
                  </a:lnTo>
                  <a:lnTo>
                    <a:pt x="2873303" y="107263"/>
                  </a:lnTo>
                  <a:lnTo>
                    <a:pt x="2894430" y="104217"/>
                  </a:lnTo>
                  <a:lnTo>
                    <a:pt x="2915557" y="101168"/>
                  </a:lnTo>
                  <a:lnTo>
                    <a:pt x="2936685" y="98116"/>
                  </a:lnTo>
                  <a:lnTo>
                    <a:pt x="2957812" y="95063"/>
                  </a:lnTo>
                  <a:lnTo>
                    <a:pt x="2978939" y="92008"/>
                  </a:lnTo>
                  <a:lnTo>
                    <a:pt x="3000066" y="88952"/>
                  </a:lnTo>
                  <a:lnTo>
                    <a:pt x="3021193" y="85894"/>
                  </a:lnTo>
                  <a:lnTo>
                    <a:pt x="3042321" y="82835"/>
                  </a:lnTo>
                  <a:lnTo>
                    <a:pt x="3063448" y="79775"/>
                  </a:lnTo>
                  <a:lnTo>
                    <a:pt x="3084575" y="76714"/>
                  </a:lnTo>
                  <a:lnTo>
                    <a:pt x="3105702" y="73652"/>
                  </a:lnTo>
                  <a:lnTo>
                    <a:pt x="3126830" y="70589"/>
                  </a:lnTo>
                  <a:lnTo>
                    <a:pt x="3147957" y="67525"/>
                  </a:lnTo>
                  <a:lnTo>
                    <a:pt x="3169084" y="64460"/>
                  </a:lnTo>
                  <a:lnTo>
                    <a:pt x="3190211" y="61395"/>
                  </a:lnTo>
                  <a:lnTo>
                    <a:pt x="3211339" y="58329"/>
                  </a:lnTo>
                  <a:lnTo>
                    <a:pt x="3232466" y="55262"/>
                  </a:lnTo>
                  <a:lnTo>
                    <a:pt x="3253593" y="52195"/>
                  </a:lnTo>
                  <a:lnTo>
                    <a:pt x="3274720" y="49128"/>
                  </a:lnTo>
                  <a:lnTo>
                    <a:pt x="3295847" y="46060"/>
                  </a:lnTo>
                  <a:lnTo>
                    <a:pt x="3316975" y="42991"/>
                  </a:lnTo>
                  <a:lnTo>
                    <a:pt x="3338102" y="39922"/>
                  </a:lnTo>
                  <a:lnTo>
                    <a:pt x="3359229" y="36853"/>
                  </a:lnTo>
                  <a:lnTo>
                    <a:pt x="3380356" y="33784"/>
                  </a:lnTo>
                  <a:lnTo>
                    <a:pt x="3401484" y="30714"/>
                  </a:lnTo>
                  <a:lnTo>
                    <a:pt x="3422611" y="27643"/>
                  </a:lnTo>
                  <a:lnTo>
                    <a:pt x="3443738" y="24573"/>
                  </a:lnTo>
                  <a:lnTo>
                    <a:pt x="3464865" y="21502"/>
                  </a:lnTo>
                  <a:lnTo>
                    <a:pt x="3485993" y="18431"/>
                  </a:lnTo>
                  <a:lnTo>
                    <a:pt x="3507120" y="15360"/>
                  </a:lnTo>
                  <a:lnTo>
                    <a:pt x="3528247" y="12288"/>
                  </a:lnTo>
                  <a:lnTo>
                    <a:pt x="3549374" y="9216"/>
                  </a:lnTo>
                  <a:lnTo>
                    <a:pt x="3570501" y="6144"/>
                  </a:lnTo>
                  <a:lnTo>
                    <a:pt x="3591629" y="3072"/>
                  </a:lnTo>
                  <a:lnTo>
                    <a:pt x="3612756" y="0"/>
                  </a:lnTo>
                  <a:lnTo>
                    <a:pt x="3612756" y="38794"/>
                  </a:lnTo>
                  <a:lnTo>
                    <a:pt x="3591629" y="41184"/>
                  </a:lnTo>
                  <a:lnTo>
                    <a:pt x="3570501" y="43574"/>
                  </a:lnTo>
                  <a:lnTo>
                    <a:pt x="3549374" y="45965"/>
                  </a:lnTo>
                  <a:lnTo>
                    <a:pt x="3528247" y="48356"/>
                  </a:lnTo>
                  <a:lnTo>
                    <a:pt x="3507120" y="50747"/>
                  </a:lnTo>
                  <a:lnTo>
                    <a:pt x="3485993" y="53138"/>
                  </a:lnTo>
                  <a:lnTo>
                    <a:pt x="3464865" y="55530"/>
                  </a:lnTo>
                  <a:lnTo>
                    <a:pt x="3443738" y="57922"/>
                  </a:lnTo>
                  <a:lnTo>
                    <a:pt x="3422611" y="60314"/>
                  </a:lnTo>
                  <a:lnTo>
                    <a:pt x="3401484" y="62706"/>
                  </a:lnTo>
                  <a:lnTo>
                    <a:pt x="3380356" y="65098"/>
                  </a:lnTo>
                  <a:lnTo>
                    <a:pt x="3359229" y="67491"/>
                  </a:lnTo>
                  <a:lnTo>
                    <a:pt x="3338102" y="69884"/>
                  </a:lnTo>
                  <a:lnTo>
                    <a:pt x="3316975" y="72278"/>
                  </a:lnTo>
                  <a:lnTo>
                    <a:pt x="3295847" y="74672"/>
                  </a:lnTo>
                  <a:lnTo>
                    <a:pt x="3274720" y="77066"/>
                  </a:lnTo>
                  <a:lnTo>
                    <a:pt x="3253593" y="79461"/>
                  </a:lnTo>
                  <a:lnTo>
                    <a:pt x="3232466" y="81856"/>
                  </a:lnTo>
                  <a:lnTo>
                    <a:pt x="3211339" y="84252"/>
                  </a:lnTo>
                  <a:lnTo>
                    <a:pt x="3190211" y="86648"/>
                  </a:lnTo>
                  <a:lnTo>
                    <a:pt x="3169084" y="89045"/>
                  </a:lnTo>
                  <a:lnTo>
                    <a:pt x="3147957" y="91442"/>
                  </a:lnTo>
                  <a:lnTo>
                    <a:pt x="3126830" y="93840"/>
                  </a:lnTo>
                  <a:lnTo>
                    <a:pt x="3105702" y="96239"/>
                  </a:lnTo>
                  <a:lnTo>
                    <a:pt x="3084575" y="98639"/>
                  </a:lnTo>
                  <a:lnTo>
                    <a:pt x="3063448" y="101039"/>
                  </a:lnTo>
                  <a:lnTo>
                    <a:pt x="3042321" y="103441"/>
                  </a:lnTo>
                  <a:lnTo>
                    <a:pt x="3021193" y="105844"/>
                  </a:lnTo>
                  <a:lnTo>
                    <a:pt x="3000066" y="108247"/>
                  </a:lnTo>
                  <a:lnTo>
                    <a:pt x="2978939" y="110653"/>
                  </a:lnTo>
                  <a:lnTo>
                    <a:pt x="2957812" y="113059"/>
                  </a:lnTo>
                  <a:lnTo>
                    <a:pt x="2936685" y="115468"/>
                  </a:lnTo>
                  <a:lnTo>
                    <a:pt x="2915557" y="117878"/>
                  </a:lnTo>
                  <a:lnTo>
                    <a:pt x="2894430" y="120290"/>
                  </a:lnTo>
                  <a:lnTo>
                    <a:pt x="2873303" y="122705"/>
                  </a:lnTo>
                  <a:lnTo>
                    <a:pt x="2852176" y="125122"/>
                  </a:lnTo>
                  <a:lnTo>
                    <a:pt x="2831048" y="127543"/>
                  </a:lnTo>
                  <a:lnTo>
                    <a:pt x="2809921" y="129970"/>
                  </a:lnTo>
                  <a:lnTo>
                    <a:pt x="2788794" y="132408"/>
                  </a:lnTo>
                  <a:lnTo>
                    <a:pt x="2767667" y="134860"/>
                  </a:lnTo>
                  <a:lnTo>
                    <a:pt x="2746539" y="137331"/>
                  </a:lnTo>
                  <a:lnTo>
                    <a:pt x="2725412" y="139823"/>
                  </a:lnTo>
                  <a:lnTo>
                    <a:pt x="2704285" y="142342"/>
                  </a:lnTo>
                  <a:lnTo>
                    <a:pt x="2683158" y="144891"/>
                  </a:lnTo>
                  <a:lnTo>
                    <a:pt x="2662031" y="147475"/>
                  </a:lnTo>
                  <a:lnTo>
                    <a:pt x="2640903" y="150097"/>
                  </a:lnTo>
                  <a:lnTo>
                    <a:pt x="2619776" y="152762"/>
                  </a:lnTo>
                  <a:lnTo>
                    <a:pt x="2598649" y="155474"/>
                  </a:lnTo>
                  <a:lnTo>
                    <a:pt x="2577522" y="158237"/>
                  </a:lnTo>
                  <a:lnTo>
                    <a:pt x="2556394" y="161057"/>
                  </a:lnTo>
                  <a:lnTo>
                    <a:pt x="2535267" y="163937"/>
                  </a:lnTo>
                  <a:lnTo>
                    <a:pt x="2514140" y="166880"/>
                  </a:lnTo>
                  <a:lnTo>
                    <a:pt x="2493013" y="169892"/>
                  </a:lnTo>
                  <a:lnTo>
                    <a:pt x="2471885" y="172976"/>
                  </a:lnTo>
                  <a:lnTo>
                    <a:pt x="2450758" y="176134"/>
                  </a:lnTo>
                  <a:lnTo>
                    <a:pt x="2429631" y="179370"/>
                  </a:lnTo>
                  <a:lnTo>
                    <a:pt x="2408504" y="182685"/>
                  </a:lnTo>
                  <a:lnTo>
                    <a:pt x="2387377" y="186081"/>
                  </a:lnTo>
                  <a:lnTo>
                    <a:pt x="2366249" y="189559"/>
                  </a:lnTo>
                  <a:lnTo>
                    <a:pt x="2345122" y="193119"/>
                  </a:lnTo>
                  <a:lnTo>
                    <a:pt x="2323995" y="196764"/>
                  </a:lnTo>
                  <a:lnTo>
                    <a:pt x="2302868" y="200492"/>
                  </a:lnTo>
                  <a:lnTo>
                    <a:pt x="2281740" y="204304"/>
                  </a:lnTo>
                  <a:lnTo>
                    <a:pt x="2260613" y="208202"/>
                  </a:lnTo>
                  <a:lnTo>
                    <a:pt x="2239486" y="212185"/>
                  </a:lnTo>
                  <a:lnTo>
                    <a:pt x="2218359" y="216255"/>
                  </a:lnTo>
                  <a:lnTo>
                    <a:pt x="2197231" y="220412"/>
                  </a:lnTo>
                  <a:lnTo>
                    <a:pt x="2176104" y="224659"/>
                  </a:lnTo>
                  <a:lnTo>
                    <a:pt x="2154977" y="228997"/>
                  </a:lnTo>
                  <a:lnTo>
                    <a:pt x="2133850" y="233427"/>
                  </a:lnTo>
                  <a:lnTo>
                    <a:pt x="2112723" y="237952"/>
                  </a:lnTo>
                  <a:lnTo>
                    <a:pt x="2091595" y="242573"/>
                  </a:lnTo>
                  <a:lnTo>
                    <a:pt x="2070468" y="247293"/>
                  </a:lnTo>
                  <a:lnTo>
                    <a:pt x="2049341" y="252115"/>
                  </a:lnTo>
                  <a:lnTo>
                    <a:pt x="2028214" y="257040"/>
                  </a:lnTo>
                  <a:lnTo>
                    <a:pt x="2007086" y="262066"/>
                  </a:lnTo>
                  <a:lnTo>
                    <a:pt x="1985959" y="267192"/>
                  </a:lnTo>
                  <a:lnTo>
                    <a:pt x="1964832" y="272414"/>
                  </a:lnTo>
                  <a:lnTo>
                    <a:pt x="1943705" y="277731"/>
                  </a:lnTo>
                  <a:lnTo>
                    <a:pt x="1922577" y="283141"/>
                  </a:lnTo>
                  <a:lnTo>
                    <a:pt x="1901450" y="288640"/>
                  </a:lnTo>
                  <a:lnTo>
                    <a:pt x="1880323" y="294228"/>
                  </a:lnTo>
                  <a:lnTo>
                    <a:pt x="1859196" y="299903"/>
                  </a:lnTo>
                  <a:lnTo>
                    <a:pt x="1838069" y="305662"/>
                  </a:lnTo>
                  <a:lnTo>
                    <a:pt x="1816941" y="311503"/>
                  </a:lnTo>
                  <a:lnTo>
                    <a:pt x="1795814" y="317425"/>
                  </a:lnTo>
                  <a:lnTo>
                    <a:pt x="1774687" y="323425"/>
                  </a:lnTo>
                  <a:lnTo>
                    <a:pt x="1753560" y="329500"/>
                  </a:lnTo>
                  <a:lnTo>
                    <a:pt x="1732432" y="335648"/>
                  </a:lnTo>
                  <a:lnTo>
                    <a:pt x="1711305" y="341866"/>
                  </a:lnTo>
                  <a:lnTo>
                    <a:pt x="1690178" y="348150"/>
                  </a:lnTo>
                  <a:lnTo>
                    <a:pt x="1669051" y="354496"/>
                  </a:lnTo>
                  <a:lnTo>
                    <a:pt x="1647923" y="360902"/>
                  </a:lnTo>
                  <a:lnTo>
                    <a:pt x="1626796" y="367361"/>
                  </a:lnTo>
                  <a:lnTo>
                    <a:pt x="1605669" y="373870"/>
                  </a:lnTo>
                  <a:lnTo>
                    <a:pt x="1584542" y="380424"/>
                  </a:lnTo>
                  <a:lnTo>
                    <a:pt x="1563415" y="387018"/>
                  </a:lnTo>
                  <a:lnTo>
                    <a:pt x="1542287" y="393647"/>
                  </a:lnTo>
                  <a:lnTo>
                    <a:pt x="1521160" y="400307"/>
                  </a:lnTo>
                  <a:lnTo>
                    <a:pt x="1500033" y="406992"/>
                  </a:lnTo>
                  <a:lnTo>
                    <a:pt x="1478906" y="413698"/>
                  </a:lnTo>
                  <a:lnTo>
                    <a:pt x="1457778" y="420419"/>
                  </a:lnTo>
                  <a:lnTo>
                    <a:pt x="1436651" y="427152"/>
                  </a:lnTo>
                  <a:lnTo>
                    <a:pt x="1415524" y="433891"/>
                  </a:lnTo>
                  <a:lnTo>
                    <a:pt x="1394397" y="440632"/>
                  </a:lnTo>
                  <a:lnTo>
                    <a:pt x="1373269" y="447371"/>
                  </a:lnTo>
                  <a:lnTo>
                    <a:pt x="1352142" y="454104"/>
                  </a:lnTo>
                  <a:lnTo>
                    <a:pt x="1331015" y="460827"/>
                  </a:lnTo>
                  <a:lnTo>
                    <a:pt x="1309888" y="467537"/>
                  </a:lnTo>
                  <a:lnTo>
                    <a:pt x="1288761" y="474229"/>
                  </a:lnTo>
                  <a:lnTo>
                    <a:pt x="1267633" y="480901"/>
                  </a:lnTo>
                  <a:lnTo>
                    <a:pt x="1246506" y="487551"/>
                  </a:lnTo>
                  <a:lnTo>
                    <a:pt x="1225379" y="494176"/>
                  </a:lnTo>
                  <a:lnTo>
                    <a:pt x="1204252" y="500776"/>
                  </a:lnTo>
                  <a:lnTo>
                    <a:pt x="1183124" y="507353"/>
                  </a:lnTo>
                  <a:lnTo>
                    <a:pt x="1161997" y="513912"/>
                  </a:lnTo>
                  <a:lnTo>
                    <a:pt x="1140870" y="520459"/>
                  </a:lnTo>
                  <a:lnTo>
                    <a:pt x="1119743" y="526996"/>
                  </a:lnTo>
                  <a:lnTo>
                    <a:pt x="1098615" y="533530"/>
                  </a:lnTo>
                  <a:lnTo>
                    <a:pt x="1077488" y="540064"/>
                  </a:lnTo>
                  <a:lnTo>
                    <a:pt x="1056361" y="546602"/>
                  </a:lnTo>
                  <a:lnTo>
                    <a:pt x="1035234" y="553149"/>
                  </a:lnTo>
                  <a:lnTo>
                    <a:pt x="1014107" y="559706"/>
                  </a:lnTo>
                  <a:lnTo>
                    <a:pt x="992979" y="566276"/>
                  </a:lnTo>
                  <a:lnTo>
                    <a:pt x="971852" y="572859"/>
                  </a:lnTo>
                  <a:lnTo>
                    <a:pt x="950725" y="579456"/>
                  </a:lnTo>
                  <a:lnTo>
                    <a:pt x="929598" y="586067"/>
                  </a:lnTo>
                  <a:lnTo>
                    <a:pt x="908470" y="592691"/>
                  </a:lnTo>
                  <a:lnTo>
                    <a:pt x="887343" y="599329"/>
                  </a:lnTo>
                  <a:lnTo>
                    <a:pt x="866216" y="605978"/>
                  </a:lnTo>
                  <a:lnTo>
                    <a:pt x="845089" y="612639"/>
                  </a:lnTo>
                  <a:lnTo>
                    <a:pt x="823961" y="619309"/>
                  </a:lnTo>
                  <a:lnTo>
                    <a:pt x="802834" y="625988"/>
                  </a:lnTo>
                  <a:lnTo>
                    <a:pt x="781707" y="632676"/>
                  </a:lnTo>
                  <a:lnTo>
                    <a:pt x="760580" y="639371"/>
                  </a:lnTo>
                  <a:lnTo>
                    <a:pt x="739453" y="646073"/>
                  </a:lnTo>
                  <a:lnTo>
                    <a:pt x="718325" y="652781"/>
                  </a:lnTo>
                  <a:lnTo>
                    <a:pt x="697198" y="659494"/>
                  </a:lnTo>
                  <a:lnTo>
                    <a:pt x="676071" y="666212"/>
                  </a:lnTo>
                  <a:lnTo>
                    <a:pt x="654944" y="672934"/>
                  </a:lnTo>
                  <a:lnTo>
                    <a:pt x="633816" y="679661"/>
                  </a:lnTo>
                  <a:lnTo>
                    <a:pt x="612689" y="686391"/>
                  </a:lnTo>
                  <a:lnTo>
                    <a:pt x="591562" y="693124"/>
                  </a:lnTo>
                  <a:lnTo>
                    <a:pt x="570435" y="699861"/>
                  </a:lnTo>
                  <a:lnTo>
                    <a:pt x="549307" y="706600"/>
                  </a:lnTo>
                  <a:lnTo>
                    <a:pt x="528180" y="713342"/>
                  </a:lnTo>
                  <a:lnTo>
                    <a:pt x="507053" y="720086"/>
                  </a:lnTo>
                  <a:lnTo>
                    <a:pt x="485926" y="726833"/>
                  </a:lnTo>
                  <a:lnTo>
                    <a:pt x="464799" y="733581"/>
                  </a:lnTo>
                  <a:lnTo>
                    <a:pt x="443671" y="740332"/>
                  </a:lnTo>
                  <a:lnTo>
                    <a:pt x="422544" y="747084"/>
                  </a:lnTo>
                  <a:lnTo>
                    <a:pt x="401417" y="753838"/>
                  </a:lnTo>
                  <a:lnTo>
                    <a:pt x="380290" y="760594"/>
                  </a:lnTo>
                  <a:lnTo>
                    <a:pt x="359162" y="767351"/>
                  </a:lnTo>
                  <a:lnTo>
                    <a:pt x="338035" y="774109"/>
                  </a:lnTo>
                  <a:lnTo>
                    <a:pt x="316908" y="780869"/>
                  </a:lnTo>
                  <a:lnTo>
                    <a:pt x="295781" y="787629"/>
                  </a:lnTo>
                  <a:lnTo>
                    <a:pt x="274653" y="794391"/>
                  </a:lnTo>
                  <a:lnTo>
                    <a:pt x="253526" y="801153"/>
                  </a:lnTo>
                  <a:lnTo>
                    <a:pt x="232399" y="807916"/>
                  </a:lnTo>
                  <a:lnTo>
                    <a:pt x="211272" y="814680"/>
                  </a:lnTo>
                  <a:lnTo>
                    <a:pt x="190145" y="821445"/>
                  </a:lnTo>
                  <a:lnTo>
                    <a:pt x="169017" y="828210"/>
                  </a:lnTo>
                  <a:lnTo>
                    <a:pt x="147890" y="834976"/>
                  </a:lnTo>
                  <a:lnTo>
                    <a:pt x="126763" y="841743"/>
                  </a:lnTo>
                  <a:lnTo>
                    <a:pt x="105636" y="848510"/>
                  </a:lnTo>
                  <a:lnTo>
                    <a:pt x="84508" y="855277"/>
                  </a:lnTo>
                  <a:lnTo>
                    <a:pt x="63381" y="862045"/>
                  </a:lnTo>
                  <a:lnTo>
                    <a:pt x="42254" y="868813"/>
                  </a:lnTo>
                  <a:lnTo>
                    <a:pt x="21127" y="875582"/>
                  </a:lnTo>
                  <a:lnTo>
                    <a:pt x="0" y="882351"/>
                  </a:lnTo>
                  <a:close/>
                </a:path>
              </a:pathLst>
            </a:custGeom>
            <a:solidFill>
              <a:srgbClr val="FF0051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097477" y="2178611"/>
              <a:ext cx="3612756" cy="820542"/>
            </a:xfrm>
            <a:custGeom>
              <a:avLst/>
              <a:pathLst>
                <a:path w="3612756" h="820542">
                  <a:moveTo>
                    <a:pt x="0" y="820542"/>
                  </a:moveTo>
                  <a:lnTo>
                    <a:pt x="21127" y="815067"/>
                  </a:lnTo>
                  <a:lnTo>
                    <a:pt x="42254" y="809592"/>
                  </a:lnTo>
                  <a:lnTo>
                    <a:pt x="63381" y="804117"/>
                  </a:lnTo>
                  <a:lnTo>
                    <a:pt x="84508" y="798641"/>
                  </a:lnTo>
                  <a:lnTo>
                    <a:pt x="105636" y="793165"/>
                  </a:lnTo>
                  <a:lnTo>
                    <a:pt x="126763" y="787688"/>
                  </a:lnTo>
                  <a:lnTo>
                    <a:pt x="147890" y="782211"/>
                  </a:lnTo>
                  <a:lnTo>
                    <a:pt x="169017" y="776733"/>
                  </a:lnTo>
                  <a:lnTo>
                    <a:pt x="190145" y="771255"/>
                  </a:lnTo>
                  <a:lnTo>
                    <a:pt x="211272" y="765776"/>
                  </a:lnTo>
                  <a:lnTo>
                    <a:pt x="232399" y="760296"/>
                  </a:lnTo>
                  <a:lnTo>
                    <a:pt x="253526" y="754816"/>
                  </a:lnTo>
                  <a:lnTo>
                    <a:pt x="274653" y="749335"/>
                  </a:lnTo>
                  <a:lnTo>
                    <a:pt x="295781" y="743853"/>
                  </a:lnTo>
                  <a:lnTo>
                    <a:pt x="316908" y="738370"/>
                  </a:lnTo>
                  <a:lnTo>
                    <a:pt x="338035" y="732886"/>
                  </a:lnTo>
                  <a:lnTo>
                    <a:pt x="359162" y="727401"/>
                  </a:lnTo>
                  <a:lnTo>
                    <a:pt x="380290" y="721915"/>
                  </a:lnTo>
                  <a:lnTo>
                    <a:pt x="401417" y="716427"/>
                  </a:lnTo>
                  <a:lnTo>
                    <a:pt x="422544" y="710938"/>
                  </a:lnTo>
                  <a:lnTo>
                    <a:pt x="443671" y="705447"/>
                  </a:lnTo>
                  <a:lnTo>
                    <a:pt x="464799" y="699953"/>
                  </a:lnTo>
                  <a:lnTo>
                    <a:pt x="485926" y="694455"/>
                  </a:lnTo>
                  <a:lnTo>
                    <a:pt x="507053" y="688950"/>
                  </a:lnTo>
                  <a:lnTo>
                    <a:pt x="528180" y="683438"/>
                  </a:lnTo>
                  <a:lnTo>
                    <a:pt x="549307" y="677917"/>
                  </a:lnTo>
                  <a:lnTo>
                    <a:pt x="570435" y="672385"/>
                  </a:lnTo>
                  <a:lnTo>
                    <a:pt x="591562" y="666841"/>
                  </a:lnTo>
                  <a:lnTo>
                    <a:pt x="612689" y="661284"/>
                  </a:lnTo>
                  <a:lnTo>
                    <a:pt x="633816" y="655711"/>
                  </a:lnTo>
                  <a:lnTo>
                    <a:pt x="654944" y="650121"/>
                  </a:lnTo>
                  <a:lnTo>
                    <a:pt x="676071" y="644512"/>
                  </a:lnTo>
                  <a:lnTo>
                    <a:pt x="697198" y="638883"/>
                  </a:lnTo>
                  <a:lnTo>
                    <a:pt x="718325" y="633231"/>
                  </a:lnTo>
                  <a:lnTo>
                    <a:pt x="739453" y="627555"/>
                  </a:lnTo>
                  <a:lnTo>
                    <a:pt x="760580" y="621853"/>
                  </a:lnTo>
                  <a:lnTo>
                    <a:pt x="781707" y="616124"/>
                  </a:lnTo>
                  <a:lnTo>
                    <a:pt x="802834" y="610364"/>
                  </a:lnTo>
                  <a:lnTo>
                    <a:pt x="823961" y="604571"/>
                  </a:lnTo>
                  <a:lnTo>
                    <a:pt x="845089" y="598745"/>
                  </a:lnTo>
                  <a:lnTo>
                    <a:pt x="866216" y="592881"/>
                  </a:lnTo>
                  <a:lnTo>
                    <a:pt x="887343" y="586979"/>
                  </a:lnTo>
                  <a:lnTo>
                    <a:pt x="908470" y="581035"/>
                  </a:lnTo>
                  <a:lnTo>
                    <a:pt x="929598" y="575047"/>
                  </a:lnTo>
                  <a:lnTo>
                    <a:pt x="950725" y="569014"/>
                  </a:lnTo>
                  <a:lnTo>
                    <a:pt x="971852" y="562934"/>
                  </a:lnTo>
                  <a:lnTo>
                    <a:pt x="992979" y="556805"/>
                  </a:lnTo>
                  <a:lnTo>
                    <a:pt x="1014107" y="550627"/>
                  </a:lnTo>
                  <a:lnTo>
                    <a:pt x="1035234" y="544398"/>
                  </a:lnTo>
                  <a:lnTo>
                    <a:pt x="1056361" y="538121"/>
                  </a:lnTo>
                  <a:lnTo>
                    <a:pt x="1077488" y="531796"/>
                  </a:lnTo>
                  <a:lnTo>
                    <a:pt x="1098615" y="525425"/>
                  </a:lnTo>
                  <a:lnTo>
                    <a:pt x="1119743" y="519011"/>
                  </a:lnTo>
                  <a:lnTo>
                    <a:pt x="1140870" y="512557"/>
                  </a:lnTo>
                  <a:lnTo>
                    <a:pt x="1161997" y="506067"/>
                  </a:lnTo>
                  <a:lnTo>
                    <a:pt x="1183124" y="499544"/>
                  </a:lnTo>
                  <a:lnTo>
                    <a:pt x="1204252" y="492990"/>
                  </a:lnTo>
                  <a:lnTo>
                    <a:pt x="1225379" y="486410"/>
                  </a:lnTo>
                  <a:lnTo>
                    <a:pt x="1246506" y="479807"/>
                  </a:lnTo>
                  <a:lnTo>
                    <a:pt x="1267633" y="473185"/>
                  </a:lnTo>
                  <a:lnTo>
                    <a:pt x="1288761" y="466550"/>
                  </a:lnTo>
                  <a:lnTo>
                    <a:pt x="1309888" y="459906"/>
                  </a:lnTo>
                  <a:lnTo>
                    <a:pt x="1331015" y="453257"/>
                  </a:lnTo>
                  <a:lnTo>
                    <a:pt x="1352142" y="446607"/>
                  </a:lnTo>
                  <a:lnTo>
                    <a:pt x="1373269" y="439960"/>
                  </a:lnTo>
                  <a:lnTo>
                    <a:pt x="1394397" y="433320"/>
                  </a:lnTo>
                  <a:lnTo>
                    <a:pt x="1415524" y="426688"/>
                  </a:lnTo>
                  <a:lnTo>
                    <a:pt x="1436651" y="420067"/>
                  </a:lnTo>
                  <a:lnTo>
                    <a:pt x="1457778" y="413462"/>
                  </a:lnTo>
                  <a:lnTo>
                    <a:pt x="1478906" y="406873"/>
                  </a:lnTo>
                  <a:lnTo>
                    <a:pt x="1500033" y="400304"/>
                  </a:lnTo>
                  <a:lnTo>
                    <a:pt x="1521160" y="393757"/>
                  </a:lnTo>
                  <a:lnTo>
                    <a:pt x="1542287" y="387233"/>
                  </a:lnTo>
                  <a:lnTo>
                    <a:pt x="1563415" y="380736"/>
                  </a:lnTo>
                  <a:lnTo>
                    <a:pt x="1584542" y="374266"/>
                  </a:lnTo>
                  <a:lnTo>
                    <a:pt x="1605669" y="367827"/>
                  </a:lnTo>
                  <a:lnTo>
                    <a:pt x="1626796" y="361420"/>
                  </a:lnTo>
                  <a:lnTo>
                    <a:pt x="1647923" y="355048"/>
                  </a:lnTo>
                  <a:lnTo>
                    <a:pt x="1669051" y="348713"/>
                  </a:lnTo>
                  <a:lnTo>
                    <a:pt x="1690178" y="342418"/>
                  </a:lnTo>
                  <a:lnTo>
                    <a:pt x="1711305" y="336166"/>
                  </a:lnTo>
                  <a:lnTo>
                    <a:pt x="1732432" y="329960"/>
                  </a:lnTo>
                  <a:lnTo>
                    <a:pt x="1753560" y="323804"/>
                  </a:lnTo>
                  <a:lnTo>
                    <a:pt x="1774687" y="317702"/>
                  </a:lnTo>
                  <a:lnTo>
                    <a:pt x="1795814" y="311658"/>
                  </a:lnTo>
                  <a:lnTo>
                    <a:pt x="1816941" y="305676"/>
                  </a:lnTo>
                  <a:lnTo>
                    <a:pt x="1838069" y="299762"/>
                  </a:lnTo>
                  <a:lnTo>
                    <a:pt x="1859196" y="293921"/>
                  </a:lnTo>
                  <a:lnTo>
                    <a:pt x="1880323" y="288157"/>
                  </a:lnTo>
                  <a:lnTo>
                    <a:pt x="1901450" y="282476"/>
                  </a:lnTo>
                  <a:lnTo>
                    <a:pt x="1922577" y="276883"/>
                  </a:lnTo>
                  <a:lnTo>
                    <a:pt x="1943705" y="271383"/>
                  </a:lnTo>
                  <a:lnTo>
                    <a:pt x="1964832" y="265982"/>
                  </a:lnTo>
                  <a:lnTo>
                    <a:pt x="1985959" y="260684"/>
                  </a:lnTo>
                  <a:lnTo>
                    <a:pt x="2007086" y="255494"/>
                  </a:lnTo>
                  <a:lnTo>
                    <a:pt x="2028214" y="250417"/>
                  </a:lnTo>
                  <a:lnTo>
                    <a:pt x="2049341" y="245457"/>
                  </a:lnTo>
                  <a:lnTo>
                    <a:pt x="2070468" y="240619"/>
                  </a:lnTo>
                  <a:lnTo>
                    <a:pt x="2091595" y="235901"/>
                  </a:lnTo>
                  <a:lnTo>
                    <a:pt x="2112723" y="231298"/>
                  </a:lnTo>
                  <a:lnTo>
                    <a:pt x="2133850" y="226807"/>
                  </a:lnTo>
                  <a:lnTo>
                    <a:pt x="2154977" y="222424"/>
                  </a:lnTo>
                  <a:lnTo>
                    <a:pt x="2176104" y="218147"/>
                  </a:lnTo>
                  <a:lnTo>
                    <a:pt x="2197231" y="213969"/>
                  </a:lnTo>
                  <a:lnTo>
                    <a:pt x="2218359" y="209887"/>
                  </a:lnTo>
                  <a:lnTo>
                    <a:pt x="2239486" y="205896"/>
                  </a:lnTo>
                  <a:lnTo>
                    <a:pt x="2260613" y="201992"/>
                  </a:lnTo>
                  <a:lnTo>
                    <a:pt x="2281740" y="198169"/>
                  </a:lnTo>
                  <a:lnTo>
                    <a:pt x="2302868" y="194423"/>
                  </a:lnTo>
                  <a:lnTo>
                    <a:pt x="2323995" y="190747"/>
                  </a:lnTo>
                  <a:lnTo>
                    <a:pt x="2345122" y="187137"/>
                  </a:lnTo>
                  <a:lnTo>
                    <a:pt x="2366249" y="183587"/>
                  </a:lnTo>
                  <a:lnTo>
                    <a:pt x="2387377" y="180091"/>
                  </a:lnTo>
                  <a:lnTo>
                    <a:pt x="2408504" y="176645"/>
                  </a:lnTo>
                  <a:lnTo>
                    <a:pt x="2429631" y="173243"/>
                  </a:lnTo>
                  <a:lnTo>
                    <a:pt x="2450758" y="169882"/>
                  </a:lnTo>
                  <a:lnTo>
                    <a:pt x="2471885" y="166557"/>
                  </a:lnTo>
                  <a:lnTo>
                    <a:pt x="2493013" y="163264"/>
                  </a:lnTo>
                  <a:lnTo>
                    <a:pt x="2514140" y="160002"/>
                  </a:lnTo>
                  <a:lnTo>
                    <a:pt x="2535267" y="156767"/>
                  </a:lnTo>
                  <a:lnTo>
                    <a:pt x="2556394" y="153557"/>
                  </a:lnTo>
                  <a:lnTo>
                    <a:pt x="2577522" y="150371"/>
                  </a:lnTo>
                  <a:lnTo>
                    <a:pt x="2598649" y="147207"/>
                  </a:lnTo>
                  <a:lnTo>
                    <a:pt x="2619776" y="144063"/>
                  </a:lnTo>
                  <a:lnTo>
                    <a:pt x="2640903" y="140937"/>
                  </a:lnTo>
                  <a:lnTo>
                    <a:pt x="2662031" y="137829"/>
                  </a:lnTo>
                  <a:lnTo>
                    <a:pt x="2683158" y="134735"/>
                  </a:lnTo>
                  <a:lnTo>
                    <a:pt x="2704285" y="131655"/>
                  </a:lnTo>
                  <a:lnTo>
                    <a:pt x="2725412" y="128587"/>
                  </a:lnTo>
                  <a:lnTo>
                    <a:pt x="2746539" y="125528"/>
                  </a:lnTo>
                  <a:lnTo>
                    <a:pt x="2767667" y="122477"/>
                  </a:lnTo>
                  <a:lnTo>
                    <a:pt x="2788794" y="119431"/>
                  </a:lnTo>
                  <a:lnTo>
                    <a:pt x="2809921" y="116389"/>
                  </a:lnTo>
                  <a:lnTo>
                    <a:pt x="2831048" y="113349"/>
                  </a:lnTo>
                  <a:lnTo>
                    <a:pt x="2852176" y="110307"/>
                  </a:lnTo>
                  <a:lnTo>
                    <a:pt x="2873303" y="107263"/>
                  </a:lnTo>
                  <a:lnTo>
                    <a:pt x="2894430" y="104217"/>
                  </a:lnTo>
                  <a:lnTo>
                    <a:pt x="2915557" y="101168"/>
                  </a:lnTo>
                  <a:lnTo>
                    <a:pt x="2936685" y="98116"/>
                  </a:lnTo>
                  <a:lnTo>
                    <a:pt x="2957812" y="95063"/>
                  </a:lnTo>
                  <a:lnTo>
                    <a:pt x="2978939" y="92008"/>
                  </a:lnTo>
                  <a:lnTo>
                    <a:pt x="3000066" y="88952"/>
                  </a:lnTo>
                  <a:lnTo>
                    <a:pt x="3021193" y="85894"/>
                  </a:lnTo>
                  <a:lnTo>
                    <a:pt x="3042321" y="82835"/>
                  </a:lnTo>
                  <a:lnTo>
                    <a:pt x="3063448" y="79775"/>
                  </a:lnTo>
                  <a:lnTo>
                    <a:pt x="3084575" y="76714"/>
                  </a:lnTo>
                  <a:lnTo>
                    <a:pt x="3105702" y="73652"/>
                  </a:lnTo>
                  <a:lnTo>
                    <a:pt x="3126830" y="70589"/>
                  </a:lnTo>
                  <a:lnTo>
                    <a:pt x="3147957" y="67525"/>
                  </a:lnTo>
                  <a:lnTo>
                    <a:pt x="3169084" y="64460"/>
                  </a:lnTo>
                  <a:lnTo>
                    <a:pt x="3190211" y="61395"/>
                  </a:lnTo>
                  <a:lnTo>
                    <a:pt x="3211339" y="58329"/>
                  </a:lnTo>
                  <a:lnTo>
                    <a:pt x="3232466" y="55262"/>
                  </a:lnTo>
                  <a:lnTo>
                    <a:pt x="3253593" y="52195"/>
                  </a:lnTo>
                  <a:lnTo>
                    <a:pt x="3274720" y="49128"/>
                  </a:lnTo>
                  <a:lnTo>
                    <a:pt x="3295847" y="46060"/>
                  </a:lnTo>
                  <a:lnTo>
                    <a:pt x="3316975" y="42991"/>
                  </a:lnTo>
                  <a:lnTo>
                    <a:pt x="3338102" y="39922"/>
                  </a:lnTo>
                  <a:lnTo>
                    <a:pt x="3359229" y="36853"/>
                  </a:lnTo>
                  <a:lnTo>
                    <a:pt x="3380356" y="33784"/>
                  </a:lnTo>
                  <a:lnTo>
                    <a:pt x="3401484" y="30714"/>
                  </a:lnTo>
                  <a:lnTo>
                    <a:pt x="3422611" y="27643"/>
                  </a:lnTo>
                  <a:lnTo>
                    <a:pt x="3443738" y="24573"/>
                  </a:lnTo>
                  <a:lnTo>
                    <a:pt x="3464865" y="21502"/>
                  </a:lnTo>
                  <a:lnTo>
                    <a:pt x="3485993" y="18431"/>
                  </a:lnTo>
                  <a:lnTo>
                    <a:pt x="3507120" y="15360"/>
                  </a:lnTo>
                  <a:lnTo>
                    <a:pt x="3528247" y="12288"/>
                  </a:lnTo>
                  <a:lnTo>
                    <a:pt x="3549374" y="9216"/>
                  </a:lnTo>
                  <a:lnTo>
                    <a:pt x="3570501" y="6144"/>
                  </a:lnTo>
                  <a:lnTo>
                    <a:pt x="3591629" y="3072"/>
                  </a:lnTo>
                  <a:lnTo>
                    <a:pt x="3612756" y="0"/>
                  </a:lnTo>
                  <a:lnTo>
                    <a:pt x="361275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097477" y="2217405"/>
              <a:ext cx="3612756" cy="843557"/>
            </a:xfrm>
            <a:custGeom>
              <a:avLst/>
              <a:pathLst>
                <a:path w="3612756" h="843557">
                  <a:moveTo>
                    <a:pt x="3612756" y="0"/>
                  </a:moveTo>
                  <a:lnTo>
                    <a:pt x="3591629" y="2390"/>
                  </a:lnTo>
                  <a:lnTo>
                    <a:pt x="3570501" y="4780"/>
                  </a:lnTo>
                  <a:lnTo>
                    <a:pt x="3549374" y="7171"/>
                  </a:lnTo>
                  <a:lnTo>
                    <a:pt x="3528247" y="9562"/>
                  </a:lnTo>
                  <a:lnTo>
                    <a:pt x="3507120" y="11953"/>
                  </a:lnTo>
                  <a:lnTo>
                    <a:pt x="3485993" y="14344"/>
                  </a:lnTo>
                  <a:lnTo>
                    <a:pt x="3464865" y="16736"/>
                  </a:lnTo>
                  <a:lnTo>
                    <a:pt x="3443738" y="19128"/>
                  </a:lnTo>
                  <a:lnTo>
                    <a:pt x="3422611" y="21520"/>
                  </a:lnTo>
                  <a:lnTo>
                    <a:pt x="3401484" y="23912"/>
                  </a:lnTo>
                  <a:lnTo>
                    <a:pt x="3380356" y="26304"/>
                  </a:lnTo>
                  <a:lnTo>
                    <a:pt x="3359229" y="28697"/>
                  </a:lnTo>
                  <a:lnTo>
                    <a:pt x="3338102" y="31090"/>
                  </a:lnTo>
                  <a:lnTo>
                    <a:pt x="3316975" y="33484"/>
                  </a:lnTo>
                  <a:lnTo>
                    <a:pt x="3295847" y="35878"/>
                  </a:lnTo>
                  <a:lnTo>
                    <a:pt x="3274720" y="38272"/>
                  </a:lnTo>
                  <a:lnTo>
                    <a:pt x="3253593" y="40667"/>
                  </a:lnTo>
                  <a:lnTo>
                    <a:pt x="3232466" y="43062"/>
                  </a:lnTo>
                  <a:lnTo>
                    <a:pt x="3211339" y="45457"/>
                  </a:lnTo>
                  <a:lnTo>
                    <a:pt x="3190211" y="47854"/>
                  </a:lnTo>
                  <a:lnTo>
                    <a:pt x="3169084" y="50250"/>
                  </a:lnTo>
                  <a:lnTo>
                    <a:pt x="3147957" y="52648"/>
                  </a:lnTo>
                  <a:lnTo>
                    <a:pt x="3126830" y="55046"/>
                  </a:lnTo>
                  <a:lnTo>
                    <a:pt x="3105702" y="57445"/>
                  </a:lnTo>
                  <a:lnTo>
                    <a:pt x="3084575" y="59845"/>
                  </a:lnTo>
                  <a:lnTo>
                    <a:pt x="3063448" y="62245"/>
                  </a:lnTo>
                  <a:lnTo>
                    <a:pt x="3042321" y="64647"/>
                  </a:lnTo>
                  <a:lnTo>
                    <a:pt x="3021193" y="67049"/>
                  </a:lnTo>
                  <a:lnTo>
                    <a:pt x="3000066" y="69453"/>
                  </a:lnTo>
                  <a:lnTo>
                    <a:pt x="2978939" y="71859"/>
                  </a:lnTo>
                  <a:lnTo>
                    <a:pt x="2957812" y="74265"/>
                  </a:lnTo>
                  <a:lnTo>
                    <a:pt x="2936685" y="76674"/>
                  </a:lnTo>
                  <a:lnTo>
                    <a:pt x="2915557" y="79084"/>
                  </a:lnTo>
                  <a:lnTo>
                    <a:pt x="2894430" y="81496"/>
                  </a:lnTo>
                  <a:lnTo>
                    <a:pt x="2873303" y="83911"/>
                  </a:lnTo>
                  <a:lnTo>
                    <a:pt x="2852176" y="86328"/>
                  </a:lnTo>
                  <a:lnTo>
                    <a:pt x="2831048" y="88748"/>
                  </a:lnTo>
                  <a:lnTo>
                    <a:pt x="2809921" y="91176"/>
                  </a:lnTo>
                  <a:lnTo>
                    <a:pt x="2788794" y="93614"/>
                  </a:lnTo>
                  <a:lnTo>
                    <a:pt x="2767667" y="96066"/>
                  </a:lnTo>
                  <a:lnTo>
                    <a:pt x="2746539" y="98537"/>
                  </a:lnTo>
                  <a:lnTo>
                    <a:pt x="2725412" y="101029"/>
                  </a:lnTo>
                  <a:lnTo>
                    <a:pt x="2704285" y="103548"/>
                  </a:lnTo>
                  <a:lnTo>
                    <a:pt x="2683158" y="106097"/>
                  </a:lnTo>
                  <a:lnTo>
                    <a:pt x="2662031" y="108681"/>
                  </a:lnTo>
                  <a:lnTo>
                    <a:pt x="2640903" y="111303"/>
                  </a:lnTo>
                  <a:lnTo>
                    <a:pt x="2619776" y="113967"/>
                  </a:lnTo>
                  <a:lnTo>
                    <a:pt x="2598649" y="116680"/>
                  </a:lnTo>
                  <a:lnTo>
                    <a:pt x="2577522" y="119443"/>
                  </a:lnTo>
                  <a:lnTo>
                    <a:pt x="2556394" y="122263"/>
                  </a:lnTo>
                  <a:lnTo>
                    <a:pt x="2535267" y="125142"/>
                  </a:lnTo>
                  <a:lnTo>
                    <a:pt x="2514140" y="128086"/>
                  </a:lnTo>
                  <a:lnTo>
                    <a:pt x="2493013" y="131098"/>
                  </a:lnTo>
                  <a:lnTo>
                    <a:pt x="2471885" y="134182"/>
                  </a:lnTo>
                  <a:lnTo>
                    <a:pt x="2450758" y="137340"/>
                  </a:lnTo>
                  <a:lnTo>
                    <a:pt x="2429631" y="140576"/>
                  </a:lnTo>
                  <a:lnTo>
                    <a:pt x="2408504" y="143891"/>
                  </a:lnTo>
                  <a:lnTo>
                    <a:pt x="2387377" y="147287"/>
                  </a:lnTo>
                  <a:lnTo>
                    <a:pt x="2366249" y="150765"/>
                  </a:lnTo>
                  <a:lnTo>
                    <a:pt x="2345122" y="154325"/>
                  </a:lnTo>
                  <a:lnTo>
                    <a:pt x="2323995" y="157969"/>
                  </a:lnTo>
                  <a:lnTo>
                    <a:pt x="2302868" y="161698"/>
                  </a:lnTo>
                  <a:lnTo>
                    <a:pt x="2281740" y="165510"/>
                  </a:lnTo>
                  <a:lnTo>
                    <a:pt x="2260613" y="169407"/>
                  </a:lnTo>
                  <a:lnTo>
                    <a:pt x="2239486" y="173391"/>
                  </a:lnTo>
                  <a:lnTo>
                    <a:pt x="2218359" y="177461"/>
                  </a:lnTo>
                  <a:lnTo>
                    <a:pt x="2197231" y="181618"/>
                  </a:lnTo>
                  <a:lnTo>
                    <a:pt x="2176104" y="185865"/>
                  </a:lnTo>
                  <a:lnTo>
                    <a:pt x="2154977" y="190203"/>
                  </a:lnTo>
                  <a:lnTo>
                    <a:pt x="2133850" y="194633"/>
                  </a:lnTo>
                  <a:lnTo>
                    <a:pt x="2112723" y="199158"/>
                  </a:lnTo>
                  <a:lnTo>
                    <a:pt x="2091595" y="203779"/>
                  </a:lnTo>
                  <a:lnTo>
                    <a:pt x="2070468" y="208499"/>
                  </a:lnTo>
                  <a:lnTo>
                    <a:pt x="2049341" y="213321"/>
                  </a:lnTo>
                  <a:lnTo>
                    <a:pt x="2028214" y="218246"/>
                  </a:lnTo>
                  <a:lnTo>
                    <a:pt x="2007086" y="223272"/>
                  </a:lnTo>
                  <a:lnTo>
                    <a:pt x="1985959" y="228398"/>
                  </a:lnTo>
                  <a:lnTo>
                    <a:pt x="1964832" y="233620"/>
                  </a:lnTo>
                  <a:lnTo>
                    <a:pt x="1943705" y="238937"/>
                  </a:lnTo>
                  <a:lnTo>
                    <a:pt x="1922577" y="244346"/>
                  </a:lnTo>
                  <a:lnTo>
                    <a:pt x="1901450" y="249846"/>
                  </a:lnTo>
                  <a:lnTo>
                    <a:pt x="1880323" y="255434"/>
                  </a:lnTo>
                  <a:lnTo>
                    <a:pt x="1859196" y="261109"/>
                  </a:lnTo>
                  <a:lnTo>
                    <a:pt x="1838069" y="266868"/>
                  </a:lnTo>
                  <a:lnTo>
                    <a:pt x="1816941" y="272709"/>
                  </a:lnTo>
                  <a:lnTo>
                    <a:pt x="1795814" y="278631"/>
                  </a:lnTo>
                  <a:lnTo>
                    <a:pt x="1774687" y="284631"/>
                  </a:lnTo>
                  <a:lnTo>
                    <a:pt x="1753560" y="290706"/>
                  </a:lnTo>
                  <a:lnTo>
                    <a:pt x="1732432" y="296854"/>
                  </a:lnTo>
                  <a:lnTo>
                    <a:pt x="1711305" y="303072"/>
                  </a:lnTo>
                  <a:lnTo>
                    <a:pt x="1690178" y="309356"/>
                  </a:lnTo>
                  <a:lnTo>
                    <a:pt x="1669051" y="315702"/>
                  </a:lnTo>
                  <a:lnTo>
                    <a:pt x="1647923" y="322107"/>
                  </a:lnTo>
                  <a:lnTo>
                    <a:pt x="1626796" y="328567"/>
                  </a:lnTo>
                  <a:lnTo>
                    <a:pt x="1605669" y="335076"/>
                  </a:lnTo>
                  <a:lnTo>
                    <a:pt x="1584542" y="341630"/>
                  </a:lnTo>
                  <a:lnTo>
                    <a:pt x="1563415" y="348224"/>
                  </a:lnTo>
                  <a:lnTo>
                    <a:pt x="1542287" y="354853"/>
                  </a:lnTo>
                  <a:lnTo>
                    <a:pt x="1521160" y="361513"/>
                  </a:lnTo>
                  <a:lnTo>
                    <a:pt x="1500033" y="368198"/>
                  </a:lnTo>
                  <a:lnTo>
                    <a:pt x="1478906" y="374903"/>
                  </a:lnTo>
                  <a:lnTo>
                    <a:pt x="1457778" y="381625"/>
                  </a:lnTo>
                  <a:lnTo>
                    <a:pt x="1436651" y="388357"/>
                  </a:lnTo>
                  <a:lnTo>
                    <a:pt x="1415524" y="395097"/>
                  </a:lnTo>
                  <a:lnTo>
                    <a:pt x="1394397" y="401838"/>
                  </a:lnTo>
                  <a:lnTo>
                    <a:pt x="1373269" y="408577"/>
                  </a:lnTo>
                  <a:lnTo>
                    <a:pt x="1352142" y="415310"/>
                  </a:lnTo>
                  <a:lnTo>
                    <a:pt x="1331015" y="422033"/>
                  </a:lnTo>
                  <a:lnTo>
                    <a:pt x="1309888" y="428742"/>
                  </a:lnTo>
                  <a:lnTo>
                    <a:pt x="1288761" y="435435"/>
                  </a:lnTo>
                  <a:lnTo>
                    <a:pt x="1267633" y="442107"/>
                  </a:lnTo>
                  <a:lnTo>
                    <a:pt x="1246506" y="448757"/>
                  </a:lnTo>
                  <a:lnTo>
                    <a:pt x="1225379" y="455382"/>
                  </a:lnTo>
                  <a:lnTo>
                    <a:pt x="1204252" y="461982"/>
                  </a:lnTo>
                  <a:lnTo>
                    <a:pt x="1183124" y="468559"/>
                  </a:lnTo>
                  <a:lnTo>
                    <a:pt x="1161997" y="475118"/>
                  </a:lnTo>
                  <a:lnTo>
                    <a:pt x="1140870" y="481664"/>
                  </a:lnTo>
                  <a:lnTo>
                    <a:pt x="1119743" y="488202"/>
                  </a:lnTo>
                  <a:lnTo>
                    <a:pt x="1098615" y="494736"/>
                  </a:lnTo>
                  <a:lnTo>
                    <a:pt x="1077488" y="501270"/>
                  </a:lnTo>
                  <a:lnTo>
                    <a:pt x="1056361" y="507808"/>
                  </a:lnTo>
                  <a:lnTo>
                    <a:pt x="1035234" y="514355"/>
                  </a:lnTo>
                  <a:lnTo>
                    <a:pt x="1014107" y="520912"/>
                  </a:lnTo>
                  <a:lnTo>
                    <a:pt x="992979" y="527481"/>
                  </a:lnTo>
                  <a:lnTo>
                    <a:pt x="971852" y="534065"/>
                  </a:lnTo>
                  <a:lnTo>
                    <a:pt x="950725" y="540662"/>
                  </a:lnTo>
                  <a:lnTo>
                    <a:pt x="929598" y="547273"/>
                  </a:lnTo>
                  <a:lnTo>
                    <a:pt x="908470" y="553897"/>
                  </a:lnTo>
                  <a:lnTo>
                    <a:pt x="887343" y="560535"/>
                  </a:lnTo>
                  <a:lnTo>
                    <a:pt x="866216" y="567184"/>
                  </a:lnTo>
                  <a:lnTo>
                    <a:pt x="845089" y="573844"/>
                  </a:lnTo>
                  <a:lnTo>
                    <a:pt x="823961" y="580515"/>
                  </a:lnTo>
                  <a:lnTo>
                    <a:pt x="802834" y="587194"/>
                  </a:lnTo>
                  <a:lnTo>
                    <a:pt x="781707" y="593882"/>
                  </a:lnTo>
                  <a:lnTo>
                    <a:pt x="760580" y="600577"/>
                  </a:lnTo>
                  <a:lnTo>
                    <a:pt x="739453" y="607279"/>
                  </a:lnTo>
                  <a:lnTo>
                    <a:pt x="718325" y="613987"/>
                  </a:lnTo>
                  <a:lnTo>
                    <a:pt x="697198" y="620700"/>
                  </a:lnTo>
                  <a:lnTo>
                    <a:pt x="676071" y="627418"/>
                  </a:lnTo>
                  <a:lnTo>
                    <a:pt x="654944" y="634140"/>
                  </a:lnTo>
                  <a:lnTo>
                    <a:pt x="633816" y="640867"/>
                  </a:lnTo>
                  <a:lnTo>
                    <a:pt x="612689" y="647597"/>
                  </a:lnTo>
                  <a:lnTo>
                    <a:pt x="591562" y="654330"/>
                  </a:lnTo>
                  <a:lnTo>
                    <a:pt x="570435" y="661067"/>
                  </a:lnTo>
                  <a:lnTo>
                    <a:pt x="549307" y="667806"/>
                  </a:lnTo>
                  <a:lnTo>
                    <a:pt x="528180" y="674548"/>
                  </a:lnTo>
                  <a:lnTo>
                    <a:pt x="507053" y="681292"/>
                  </a:lnTo>
                  <a:lnTo>
                    <a:pt x="485926" y="688039"/>
                  </a:lnTo>
                  <a:lnTo>
                    <a:pt x="464799" y="694787"/>
                  </a:lnTo>
                  <a:lnTo>
                    <a:pt x="443671" y="701538"/>
                  </a:lnTo>
                  <a:lnTo>
                    <a:pt x="422544" y="708290"/>
                  </a:lnTo>
                  <a:lnTo>
                    <a:pt x="401417" y="715044"/>
                  </a:lnTo>
                  <a:lnTo>
                    <a:pt x="380290" y="721800"/>
                  </a:lnTo>
                  <a:lnTo>
                    <a:pt x="359162" y="728557"/>
                  </a:lnTo>
                  <a:lnTo>
                    <a:pt x="338035" y="735315"/>
                  </a:lnTo>
                  <a:lnTo>
                    <a:pt x="316908" y="742075"/>
                  </a:lnTo>
                  <a:lnTo>
                    <a:pt x="295781" y="748835"/>
                  </a:lnTo>
                  <a:lnTo>
                    <a:pt x="274653" y="755597"/>
                  </a:lnTo>
                  <a:lnTo>
                    <a:pt x="253526" y="762359"/>
                  </a:lnTo>
                  <a:lnTo>
                    <a:pt x="232399" y="769122"/>
                  </a:lnTo>
                  <a:lnTo>
                    <a:pt x="211272" y="775886"/>
                  </a:lnTo>
                  <a:lnTo>
                    <a:pt x="190145" y="782651"/>
                  </a:lnTo>
                  <a:lnTo>
                    <a:pt x="169017" y="789416"/>
                  </a:lnTo>
                  <a:lnTo>
                    <a:pt x="147890" y="796182"/>
                  </a:lnTo>
                  <a:lnTo>
                    <a:pt x="126763" y="802949"/>
                  </a:lnTo>
                  <a:lnTo>
                    <a:pt x="105636" y="809716"/>
                  </a:lnTo>
                  <a:lnTo>
                    <a:pt x="84508" y="816483"/>
                  </a:lnTo>
                  <a:lnTo>
                    <a:pt x="63381" y="823251"/>
                  </a:lnTo>
                  <a:lnTo>
                    <a:pt x="42254" y="830019"/>
                  </a:lnTo>
                  <a:lnTo>
                    <a:pt x="21127" y="836788"/>
                  </a:lnTo>
                  <a:lnTo>
                    <a:pt x="0" y="84355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266494" y="2106607"/>
              <a:ext cx="3443738" cy="959898"/>
            </a:xfrm>
            <a:custGeom>
              <a:avLst/>
              <a:pathLst>
                <a:path w="3443738" h="959898">
                  <a:moveTo>
                    <a:pt x="0" y="904985"/>
                  </a:moveTo>
                  <a:lnTo>
                    <a:pt x="21127" y="900044"/>
                  </a:lnTo>
                  <a:lnTo>
                    <a:pt x="42254" y="895101"/>
                  </a:lnTo>
                  <a:lnTo>
                    <a:pt x="63381" y="890159"/>
                  </a:lnTo>
                  <a:lnTo>
                    <a:pt x="84508" y="885215"/>
                  </a:lnTo>
                  <a:lnTo>
                    <a:pt x="105636" y="880270"/>
                  </a:lnTo>
                  <a:lnTo>
                    <a:pt x="126763" y="875325"/>
                  </a:lnTo>
                  <a:lnTo>
                    <a:pt x="147890" y="870378"/>
                  </a:lnTo>
                  <a:lnTo>
                    <a:pt x="169017" y="865430"/>
                  </a:lnTo>
                  <a:lnTo>
                    <a:pt x="190145" y="860482"/>
                  </a:lnTo>
                  <a:lnTo>
                    <a:pt x="211272" y="855531"/>
                  </a:lnTo>
                  <a:lnTo>
                    <a:pt x="232399" y="850580"/>
                  </a:lnTo>
                  <a:lnTo>
                    <a:pt x="253526" y="845626"/>
                  </a:lnTo>
                  <a:lnTo>
                    <a:pt x="274653" y="840670"/>
                  </a:lnTo>
                  <a:lnTo>
                    <a:pt x="295781" y="835710"/>
                  </a:lnTo>
                  <a:lnTo>
                    <a:pt x="316908" y="830740"/>
                  </a:lnTo>
                  <a:lnTo>
                    <a:pt x="338035" y="825759"/>
                  </a:lnTo>
                  <a:lnTo>
                    <a:pt x="359162" y="820762"/>
                  </a:lnTo>
                  <a:lnTo>
                    <a:pt x="380290" y="815747"/>
                  </a:lnTo>
                  <a:lnTo>
                    <a:pt x="401417" y="810710"/>
                  </a:lnTo>
                  <a:lnTo>
                    <a:pt x="422544" y="805647"/>
                  </a:lnTo>
                  <a:lnTo>
                    <a:pt x="443671" y="800555"/>
                  </a:lnTo>
                  <a:lnTo>
                    <a:pt x="464799" y="795430"/>
                  </a:lnTo>
                  <a:lnTo>
                    <a:pt x="485926" y="790270"/>
                  </a:lnTo>
                  <a:lnTo>
                    <a:pt x="507053" y="785069"/>
                  </a:lnTo>
                  <a:lnTo>
                    <a:pt x="528180" y="779825"/>
                  </a:lnTo>
                  <a:lnTo>
                    <a:pt x="549307" y="774534"/>
                  </a:lnTo>
                  <a:lnTo>
                    <a:pt x="570435" y="769192"/>
                  </a:lnTo>
                  <a:lnTo>
                    <a:pt x="591562" y="763795"/>
                  </a:lnTo>
                  <a:lnTo>
                    <a:pt x="612689" y="758340"/>
                  </a:lnTo>
                  <a:lnTo>
                    <a:pt x="633816" y="752822"/>
                  </a:lnTo>
                  <a:lnTo>
                    <a:pt x="654944" y="747238"/>
                  </a:lnTo>
                  <a:lnTo>
                    <a:pt x="676071" y="741583"/>
                  </a:lnTo>
                  <a:lnTo>
                    <a:pt x="697198" y="735853"/>
                  </a:lnTo>
                  <a:lnTo>
                    <a:pt x="718325" y="730044"/>
                  </a:lnTo>
                  <a:lnTo>
                    <a:pt x="739453" y="724152"/>
                  </a:lnTo>
                  <a:lnTo>
                    <a:pt x="760580" y="718173"/>
                  </a:lnTo>
                  <a:lnTo>
                    <a:pt x="781707" y="712103"/>
                  </a:lnTo>
                  <a:lnTo>
                    <a:pt x="802834" y="705938"/>
                  </a:lnTo>
                  <a:lnTo>
                    <a:pt x="823961" y="699675"/>
                  </a:lnTo>
                  <a:lnTo>
                    <a:pt x="845089" y="693312"/>
                  </a:lnTo>
                  <a:lnTo>
                    <a:pt x="866216" y="686847"/>
                  </a:lnTo>
                  <a:lnTo>
                    <a:pt x="887343" y="680278"/>
                  </a:lnTo>
                  <a:lnTo>
                    <a:pt x="908470" y="673604"/>
                  </a:lnTo>
                  <a:lnTo>
                    <a:pt x="929598" y="666826"/>
                  </a:lnTo>
                  <a:lnTo>
                    <a:pt x="950725" y="659945"/>
                  </a:lnTo>
                  <a:lnTo>
                    <a:pt x="971852" y="652962"/>
                  </a:lnTo>
                  <a:lnTo>
                    <a:pt x="992979" y="645878"/>
                  </a:lnTo>
                  <a:lnTo>
                    <a:pt x="1014107" y="638696"/>
                  </a:lnTo>
                  <a:lnTo>
                    <a:pt x="1035234" y="631417"/>
                  </a:lnTo>
                  <a:lnTo>
                    <a:pt x="1056361" y="624041"/>
                  </a:lnTo>
                  <a:lnTo>
                    <a:pt x="1077488" y="616573"/>
                  </a:lnTo>
                  <a:lnTo>
                    <a:pt x="1098615" y="609018"/>
                  </a:lnTo>
                  <a:lnTo>
                    <a:pt x="1119743" y="601385"/>
                  </a:lnTo>
                  <a:lnTo>
                    <a:pt x="1140870" y="593681"/>
                  </a:lnTo>
                  <a:lnTo>
                    <a:pt x="1161997" y="585913"/>
                  </a:lnTo>
                  <a:lnTo>
                    <a:pt x="1183124" y="578087"/>
                  </a:lnTo>
                  <a:lnTo>
                    <a:pt x="1204252" y="570211"/>
                  </a:lnTo>
                  <a:lnTo>
                    <a:pt x="1225379" y="562289"/>
                  </a:lnTo>
                  <a:lnTo>
                    <a:pt x="1246506" y="554328"/>
                  </a:lnTo>
                  <a:lnTo>
                    <a:pt x="1267633" y="546334"/>
                  </a:lnTo>
                  <a:lnTo>
                    <a:pt x="1288761" y="538311"/>
                  </a:lnTo>
                  <a:lnTo>
                    <a:pt x="1309888" y="530265"/>
                  </a:lnTo>
                  <a:lnTo>
                    <a:pt x="1331015" y="522202"/>
                  </a:lnTo>
                  <a:lnTo>
                    <a:pt x="1352142" y="514125"/>
                  </a:lnTo>
                  <a:lnTo>
                    <a:pt x="1373269" y="506041"/>
                  </a:lnTo>
                  <a:lnTo>
                    <a:pt x="1394397" y="497953"/>
                  </a:lnTo>
                  <a:lnTo>
                    <a:pt x="1415524" y="489867"/>
                  </a:lnTo>
                  <a:lnTo>
                    <a:pt x="1436651" y="481786"/>
                  </a:lnTo>
                  <a:lnTo>
                    <a:pt x="1457778" y="473717"/>
                  </a:lnTo>
                  <a:lnTo>
                    <a:pt x="1478906" y="465662"/>
                  </a:lnTo>
                  <a:lnTo>
                    <a:pt x="1500033" y="457628"/>
                  </a:lnTo>
                  <a:lnTo>
                    <a:pt x="1521160" y="449620"/>
                  </a:lnTo>
                  <a:lnTo>
                    <a:pt x="1542287" y="441642"/>
                  </a:lnTo>
                  <a:lnTo>
                    <a:pt x="1563415" y="433701"/>
                  </a:lnTo>
                  <a:lnTo>
                    <a:pt x="1584542" y="425802"/>
                  </a:lnTo>
                  <a:lnTo>
                    <a:pt x="1605669" y="417952"/>
                  </a:lnTo>
                  <a:lnTo>
                    <a:pt x="1626796" y="410158"/>
                  </a:lnTo>
                  <a:lnTo>
                    <a:pt x="1647923" y="402426"/>
                  </a:lnTo>
                  <a:lnTo>
                    <a:pt x="1669051" y="394765"/>
                  </a:lnTo>
                  <a:lnTo>
                    <a:pt x="1690178" y="387182"/>
                  </a:lnTo>
                  <a:lnTo>
                    <a:pt x="1711305" y="379685"/>
                  </a:lnTo>
                  <a:lnTo>
                    <a:pt x="1732432" y="372281"/>
                  </a:lnTo>
                  <a:lnTo>
                    <a:pt x="1753560" y="364978"/>
                  </a:lnTo>
                  <a:lnTo>
                    <a:pt x="1774687" y="357786"/>
                  </a:lnTo>
                  <a:lnTo>
                    <a:pt x="1795814" y="350710"/>
                  </a:lnTo>
                  <a:lnTo>
                    <a:pt x="1816941" y="343760"/>
                  </a:lnTo>
                  <a:lnTo>
                    <a:pt x="1838069" y="336942"/>
                  </a:lnTo>
                  <a:lnTo>
                    <a:pt x="1859196" y="330265"/>
                  </a:lnTo>
                  <a:lnTo>
                    <a:pt x="1880323" y="323736"/>
                  </a:lnTo>
                  <a:lnTo>
                    <a:pt x="1901450" y="317360"/>
                  </a:lnTo>
                  <a:lnTo>
                    <a:pt x="1922577" y="311135"/>
                  </a:lnTo>
                  <a:lnTo>
                    <a:pt x="1943705" y="305057"/>
                  </a:lnTo>
                  <a:lnTo>
                    <a:pt x="1964832" y="299121"/>
                  </a:lnTo>
                  <a:lnTo>
                    <a:pt x="1985959" y="293322"/>
                  </a:lnTo>
                  <a:lnTo>
                    <a:pt x="2007086" y="287656"/>
                  </a:lnTo>
                  <a:lnTo>
                    <a:pt x="2028214" y="282116"/>
                  </a:lnTo>
                  <a:lnTo>
                    <a:pt x="2049341" y="276699"/>
                  </a:lnTo>
                  <a:lnTo>
                    <a:pt x="2070468" y="271397"/>
                  </a:lnTo>
                  <a:lnTo>
                    <a:pt x="2091595" y="266204"/>
                  </a:lnTo>
                  <a:lnTo>
                    <a:pt x="2112723" y="261116"/>
                  </a:lnTo>
                  <a:lnTo>
                    <a:pt x="2133850" y="256124"/>
                  </a:lnTo>
                  <a:lnTo>
                    <a:pt x="2154977" y="251224"/>
                  </a:lnTo>
                  <a:lnTo>
                    <a:pt x="2176104" y="246408"/>
                  </a:lnTo>
                  <a:lnTo>
                    <a:pt x="2197231" y="241669"/>
                  </a:lnTo>
                  <a:lnTo>
                    <a:pt x="2218359" y="237002"/>
                  </a:lnTo>
                  <a:lnTo>
                    <a:pt x="2239486" y="232401"/>
                  </a:lnTo>
                  <a:lnTo>
                    <a:pt x="2260613" y="227860"/>
                  </a:lnTo>
                  <a:lnTo>
                    <a:pt x="2281740" y="223375"/>
                  </a:lnTo>
                  <a:lnTo>
                    <a:pt x="2302868" y="218940"/>
                  </a:lnTo>
                  <a:lnTo>
                    <a:pt x="2323995" y="214554"/>
                  </a:lnTo>
                  <a:lnTo>
                    <a:pt x="2345122" y="210212"/>
                  </a:lnTo>
                  <a:lnTo>
                    <a:pt x="2366249" y="205911"/>
                  </a:lnTo>
                  <a:lnTo>
                    <a:pt x="2387377" y="201648"/>
                  </a:lnTo>
                  <a:lnTo>
                    <a:pt x="2408504" y="197422"/>
                  </a:lnTo>
                  <a:lnTo>
                    <a:pt x="2429631" y="193230"/>
                  </a:lnTo>
                  <a:lnTo>
                    <a:pt x="2450758" y="189068"/>
                  </a:lnTo>
                  <a:lnTo>
                    <a:pt x="2471885" y="184936"/>
                  </a:lnTo>
                  <a:lnTo>
                    <a:pt x="2493013" y="180829"/>
                  </a:lnTo>
                  <a:lnTo>
                    <a:pt x="2514140" y="176747"/>
                  </a:lnTo>
                  <a:lnTo>
                    <a:pt x="2535267" y="172685"/>
                  </a:lnTo>
                  <a:lnTo>
                    <a:pt x="2556394" y="168641"/>
                  </a:lnTo>
                  <a:lnTo>
                    <a:pt x="2577522" y="164613"/>
                  </a:lnTo>
                  <a:lnTo>
                    <a:pt x="2598649" y="160597"/>
                  </a:lnTo>
                  <a:lnTo>
                    <a:pt x="2619776" y="156590"/>
                  </a:lnTo>
                  <a:lnTo>
                    <a:pt x="2640903" y="152590"/>
                  </a:lnTo>
                  <a:lnTo>
                    <a:pt x="2662031" y="148594"/>
                  </a:lnTo>
                  <a:lnTo>
                    <a:pt x="2683158" y="144598"/>
                  </a:lnTo>
                  <a:lnTo>
                    <a:pt x="2704285" y="140599"/>
                  </a:lnTo>
                  <a:lnTo>
                    <a:pt x="2725412" y="136599"/>
                  </a:lnTo>
                  <a:lnTo>
                    <a:pt x="2746539" y="132596"/>
                  </a:lnTo>
                  <a:lnTo>
                    <a:pt x="2767667" y="128591"/>
                  </a:lnTo>
                  <a:lnTo>
                    <a:pt x="2788794" y="124584"/>
                  </a:lnTo>
                  <a:lnTo>
                    <a:pt x="2809921" y="120576"/>
                  </a:lnTo>
                  <a:lnTo>
                    <a:pt x="2831048" y="116567"/>
                  </a:lnTo>
                  <a:lnTo>
                    <a:pt x="2852176" y="112556"/>
                  </a:lnTo>
                  <a:lnTo>
                    <a:pt x="2873303" y="108544"/>
                  </a:lnTo>
                  <a:lnTo>
                    <a:pt x="2894430" y="104531"/>
                  </a:lnTo>
                  <a:lnTo>
                    <a:pt x="2915557" y="100517"/>
                  </a:lnTo>
                  <a:lnTo>
                    <a:pt x="2936685" y="96502"/>
                  </a:lnTo>
                  <a:lnTo>
                    <a:pt x="2957812" y="92487"/>
                  </a:lnTo>
                  <a:lnTo>
                    <a:pt x="2978939" y="88470"/>
                  </a:lnTo>
                  <a:lnTo>
                    <a:pt x="3000066" y="84453"/>
                  </a:lnTo>
                  <a:lnTo>
                    <a:pt x="3021193" y="80435"/>
                  </a:lnTo>
                  <a:lnTo>
                    <a:pt x="3042321" y="76417"/>
                  </a:lnTo>
                  <a:lnTo>
                    <a:pt x="3063448" y="72398"/>
                  </a:lnTo>
                  <a:lnTo>
                    <a:pt x="3084575" y="68379"/>
                  </a:lnTo>
                  <a:lnTo>
                    <a:pt x="3105702" y="64359"/>
                  </a:lnTo>
                  <a:lnTo>
                    <a:pt x="3126830" y="60339"/>
                  </a:lnTo>
                  <a:lnTo>
                    <a:pt x="3147957" y="56319"/>
                  </a:lnTo>
                  <a:lnTo>
                    <a:pt x="3169084" y="52298"/>
                  </a:lnTo>
                  <a:lnTo>
                    <a:pt x="3190211" y="48276"/>
                  </a:lnTo>
                  <a:lnTo>
                    <a:pt x="3211339" y="44255"/>
                  </a:lnTo>
                  <a:lnTo>
                    <a:pt x="3232466" y="40233"/>
                  </a:lnTo>
                  <a:lnTo>
                    <a:pt x="3253593" y="36210"/>
                  </a:lnTo>
                  <a:lnTo>
                    <a:pt x="3274720" y="32188"/>
                  </a:lnTo>
                  <a:lnTo>
                    <a:pt x="3295847" y="28165"/>
                  </a:lnTo>
                  <a:lnTo>
                    <a:pt x="3316975" y="24142"/>
                  </a:lnTo>
                  <a:lnTo>
                    <a:pt x="3338102" y="20119"/>
                  </a:lnTo>
                  <a:lnTo>
                    <a:pt x="3359229" y="16095"/>
                  </a:lnTo>
                  <a:lnTo>
                    <a:pt x="3380356" y="12072"/>
                  </a:lnTo>
                  <a:lnTo>
                    <a:pt x="3401484" y="8048"/>
                  </a:lnTo>
                  <a:lnTo>
                    <a:pt x="3422611" y="4024"/>
                  </a:lnTo>
                  <a:lnTo>
                    <a:pt x="3443738" y="0"/>
                  </a:lnTo>
                  <a:lnTo>
                    <a:pt x="3443738" y="41828"/>
                  </a:lnTo>
                  <a:lnTo>
                    <a:pt x="3422611" y="45125"/>
                  </a:lnTo>
                  <a:lnTo>
                    <a:pt x="3401484" y="48422"/>
                  </a:lnTo>
                  <a:lnTo>
                    <a:pt x="3380356" y="51719"/>
                  </a:lnTo>
                  <a:lnTo>
                    <a:pt x="3359229" y="55016"/>
                  </a:lnTo>
                  <a:lnTo>
                    <a:pt x="3338102" y="58313"/>
                  </a:lnTo>
                  <a:lnTo>
                    <a:pt x="3316975" y="61611"/>
                  </a:lnTo>
                  <a:lnTo>
                    <a:pt x="3295847" y="64909"/>
                  </a:lnTo>
                  <a:lnTo>
                    <a:pt x="3274720" y="68207"/>
                  </a:lnTo>
                  <a:lnTo>
                    <a:pt x="3253593" y="71505"/>
                  </a:lnTo>
                  <a:lnTo>
                    <a:pt x="3232466" y="74804"/>
                  </a:lnTo>
                  <a:lnTo>
                    <a:pt x="3211339" y="78103"/>
                  </a:lnTo>
                  <a:lnTo>
                    <a:pt x="3190211" y="81402"/>
                  </a:lnTo>
                  <a:lnTo>
                    <a:pt x="3169084" y="84701"/>
                  </a:lnTo>
                  <a:lnTo>
                    <a:pt x="3147957" y="88001"/>
                  </a:lnTo>
                  <a:lnTo>
                    <a:pt x="3126830" y="91301"/>
                  </a:lnTo>
                  <a:lnTo>
                    <a:pt x="3105702" y="94602"/>
                  </a:lnTo>
                  <a:lnTo>
                    <a:pt x="3084575" y="97902"/>
                  </a:lnTo>
                  <a:lnTo>
                    <a:pt x="3063448" y="101204"/>
                  </a:lnTo>
                  <a:lnTo>
                    <a:pt x="3042321" y="104505"/>
                  </a:lnTo>
                  <a:lnTo>
                    <a:pt x="3021193" y="107808"/>
                  </a:lnTo>
                  <a:lnTo>
                    <a:pt x="3000066" y="111110"/>
                  </a:lnTo>
                  <a:lnTo>
                    <a:pt x="2978939" y="114414"/>
                  </a:lnTo>
                  <a:lnTo>
                    <a:pt x="2957812" y="117718"/>
                  </a:lnTo>
                  <a:lnTo>
                    <a:pt x="2936685" y="121022"/>
                  </a:lnTo>
                  <a:lnTo>
                    <a:pt x="2915557" y="124328"/>
                  </a:lnTo>
                  <a:lnTo>
                    <a:pt x="2894430" y="127634"/>
                  </a:lnTo>
                  <a:lnTo>
                    <a:pt x="2873303" y="130941"/>
                  </a:lnTo>
                  <a:lnTo>
                    <a:pt x="2852176" y="134249"/>
                  </a:lnTo>
                  <a:lnTo>
                    <a:pt x="2831048" y="137558"/>
                  </a:lnTo>
                  <a:lnTo>
                    <a:pt x="2809921" y="140869"/>
                  </a:lnTo>
                  <a:lnTo>
                    <a:pt x="2788794" y="144180"/>
                  </a:lnTo>
                  <a:lnTo>
                    <a:pt x="2767667" y="147494"/>
                  </a:lnTo>
                  <a:lnTo>
                    <a:pt x="2746539" y="150808"/>
                  </a:lnTo>
                  <a:lnTo>
                    <a:pt x="2725412" y="154125"/>
                  </a:lnTo>
                  <a:lnTo>
                    <a:pt x="2704285" y="157444"/>
                  </a:lnTo>
                  <a:lnTo>
                    <a:pt x="2683158" y="160765"/>
                  </a:lnTo>
                  <a:lnTo>
                    <a:pt x="2662031" y="164090"/>
                  </a:lnTo>
                  <a:lnTo>
                    <a:pt x="2640903" y="167422"/>
                  </a:lnTo>
                  <a:lnTo>
                    <a:pt x="2619776" y="170765"/>
                  </a:lnTo>
                  <a:lnTo>
                    <a:pt x="2598649" y="174126"/>
                  </a:lnTo>
                  <a:lnTo>
                    <a:pt x="2577522" y="177507"/>
                  </a:lnTo>
                  <a:lnTo>
                    <a:pt x="2556394" y="180915"/>
                  </a:lnTo>
                  <a:lnTo>
                    <a:pt x="2535267" y="184354"/>
                  </a:lnTo>
                  <a:lnTo>
                    <a:pt x="2514140" y="187828"/>
                  </a:lnTo>
                  <a:lnTo>
                    <a:pt x="2493013" y="191343"/>
                  </a:lnTo>
                  <a:lnTo>
                    <a:pt x="2471885" y="194904"/>
                  </a:lnTo>
                  <a:lnTo>
                    <a:pt x="2450758" y="198516"/>
                  </a:lnTo>
                  <a:lnTo>
                    <a:pt x="2429631" y="202184"/>
                  </a:lnTo>
                  <a:lnTo>
                    <a:pt x="2408504" y="205914"/>
                  </a:lnTo>
                  <a:lnTo>
                    <a:pt x="2387377" y="209710"/>
                  </a:lnTo>
                  <a:lnTo>
                    <a:pt x="2366249" y="213578"/>
                  </a:lnTo>
                  <a:lnTo>
                    <a:pt x="2345122" y="217523"/>
                  </a:lnTo>
                  <a:lnTo>
                    <a:pt x="2323995" y="221550"/>
                  </a:lnTo>
                  <a:lnTo>
                    <a:pt x="2302868" y="225664"/>
                  </a:lnTo>
                  <a:lnTo>
                    <a:pt x="2281740" y="229870"/>
                  </a:lnTo>
                  <a:lnTo>
                    <a:pt x="2260613" y="234170"/>
                  </a:lnTo>
                  <a:lnTo>
                    <a:pt x="2239486" y="238570"/>
                  </a:lnTo>
                  <a:lnTo>
                    <a:pt x="2218359" y="243071"/>
                  </a:lnTo>
                  <a:lnTo>
                    <a:pt x="2197231" y="247675"/>
                  </a:lnTo>
                  <a:lnTo>
                    <a:pt x="2176104" y="252386"/>
                  </a:lnTo>
                  <a:lnTo>
                    <a:pt x="2154977" y="257204"/>
                  </a:lnTo>
                  <a:lnTo>
                    <a:pt x="2133850" y="262130"/>
                  </a:lnTo>
                  <a:lnTo>
                    <a:pt x="2112723" y="267166"/>
                  </a:lnTo>
                  <a:lnTo>
                    <a:pt x="2091595" y="272313"/>
                  </a:lnTo>
                  <a:lnTo>
                    <a:pt x="2070468" y="277571"/>
                  </a:lnTo>
                  <a:lnTo>
                    <a:pt x="2049341" y="282944"/>
                  </a:lnTo>
                  <a:lnTo>
                    <a:pt x="2028214" y="288431"/>
                  </a:lnTo>
                  <a:lnTo>
                    <a:pt x="2007086" y="294036"/>
                  </a:lnTo>
                  <a:lnTo>
                    <a:pt x="1985959" y="299760"/>
                  </a:lnTo>
                  <a:lnTo>
                    <a:pt x="1964832" y="305606"/>
                  </a:lnTo>
                  <a:lnTo>
                    <a:pt x="1943705" y="311576"/>
                  </a:lnTo>
                  <a:lnTo>
                    <a:pt x="1922577" y="317673"/>
                  </a:lnTo>
                  <a:lnTo>
                    <a:pt x="1901450" y="323900"/>
                  </a:lnTo>
                  <a:lnTo>
                    <a:pt x="1880323" y="330261"/>
                  </a:lnTo>
                  <a:lnTo>
                    <a:pt x="1859196" y="336758"/>
                  </a:lnTo>
                  <a:lnTo>
                    <a:pt x="1838069" y="343386"/>
                  </a:lnTo>
                  <a:lnTo>
                    <a:pt x="1816941" y="350141"/>
                  </a:lnTo>
                  <a:lnTo>
                    <a:pt x="1795814" y="357018"/>
                  </a:lnTo>
                  <a:lnTo>
                    <a:pt x="1774687" y="364012"/>
                  </a:lnTo>
                  <a:lnTo>
                    <a:pt x="1753560" y="371119"/>
                  </a:lnTo>
                  <a:lnTo>
                    <a:pt x="1732432" y="378334"/>
                  </a:lnTo>
                  <a:lnTo>
                    <a:pt x="1711305" y="385652"/>
                  </a:lnTo>
                  <a:lnTo>
                    <a:pt x="1690178" y="393069"/>
                  </a:lnTo>
                  <a:lnTo>
                    <a:pt x="1669051" y="400581"/>
                  </a:lnTo>
                  <a:lnTo>
                    <a:pt x="1647923" y="408182"/>
                  </a:lnTo>
                  <a:lnTo>
                    <a:pt x="1626796" y="415870"/>
                  </a:lnTo>
                  <a:lnTo>
                    <a:pt x="1605669" y="423638"/>
                  </a:lnTo>
                  <a:lnTo>
                    <a:pt x="1584542" y="431482"/>
                  </a:lnTo>
                  <a:lnTo>
                    <a:pt x="1563415" y="439396"/>
                  </a:lnTo>
                  <a:lnTo>
                    <a:pt x="1542287" y="447374"/>
                  </a:lnTo>
                  <a:lnTo>
                    <a:pt x="1521160" y="455411"/>
                  </a:lnTo>
                  <a:lnTo>
                    <a:pt x="1500033" y="463499"/>
                  </a:lnTo>
                  <a:lnTo>
                    <a:pt x="1478906" y="471633"/>
                  </a:lnTo>
                  <a:lnTo>
                    <a:pt x="1457778" y="479804"/>
                  </a:lnTo>
                  <a:lnTo>
                    <a:pt x="1436651" y="488006"/>
                  </a:lnTo>
                  <a:lnTo>
                    <a:pt x="1415524" y="496231"/>
                  </a:lnTo>
                  <a:lnTo>
                    <a:pt x="1394397" y="504471"/>
                  </a:lnTo>
                  <a:lnTo>
                    <a:pt x="1373269" y="512719"/>
                  </a:lnTo>
                  <a:lnTo>
                    <a:pt x="1352142" y="520967"/>
                  </a:lnTo>
                  <a:lnTo>
                    <a:pt x="1331015" y="529207"/>
                  </a:lnTo>
                  <a:lnTo>
                    <a:pt x="1309888" y="537432"/>
                  </a:lnTo>
                  <a:lnTo>
                    <a:pt x="1288761" y="545635"/>
                  </a:lnTo>
                  <a:lnTo>
                    <a:pt x="1267633" y="553807"/>
                  </a:lnTo>
                  <a:lnTo>
                    <a:pt x="1246506" y="561942"/>
                  </a:lnTo>
                  <a:lnTo>
                    <a:pt x="1225379" y="570033"/>
                  </a:lnTo>
                  <a:lnTo>
                    <a:pt x="1204252" y="578072"/>
                  </a:lnTo>
                  <a:lnTo>
                    <a:pt x="1183124" y="586054"/>
                  </a:lnTo>
                  <a:lnTo>
                    <a:pt x="1161997" y="593971"/>
                  </a:lnTo>
                  <a:lnTo>
                    <a:pt x="1140870" y="601817"/>
                  </a:lnTo>
                  <a:lnTo>
                    <a:pt x="1119743" y="609586"/>
                  </a:lnTo>
                  <a:lnTo>
                    <a:pt x="1098615" y="617274"/>
                  </a:lnTo>
                  <a:lnTo>
                    <a:pt x="1077488" y="624874"/>
                  </a:lnTo>
                  <a:lnTo>
                    <a:pt x="1056361" y="632381"/>
                  </a:lnTo>
                  <a:lnTo>
                    <a:pt x="1035234" y="639794"/>
                  </a:lnTo>
                  <a:lnTo>
                    <a:pt x="1014107" y="647117"/>
                  </a:lnTo>
                  <a:lnTo>
                    <a:pt x="992979" y="654357"/>
                  </a:lnTo>
                  <a:lnTo>
                    <a:pt x="971852" y="661518"/>
                  </a:lnTo>
                  <a:lnTo>
                    <a:pt x="950725" y="668610"/>
                  </a:lnTo>
                  <a:lnTo>
                    <a:pt x="929598" y="675637"/>
                  </a:lnTo>
                  <a:lnTo>
                    <a:pt x="908470" y="682607"/>
                  </a:lnTo>
                  <a:lnTo>
                    <a:pt x="887343" y="689525"/>
                  </a:lnTo>
                  <a:lnTo>
                    <a:pt x="866216" y="696396"/>
                  </a:lnTo>
                  <a:lnTo>
                    <a:pt x="845089" y="703225"/>
                  </a:lnTo>
                  <a:lnTo>
                    <a:pt x="823961" y="710016"/>
                  </a:lnTo>
                  <a:lnTo>
                    <a:pt x="802834" y="716771"/>
                  </a:lnTo>
                  <a:lnTo>
                    <a:pt x="781707" y="723492"/>
                  </a:lnTo>
                  <a:lnTo>
                    <a:pt x="760580" y="730183"/>
                  </a:lnTo>
                  <a:lnTo>
                    <a:pt x="739453" y="736843"/>
                  </a:lnTo>
                  <a:lnTo>
                    <a:pt x="718325" y="743475"/>
                  </a:lnTo>
                  <a:lnTo>
                    <a:pt x="697198" y="750079"/>
                  </a:lnTo>
                  <a:lnTo>
                    <a:pt x="676071" y="756656"/>
                  </a:lnTo>
                  <a:lnTo>
                    <a:pt x="654944" y="763207"/>
                  </a:lnTo>
                  <a:lnTo>
                    <a:pt x="633816" y="769733"/>
                  </a:lnTo>
                  <a:lnTo>
                    <a:pt x="612689" y="776235"/>
                  </a:lnTo>
                  <a:lnTo>
                    <a:pt x="591562" y="782714"/>
                  </a:lnTo>
                  <a:lnTo>
                    <a:pt x="570435" y="789171"/>
                  </a:lnTo>
                  <a:lnTo>
                    <a:pt x="549307" y="795606"/>
                  </a:lnTo>
                  <a:lnTo>
                    <a:pt x="528180" y="802022"/>
                  </a:lnTo>
                  <a:lnTo>
                    <a:pt x="507053" y="808420"/>
                  </a:lnTo>
                  <a:lnTo>
                    <a:pt x="485926" y="814801"/>
                  </a:lnTo>
                  <a:lnTo>
                    <a:pt x="464799" y="821165"/>
                  </a:lnTo>
                  <a:lnTo>
                    <a:pt x="443671" y="827516"/>
                  </a:lnTo>
                  <a:lnTo>
                    <a:pt x="422544" y="833854"/>
                  </a:lnTo>
                  <a:lnTo>
                    <a:pt x="401417" y="840180"/>
                  </a:lnTo>
                  <a:lnTo>
                    <a:pt x="380290" y="846497"/>
                  </a:lnTo>
                  <a:lnTo>
                    <a:pt x="359162" y="852806"/>
                  </a:lnTo>
                  <a:lnTo>
                    <a:pt x="338035" y="859108"/>
                  </a:lnTo>
                  <a:lnTo>
                    <a:pt x="316908" y="865405"/>
                  </a:lnTo>
                  <a:lnTo>
                    <a:pt x="295781" y="871699"/>
                  </a:lnTo>
                  <a:lnTo>
                    <a:pt x="274653" y="877992"/>
                  </a:lnTo>
                  <a:lnTo>
                    <a:pt x="253526" y="884284"/>
                  </a:lnTo>
                  <a:lnTo>
                    <a:pt x="232399" y="890579"/>
                  </a:lnTo>
                  <a:lnTo>
                    <a:pt x="211272" y="896874"/>
                  </a:lnTo>
                  <a:lnTo>
                    <a:pt x="190145" y="903172"/>
                  </a:lnTo>
                  <a:lnTo>
                    <a:pt x="169017" y="909471"/>
                  </a:lnTo>
                  <a:lnTo>
                    <a:pt x="147890" y="915771"/>
                  </a:lnTo>
                  <a:lnTo>
                    <a:pt x="126763" y="922072"/>
                  </a:lnTo>
                  <a:lnTo>
                    <a:pt x="105636" y="928374"/>
                  </a:lnTo>
                  <a:lnTo>
                    <a:pt x="84508" y="934677"/>
                  </a:lnTo>
                  <a:lnTo>
                    <a:pt x="63381" y="940981"/>
                  </a:lnTo>
                  <a:lnTo>
                    <a:pt x="42254" y="947286"/>
                  </a:lnTo>
                  <a:lnTo>
                    <a:pt x="21127" y="953591"/>
                  </a:lnTo>
                  <a:lnTo>
                    <a:pt x="0" y="959898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266494" y="2106607"/>
              <a:ext cx="3443738" cy="904985"/>
            </a:xfrm>
            <a:custGeom>
              <a:avLst/>
              <a:pathLst>
                <a:path w="3443738" h="904985">
                  <a:moveTo>
                    <a:pt x="0" y="904985"/>
                  </a:moveTo>
                  <a:lnTo>
                    <a:pt x="21127" y="900044"/>
                  </a:lnTo>
                  <a:lnTo>
                    <a:pt x="42254" y="895101"/>
                  </a:lnTo>
                  <a:lnTo>
                    <a:pt x="63381" y="890159"/>
                  </a:lnTo>
                  <a:lnTo>
                    <a:pt x="84508" y="885215"/>
                  </a:lnTo>
                  <a:lnTo>
                    <a:pt x="105636" y="880270"/>
                  </a:lnTo>
                  <a:lnTo>
                    <a:pt x="126763" y="875325"/>
                  </a:lnTo>
                  <a:lnTo>
                    <a:pt x="147890" y="870378"/>
                  </a:lnTo>
                  <a:lnTo>
                    <a:pt x="169017" y="865430"/>
                  </a:lnTo>
                  <a:lnTo>
                    <a:pt x="190145" y="860482"/>
                  </a:lnTo>
                  <a:lnTo>
                    <a:pt x="211272" y="855531"/>
                  </a:lnTo>
                  <a:lnTo>
                    <a:pt x="232399" y="850580"/>
                  </a:lnTo>
                  <a:lnTo>
                    <a:pt x="253526" y="845626"/>
                  </a:lnTo>
                  <a:lnTo>
                    <a:pt x="274653" y="840670"/>
                  </a:lnTo>
                  <a:lnTo>
                    <a:pt x="295781" y="835710"/>
                  </a:lnTo>
                  <a:lnTo>
                    <a:pt x="316908" y="830740"/>
                  </a:lnTo>
                  <a:lnTo>
                    <a:pt x="338035" y="825759"/>
                  </a:lnTo>
                  <a:lnTo>
                    <a:pt x="359162" y="820762"/>
                  </a:lnTo>
                  <a:lnTo>
                    <a:pt x="380290" y="815747"/>
                  </a:lnTo>
                  <a:lnTo>
                    <a:pt x="401417" y="810710"/>
                  </a:lnTo>
                  <a:lnTo>
                    <a:pt x="422544" y="805647"/>
                  </a:lnTo>
                  <a:lnTo>
                    <a:pt x="443671" y="800555"/>
                  </a:lnTo>
                  <a:lnTo>
                    <a:pt x="464799" y="795430"/>
                  </a:lnTo>
                  <a:lnTo>
                    <a:pt x="485926" y="790270"/>
                  </a:lnTo>
                  <a:lnTo>
                    <a:pt x="507053" y="785069"/>
                  </a:lnTo>
                  <a:lnTo>
                    <a:pt x="528180" y="779825"/>
                  </a:lnTo>
                  <a:lnTo>
                    <a:pt x="549307" y="774534"/>
                  </a:lnTo>
                  <a:lnTo>
                    <a:pt x="570435" y="769192"/>
                  </a:lnTo>
                  <a:lnTo>
                    <a:pt x="591562" y="763795"/>
                  </a:lnTo>
                  <a:lnTo>
                    <a:pt x="612689" y="758340"/>
                  </a:lnTo>
                  <a:lnTo>
                    <a:pt x="633816" y="752822"/>
                  </a:lnTo>
                  <a:lnTo>
                    <a:pt x="654944" y="747238"/>
                  </a:lnTo>
                  <a:lnTo>
                    <a:pt x="676071" y="741583"/>
                  </a:lnTo>
                  <a:lnTo>
                    <a:pt x="697198" y="735853"/>
                  </a:lnTo>
                  <a:lnTo>
                    <a:pt x="718325" y="730044"/>
                  </a:lnTo>
                  <a:lnTo>
                    <a:pt x="739453" y="724152"/>
                  </a:lnTo>
                  <a:lnTo>
                    <a:pt x="760580" y="718173"/>
                  </a:lnTo>
                  <a:lnTo>
                    <a:pt x="781707" y="712103"/>
                  </a:lnTo>
                  <a:lnTo>
                    <a:pt x="802834" y="705938"/>
                  </a:lnTo>
                  <a:lnTo>
                    <a:pt x="823961" y="699675"/>
                  </a:lnTo>
                  <a:lnTo>
                    <a:pt x="845089" y="693312"/>
                  </a:lnTo>
                  <a:lnTo>
                    <a:pt x="866216" y="686847"/>
                  </a:lnTo>
                  <a:lnTo>
                    <a:pt x="887343" y="680278"/>
                  </a:lnTo>
                  <a:lnTo>
                    <a:pt x="908470" y="673604"/>
                  </a:lnTo>
                  <a:lnTo>
                    <a:pt x="929598" y="666826"/>
                  </a:lnTo>
                  <a:lnTo>
                    <a:pt x="950725" y="659945"/>
                  </a:lnTo>
                  <a:lnTo>
                    <a:pt x="971852" y="652962"/>
                  </a:lnTo>
                  <a:lnTo>
                    <a:pt x="992979" y="645878"/>
                  </a:lnTo>
                  <a:lnTo>
                    <a:pt x="1014107" y="638696"/>
                  </a:lnTo>
                  <a:lnTo>
                    <a:pt x="1035234" y="631417"/>
                  </a:lnTo>
                  <a:lnTo>
                    <a:pt x="1056361" y="624041"/>
                  </a:lnTo>
                  <a:lnTo>
                    <a:pt x="1077488" y="616573"/>
                  </a:lnTo>
                  <a:lnTo>
                    <a:pt x="1098615" y="609018"/>
                  </a:lnTo>
                  <a:lnTo>
                    <a:pt x="1119743" y="601385"/>
                  </a:lnTo>
                  <a:lnTo>
                    <a:pt x="1140870" y="593681"/>
                  </a:lnTo>
                  <a:lnTo>
                    <a:pt x="1161997" y="585913"/>
                  </a:lnTo>
                  <a:lnTo>
                    <a:pt x="1183124" y="578087"/>
                  </a:lnTo>
                  <a:lnTo>
                    <a:pt x="1204252" y="570211"/>
                  </a:lnTo>
                  <a:lnTo>
                    <a:pt x="1225379" y="562289"/>
                  </a:lnTo>
                  <a:lnTo>
                    <a:pt x="1246506" y="554328"/>
                  </a:lnTo>
                  <a:lnTo>
                    <a:pt x="1267633" y="546334"/>
                  </a:lnTo>
                  <a:lnTo>
                    <a:pt x="1288761" y="538311"/>
                  </a:lnTo>
                  <a:lnTo>
                    <a:pt x="1309888" y="530265"/>
                  </a:lnTo>
                  <a:lnTo>
                    <a:pt x="1331015" y="522202"/>
                  </a:lnTo>
                  <a:lnTo>
                    <a:pt x="1352142" y="514125"/>
                  </a:lnTo>
                  <a:lnTo>
                    <a:pt x="1373269" y="506041"/>
                  </a:lnTo>
                  <a:lnTo>
                    <a:pt x="1394397" y="497953"/>
                  </a:lnTo>
                  <a:lnTo>
                    <a:pt x="1415524" y="489867"/>
                  </a:lnTo>
                  <a:lnTo>
                    <a:pt x="1436651" y="481786"/>
                  </a:lnTo>
                  <a:lnTo>
                    <a:pt x="1457778" y="473717"/>
                  </a:lnTo>
                  <a:lnTo>
                    <a:pt x="1478906" y="465662"/>
                  </a:lnTo>
                  <a:lnTo>
                    <a:pt x="1500033" y="457628"/>
                  </a:lnTo>
                  <a:lnTo>
                    <a:pt x="1521160" y="449620"/>
                  </a:lnTo>
                  <a:lnTo>
                    <a:pt x="1542287" y="441642"/>
                  </a:lnTo>
                  <a:lnTo>
                    <a:pt x="1563415" y="433701"/>
                  </a:lnTo>
                  <a:lnTo>
                    <a:pt x="1584542" y="425802"/>
                  </a:lnTo>
                  <a:lnTo>
                    <a:pt x="1605669" y="417952"/>
                  </a:lnTo>
                  <a:lnTo>
                    <a:pt x="1626796" y="410158"/>
                  </a:lnTo>
                  <a:lnTo>
                    <a:pt x="1647923" y="402426"/>
                  </a:lnTo>
                  <a:lnTo>
                    <a:pt x="1669051" y="394765"/>
                  </a:lnTo>
                  <a:lnTo>
                    <a:pt x="1690178" y="387182"/>
                  </a:lnTo>
                  <a:lnTo>
                    <a:pt x="1711305" y="379685"/>
                  </a:lnTo>
                  <a:lnTo>
                    <a:pt x="1732432" y="372281"/>
                  </a:lnTo>
                  <a:lnTo>
                    <a:pt x="1753560" y="364978"/>
                  </a:lnTo>
                  <a:lnTo>
                    <a:pt x="1774687" y="357786"/>
                  </a:lnTo>
                  <a:lnTo>
                    <a:pt x="1795814" y="350710"/>
                  </a:lnTo>
                  <a:lnTo>
                    <a:pt x="1816941" y="343760"/>
                  </a:lnTo>
                  <a:lnTo>
                    <a:pt x="1838069" y="336942"/>
                  </a:lnTo>
                  <a:lnTo>
                    <a:pt x="1859196" y="330265"/>
                  </a:lnTo>
                  <a:lnTo>
                    <a:pt x="1880323" y="323736"/>
                  </a:lnTo>
                  <a:lnTo>
                    <a:pt x="1901450" y="317360"/>
                  </a:lnTo>
                  <a:lnTo>
                    <a:pt x="1922577" y="311135"/>
                  </a:lnTo>
                  <a:lnTo>
                    <a:pt x="1943705" y="305057"/>
                  </a:lnTo>
                  <a:lnTo>
                    <a:pt x="1964832" y="299121"/>
                  </a:lnTo>
                  <a:lnTo>
                    <a:pt x="1985959" y="293322"/>
                  </a:lnTo>
                  <a:lnTo>
                    <a:pt x="2007086" y="287656"/>
                  </a:lnTo>
                  <a:lnTo>
                    <a:pt x="2028214" y="282116"/>
                  </a:lnTo>
                  <a:lnTo>
                    <a:pt x="2049341" y="276699"/>
                  </a:lnTo>
                  <a:lnTo>
                    <a:pt x="2070468" y="271397"/>
                  </a:lnTo>
                  <a:lnTo>
                    <a:pt x="2091595" y="266204"/>
                  </a:lnTo>
                  <a:lnTo>
                    <a:pt x="2112723" y="261116"/>
                  </a:lnTo>
                  <a:lnTo>
                    <a:pt x="2133850" y="256124"/>
                  </a:lnTo>
                  <a:lnTo>
                    <a:pt x="2154977" y="251224"/>
                  </a:lnTo>
                  <a:lnTo>
                    <a:pt x="2176104" y="246408"/>
                  </a:lnTo>
                  <a:lnTo>
                    <a:pt x="2197231" y="241669"/>
                  </a:lnTo>
                  <a:lnTo>
                    <a:pt x="2218359" y="237002"/>
                  </a:lnTo>
                  <a:lnTo>
                    <a:pt x="2239486" y="232401"/>
                  </a:lnTo>
                  <a:lnTo>
                    <a:pt x="2260613" y="227860"/>
                  </a:lnTo>
                  <a:lnTo>
                    <a:pt x="2281740" y="223375"/>
                  </a:lnTo>
                  <a:lnTo>
                    <a:pt x="2302868" y="218940"/>
                  </a:lnTo>
                  <a:lnTo>
                    <a:pt x="2323995" y="214554"/>
                  </a:lnTo>
                  <a:lnTo>
                    <a:pt x="2345122" y="210212"/>
                  </a:lnTo>
                  <a:lnTo>
                    <a:pt x="2366249" y="205911"/>
                  </a:lnTo>
                  <a:lnTo>
                    <a:pt x="2387377" y="201648"/>
                  </a:lnTo>
                  <a:lnTo>
                    <a:pt x="2408504" y="197422"/>
                  </a:lnTo>
                  <a:lnTo>
                    <a:pt x="2429631" y="193230"/>
                  </a:lnTo>
                  <a:lnTo>
                    <a:pt x="2450758" y="189068"/>
                  </a:lnTo>
                  <a:lnTo>
                    <a:pt x="2471885" y="184936"/>
                  </a:lnTo>
                  <a:lnTo>
                    <a:pt x="2493013" y="180829"/>
                  </a:lnTo>
                  <a:lnTo>
                    <a:pt x="2514140" y="176747"/>
                  </a:lnTo>
                  <a:lnTo>
                    <a:pt x="2535267" y="172685"/>
                  </a:lnTo>
                  <a:lnTo>
                    <a:pt x="2556394" y="168641"/>
                  </a:lnTo>
                  <a:lnTo>
                    <a:pt x="2577522" y="164613"/>
                  </a:lnTo>
                  <a:lnTo>
                    <a:pt x="2598649" y="160597"/>
                  </a:lnTo>
                  <a:lnTo>
                    <a:pt x="2619776" y="156590"/>
                  </a:lnTo>
                  <a:lnTo>
                    <a:pt x="2640903" y="152590"/>
                  </a:lnTo>
                  <a:lnTo>
                    <a:pt x="2662031" y="148594"/>
                  </a:lnTo>
                  <a:lnTo>
                    <a:pt x="2683158" y="144598"/>
                  </a:lnTo>
                  <a:lnTo>
                    <a:pt x="2704285" y="140599"/>
                  </a:lnTo>
                  <a:lnTo>
                    <a:pt x="2725412" y="136599"/>
                  </a:lnTo>
                  <a:lnTo>
                    <a:pt x="2746539" y="132596"/>
                  </a:lnTo>
                  <a:lnTo>
                    <a:pt x="2767667" y="128591"/>
                  </a:lnTo>
                  <a:lnTo>
                    <a:pt x="2788794" y="124584"/>
                  </a:lnTo>
                  <a:lnTo>
                    <a:pt x="2809921" y="120576"/>
                  </a:lnTo>
                  <a:lnTo>
                    <a:pt x="2831048" y="116567"/>
                  </a:lnTo>
                  <a:lnTo>
                    <a:pt x="2852176" y="112556"/>
                  </a:lnTo>
                  <a:lnTo>
                    <a:pt x="2873303" y="108544"/>
                  </a:lnTo>
                  <a:lnTo>
                    <a:pt x="2894430" y="104531"/>
                  </a:lnTo>
                  <a:lnTo>
                    <a:pt x="2915557" y="100517"/>
                  </a:lnTo>
                  <a:lnTo>
                    <a:pt x="2936685" y="96502"/>
                  </a:lnTo>
                  <a:lnTo>
                    <a:pt x="2957812" y="92487"/>
                  </a:lnTo>
                  <a:lnTo>
                    <a:pt x="2978939" y="88470"/>
                  </a:lnTo>
                  <a:lnTo>
                    <a:pt x="3000066" y="84453"/>
                  </a:lnTo>
                  <a:lnTo>
                    <a:pt x="3021193" y="80435"/>
                  </a:lnTo>
                  <a:lnTo>
                    <a:pt x="3042321" y="76417"/>
                  </a:lnTo>
                  <a:lnTo>
                    <a:pt x="3063448" y="72398"/>
                  </a:lnTo>
                  <a:lnTo>
                    <a:pt x="3084575" y="68379"/>
                  </a:lnTo>
                  <a:lnTo>
                    <a:pt x="3105702" y="64359"/>
                  </a:lnTo>
                  <a:lnTo>
                    <a:pt x="3126830" y="60339"/>
                  </a:lnTo>
                  <a:lnTo>
                    <a:pt x="3147957" y="56319"/>
                  </a:lnTo>
                  <a:lnTo>
                    <a:pt x="3169084" y="52298"/>
                  </a:lnTo>
                  <a:lnTo>
                    <a:pt x="3190211" y="48276"/>
                  </a:lnTo>
                  <a:lnTo>
                    <a:pt x="3211339" y="44255"/>
                  </a:lnTo>
                  <a:lnTo>
                    <a:pt x="3232466" y="40233"/>
                  </a:lnTo>
                  <a:lnTo>
                    <a:pt x="3253593" y="36210"/>
                  </a:lnTo>
                  <a:lnTo>
                    <a:pt x="3274720" y="32188"/>
                  </a:lnTo>
                  <a:lnTo>
                    <a:pt x="3295847" y="28165"/>
                  </a:lnTo>
                  <a:lnTo>
                    <a:pt x="3316975" y="24142"/>
                  </a:lnTo>
                  <a:lnTo>
                    <a:pt x="3338102" y="20119"/>
                  </a:lnTo>
                  <a:lnTo>
                    <a:pt x="3359229" y="16095"/>
                  </a:lnTo>
                  <a:lnTo>
                    <a:pt x="3380356" y="12072"/>
                  </a:lnTo>
                  <a:lnTo>
                    <a:pt x="3401484" y="8048"/>
                  </a:lnTo>
                  <a:lnTo>
                    <a:pt x="3422611" y="4024"/>
                  </a:lnTo>
                  <a:lnTo>
                    <a:pt x="3443738" y="0"/>
                  </a:lnTo>
                  <a:lnTo>
                    <a:pt x="344373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266494" y="2148435"/>
              <a:ext cx="3443738" cy="918069"/>
            </a:xfrm>
            <a:custGeom>
              <a:avLst/>
              <a:pathLst>
                <a:path w="3443738" h="918069">
                  <a:moveTo>
                    <a:pt x="3443738" y="0"/>
                  </a:moveTo>
                  <a:lnTo>
                    <a:pt x="3422611" y="3296"/>
                  </a:lnTo>
                  <a:lnTo>
                    <a:pt x="3401484" y="6593"/>
                  </a:lnTo>
                  <a:lnTo>
                    <a:pt x="3380356" y="9890"/>
                  </a:lnTo>
                  <a:lnTo>
                    <a:pt x="3359229" y="13188"/>
                  </a:lnTo>
                  <a:lnTo>
                    <a:pt x="3338102" y="16485"/>
                  </a:lnTo>
                  <a:lnTo>
                    <a:pt x="3316975" y="19783"/>
                  </a:lnTo>
                  <a:lnTo>
                    <a:pt x="3295847" y="23081"/>
                  </a:lnTo>
                  <a:lnTo>
                    <a:pt x="3274720" y="26379"/>
                  </a:lnTo>
                  <a:lnTo>
                    <a:pt x="3253593" y="29677"/>
                  </a:lnTo>
                  <a:lnTo>
                    <a:pt x="3232466" y="32976"/>
                  </a:lnTo>
                  <a:lnTo>
                    <a:pt x="3211339" y="36274"/>
                  </a:lnTo>
                  <a:lnTo>
                    <a:pt x="3190211" y="39574"/>
                  </a:lnTo>
                  <a:lnTo>
                    <a:pt x="3169084" y="42873"/>
                  </a:lnTo>
                  <a:lnTo>
                    <a:pt x="3147957" y="46173"/>
                  </a:lnTo>
                  <a:lnTo>
                    <a:pt x="3126830" y="49473"/>
                  </a:lnTo>
                  <a:lnTo>
                    <a:pt x="3105702" y="52773"/>
                  </a:lnTo>
                  <a:lnTo>
                    <a:pt x="3084575" y="56074"/>
                  </a:lnTo>
                  <a:lnTo>
                    <a:pt x="3063448" y="59375"/>
                  </a:lnTo>
                  <a:lnTo>
                    <a:pt x="3042321" y="62677"/>
                  </a:lnTo>
                  <a:lnTo>
                    <a:pt x="3021193" y="65979"/>
                  </a:lnTo>
                  <a:lnTo>
                    <a:pt x="3000066" y="69282"/>
                  </a:lnTo>
                  <a:lnTo>
                    <a:pt x="2978939" y="72585"/>
                  </a:lnTo>
                  <a:lnTo>
                    <a:pt x="2957812" y="75889"/>
                  </a:lnTo>
                  <a:lnTo>
                    <a:pt x="2936685" y="79194"/>
                  </a:lnTo>
                  <a:lnTo>
                    <a:pt x="2915557" y="82499"/>
                  </a:lnTo>
                  <a:lnTo>
                    <a:pt x="2894430" y="85806"/>
                  </a:lnTo>
                  <a:lnTo>
                    <a:pt x="2873303" y="89113"/>
                  </a:lnTo>
                  <a:lnTo>
                    <a:pt x="2852176" y="92421"/>
                  </a:lnTo>
                  <a:lnTo>
                    <a:pt x="2831048" y="95730"/>
                  </a:lnTo>
                  <a:lnTo>
                    <a:pt x="2809921" y="99040"/>
                  </a:lnTo>
                  <a:lnTo>
                    <a:pt x="2788794" y="102352"/>
                  </a:lnTo>
                  <a:lnTo>
                    <a:pt x="2767667" y="105665"/>
                  </a:lnTo>
                  <a:lnTo>
                    <a:pt x="2746539" y="108980"/>
                  </a:lnTo>
                  <a:lnTo>
                    <a:pt x="2725412" y="112297"/>
                  </a:lnTo>
                  <a:lnTo>
                    <a:pt x="2704285" y="115616"/>
                  </a:lnTo>
                  <a:lnTo>
                    <a:pt x="2683158" y="118937"/>
                  </a:lnTo>
                  <a:lnTo>
                    <a:pt x="2662031" y="122261"/>
                  </a:lnTo>
                  <a:lnTo>
                    <a:pt x="2640903" y="125593"/>
                  </a:lnTo>
                  <a:lnTo>
                    <a:pt x="2619776" y="128937"/>
                  </a:lnTo>
                  <a:lnTo>
                    <a:pt x="2598649" y="132297"/>
                  </a:lnTo>
                  <a:lnTo>
                    <a:pt x="2577522" y="135679"/>
                  </a:lnTo>
                  <a:lnTo>
                    <a:pt x="2556394" y="139087"/>
                  </a:lnTo>
                  <a:lnTo>
                    <a:pt x="2535267" y="142525"/>
                  </a:lnTo>
                  <a:lnTo>
                    <a:pt x="2514140" y="146000"/>
                  </a:lnTo>
                  <a:lnTo>
                    <a:pt x="2493013" y="149515"/>
                  </a:lnTo>
                  <a:lnTo>
                    <a:pt x="2471885" y="153076"/>
                  </a:lnTo>
                  <a:lnTo>
                    <a:pt x="2450758" y="156688"/>
                  </a:lnTo>
                  <a:lnTo>
                    <a:pt x="2429631" y="160356"/>
                  </a:lnTo>
                  <a:lnTo>
                    <a:pt x="2408504" y="164086"/>
                  </a:lnTo>
                  <a:lnTo>
                    <a:pt x="2387377" y="167882"/>
                  </a:lnTo>
                  <a:lnTo>
                    <a:pt x="2366249" y="171750"/>
                  </a:lnTo>
                  <a:lnTo>
                    <a:pt x="2345122" y="175695"/>
                  </a:lnTo>
                  <a:lnTo>
                    <a:pt x="2323995" y="179722"/>
                  </a:lnTo>
                  <a:lnTo>
                    <a:pt x="2302868" y="183836"/>
                  </a:lnTo>
                  <a:lnTo>
                    <a:pt x="2281740" y="188041"/>
                  </a:lnTo>
                  <a:lnTo>
                    <a:pt x="2260613" y="192342"/>
                  </a:lnTo>
                  <a:lnTo>
                    <a:pt x="2239486" y="196741"/>
                  </a:lnTo>
                  <a:lnTo>
                    <a:pt x="2218359" y="201242"/>
                  </a:lnTo>
                  <a:lnTo>
                    <a:pt x="2197231" y="205847"/>
                  </a:lnTo>
                  <a:lnTo>
                    <a:pt x="2176104" y="210558"/>
                  </a:lnTo>
                  <a:lnTo>
                    <a:pt x="2154977" y="215375"/>
                  </a:lnTo>
                  <a:lnTo>
                    <a:pt x="2133850" y="220302"/>
                  </a:lnTo>
                  <a:lnTo>
                    <a:pt x="2112723" y="225338"/>
                  </a:lnTo>
                  <a:lnTo>
                    <a:pt x="2091595" y="230484"/>
                  </a:lnTo>
                  <a:lnTo>
                    <a:pt x="2070468" y="235743"/>
                  </a:lnTo>
                  <a:lnTo>
                    <a:pt x="2049341" y="241115"/>
                  </a:lnTo>
                  <a:lnTo>
                    <a:pt x="2028214" y="246603"/>
                  </a:lnTo>
                  <a:lnTo>
                    <a:pt x="2007086" y="252208"/>
                  </a:lnTo>
                  <a:lnTo>
                    <a:pt x="1985959" y="257932"/>
                  </a:lnTo>
                  <a:lnTo>
                    <a:pt x="1964832" y="263777"/>
                  </a:lnTo>
                  <a:lnTo>
                    <a:pt x="1943705" y="269747"/>
                  </a:lnTo>
                  <a:lnTo>
                    <a:pt x="1922577" y="275845"/>
                  </a:lnTo>
                  <a:lnTo>
                    <a:pt x="1901450" y="282072"/>
                  </a:lnTo>
                  <a:lnTo>
                    <a:pt x="1880323" y="288433"/>
                  </a:lnTo>
                  <a:lnTo>
                    <a:pt x="1859196" y="294930"/>
                  </a:lnTo>
                  <a:lnTo>
                    <a:pt x="1838069" y="301558"/>
                  </a:lnTo>
                  <a:lnTo>
                    <a:pt x="1816941" y="308313"/>
                  </a:lnTo>
                  <a:lnTo>
                    <a:pt x="1795814" y="315190"/>
                  </a:lnTo>
                  <a:lnTo>
                    <a:pt x="1774687" y="322184"/>
                  </a:lnTo>
                  <a:lnTo>
                    <a:pt x="1753560" y="329291"/>
                  </a:lnTo>
                  <a:lnTo>
                    <a:pt x="1732432" y="336505"/>
                  </a:lnTo>
                  <a:lnTo>
                    <a:pt x="1711305" y="343823"/>
                  </a:lnTo>
                  <a:lnTo>
                    <a:pt x="1690178" y="351240"/>
                  </a:lnTo>
                  <a:lnTo>
                    <a:pt x="1669051" y="358752"/>
                  </a:lnTo>
                  <a:lnTo>
                    <a:pt x="1647923" y="366354"/>
                  </a:lnTo>
                  <a:lnTo>
                    <a:pt x="1626796" y="374042"/>
                  </a:lnTo>
                  <a:lnTo>
                    <a:pt x="1605669" y="381810"/>
                  </a:lnTo>
                  <a:lnTo>
                    <a:pt x="1584542" y="389653"/>
                  </a:lnTo>
                  <a:lnTo>
                    <a:pt x="1563415" y="397567"/>
                  </a:lnTo>
                  <a:lnTo>
                    <a:pt x="1542287" y="405546"/>
                  </a:lnTo>
                  <a:lnTo>
                    <a:pt x="1521160" y="413583"/>
                  </a:lnTo>
                  <a:lnTo>
                    <a:pt x="1500033" y="421671"/>
                  </a:lnTo>
                  <a:lnTo>
                    <a:pt x="1478906" y="429805"/>
                  </a:lnTo>
                  <a:lnTo>
                    <a:pt x="1457778" y="437976"/>
                  </a:lnTo>
                  <a:lnTo>
                    <a:pt x="1436651" y="446178"/>
                  </a:lnTo>
                  <a:lnTo>
                    <a:pt x="1415524" y="454403"/>
                  </a:lnTo>
                  <a:lnTo>
                    <a:pt x="1394397" y="462643"/>
                  </a:lnTo>
                  <a:lnTo>
                    <a:pt x="1373269" y="470891"/>
                  </a:lnTo>
                  <a:lnTo>
                    <a:pt x="1352142" y="479139"/>
                  </a:lnTo>
                  <a:lnTo>
                    <a:pt x="1331015" y="487379"/>
                  </a:lnTo>
                  <a:lnTo>
                    <a:pt x="1309888" y="495604"/>
                  </a:lnTo>
                  <a:lnTo>
                    <a:pt x="1288761" y="503806"/>
                  </a:lnTo>
                  <a:lnTo>
                    <a:pt x="1267633" y="511979"/>
                  </a:lnTo>
                  <a:lnTo>
                    <a:pt x="1246506" y="520114"/>
                  </a:lnTo>
                  <a:lnTo>
                    <a:pt x="1225379" y="528205"/>
                  </a:lnTo>
                  <a:lnTo>
                    <a:pt x="1204252" y="536244"/>
                  </a:lnTo>
                  <a:lnTo>
                    <a:pt x="1183124" y="544226"/>
                  </a:lnTo>
                  <a:lnTo>
                    <a:pt x="1161997" y="552142"/>
                  </a:lnTo>
                  <a:lnTo>
                    <a:pt x="1140870" y="559989"/>
                  </a:lnTo>
                  <a:lnTo>
                    <a:pt x="1119743" y="567758"/>
                  </a:lnTo>
                  <a:lnTo>
                    <a:pt x="1098615" y="575445"/>
                  </a:lnTo>
                  <a:lnTo>
                    <a:pt x="1077488" y="583045"/>
                  </a:lnTo>
                  <a:lnTo>
                    <a:pt x="1056361" y="590553"/>
                  </a:lnTo>
                  <a:lnTo>
                    <a:pt x="1035234" y="597966"/>
                  </a:lnTo>
                  <a:lnTo>
                    <a:pt x="1014107" y="605289"/>
                  </a:lnTo>
                  <a:lnTo>
                    <a:pt x="992979" y="612528"/>
                  </a:lnTo>
                  <a:lnTo>
                    <a:pt x="971852" y="619690"/>
                  </a:lnTo>
                  <a:lnTo>
                    <a:pt x="950725" y="626782"/>
                  </a:lnTo>
                  <a:lnTo>
                    <a:pt x="929598" y="633809"/>
                  </a:lnTo>
                  <a:lnTo>
                    <a:pt x="908470" y="640779"/>
                  </a:lnTo>
                  <a:lnTo>
                    <a:pt x="887343" y="647697"/>
                  </a:lnTo>
                  <a:lnTo>
                    <a:pt x="866216" y="654568"/>
                  </a:lnTo>
                  <a:lnTo>
                    <a:pt x="845089" y="661397"/>
                  </a:lnTo>
                  <a:lnTo>
                    <a:pt x="823961" y="668187"/>
                  </a:lnTo>
                  <a:lnTo>
                    <a:pt x="802834" y="674942"/>
                  </a:lnTo>
                  <a:lnTo>
                    <a:pt x="781707" y="681664"/>
                  </a:lnTo>
                  <a:lnTo>
                    <a:pt x="760580" y="688355"/>
                  </a:lnTo>
                  <a:lnTo>
                    <a:pt x="739453" y="695015"/>
                  </a:lnTo>
                  <a:lnTo>
                    <a:pt x="718325" y="701647"/>
                  </a:lnTo>
                  <a:lnTo>
                    <a:pt x="697198" y="708251"/>
                  </a:lnTo>
                  <a:lnTo>
                    <a:pt x="676071" y="714828"/>
                  </a:lnTo>
                  <a:lnTo>
                    <a:pt x="654944" y="721379"/>
                  </a:lnTo>
                  <a:lnTo>
                    <a:pt x="633816" y="727905"/>
                  </a:lnTo>
                  <a:lnTo>
                    <a:pt x="612689" y="734407"/>
                  </a:lnTo>
                  <a:lnTo>
                    <a:pt x="591562" y="740886"/>
                  </a:lnTo>
                  <a:lnTo>
                    <a:pt x="570435" y="747342"/>
                  </a:lnTo>
                  <a:lnTo>
                    <a:pt x="549307" y="753778"/>
                  </a:lnTo>
                  <a:lnTo>
                    <a:pt x="528180" y="760194"/>
                  </a:lnTo>
                  <a:lnTo>
                    <a:pt x="507053" y="766592"/>
                  </a:lnTo>
                  <a:lnTo>
                    <a:pt x="485926" y="772972"/>
                  </a:lnTo>
                  <a:lnTo>
                    <a:pt x="464799" y="779337"/>
                  </a:lnTo>
                  <a:lnTo>
                    <a:pt x="443671" y="785688"/>
                  </a:lnTo>
                  <a:lnTo>
                    <a:pt x="422544" y="792025"/>
                  </a:lnTo>
                  <a:lnTo>
                    <a:pt x="401417" y="798352"/>
                  </a:lnTo>
                  <a:lnTo>
                    <a:pt x="380290" y="804669"/>
                  </a:lnTo>
                  <a:lnTo>
                    <a:pt x="359162" y="810977"/>
                  </a:lnTo>
                  <a:lnTo>
                    <a:pt x="338035" y="817279"/>
                  </a:lnTo>
                  <a:lnTo>
                    <a:pt x="316908" y="823577"/>
                  </a:lnTo>
                  <a:lnTo>
                    <a:pt x="295781" y="829871"/>
                  </a:lnTo>
                  <a:lnTo>
                    <a:pt x="274653" y="836163"/>
                  </a:lnTo>
                  <a:lnTo>
                    <a:pt x="253526" y="842456"/>
                  </a:lnTo>
                  <a:lnTo>
                    <a:pt x="232399" y="848750"/>
                  </a:lnTo>
                  <a:lnTo>
                    <a:pt x="211272" y="855046"/>
                  </a:lnTo>
                  <a:lnTo>
                    <a:pt x="190145" y="861343"/>
                  </a:lnTo>
                  <a:lnTo>
                    <a:pt x="169017" y="867642"/>
                  </a:lnTo>
                  <a:lnTo>
                    <a:pt x="147890" y="873942"/>
                  </a:lnTo>
                  <a:lnTo>
                    <a:pt x="126763" y="880243"/>
                  </a:lnTo>
                  <a:lnTo>
                    <a:pt x="105636" y="886545"/>
                  </a:lnTo>
                  <a:lnTo>
                    <a:pt x="84508" y="892849"/>
                  </a:lnTo>
                  <a:lnTo>
                    <a:pt x="63381" y="899153"/>
                  </a:lnTo>
                  <a:lnTo>
                    <a:pt x="42254" y="905457"/>
                  </a:lnTo>
                  <a:lnTo>
                    <a:pt x="21127" y="911763"/>
                  </a:lnTo>
                  <a:lnTo>
                    <a:pt x="0" y="91806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541148" y="2172353"/>
              <a:ext cx="3169084" cy="888517"/>
            </a:xfrm>
            <a:custGeom>
              <a:avLst/>
              <a:pathLst>
                <a:path w="3169084" h="888517">
                  <a:moveTo>
                    <a:pt x="0" y="817013"/>
                  </a:moveTo>
                  <a:lnTo>
                    <a:pt x="21127" y="811588"/>
                  </a:lnTo>
                  <a:lnTo>
                    <a:pt x="42254" y="806155"/>
                  </a:lnTo>
                  <a:lnTo>
                    <a:pt x="63381" y="800708"/>
                  </a:lnTo>
                  <a:lnTo>
                    <a:pt x="84508" y="795246"/>
                  </a:lnTo>
                  <a:lnTo>
                    <a:pt x="105636" y="789763"/>
                  </a:lnTo>
                  <a:lnTo>
                    <a:pt x="126763" y="784256"/>
                  </a:lnTo>
                  <a:lnTo>
                    <a:pt x="147890" y="778722"/>
                  </a:lnTo>
                  <a:lnTo>
                    <a:pt x="169017" y="773157"/>
                  </a:lnTo>
                  <a:lnTo>
                    <a:pt x="190145" y="767557"/>
                  </a:lnTo>
                  <a:lnTo>
                    <a:pt x="211272" y="761918"/>
                  </a:lnTo>
                  <a:lnTo>
                    <a:pt x="232399" y="756236"/>
                  </a:lnTo>
                  <a:lnTo>
                    <a:pt x="253526" y="750508"/>
                  </a:lnTo>
                  <a:lnTo>
                    <a:pt x="274653" y="744730"/>
                  </a:lnTo>
                  <a:lnTo>
                    <a:pt x="295781" y="738897"/>
                  </a:lnTo>
                  <a:lnTo>
                    <a:pt x="316908" y="733006"/>
                  </a:lnTo>
                  <a:lnTo>
                    <a:pt x="338035" y="727053"/>
                  </a:lnTo>
                  <a:lnTo>
                    <a:pt x="359162" y="721033"/>
                  </a:lnTo>
                  <a:lnTo>
                    <a:pt x="380290" y="714942"/>
                  </a:lnTo>
                  <a:lnTo>
                    <a:pt x="401417" y="708777"/>
                  </a:lnTo>
                  <a:lnTo>
                    <a:pt x="422544" y="702532"/>
                  </a:lnTo>
                  <a:lnTo>
                    <a:pt x="443671" y="696203"/>
                  </a:lnTo>
                  <a:lnTo>
                    <a:pt x="464799" y="689787"/>
                  </a:lnTo>
                  <a:lnTo>
                    <a:pt x="485926" y="683277"/>
                  </a:lnTo>
                  <a:lnTo>
                    <a:pt x="507053" y="676670"/>
                  </a:lnTo>
                  <a:lnTo>
                    <a:pt x="528180" y="669961"/>
                  </a:lnTo>
                  <a:lnTo>
                    <a:pt x="549307" y="663145"/>
                  </a:lnTo>
                  <a:lnTo>
                    <a:pt x="570435" y="656218"/>
                  </a:lnTo>
                  <a:lnTo>
                    <a:pt x="591562" y="649175"/>
                  </a:lnTo>
                  <a:lnTo>
                    <a:pt x="612689" y="642012"/>
                  </a:lnTo>
                  <a:lnTo>
                    <a:pt x="633816" y="634727"/>
                  </a:lnTo>
                  <a:lnTo>
                    <a:pt x="654944" y="627315"/>
                  </a:lnTo>
                  <a:lnTo>
                    <a:pt x="676071" y="619777"/>
                  </a:lnTo>
                  <a:lnTo>
                    <a:pt x="697198" y="612111"/>
                  </a:lnTo>
                  <a:lnTo>
                    <a:pt x="718325" y="604318"/>
                  </a:lnTo>
                  <a:lnTo>
                    <a:pt x="739453" y="596400"/>
                  </a:lnTo>
                  <a:lnTo>
                    <a:pt x="760580" y="588359"/>
                  </a:lnTo>
                  <a:lnTo>
                    <a:pt x="781707" y="580200"/>
                  </a:lnTo>
                  <a:lnTo>
                    <a:pt x="802834" y="571929"/>
                  </a:lnTo>
                  <a:lnTo>
                    <a:pt x="823961" y="563558"/>
                  </a:lnTo>
                  <a:lnTo>
                    <a:pt x="845089" y="555098"/>
                  </a:lnTo>
                  <a:lnTo>
                    <a:pt x="866216" y="546562"/>
                  </a:lnTo>
                  <a:lnTo>
                    <a:pt x="887343" y="537962"/>
                  </a:lnTo>
                  <a:lnTo>
                    <a:pt x="908470" y="529307"/>
                  </a:lnTo>
                  <a:lnTo>
                    <a:pt x="929598" y="520607"/>
                  </a:lnTo>
                  <a:lnTo>
                    <a:pt x="950725" y="511872"/>
                  </a:lnTo>
                  <a:lnTo>
                    <a:pt x="971852" y="503111"/>
                  </a:lnTo>
                  <a:lnTo>
                    <a:pt x="992979" y="494331"/>
                  </a:lnTo>
                  <a:lnTo>
                    <a:pt x="1014107" y="485540"/>
                  </a:lnTo>
                  <a:lnTo>
                    <a:pt x="1035234" y="476746"/>
                  </a:lnTo>
                  <a:lnTo>
                    <a:pt x="1056361" y="467955"/>
                  </a:lnTo>
                  <a:lnTo>
                    <a:pt x="1077488" y="459174"/>
                  </a:lnTo>
                  <a:lnTo>
                    <a:pt x="1098615" y="450409"/>
                  </a:lnTo>
                  <a:lnTo>
                    <a:pt x="1119743" y="441666"/>
                  </a:lnTo>
                  <a:lnTo>
                    <a:pt x="1140870" y="432952"/>
                  </a:lnTo>
                  <a:lnTo>
                    <a:pt x="1161997" y="424271"/>
                  </a:lnTo>
                  <a:lnTo>
                    <a:pt x="1183124" y="415629"/>
                  </a:lnTo>
                  <a:lnTo>
                    <a:pt x="1204252" y="407031"/>
                  </a:lnTo>
                  <a:lnTo>
                    <a:pt x="1225379" y="398483"/>
                  </a:lnTo>
                  <a:lnTo>
                    <a:pt x="1246506" y="389990"/>
                  </a:lnTo>
                  <a:lnTo>
                    <a:pt x="1267633" y="381557"/>
                  </a:lnTo>
                  <a:lnTo>
                    <a:pt x="1288761" y="373190"/>
                  </a:lnTo>
                  <a:lnTo>
                    <a:pt x="1309888" y="364893"/>
                  </a:lnTo>
                  <a:lnTo>
                    <a:pt x="1331015" y="356674"/>
                  </a:lnTo>
                  <a:lnTo>
                    <a:pt x="1352142" y="348539"/>
                  </a:lnTo>
                  <a:lnTo>
                    <a:pt x="1373269" y="340496"/>
                  </a:lnTo>
                  <a:lnTo>
                    <a:pt x="1394397" y="332551"/>
                  </a:lnTo>
                  <a:lnTo>
                    <a:pt x="1415524" y="324714"/>
                  </a:lnTo>
                  <a:lnTo>
                    <a:pt x="1436651" y="316993"/>
                  </a:lnTo>
                  <a:lnTo>
                    <a:pt x="1457778" y="309397"/>
                  </a:lnTo>
                  <a:lnTo>
                    <a:pt x="1478906" y="301937"/>
                  </a:lnTo>
                  <a:lnTo>
                    <a:pt x="1500033" y="294622"/>
                  </a:lnTo>
                  <a:lnTo>
                    <a:pt x="1521160" y="287462"/>
                  </a:lnTo>
                  <a:lnTo>
                    <a:pt x="1542287" y="280467"/>
                  </a:lnTo>
                  <a:lnTo>
                    <a:pt x="1563415" y="273647"/>
                  </a:lnTo>
                  <a:lnTo>
                    <a:pt x="1584542" y="267012"/>
                  </a:lnTo>
                  <a:lnTo>
                    <a:pt x="1605669" y="260570"/>
                  </a:lnTo>
                  <a:lnTo>
                    <a:pt x="1626796" y="254330"/>
                  </a:lnTo>
                  <a:lnTo>
                    <a:pt x="1647923" y="248289"/>
                  </a:lnTo>
                  <a:lnTo>
                    <a:pt x="1669051" y="242441"/>
                  </a:lnTo>
                  <a:lnTo>
                    <a:pt x="1690178" y="236781"/>
                  </a:lnTo>
                  <a:lnTo>
                    <a:pt x="1711305" y="231304"/>
                  </a:lnTo>
                  <a:lnTo>
                    <a:pt x="1732432" y="226003"/>
                  </a:lnTo>
                  <a:lnTo>
                    <a:pt x="1753560" y="220872"/>
                  </a:lnTo>
                  <a:lnTo>
                    <a:pt x="1774687" y="215905"/>
                  </a:lnTo>
                  <a:lnTo>
                    <a:pt x="1795814" y="211093"/>
                  </a:lnTo>
                  <a:lnTo>
                    <a:pt x="1816941" y="206431"/>
                  </a:lnTo>
                  <a:lnTo>
                    <a:pt x="1838069" y="201910"/>
                  </a:lnTo>
                  <a:lnTo>
                    <a:pt x="1859196" y="197523"/>
                  </a:lnTo>
                  <a:lnTo>
                    <a:pt x="1880323" y="193261"/>
                  </a:lnTo>
                  <a:lnTo>
                    <a:pt x="1901450" y="189117"/>
                  </a:lnTo>
                  <a:lnTo>
                    <a:pt x="1922577" y="185082"/>
                  </a:lnTo>
                  <a:lnTo>
                    <a:pt x="1943705" y="181147"/>
                  </a:lnTo>
                  <a:lnTo>
                    <a:pt x="1964832" y="177305"/>
                  </a:lnTo>
                  <a:lnTo>
                    <a:pt x="1985959" y="173549"/>
                  </a:lnTo>
                  <a:lnTo>
                    <a:pt x="2007086" y="169871"/>
                  </a:lnTo>
                  <a:lnTo>
                    <a:pt x="2028214" y="166265"/>
                  </a:lnTo>
                  <a:lnTo>
                    <a:pt x="2049341" y="162726"/>
                  </a:lnTo>
                  <a:lnTo>
                    <a:pt x="2070468" y="159248"/>
                  </a:lnTo>
                  <a:lnTo>
                    <a:pt x="2091595" y="155828"/>
                  </a:lnTo>
                  <a:lnTo>
                    <a:pt x="2112723" y="152461"/>
                  </a:lnTo>
                  <a:lnTo>
                    <a:pt x="2133850" y="149144"/>
                  </a:lnTo>
                  <a:lnTo>
                    <a:pt x="2154977" y="145872"/>
                  </a:lnTo>
                  <a:lnTo>
                    <a:pt x="2176104" y="142644"/>
                  </a:lnTo>
                  <a:lnTo>
                    <a:pt x="2197231" y="139455"/>
                  </a:lnTo>
                  <a:lnTo>
                    <a:pt x="2218359" y="136301"/>
                  </a:lnTo>
                  <a:lnTo>
                    <a:pt x="2239486" y="133180"/>
                  </a:lnTo>
                  <a:lnTo>
                    <a:pt x="2260613" y="130088"/>
                  </a:lnTo>
                  <a:lnTo>
                    <a:pt x="2281740" y="127020"/>
                  </a:lnTo>
                  <a:lnTo>
                    <a:pt x="2302868" y="123974"/>
                  </a:lnTo>
                  <a:lnTo>
                    <a:pt x="2323995" y="120944"/>
                  </a:lnTo>
                  <a:lnTo>
                    <a:pt x="2345122" y="117928"/>
                  </a:lnTo>
                  <a:lnTo>
                    <a:pt x="2366249" y="114921"/>
                  </a:lnTo>
                  <a:lnTo>
                    <a:pt x="2387377" y="111919"/>
                  </a:lnTo>
                  <a:lnTo>
                    <a:pt x="2408504" y="108918"/>
                  </a:lnTo>
                  <a:lnTo>
                    <a:pt x="2429631" y="105914"/>
                  </a:lnTo>
                  <a:lnTo>
                    <a:pt x="2450758" y="102908"/>
                  </a:lnTo>
                  <a:lnTo>
                    <a:pt x="2471885" y="99898"/>
                  </a:lnTo>
                  <a:lnTo>
                    <a:pt x="2493013" y="96887"/>
                  </a:lnTo>
                  <a:lnTo>
                    <a:pt x="2514140" y="93873"/>
                  </a:lnTo>
                  <a:lnTo>
                    <a:pt x="2535267" y="90857"/>
                  </a:lnTo>
                  <a:lnTo>
                    <a:pt x="2556394" y="87840"/>
                  </a:lnTo>
                  <a:lnTo>
                    <a:pt x="2577522" y="84821"/>
                  </a:lnTo>
                  <a:lnTo>
                    <a:pt x="2598649" y="81801"/>
                  </a:lnTo>
                  <a:lnTo>
                    <a:pt x="2619776" y="78780"/>
                  </a:lnTo>
                  <a:lnTo>
                    <a:pt x="2640903" y="75758"/>
                  </a:lnTo>
                  <a:lnTo>
                    <a:pt x="2662031" y="72734"/>
                  </a:lnTo>
                  <a:lnTo>
                    <a:pt x="2683158" y="69710"/>
                  </a:lnTo>
                  <a:lnTo>
                    <a:pt x="2704285" y="66684"/>
                  </a:lnTo>
                  <a:lnTo>
                    <a:pt x="2725412" y="63658"/>
                  </a:lnTo>
                  <a:lnTo>
                    <a:pt x="2746539" y="60631"/>
                  </a:lnTo>
                  <a:lnTo>
                    <a:pt x="2767667" y="57604"/>
                  </a:lnTo>
                  <a:lnTo>
                    <a:pt x="2788794" y="54576"/>
                  </a:lnTo>
                  <a:lnTo>
                    <a:pt x="2809921" y="51547"/>
                  </a:lnTo>
                  <a:lnTo>
                    <a:pt x="2831048" y="48518"/>
                  </a:lnTo>
                  <a:lnTo>
                    <a:pt x="2852176" y="45488"/>
                  </a:lnTo>
                  <a:lnTo>
                    <a:pt x="2873303" y="42458"/>
                  </a:lnTo>
                  <a:lnTo>
                    <a:pt x="2894430" y="39427"/>
                  </a:lnTo>
                  <a:lnTo>
                    <a:pt x="2915557" y="36396"/>
                  </a:lnTo>
                  <a:lnTo>
                    <a:pt x="2936685" y="33365"/>
                  </a:lnTo>
                  <a:lnTo>
                    <a:pt x="2957812" y="30333"/>
                  </a:lnTo>
                  <a:lnTo>
                    <a:pt x="2978939" y="27301"/>
                  </a:lnTo>
                  <a:lnTo>
                    <a:pt x="3000066" y="24268"/>
                  </a:lnTo>
                  <a:lnTo>
                    <a:pt x="3021193" y="21236"/>
                  </a:lnTo>
                  <a:lnTo>
                    <a:pt x="3042321" y="18203"/>
                  </a:lnTo>
                  <a:lnTo>
                    <a:pt x="3063448" y="15169"/>
                  </a:lnTo>
                  <a:lnTo>
                    <a:pt x="3084575" y="12136"/>
                  </a:lnTo>
                  <a:lnTo>
                    <a:pt x="3105702" y="9102"/>
                  </a:lnTo>
                  <a:lnTo>
                    <a:pt x="3126830" y="6068"/>
                  </a:lnTo>
                  <a:lnTo>
                    <a:pt x="3147957" y="3034"/>
                  </a:lnTo>
                  <a:lnTo>
                    <a:pt x="3169084" y="0"/>
                  </a:lnTo>
                  <a:lnTo>
                    <a:pt x="3169084" y="46372"/>
                  </a:lnTo>
                  <a:lnTo>
                    <a:pt x="3147957" y="48586"/>
                  </a:lnTo>
                  <a:lnTo>
                    <a:pt x="3126830" y="50801"/>
                  </a:lnTo>
                  <a:lnTo>
                    <a:pt x="3105702" y="53016"/>
                  </a:lnTo>
                  <a:lnTo>
                    <a:pt x="3084575" y="55231"/>
                  </a:lnTo>
                  <a:lnTo>
                    <a:pt x="3063448" y="57446"/>
                  </a:lnTo>
                  <a:lnTo>
                    <a:pt x="3042321" y="59662"/>
                  </a:lnTo>
                  <a:lnTo>
                    <a:pt x="3021193" y="61878"/>
                  </a:lnTo>
                  <a:lnTo>
                    <a:pt x="3000066" y="64094"/>
                  </a:lnTo>
                  <a:lnTo>
                    <a:pt x="2978939" y="66310"/>
                  </a:lnTo>
                  <a:lnTo>
                    <a:pt x="2957812" y="68526"/>
                  </a:lnTo>
                  <a:lnTo>
                    <a:pt x="2936685" y="70743"/>
                  </a:lnTo>
                  <a:lnTo>
                    <a:pt x="2915557" y="72961"/>
                  </a:lnTo>
                  <a:lnTo>
                    <a:pt x="2894430" y="75178"/>
                  </a:lnTo>
                  <a:lnTo>
                    <a:pt x="2873303" y="77396"/>
                  </a:lnTo>
                  <a:lnTo>
                    <a:pt x="2852176" y="79614"/>
                  </a:lnTo>
                  <a:lnTo>
                    <a:pt x="2831048" y="81833"/>
                  </a:lnTo>
                  <a:lnTo>
                    <a:pt x="2809921" y="84052"/>
                  </a:lnTo>
                  <a:lnTo>
                    <a:pt x="2788794" y="86272"/>
                  </a:lnTo>
                  <a:lnTo>
                    <a:pt x="2767667" y="88492"/>
                  </a:lnTo>
                  <a:lnTo>
                    <a:pt x="2746539" y="90713"/>
                  </a:lnTo>
                  <a:lnTo>
                    <a:pt x="2725412" y="92935"/>
                  </a:lnTo>
                  <a:lnTo>
                    <a:pt x="2704285" y="95157"/>
                  </a:lnTo>
                  <a:lnTo>
                    <a:pt x="2683158" y="97380"/>
                  </a:lnTo>
                  <a:lnTo>
                    <a:pt x="2662031" y="99603"/>
                  </a:lnTo>
                  <a:lnTo>
                    <a:pt x="2640903" y="101828"/>
                  </a:lnTo>
                  <a:lnTo>
                    <a:pt x="2619776" y="104054"/>
                  </a:lnTo>
                  <a:lnTo>
                    <a:pt x="2598649" y="106280"/>
                  </a:lnTo>
                  <a:lnTo>
                    <a:pt x="2577522" y="108508"/>
                  </a:lnTo>
                  <a:lnTo>
                    <a:pt x="2556394" y="110737"/>
                  </a:lnTo>
                  <a:lnTo>
                    <a:pt x="2535267" y="112968"/>
                  </a:lnTo>
                  <a:lnTo>
                    <a:pt x="2514140" y="115200"/>
                  </a:lnTo>
                  <a:lnTo>
                    <a:pt x="2493013" y="117434"/>
                  </a:lnTo>
                  <a:lnTo>
                    <a:pt x="2471885" y="119670"/>
                  </a:lnTo>
                  <a:lnTo>
                    <a:pt x="2450758" y="121909"/>
                  </a:lnTo>
                  <a:lnTo>
                    <a:pt x="2429631" y="124150"/>
                  </a:lnTo>
                  <a:lnTo>
                    <a:pt x="2408504" y="126393"/>
                  </a:lnTo>
                  <a:lnTo>
                    <a:pt x="2387377" y="128641"/>
                  </a:lnTo>
                  <a:lnTo>
                    <a:pt x="2366249" y="130899"/>
                  </a:lnTo>
                  <a:lnTo>
                    <a:pt x="2345122" y="133172"/>
                  </a:lnTo>
                  <a:lnTo>
                    <a:pt x="2323995" y="135466"/>
                  </a:lnTo>
                  <a:lnTo>
                    <a:pt x="2302868" y="137788"/>
                  </a:lnTo>
                  <a:lnTo>
                    <a:pt x="2281740" y="140144"/>
                  </a:lnTo>
                  <a:lnTo>
                    <a:pt x="2260613" y="142541"/>
                  </a:lnTo>
                  <a:lnTo>
                    <a:pt x="2239486" y="144984"/>
                  </a:lnTo>
                  <a:lnTo>
                    <a:pt x="2218359" y="147481"/>
                  </a:lnTo>
                  <a:lnTo>
                    <a:pt x="2197231" y="150037"/>
                  </a:lnTo>
                  <a:lnTo>
                    <a:pt x="2176104" y="152661"/>
                  </a:lnTo>
                  <a:lnTo>
                    <a:pt x="2154977" y="155357"/>
                  </a:lnTo>
                  <a:lnTo>
                    <a:pt x="2133850" y="158134"/>
                  </a:lnTo>
                  <a:lnTo>
                    <a:pt x="2112723" y="160998"/>
                  </a:lnTo>
                  <a:lnTo>
                    <a:pt x="2091595" y="163956"/>
                  </a:lnTo>
                  <a:lnTo>
                    <a:pt x="2070468" y="167014"/>
                  </a:lnTo>
                  <a:lnTo>
                    <a:pt x="2049341" y="170178"/>
                  </a:lnTo>
                  <a:lnTo>
                    <a:pt x="2028214" y="173455"/>
                  </a:lnTo>
                  <a:lnTo>
                    <a:pt x="2007086" y="176850"/>
                  </a:lnTo>
                  <a:lnTo>
                    <a:pt x="1985959" y="180368"/>
                  </a:lnTo>
                  <a:lnTo>
                    <a:pt x="1964832" y="184012"/>
                  </a:lnTo>
                  <a:lnTo>
                    <a:pt x="1943705" y="187785"/>
                  </a:lnTo>
                  <a:lnTo>
                    <a:pt x="1922577" y="191691"/>
                  </a:lnTo>
                  <a:lnTo>
                    <a:pt x="1901450" y="195732"/>
                  </a:lnTo>
                  <a:lnTo>
                    <a:pt x="1880323" y="199909"/>
                  </a:lnTo>
                  <a:lnTo>
                    <a:pt x="1859196" y="204225"/>
                  </a:lnTo>
                  <a:lnTo>
                    <a:pt x="1838069" y="208682"/>
                  </a:lnTo>
                  <a:lnTo>
                    <a:pt x="1816941" y="213282"/>
                  </a:lnTo>
                  <a:lnTo>
                    <a:pt x="1795814" y="218026"/>
                  </a:lnTo>
                  <a:lnTo>
                    <a:pt x="1774687" y="222918"/>
                  </a:lnTo>
                  <a:lnTo>
                    <a:pt x="1753560" y="227961"/>
                  </a:lnTo>
                  <a:lnTo>
                    <a:pt x="1732432" y="233157"/>
                  </a:lnTo>
                  <a:lnTo>
                    <a:pt x="1711305" y="238511"/>
                  </a:lnTo>
                  <a:lnTo>
                    <a:pt x="1690178" y="244025"/>
                  </a:lnTo>
                  <a:lnTo>
                    <a:pt x="1669051" y="249705"/>
                  </a:lnTo>
                  <a:lnTo>
                    <a:pt x="1647923" y="255555"/>
                  </a:lnTo>
                  <a:lnTo>
                    <a:pt x="1626796" y="261579"/>
                  </a:lnTo>
                  <a:lnTo>
                    <a:pt x="1605669" y="267781"/>
                  </a:lnTo>
                  <a:lnTo>
                    <a:pt x="1584542" y="274167"/>
                  </a:lnTo>
                  <a:lnTo>
                    <a:pt x="1563415" y="280732"/>
                  </a:lnTo>
                  <a:lnTo>
                    <a:pt x="1542287" y="287471"/>
                  </a:lnTo>
                  <a:lnTo>
                    <a:pt x="1521160" y="294380"/>
                  </a:lnTo>
                  <a:lnTo>
                    <a:pt x="1500033" y="301452"/>
                  </a:lnTo>
                  <a:lnTo>
                    <a:pt x="1478906" y="308684"/>
                  </a:lnTo>
                  <a:lnTo>
                    <a:pt x="1457778" y="316071"/>
                  </a:lnTo>
                  <a:lnTo>
                    <a:pt x="1436651" y="323608"/>
                  </a:lnTo>
                  <a:lnTo>
                    <a:pt x="1415524" y="331290"/>
                  </a:lnTo>
                  <a:lnTo>
                    <a:pt x="1394397" y="339111"/>
                  </a:lnTo>
                  <a:lnTo>
                    <a:pt x="1373269" y="347068"/>
                  </a:lnTo>
                  <a:lnTo>
                    <a:pt x="1352142" y="355152"/>
                  </a:lnTo>
                  <a:lnTo>
                    <a:pt x="1331015" y="363358"/>
                  </a:lnTo>
                  <a:lnTo>
                    <a:pt x="1309888" y="371678"/>
                  </a:lnTo>
                  <a:lnTo>
                    <a:pt x="1288761" y="380105"/>
                  </a:lnTo>
                  <a:lnTo>
                    <a:pt x="1267633" y="388630"/>
                  </a:lnTo>
                  <a:lnTo>
                    <a:pt x="1246506" y="397245"/>
                  </a:lnTo>
                  <a:lnTo>
                    <a:pt x="1225379" y="405941"/>
                  </a:lnTo>
                  <a:lnTo>
                    <a:pt x="1204252" y="414709"/>
                  </a:lnTo>
                  <a:lnTo>
                    <a:pt x="1183124" y="423539"/>
                  </a:lnTo>
                  <a:lnTo>
                    <a:pt x="1161997" y="432423"/>
                  </a:lnTo>
                  <a:lnTo>
                    <a:pt x="1140870" y="441351"/>
                  </a:lnTo>
                  <a:lnTo>
                    <a:pt x="1119743" y="450314"/>
                  </a:lnTo>
                  <a:lnTo>
                    <a:pt x="1098615" y="459303"/>
                  </a:lnTo>
                  <a:lnTo>
                    <a:pt x="1077488" y="468309"/>
                  </a:lnTo>
                  <a:lnTo>
                    <a:pt x="1056361" y="477324"/>
                  </a:lnTo>
                  <a:lnTo>
                    <a:pt x="1035234" y="486340"/>
                  </a:lnTo>
                  <a:lnTo>
                    <a:pt x="1014107" y="495347"/>
                  </a:lnTo>
                  <a:lnTo>
                    <a:pt x="992979" y="504340"/>
                  </a:lnTo>
                  <a:lnTo>
                    <a:pt x="971852" y="513309"/>
                  </a:lnTo>
                  <a:lnTo>
                    <a:pt x="950725" y="522248"/>
                  </a:lnTo>
                  <a:lnTo>
                    <a:pt x="929598" y="531151"/>
                  </a:lnTo>
                  <a:lnTo>
                    <a:pt x="908470" y="540010"/>
                  </a:lnTo>
                  <a:lnTo>
                    <a:pt x="887343" y="548821"/>
                  </a:lnTo>
                  <a:lnTo>
                    <a:pt x="866216" y="557579"/>
                  </a:lnTo>
                  <a:lnTo>
                    <a:pt x="845089" y="566279"/>
                  </a:lnTo>
                  <a:lnTo>
                    <a:pt x="823961" y="574917"/>
                  </a:lnTo>
                  <a:lnTo>
                    <a:pt x="802834" y="583491"/>
                  </a:lnTo>
                  <a:lnTo>
                    <a:pt x="781707" y="591999"/>
                  </a:lnTo>
                  <a:lnTo>
                    <a:pt x="760580" y="600441"/>
                  </a:lnTo>
                  <a:lnTo>
                    <a:pt x="739453" y="608824"/>
                  </a:lnTo>
                  <a:lnTo>
                    <a:pt x="718325" y="617157"/>
                  </a:lnTo>
                  <a:lnTo>
                    <a:pt x="697198" y="625448"/>
                  </a:lnTo>
                  <a:lnTo>
                    <a:pt x="676071" y="633703"/>
                  </a:lnTo>
                  <a:lnTo>
                    <a:pt x="654944" y="641927"/>
                  </a:lnTo>
                  <a:lnTo>
                    <a:pt x="633816" y="650125"/>
                  </a:lnTo>
                  <a:lnTo>
                    <a:pt x="612689" y="658300"/>
                  </a:lnTo>
                  <a:lnTo>
                    <a:pt x="591562" y="666455"/>
                  </a:lnTo>
                  <a:lnTo>
                    <a:pt x="570435" y="674590"/>
                  </a:lnTo>
                  <a:lnTo>
                    <a:pt x="549307" y="682706"/>
                  </a:lnTo>
                  <a:lnTo>
                    <a:pt x="528180" y="690804"/>
                  </a:lnTo>
                  <a:lnTo>
                    <a:pt x="507053" y="698884"/>
                  </a:lnTo>
                  <a:lnTo>
                    <a:pt x="485926" y="706946"/>
                  </a:lnTo>
                  <a:lnTo>
                    <a:pt x="464799" y="714991"/>
                  </a:lnTo>
                  <a:lnTo>
                    <a:pt x="443671" y="723017"/>
                  </a:lnTo>
                  <a:lnTo>
                    <a:pt x="422544" y="731027"/>
                  </a:lnTo>
                  <a:lnTo>
                    <a:pt x="401417" y="739020"/>
                  </a:lnTo>
                  <a:lnTo>
                    <a:pt x="380290" y="746995"/>
                  </a:lnTo>
                  <a:lnTo>
                    <a:pt x="359162" y="754955"/>
                  </a:lnTo>
                  <a:lnTo>
                    <a:pt x="338035" y="762898"/>
                  </a:lnTo>
                  <a:lnTo>
                    <a:pt x="316908" y="770827"/>
                  </a:lnTo>
                  <a:lnTo>
                    <a:pt x="295781" y="778741"/>
                  </a:lnTo>
                  <a:lnTo>
                    <a:pt x="274653" y="786641"/>
                  </a:lnTo>
                  <a:lnTo>
                    <a:pt x="253526" y="794528"/>
                  </a:lnTo>
                  <a:lnTo>
                    <a:pt x="232399" y="802404"/>
                  </a:lnTo>
                  <a:lnTo>
                    <a:pt x="211272" y="810268"/>
                  </a:lnTo>
                  <a:lnTo>
                    <a:pt x="190145" y="818122"/>
                  </a:lnTo>
                  <a:lnTo>
                    <a:pt x="169017" y="825966"/>
                  </a:lnTo>
                  <a:lnTo>
                    <a:pt x="147890" y="833803"/>
                  </a:lnTo>
                  <a:lnTo>
                    <a:pt x="126763" y="841632"/>
                  </a:lnTo>
                  <a:lnTo>
                    <a:pt x="105636" y="849455"/>
                  </a:lnTo>
                  <a:lnTo>
                    <a:pt x="84508" y="857273"/>
                  </a:lnTo>
                  <a:lnTo>
                    <a:pt x="63381" y="865087"/>
                  </a:lnTo>
                  <a:lnTo>
                    <a:pt x="42254" y="872898"/>
                  </a:lnTo>
                  <a:lnTo>
                    <a:pt x="21127" y="880708"/>
                  </a:lnTo>
                  <a:lnTo>
                    <a:pt x="0" y="888517"/>
                  </a:lnTo>
                  <a:close/>
                </a:path>
              </a:pathLst>
            </a:custGeom>
            <a:solidFill>
              <a:srgbClr val="FA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541148" y="2172353"/>
              <a:ext cx="3169084" cy="817013"/>
            </a:xfrm>
            <a:custGeom>
              <a:avLst/>
              <a:pathLst>
                <a:path w="3169084" h="817013">
                  <a:moveTo>
                    <a:pt x="0" y="817013"/>
                  </a:moveTo>
                  <a:lnTo>
                    <a:pt x="21127" y="811588"/>
                  </a:lnTo>
                  <a:lnTo>
                    <a:pt x="42254" y="806155"/>
                  </a:lnTo>
                  <a:lnTo>
                    <a:pt x="63381" y="800708"/>
                  </a:lnTo>
                  <a:lnTo>
                    <a:pt x="84508" y="795246"/>
                  </a:lnTo>
                  <a:lnTo>
                    <a:pt x="105636" y="789763"/>
                  </a:lnTo>
                  <a:lnTo>
                    <a:pt x="126763" y="784256"/>
                  </a:lnTo>
                  <a:lnTo>
                    <a:pt x="147890" y="778722"/>
                  </a:lnTo>
                  <a:lnTo>
                    <a:pt x="169017" y="773157"/>
                  </a:lnTo>
                  <a:lnTo>
                    <a:pt x="190145" y="767557"/>
                  </a:lnTo>
                  <a:lnTo>
                    <a:pt x="211272" y="761918"/>
                  </a:lnTo>
                  <a:lnTo>
                    <a:pt x="232399" y="756236"/>
                  </a:lnTo>
                  <a:lnTo>
                    <a:pt x="253526" y="750508"/>
                  </a:lnTo>
                  <a:lnTo>
                    <a:pt x="274653" y="744730"/>
                  </a:lnTo>
                  <a:lnTo>
                    <a:pt x="295781" y="738897"/>
                  </a:lnTo>
                  <a:lnTo>
                    <a:pt x="316908" y="733006"/>
                  </a:lnTo>
                  <a:lnTo>
                    <a:pt x="338035" y="727053"/>
                  </a:lnTo>
                  <a:lnTo>
                    <a:pt x="359162" y="721033"/>
                  </a:lnTo>
                  <a:lnTo>
                    <a:pt x="380290" y="714942"/>
                  </a:lnTo>
                  <a:lnTo>
                    <a:pt x="401417" y="708777"/>
                  </a:lnTo>
                  <a:lnTo>
                    <a:pt x="422544" y="702532"/>
                  </a:lnTo>
                  <a:lnTo>
                    <a:pt x="443671" y="696203"/>
                  </a:lnTo>
                  <a:lnTo>
                    <a:pt x="464799" y="689787"/>
                  </a:lnTo>
                  <a:lnTo>
                    <a:pt x="485926" y="683277"/>
                  </a:lnTo>
                  <a:lnTo>
                    <a:pt x="507053" y="676670"/>
                  </a:lnTo>
                  <a:lnTo>
                    <a:pt x="528180" y="669961"/>
                  </a:lnTo>
                  <a:lnTo>
                    <a:pt x="549307" y="663145"/>
                  </a:lnTo>
                  <a:lnTo>
                    <a:pt x="570435" y="656218"/>
                  </a:lnTo>
                  <a:lnTo>
                    <a:pt x="591562" y="649175"/>
                  </a:lnTo>
                  <a:lnTo>
                    <a:pt x="612689" y="642012"/>
                  </a:lnTo>
                  <a:lnTo>
                    <a:pt x="633816" y="634727"/>
                  </a:lnTo>
                  <a:lnTo>
                    <a:pt x="654944" y="627315"/>
                  </a:lnTo>
                  <a:lnTo>
                    <a:pt x="676071" y="619777"/>
                  </a:lnTo>
                  <a:lnTo>
                    <a:pt x="697198" y="612111"/>
                  </a:lnTo>
                  <a:lnTo>
                    <a:pt x="718325" y="604318"/>
                  </a:lnTo>
                  <a:lnTo>
                    <a:pt x="739453" y="596400"/>
                  </a:lnTo>
                  <a:lnTo>
                    <a:pt x="760580" y="588359"/>
                  </a:lnTo>
                  <a:lnTo>
                    <a:pt x="781707" y="580200"/>
                  </a:lnTo>
                  <a:lnTo>
                    <a:pt x="802834" y="571929"/>
                  </a:lnTo>
                  <a:lnTo>
                    <a:pt x="823961" y="563558"/>
                  </a:lnTo>
                  <a:lnTo>
                    <a:pt x="845089" y="555098"/>
                  </a:lnTo>
                  <a:lnTo>
                    <a:pt x="866216" y="546562"/>
                  </a:lnTo>
                  <a:lnTo>
                    <a:pt x="887343" y="537962"/>
                  </a:lnTo>
                  <a:lnTo>
                    <a:pt x="908470" y="529307"/>
                  </a:lnTo>
                  <a:lnTo>
                    <a:pt x="929598" y="520607"/>
                  </a:lnTo>
                  <a:lnTo>
                    <a:pt x="950725" y="511872"/>
                  </a:lnTo>
                  <a:lnTo>
                    <a:pt x="971852" y="503111"/>
                  </a:lnTo>
                  <a:lnTo>
                    <a:pt x="992979" y="494331"/>
                  </a:lnTo>
                  <a:lnTo>
                    <a:pt x="1014107" y="485540"/>
                  </a:lnTo>
                  <a:lnTo>
                    <a:pt x="1035234" y="476746"/>
                  </a:lnTo>
                  <a:lnTo>
                    <a:pt x="1056361" y="467955"/>
                  </a:lnTo>
                  <a:lnTo>
                    <a:pt x="1077488" y="459174"/>
                  </a:lnTo>
                  <a:lnTo>
                    <a:pt x="1098615" y="450409"/>
                  </a:lnTo>
                  <a:lnTo>
                    <a:pt x="1119743" y="441666"/>
                  </a:lnTo>
                  <a:lnTo>
                    <a:pt x="1140870" y="432952"/>
                  </a:lnTo>
                  <a:lnTo>
                    <a:pt x="1161997" y="424271"/>
                  </a:lnTo>
                  <a:lnTo>
                    <a:pt x="1183124" y="415629"/>
                  </a:lnTo>
                  <a:lnTo>
                    <a:pt x="1204252" y="407031"/>
                  </a:lnTo>
                  <a:lnTo>
                    <a:pt x="1225379" y="398483"/>
                  </a:lnTo>
                  <a:lnTo>
                    <a:pt x="1246506" y="389990"/>
                  </a:lnTo>
                  <a:lnTo>
                    <a:pt x="1267633" y="381557"/>
                  </a:lnTo>
                  <a:lnTo>
                    <a:pt x="1288761" y="373190"/>
                  </a:lnTo>
                  <a:lnTo>
                    <a:pt x="1309888" y="364893"/>
                  </a:lnTo>
                  <a:lnTo>
                    <a:pt x="1331015" y="356674"/>
                  </a:lnTo>
                  <a:lnTo>
                    <a:pt x="1352142" y="348539"/>
                  </a:lnTo>
                  <a:lnTo>
                    <a:pt x="1373269" y="340496"/>
                  </a:lnTo>
                  <a:lnTo>
                    <a:pt x="1394397" y="332551"/>
                  </a:lnTo>
                  <a:lnTo>
                    <a:pt x="1415524" y="324714"/>
                  </a:lnTo>
                  <a:lnTo>
                    <a:pt x="1436651" y="316993"/>
                  </a:lnTo>
                  <a:lnTo>
                    <a:pt x="1457778" y="309397"/>
                  </a:lnTo>
                  <a:lnTo>
                    <a:pt x="1478906" y="301937"/>
                  </a:lnTo>
                  <a:lnTo>
                    <a:pt x="1500033" y="294622"/>
                  </a:lnTo>
                  <a:lnTo>
                    <a:pt x="1521160" y="287462"/>
                  </a:lnTo>
                  <a:lnTo>
                    <a:pt x="1542287" y="280467"/>
                  </a:lnTo>
                  <a:lnTo>
                    <a:pt x="1563415" y="273647"/>
                  </a:lnTo>
                  <a:lnTo>
                    <a:pt x="1584542" y="267012"/>
                  </a:lnTo>
                  <a:lnTo>
                    <a:pt x="1605669" y="260570"/>
                  </a:lnTo>
                  <a:lnTo>
                    <a:pt x="1626796" y="254330"/>
                  </a:lnTo>
                  <a:lnTo>
                    <a:pt x="1647923" y="248289"/>
                  </a:lnTo>
                  <a:lnTo>
                    <a:pt x="1669051" y="242441"/>
                  </a:lnTo>
                  <a:lnTo>
                    <a:pt x="1690178" y="236781"/>
                  </a:lnTo>
                  <a:lnTo>
                    <a:pt x="1711305" y="231304"/>
                  </a:lnTo>
                  <a:lnTo>
                    <a:pt x="1732432" y="226003"/>
                  </a:lnTo>
                  <a:lnTo>
                    <a:pt x="1753560" y="220872"/>
                  </a:lnTo>
                  <a:lnTo>
                    <a:pt x="1774687" y="215905"/>
                  </a:lnTo>
                  <a:lnTo>
                    <a:pt x="1795814" y="211093"/>
                  </a:lnTo>
                  <a:lnTo>
                    <a:pt x="1816941" y="206431"/>
                  </a:lnTo>
                  <a:lnTo>
                    <a:pt x="1838069" y="201910"/>
                  </a:lnTo>
                  <a:lnTo>
                    <a:pt x="1859196" y="197523"/>
                  </a:lnTo>
                  <a:lnTo>
                    <a:pt x="1880323" y="193261"/>
                  </a:lnTo>
                  <a:lnTo>
                    <a:pt x="1901450" y="189117"/>
                  </a:lnTo>
                  <a:lnTo>
                    <a:pt x="1922577" y="185082"/>
                  </a:lnTo>
                  <a:lnTo>
                    <a:pt x="1943705" y="181147"/>
                  </a:lnTo>
                  <a:lnTo>
                    <a:pt x="1964832" y="177305"/>
                  </a:lnTo>
                  <a:lnTo>
                    <a:pt x="1985959" y="173549"/>
                  </a:lnTo>
                  <a:lnTo>
                    <a:pt x="2007086" y="169871"/>
                  </a:lnTo>
                  <a:lnTo>
                    <a:pt x="2028214" y="166265"/>
                  </a:lnTo>
                  <a:lnTo>
                    <a:pt x="2049341" y="162726"/>
                  </a:lnTo>
                  <a:lnTo>
                    <a:pt x="2070468" y="159248"/>
                  </a:lnTo>
                  <a:lnTo>
                    <a:pt x="2091595" y="155828"/>
                  </a:lnTo>
                  <a:lnTo>
                    <a:pt x="2112723" y="152461"/>
                  </a:lnTo>
                  <a:lnTo>
                    <a:pt x="2133850" y="149144"/>
                  </a:lnTo>
                  <a:lnTo>
                    <a:pt x="2154977" y="145872"/>
                  </a:lnTo>
                  <a:lnTo>
                    <a:pt x="2176104" y="142644"/>
                  </a:lnTo>
                  <a:lnTo>
                    <a:pt x="2197231" y="139455"/>
                  </a:lnTo>
                  <a:lnTo>
                    <a:pt x="2218359" y="136301"/>
                  </a:lnTo>
                  <a:lnTo>
                    <a:pt x="2239486" y="133180"/>
                  </a:lnTo>
                  <a:lnTo>
                    <a:pt x="2260613" y="130088"/>
                  </a:lnTo>
                  <a:lnTo>
                    <a:pt x="2281740" y="127020"/>
                  </a:lnTo>
                  <a:lnTo>
                    <a:pt x="2302868" y="123974"/>
                  </a:lnTo>
                  <a:lnTo>
                    <a:pt x="2323995" y="120944"/>
                  </a:lnTo>
                  <a:lnTo>
                    <a:pt x="2345122" y="117928"/>
                  </a:lnTo>
                  <a:lnTo>
                    <a:pt x="2366249" y="114921"/>
                  </a:lnTo>
                  <a:lnTo>
                    <a:pt x="2387377" y="111919"/>
                  </a:lnTo>
                  <a:lnTo>
                    <a:pt x="2408504" y="108918"/>
                  </a:lnTo>
                  <a:lnTo>
                    <a:pt x="2429631" y="105914"/>
                  </a:lnTo>
                  <a:lnTo>
                    <a:pt x="2450758" y="102908"/>
                  </a:lnTo>
                  <a:lnTo>
                    <a:pt x="2471885" y="99898"/>
                  </a:lnTo>
                  <a:lnTo>
                    <a:pt x="2493013" y="96887"/>
                  </a:lnTo>
                  <a:lnTo>
                    <a:pt x="2514140" y="93873"/>
                  </a:lnTo>
                  <a:lnTo>
                    <a:pt x="2535267" y="90857"/>
                  </a:lnTo>
                  <a:lnTo>
                    <a:pt x="2556394" y="87840"/>
                  </a:lnTo>
                  <a:lnTo>
                    <a:pt x="2577522" y="84821"/>
                  </a:lnTo>
                  <a:lnTo>
                    <a:pt x="2598649" y="81801"/>
                  </a:lnTo>
                  <a:lnTo>
                    <a:pt x="2619776" y="78780"/>
                  </a:lnTo>
                  <a:lnTo>
                    <a:pt x="2640903" y="75758"/>
                  </a:lnTo>
                  <a:lnTo>
                    <a:pt x="2662031" y="72734"/>
                  </a:lnTo>
                  <a:lnTo>
                    <a:pt x="2683158" y="69710"/>
                  </a:lnTo>
                  <a:lnTo>
                    <a:pt x="2704285" y="66684"/>
                  </a:lnTo>
                  <a:lnTo>
                    <a:pt x="2725412" y="63658"/>
                  </a:lnTo>
                  <a:lnTo>
                    <a:pt x="2746539" y="60631"/>
                  </a:lnTo>
                  <a:lnTo>
                    <a:pt x="2767667" y="57604"/>
                  </a:lnTo>
                  <a:lnTo>
                    <a:pt x="2788794" y="54576"/>
                  </a:lnTo>
                  <a:lnTo>
                    <a:pt x="2809921" y="51547"/>
                  </a:lnTo>
                  <a:lnTo>
                    <a:pt x="2831048" y="48518"/>
                  </a:lnTo>
                  <a:lnTo>
                    <a:pt x="2852176" y="45488"/>
                  </a:lnTo>
                  <a:lnTo>
                    <a:pt x="2873303" y="42458"/>
                  </a:lnTo>
                  <a:lnTo>
                    <a:pt x="2894430" y="39427"/>
                  </a:lnTo>
                  <a:lnTo>
                    <a:pt x="2915557" y="36396"/>
                  </a:lnTo>
                  <a:lnTo>
                    <a:pt x="2936685" y="33365"/>
                  </a:lnTo>
                  <a:lnTo>
                    <a:pt x="2957812" y="30333"/>
                  </a:lnTo>
                  <a:lnTo>
                    <a:pt x="2978939" y="27301"/>
                  </a:lnTo>
                  <a:lnTo>
                    <a:pt x="3000066" y="24268"/>
                  </a:lnTo>
                  <a:lnTo>
                    <a:pt x="3021193" y="21236"/>
                  </a:lnTo>
                  <a:lnTo>
                    <a:pt x="3042321" y="18203"/>
                  </a:lnTo>
                  <a:lnTo>
                    <a:pt x="3063448" y="15169"/>
                  </a:lnTo>
                  <a:lnTo>
                    <a:pt x="3084575" y="12136"/>
                  </a:lnTo>
                  <a:lnTo>
                    <a:pt x="3105702" y="9102"/>
                  </a:lnTo>
                  <a:lnTo>
                    <a:pt x="3126830" y="6068"/>
                  </a:lnTo>
                  <a:lnTo>
                    <a:pt x="3147957" y="3034"/>
                  </a:lnTo>
                  <a:lnTo>
                    <a:pt x="3169084" y="0"/>
                  </a:lnTo>
                  <a:lnTo>
                    <a:pt x="316908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541148" y="2218726"/>
              <a:ext cx="3169084" cy="842145"/>
            </a:xfrm>
            <a:custGeom>
              <a:avLst/>
              <a:pathLst>
                <a:path w="3169084" h="842145">
                  <a:moveTo>
                    <a:pt x="3169084" y="0"/>
                  </a:moveTo>
                  <a:lnTo>
                    <a:pt x="3147957" y="2214"/>
                  </a:lnTo>
                  <a:lnTo>
                    <a:pt x="3126830" y="4429"/>
                  </a:lnTo>
                  <a:lnTo>
                    <a:pt x="3105702" y="6644"/>
                  </a:lnTo>
                  <a:lnTo>
                    <a:pt x="3084575" y="8859"/>
                  </a:lnTo>
                  <a:lnTo>
                    <a:pt x="3063448" y="11074"/>
                  </a:lnTo>
                  <a:lnTo>
                    <a:pt x="3042321" y="13290"/>
                  </a:lnTo>
                  <a:lnTo>
                    <a:pt x="3021193" y="15505"/>
                  </a:lnTo>
                  <a:lnTo>
                    <a:pt x="3000066" y="17721"/>
                  </a:lnTo>
                  <a:lnTo>
                    <a:pt x="2978939" y="19938"/>
                  </a:lnTo>
                  <a:lnTo>
                    <a:pt x="2957812" y="22154"/>
                  </a:lnTo>
                  <a:lnTo>
                    <a:pt x="2936685" y="24371"/>
                  </a:lnTo>
                  <a:lnTo>
                    <a:pt x="2915557" y="26588"/>
                  </a:lnTo>
                  <a:lnTo>
                    <a:pt x="2894430" y="28806"/>
                  </a:lnTo>
                  <a:lnTo>
                    <a:pt x="2873303" y="31024"/>
                  </a:lnTo>
                  <a:lnTo>
                    <a:pt x="2852176" y="33242"/>
                  </a:lnTo>
                  <a:lnTo>
                    <a:pt x="2831048" y="35461"/>
                  </a:lnTo>
                  <a:lnTo>
                    <a:pt x="2809921" y="37680"/>
                  </a:lnTo>
                  <a:lnTo>
                    <a:pt x="2788794" y="39900"/>
                  </a:lnTo>
                  <a:lnTo>
                    <a:pt x="2767667" y="42120"/>
                  </a:lnTo>
                  <a:lnTo>
                    <a:pt x="2746539" y="44341"/>
                  </a:lnTo>
                  <a:lnTo>
                    <a:pt x="2725412" y="46562"/>
                  </a:lnTo>
                  <a:lnTo>
                    <a:pt x="2704285" y="48785"/>
                  </a:lnTo>
                  <a:lnTo>
                    <a:pt x="2683158" y="51007"/>
                  </a:lnTo>
                  <a:lnTo>
                    <a:pt x="2662031" y="53231"/>
                  </a:lnTo>
                  <a:lnTo>
                    <a:pt x="2640903" y="55456"/>
                  </a:lnTo>
                  <a:lnTo>
                    <a:pt x="2619776" y="57681"/>
                  </a:lnTo>
                  <a:lnTo>
                    <a:pt x="2598649" y="59908"/>
                  </a:lnTo>
                  <a:lnTo>
                    <a:pt x="2577522" y="62136"/>
                  </a:lnTo>
                  <a:lnTo>
                    <a:pt x="2556394" y="64365"/>
                  </a:lnTo>
                  <a:lnTo>
                    <a:pt x="2535267" y="66596"/>
                  </a:lnTo>
                  <a:lnTo>
                    <a:pt x="2514140" y="68828"/>
                  </a:lnTo>
                  <a:lnTo>
                    <a:pt x="2493013" y="71062"/>
                  </a:lnTo>
                  <a:lnTo>
                    <a:pt x="2471885" y="73298"/>
                  </a:lnTo>
                  <a:lnTo>
                    <a:pt x="2450758" y="75536"/>
                  </a:lnTo>
                  <a:lnTo>
                    <a:pt x="2429631" y="77777"/>
                  </a:lnTo>
                  <a:lnTo>
                    <a:pt x="2408504" y="80021"/>
                  </a:lnTo>
                  <a:lnTo>
                    <a:pt x="2387377" y="82269"/>
                  </a:lnTo>
                  <a:lnTo>
                    <a:pt x="2366249" y="84527"/>
                  </a:lnTo>
                  <a:lnTo>
                    <a:pt x="2345122" y="86799"/>
                  </a:lnTo>
                  <a:lnTo>
                    <a:pt x="2323995" y="89094"/>
                  </a:lnTo>
                  <a:lnTo>
                    <a:pt x="2302868" y="91416"/>
                  </a:lnTo>
                  <a:lnTo>
                    <a:pt x="2281740" y="93772"/>
                  </a:lnTo>
                  <a:lnTo>
                    <a:pt x="2260613" y="96168"/>
                  </a:lnTo>
                  <a:lnTo>
                    <a:pt x="2239486" y="98612"/>
                  </a:lnTo>
                  <a:lnTo>
                    <a:pt x="2218359" y="101108"/>
                  </a:lnTo>
                  <a:lnTo>
                    <a:pt x="2197231" y="103665"/>
                  </a:lnTo>
                  <a:lnTo>
                    <a:pt x="2176104" y="106288"/>
                  </a:lnTo>
                  <a:lnTo>
                    <a:pt x="2154977" y="108985"/>
                  </a:lnTo>
                  <a:lnTo>
                    <a:pt x="2133850" y="111762"/>
                  </a:lnTo>
                  <a:lnTo>
                    <a:pt x="2112723" y="114626"/>
                  </a:lnTo>
                  <a:lnTo>
                    <a:pt x="2091595" y="117583"/>
                  </a:lnTo>
                  <a:lnTo>
                    <a:pt x="2070468" y="120641"/>
                  </a:lnTo>
                  <a:lnTo>
                    <a:pt x="2049341" y="123806"/>
                  </a:lnTo>
                  <a:lnTo>
                    <a:pt x="2028214" y="127083"/>
                  </a:lnTo>
                  <a:lnTo>
                    <a:pt x="2007086" y="130478"/>
                  </a:lnTo>
                  <a:lnTo>
                    <a:pt x="1985959" y="133995"/>
                  </a:lnTo>
                  <a:lnTo>
                    <a:pt x="1964832" y="137639"/>
                  </a:lnTo>
                  <a:lnTo>
                    <a:pt x="1943705" y="141413"/>
                  </a:lnTo>
                  <a:lnTo>
                    <a:pt x="1922577" y="145319"/>
                  </a:lnTo>
                  <a:lnTo>
                    <a:pt x="1901450" y="149360"/>
                  </a:lnTo>
                  <a:lnTo>
                    <a:pt x="1880323" y="153537"/>
                  </a:lnTo>
                  <a:lnTo>
                    <a:pt x="1859196" y="157853"/>
                  </a:lnTo>
                  <a:lnTo>
                    <a:pt x="1838069" y="162310"/>
                  </a:lnTo>
                  <a:lnTo>
                    <a:pt x="1816941" y="166909"/>
                  </a:lnTo>
                  <a:lnTo>
                    <a:pt x="1795814" y="171654"/>
                  </a:lnTo>
                  <a:lnTo>
                    <a:pt x="1774687" y="176546"/>
                  </a:lnTo>
                  <a:lnTo>
                    <a:pt x="1753560" y="181588"/>
                  </a:lnTo>
                  <a:lnTo>
                    <a:pt x="1732432" y="186785"/>
                  </a:lnTo>
                  <a:lnTo>
                    <a:pt x="1711305" y="192138"/>
                  </a:lnTo>
                  <a:lnTo>
                    <a:pt x="1690178" y="197653"/>
                  </a:lnTo>
                  <a:lnTo>
                    <a:pt x="1669051" y="203333"/>
                  </a:lnTo>
                  <a:lnTo>
                    <a:pt x="1647923" y="209183"/>
                  </a:lnTo>
                  <a:lnTo>
                    <a:pt x="1626796" y="215206"/>
                  </a:lnTo>
                  <a:lnTo>
                    <a:pt x="1605669" y="221409"/>
                  </a:lnTo>
                  <a:lnTo>
                    <a:pt x="1584542" y="227795"/>
                  </a:lnTo>
                  <a:lnTo>
                    <a:pt x="1563415" y="234360"/>
                  </a:lnTo>
                  <a:lnTo>
                    <a:pt x="1542287" y="241099"/>
                  </a:lnTo>
                  <a:lnTo>
                    <a:pt x="1521160" y="248007"/>
                  </a:lnTo>
                  <a:lnTo>
                    <a:pt x="1500033" y="255080"/>
                  </a:lnTo>
                  <a:lnTo>
                    <a:pt x="1478906" y="262312"/>
                  </a:lnTo>
                  <a:lnTo>
                    <a:pt x="1457778" y="269699"/>
                  </a:lnTo>
                  <a:lnTo>
                    <a:pt x="1436651" y="277236"/>
                  </a:lnTo>
                  <a:lnTo>
                    <a:pt x="1415524" y="284917"/>
                  </a:lnTo>
                  <a:lnTo>
                    <a:pt x="1394397" y="292739"/>
                  </a:lnTo>
                  <a:lnTo>
                    <a:pt x="1373269" y="300695"/>
                  </a:lnTo>
                  <a:lnTo>
                    <a:pt x="1352142" y="308780"/>
                  </a:lnTo>
                  <a:lnTo>
                    <a:pt x="1331015" y="316985"/>
                  </a:lnTo>
                  <a:lnTo>
                    <a:pt x="1309888" y="325306"/>
                  </a:lnTo>
                  <a:lnTo>
                    <a:pt x="1288761" y="333733"/>
                  </a:lnTo>
                  <a:lnTo>
                    <a:pt x="1267633" y="342258"/>
                  </a:lnTo>
                  <a:lnTo>
                    <a:pt x="1246506" y="350873"/>
                  </a:lnTo>
                  <a:lnTo>
                    <a:pt x="1225379" y="359569"/>
                  </a:lnTo>
                  <a:lnTo>
                    <a:pt x="1204252" y="368337"/>
                  </a:lnTo>
                  <a:lnTo>
                    <a:pt x="1183124" y="377167"/>
                  </a:lnTo>
                  <a:lnTo>
                    <a:pt x="1161997" y="386051"/>
                  </a:lnTo>
                  <a:lnTo>
                    <a:pt x="1140870" y="394979"/>
                  </a:lnTo>
                  <a:lnTo>
                    <a:pt x="1119743" y="403941"/>
                  </a:lnTo>
                  <a:lnTo>
                    <a:pt x="1098615" y="412931"/>
                  </a:lnTo>
                  <a:lnTo>
                    <a:pt x="1077488" y="421937"/>
                  </a:lnTo>
                  <a:lnTo>
                    <a:pt x="1056361" y="430952"/>
                  </a:lnTo>
                  <a:lnTo>
                    <a:pt x="1035234" y="439967"/>
                  </a:lnTo>
                  <a:lnTo>
                    <a:pt x="1014107" y="448975"/>
                  </a:lnTo>
                  <a:lnTo>
                    <a:pt x="992979" y="457967"/>
                  </a:lnTo>
                  <a:lnTo>
                    <a:pt x="971852" y="466937"/>
                  </a:lnTo>
                  <a:lnTo>
                    <a:pt x="950725" y="475876"/>
                  </a:lnTo>
                  <a:lnTo>
                    <a:pt x="929598" y="484778"/>
                  </a:lnTo>
                  <a:lnTo>
                    <a:pt x="908470" y="493638"/>
                  </a:lnTo>
                  <a:lnTo>
                    <a:pt x="887343" y="502449"/>
                  </a:lnTo>
                  <a:lnTo>
                    <a:pt x="866216" y="511206"/>
                  </a:lnTo>
                  <a:lnTo>
                    <a:pt x="845089" y="519906"/>
                  </a:lnTo>
                  <a:lnTo>
                    <a:pt x="823961" y="528545"/>
                  </a:lnTo>
                  <a:lnTo>
                    <a:pt x="802834" y="537119"/>
                  </a:lnTo>
                  <a:lnTo>
                    <a:pt x="781707" y="545627"/>
                  </a:lnTo>
                  <a:lnTo>
                    <a:pt x="760580" y="554069"/>
                  </a:lnTo>
                  <a:lnTo>
                    <a:pt x="739453" y="562452"/>
                  </a:lnTo>
                  <a:lnTo>
                    <a:pt x="718325" y="570785"/>
                  </a:lnTo>
                  <a:lnTo>
                    <a:pt x="697198" y="579076"/>
                  </a:lnTo>
                  <a:lnTo>
                    <a:pt x="676071" y="587330"/>
                  </a:lnTo>
                  <a:lnTo>
                    <a:pt x="654944" y="595555"/>
                  </a:lnTo>
                  <a:lnTo>
                    <a:pt x="633816" y="603753"/>
                  </a:lnTo>
                  <a:lnTo>
                    <a:pt x="612689" y="611928"/>
                  </a:lnTo>
                  <a:lnTo>
                    <a:pt x="591562" y="620082"/>
                  </a:lnTo>
                  <a:lnTo>
                    <a:pt x="570435" y="628217"/>
                  </a:lnTo>
                  <a:lnTo>
                    <a:pt x="549307" y="636333"/>
                  </a:lnTo>
                  <a:lnTo>
                    <a:pt x="528180" y="644431"/>
                  </a:lnTo>
                  <a:lnTo>
                    <a:pt x="507053" y="652512"/>
                  </a:lnTo>
                  <a:lnTo>
                    <a:pt x="485926" y="660574"/>
                  </a:lnTo>
                  <a:lnTo>
                    <a:pt x="464799" y="668618"/>
                  </a:lnTo>
                  <a:lnTo>
                    <a:pt x="443671" y="676645"/>
                  </a:lnTo>
                  <a:lnTo>
                    <a:pt x="422544" y="684655"/>
                  </a:lnTo>
                  <a:lnTo>
                    <a:pt x="401417" y="692647"/>
                  </a:lnTo>
                  <a:lnTo>
                    <a:pt x="380290" y="700623"/>
                  </a:lnTo>
                  <a:lnTo>
                    <a:pt x="359162" y="708582"/>
                  </a:lnTo>
                  <a:lnTo>
                    <a:pt x="338035" y="716526"/>
                  </a:lnTo>
                  <a:lnTo>
                    <a:pt x="316908" y="724455"/>
                  </a:lnTo>
                  <a:lnTo>
                    <a:pt x="295781" y="732369"/>
                  </a:lnTo>
                  <a:lnTo>
                    <a:pt x="274653" y="740269"/>
                  </a:lnTo>
                  <a:lnTo>
                    <a:pt x="253526" y="748156"/>
                  </a:lnTo>
                  <a:lnTo>
                    <a:pt x="232399" y="756031"/>
                  </a:lnTo>
                  <a:lnTo>
                    <a:pt x="211272" y="763896"/>
                  </a:lnTo>
                  <a:lnTo>
                    <a:pt x="190145" y="771749"/>
                  </a:lnTo>
                  <a:lnTo>
                    <a:pt x="169017" y="779594"/>
                  </a:lnTo>
                  <a:lnTo>
                    <a:pt x="147890" y="787430"/>
                  </a:lnTo>
                  <a:lnTo>
                    <a:pt x="126763" y="795260"/>
                  </a:lnTo>
                  <a:lnTo>
                    <a:pt x="105636" y="803083"/>
                  </a:lnTo>
                  <a:lnTo>
                    <a:pt x="84508" y="810901"/>
                  </a:lnTo>
                  <a:lnTo>
                    <a:pt x="63381" y="818715"/>
                  </a:lnTo>
                  <a:lnTo>
                    <a:pt x="42254" y="826526"/>
                  </a:lnTo>
                  <a:lnTo>
                    <a:pt x="21127" y="834335"/>
                  </a:lnTo>
                  <a:lnTo>
                    <a:pt x="0" y="84214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836930" y="2104309"/>
              <a:ext cx="2873303" cy="958842"/>
            </a:xfrm>
            <a:custGeom>
              <a:avLst/>
              <a:pathLst>
                <a:path w="2873303" h="958842">
                  <a:moveTo>
                    <a:pt x="0" y="876965"/>
                  </a:moveTo>
                  <a:lnTo>
                    <a:pt x="21127" y="872537"/>
                  </a:lnTo>
                  <a:lnTo>
                    <a:pt x="42254" y="868046"/>
                  </a:lnTo>
                  <a:lnTo>
                    <a:pt x="63381" y="863486"/>
                  </a:lnTo>
                  <a:lnTo>
                    <a:pt x="84508" y="858854"/>
                  </a:lnTo>
                  <a:lnTo>
                    <a:pt x="105636" y="854144"/>
                  </a:lnTo>
                  <a:lnTo>
                    <a:pt x="126763" y="849354"/>
                  </a:lnTo>
                  <a:lnTo>
                    <a:pt x="147890" y="844477"/>
                  </a:lnTo>
                  <a:lnTo>
                    <a:pt x="169017" y="839509"/>
                  </a:lnTo>
                  <a:lnTo>
                    <a:pt x="190145" y="834445"/>
                  </a:lnTo>
                  <a:lnTo>
                    <a:pt x="211272" y="829281"/>
                  </a:lnTo>
                  <a:lnTo>
                    <a:pt x="232399" y="824011"/>
                  </a:lnTo>
                  <a:lnTo>
                    <a:pt x="253526" y="818631"/>
                  </a:lnTo>
                  <a:lnTo>
                    <a:pt x="274653" y="813134"/>
                  </a:lnTo>
                  <a:lnTo>
                    <a:pt x="295781" y="807517"/>
                  </a:lnTo>
                  <a:lnTo>
                    <a:pt x="316908" y="801774"/>
                  </a:lnTo>
                  <a:lnTo>
                    <a:pt x="338035" y="795900"/>
                  </a:lnTo>
                  <a:lnTo>
                    <a:pt x="359162" y="789893"/>
                  </a:lnTo>
                  <a:lnTo>
                    <a:pt x="380290" y="783750"/>
                  </a:lnTo>
                  <a:lnTo>
                    <a:pt x="401417" y="777468"/>
                  </a:lnTo>
                  <a:lnTo>
                    <a:pt x="422544" y="771048"/>
                  </a:lnTo>
                  <a:lnTo>
                    <a:pt x="443671" y="764492"/>
                  </a:lnTo>
                  <a:lnTo>
                    <a:pt x="464799" y="757803"/>
                  </a:lnTo>
                  <a:lnTo>
                    <a:pt x="485926" y="750988"/>
                  </a:lnTo>
                  <a:lnTo>
                    <a:pt x="507053" y="744053"/>
                  </a:lnTo>
                  <a:lnTo>
                    <a:pt x="528180" y="737012"/>
                  </a:lnTo>
                  <a:lnTo>
                    <a:pt x="549307" y="729877"/>
                  </a:lnTo>
                  <a:lnTo>
                    <a:pt x="570435" y="722660"/>
                  </a:lnTo>
                  <a:lnTo>
                    <a:pt x="591562" y="715374"/>
                  </a:lnTo>
                  <a:lnTo>
                    <a:pt x="612689" y="708027"/>
                  </a:lnTo>
                  <a:lnTo>
                    <a:pt x="633816" y="700631"/>
                  </a:lnTo>
                  <a:lnTo>
                    <a:pt x="654944" y="693195"/>
                  </a:lnTo>
                  <a:lnTo>
                    <a:pt x="676071" y="685725"/>
                  </a:lnTo>
                  <a:lnTo>
                    <a:pt x="697198" y="678230"/>
                  </a:lnTo>
                  <a:lnTo>
                    <a:pt x="718325" y="670715"/>
                  </a:lnTo>
                  <a:lnTo>
                    <a:pt x="739453" y="663185"/>
                  </a:lnTo>
                  <a:lnTo>
                    <a:pt x="760580" y="655645"/>
                  </a:lnTo>
                  <a:lnTo>
                    <a:pt x="781707" y="648099"/>
                  </a:lnTo>
                  <a:lnTo>
                    <a:pt x="802834" y="640550"/>
                  </a:lnTo>
                  <a:lnTo>
                    <a:pt x="823961" y="633002"/>
                  </a:lnTo>
                  <a:lnTo>
                    <a:pt x="845089" y="625455"/>
                  </a:lnTo>
                  <a:lnTo>
                    <a:pt x="866216" y="617913"/>
                  </a:lnTo>
                  <a:lnTo>
                    <a:pt x="887343" y="610377"/>
                  </a:lnTo>
                  <a:lnTo>
                    <a:pt x="908470" y="602848"/>
                  </a:lnTo>
                  <a:lnTo>
                    <a:pt x="929598" y="595327"/>
                  </a:lnTo>
                  <a:lnTo>
                    <a:pt x="950725" y="587815"/>
                  </a:lnTo>
                  <a:lnTo>
                    <a:pt x="971852" y="580313"/>
                  </a:lnTo>
                  <a:lnTo>
                    <a:pt x="992979" y="572820"/>
                  </a:lnTo>
                  <a:lnTo>
                    <a:pt x="1014107" y="565338"/>
                  </a:lnTo>
                  <a:lnTo>
                    <a:pt x="1035234" y="557866"/>
                  </a:lnTo>
                  <a:lnTo>
                    <a:pt x="1056361" y="550405"/>
                  </a:lnTo>
                  <a:lnTo>
                    <a:pt x="1077488" y="542957"/>
                  </a:lnTo>
                  <a:lnTo>
                    <a:pt x="1098615" y="535523"/>
                  </a:lnTo>
                  <a:lnTo>
                    <a:pt x="1119743" y="528105"/>
                  </a:lnTo>
                  <a:lnTo>
                    <a:pt x="1140870" y="520705"/>
                  </a:lnTo>
                  <a:lnTo>
                    <a:pt x="1161997" y="513328"/>
                  </a:lnTo>
                  <a:lnTo>
                    <a:pt x="1183124" y="505978"/>
                  </a:lnTo>
                  <a:lnTo>
                    <a:pt x="1204252" y="498660"/>
                  </a:lnTo>
                  <a:lnTo>
                    <a:pt x="1225379" y="491382"/>
                  </a:lnTo>
                  <a:lnTo>
                    <a:pt x="1246506" y="484149"/>
                  </a:lnTo>
                  <a:lnTo>
                    <a:pt x="1267633" y="476970"/>
                  </a:lnTo>
                  <a:lnTo>
                    <a:pt x="1288761" y="469851"/>
                  </a:lnTo>
                  <a:lnTo>
                    <a:pt x="1309888" y="462799"/>
                  </a:lnTo>
                  <a:lnTo>
                    <a:pt x="1331015" y="455822"/>
                  </a:lnTo>
                  <a:lnTo>
                    <a:pt x="1352142" y="448919"/>
                  </a:lnTo>
                  <a:lnTo>
                    <a:pt x="1373269" y="442092"/>
                  </a:lnTo>
                  <a:lnTo>
                    <a:pt x="1394397" y="435339"/>
                  </a:lnTo>
                  <a:lnTo>
                    <a:pt x="1415524" y="428658"/>
                  </a:lnTo>
                  <a:lnTo>
                    <a:pt x="1436651" y="422047"/>
                  </a:lnTo>
                  <a:lnTo>
                    <a:pt x="1457778" y="415504"/>
                  </a:lnTo>
                  <a:lnTo>
                    <a:pt x="1478906" y="409026"/>
                  </a:lnTo>
                  <a:lnTo>
                    <a:pt x="1500033" y="402610"/>
                  </a:lnTo>
                  <a:lnTo>
                    <a:pt x="1521160" y="396250"/>
                  </a:lnTo>
                  <a:lnTo>
                    <a:pt x="1542287" y="389944"/>
                  </a:lnTo>
                  <a:lnTo>
                    <a:pt x="1563415" y="383687"/>
                  </a:lnTo>
                  <a:lnTo>
                    <a:pt x="1584542" y="377471"/>
                  </a:lnTo>
                  <a:lnTo>
                    <a:pt x="1605669" y="371293"/>
                  </a:lnTo>
                  <a:lnTo>
                    <a:pt x="1626796" y="365146"/>
                  </a:lnTo>
                  <a:lnTo>
                    <a:pt x="1647923" y="359022"/>
                  </a:lnTo>
                  <a:lnTo>
                    <a:pt x="1669051" y="352915"/>
                  </a:lnTo>
                  <a:lnTo>
                    <a:pt x="1690178" y="346819"/>
                  </a:lnTo>
                  <a:lnTo>
                    <a:pt x="1711305" y="340728"/>
                  </a:lnTo>
                  <a:lnTo>
                    <a:pt x="1732432" y="334637"/>
                  </a:lnTo>
                  <a:lnTo>
                    <a:pt x="1753560" y="328542"/>
                  </a:lnTo>
                  <a:lnTo>
                    <a:pt x="1774687" y="322440"/>
                  </a:lnTo>
                  <a:lnTo>
                    <a:pt x="1795814" y="316329"/>
                  </a:lnTo>
                  <a:lnTo>
                    <a:pt x="1816941" y="310210"/>
                  </a:lnTo>
                  <a:lnTo>
                    <a:pt x="1838069" y="304082"/>
                  </a:lnTo>
                  <a:lnTo>
                    <a:pt x="1859196" y="297946"/>
                  </a:lnTo>
                  <a:lnTo>
                    <a:pt x="1880323" y="291804"/>
                  </a:lnTo>
                  <a:lnTo>
                    <a:pt x="1901450" y="285655"/>
                  </a:lnTo>
                  <a:lnTo>
                    <a:pt x="1922577" y="279501"/>
                  </a:lnTo>
                  <a:lnTo>
                    <a:pt x="1943705" y="273342"/>
                  </a:lnTo>
                  <a:lnTo>
                    <a:pt x="1964832" y="267180"/>
                  </a:lnTo>
                  <a:lnTo>
                    <a:pt x="1985959" y="261014"/>
                  </a:lnTo>
                  <a:lnTo>
                    <a:pt x="2007086" y="254845"/>
                  </a:lnTo>
                  <a:lnTo>
                    <a:pt x="2028214" y="248673"/>
                  </a:lnTo>
                  <a:lnTo>
                    <a:pt x="2049341" y="242498"/>
                  </a:lnTo>
                  <a:lnTo>
                    <a:pt x="2070468" y="236319"/>
                  </a:lnTo>
                  <a:lnTo>
                    <a:pt x="2091595" y="230136"/>
                  </a:lnTo>
                  <a:lnTo>
                    <a:pt x="2112723" y="223949"/>
                  </a:lnTo>
                  <a:lnTo>
                    <a:pt x="2133850" y="217758"/>
                  </a:lnTo>
                  <a:lnTo>
                    <a:pt x="2154977" y="211562"/>
                  </a:lnTo>
                  <a:lnTo>
                    <a:pt x="2176104" y="205363"/>
                  </a:lnTo>
                  <a:lnTo>
                    <a:pt x="2197231" y="199160"/>
                  </a:lnTo>
                  <a:lnTo>
                    <a:pt x="2218359" y="192955"/>
                  </a:lnTo>
                  <a:lnTo>
                    <a:pt x="2239486" y="186747"/>
                  </a:lnTo>
                  <a:lnTo>
                    <a:pt x="2260613" y="180537"/>
                  </a:lnTo>
                  <a:lnTo>
                    <a:pt x="2281740" y="174325"/>
                  </a:lnTo>
                  <a:lnTo>
                    <a:pt x="2302868" y="168111"/>
                  </a:lnTo>
                  <a:lnTo>
                    <a:pt x="2323995" y="161896"/>
                  </a:lnTo>
                  <a:lnTo>
                    <a:pt x="2345122" y="155679"/>
                  </a:lnTo>
                  <a:lnTo>
                    <a:pt x="2366249" y="149460"/>
                  </a:lnTo>
                  <a:lnTo>
                    <a:pt x="2387377" y="143241"/>
                  </a:lnTo>
                  <a:lnTo>
                    <a:pt x="2408504" y="137020"/>
                  </a:lnTo>
                  <a:lnTo>
                    <a:pt x="2429631" y="130798"/>
                  </a:lnTo>
                  <a:lnTo>
                    <a:pt x="2450758" y="124575"/>
                  </a:lnTo>
                  <a:lnTo>
                    <a:pt x="2471885" y="118352"/>
                  </a:lnTo>
                  <a:lnTo>
                    <a:pt x="2493013" y="112127"/>
                  </a:lnTo>
                  <a:lnTo>
                    <a:pt x="2514140" y="105902"/>
                  </a:lnTo>
                  <a:lnTo>
                    <a:pt x="2535267" y="99676"/>
                  </a:lnTo>
                  <a:lnTo>
                    <a:pt x="2556394" y="93450"/>
                  </a:lnTo>
                  <a:lnTo>
                    <a:pt x="2577522" y="87223"/>
                  </a:lnTo>
                  <a:lnTo>
                    <a:pt x="2598649" y="80995"/>
                  </a:lnTo>
                  <a:lnTo>
                    <a:pt x="2619776" y="74767"/>
                  </a:lnTo>
                  <a:lnTo>
                    <a:pt x="2640903" y="68538"/>
                  </a:lnTo>
                  <a:lnTo>
                    <a:pt x="2662031" y="62309"/>
                  </a:lnTo>
                  <a:lnTo>
                    <a:pt x="2683158" y="56080"/>
                  </a:lnTo>
                  <a:lnTo>
                    <a:pt x="2704285" y="49850"/>
                  </a:lnTo>
                  <a:lnTo>
                    <a:pt x="2725412" y="43619"/>
                  </a:lnTo>
                  <a:lnTo>
                    <a:pt x="2746539" y="37389"/>
                  </a:lnTo>
                  <a:lnTo>
                    <a:pt x="2767667" y="31158"/>
                  </a:lnTo>
                  <a:lnTo>
                    <a:pt x="2788794" y="24927"/>
                  </a:lnTo>
                  <a:lnTo>
                    <a:pt x="2809921" y="18695"/>
                  </a:lnTo>
                  <a:lnTo>
                    <a:pt x="2831048" y="12464"/>
                  </a:lnTo>
                  <a:lnTo>
                    <a:pt x="2852176" y="6232"/>
                  </a:lnTo>
                  <a:lnTo>
                    <a:pt x="2873303" y="0"/>
                  </a:lnTo>
                  <a:lnTo>
                    <a:pt x="2873303" y="56825"/>
                  </a:lnTo>
                  <a:lnTo>
                    <a:pt x="2852176" y="62022"/>
                  </a:lnTo>
                  <a:lnTo>
                    <a:pt x="2831048" y="67218"/>
                  </a:lnTo>
                  <a:lnTo>
                    <a:pt x="2809921" y="72415"/>
                  </a:lnTo>
                  <a:lnTo>
                    <a:pt x="2788794" y="77613"/>
                  </a:lnTo>
                  <a:lnTo>
                    <a:pt x="2767667" y="82810"/>
                  </a:lnTo>
                  <a:lnTo>
                    <a:pt x="2746539" y="88008"/>
                  </a:lnTo>
                  <a:lnTo>
                    <a:pt x="2725412" y="93206"/>
                  </a:lnTo>
                  <a:lnTo>
                    <a:pt x="2704285" y="98404"/>
                  </a:lnTo>
                  <a:lnTo>
                    <a:pt x="2683158" y="103602"/>
                  </a:lnTo>
                  <a:lnTo>
                    <a:pt x="2662031" y="108801"/>
                  </a:lnTo>
                  <a:lnTo>
                    <a:pt x="2640903" y="114000"/>
                  </a:lnTo>
                  <a:lnTo>
                    <a:pt x="2619776" y="119200"/>
                  </a:lnTo>
                  <a:lnTo>
                    <a:pt x="2598649" y="124399"/>
                  </a:lnTo>
                  <a:lnTo>
                    <a:pt x="2577522" y="129599"/>
                  </a:lnTo>
                  <a:lnTo>
                    <a:pt x="2556394" y="134800"/>
                  </a:lnTo>
                  <a:lnTo>
                    <a:pt x="2535267" y="140001"/>
                  </a:lnTo>
                  <a:lnTo>
                    <a:pt x="2514140" y="145203"/>
                  </a:lnTo>
                  <a:lnTo>
                    <a:pt x="2493013" y="150405"/>
                  </a:lnTo>
                  <a:lnTo>
                    <a:pt x="2471885" y="155607"/>
                  </a:lnTo>
                  <a:lnTo>
                    <a:pt x="2450758" y="160811"/>
                  </a:lnTo>
                  <a:lnTo>
                    <a:pt x="2429631" y="166014"/>
                  </a:lnTo>
                  <a:lnTo>
                    <a:pt x="2408504" y="171219"/>
                  </a:lnTo>
                  <a:lnTo>
                    <a:pt x="2387377" y="176425"/>
                  </a:lnTo>
                  <a:lnTo>
                    <a:pt x="2366249" y="181631"/>
                  </a:lnTo>
                  <a:lnTo>
                    <a:pt x="2345122" y="186838"/>
                  </a:lnTo>
                  <a:lnTo>
                    <a:pt x="2323995" y="192047"/>
                  </a:lnTo>
                  <a:lnTo>
                    <a:pt x="2302868" y="197257"/>
                  </a:lnTo>
                  <a:lnTo>
                    <a:pt x="2281740" y="202468"/>
                  </a:lnTo>
                  <a:lnTo>
                    <a:pt x="2260613" y="207680"/>
                  </a:lnTo>
                  <a:lnTo>
                    <a:pt x="2239486" y="212894"/>
                  </a:lnTo>
                  <a:lnTo>
                    <a:pt x="2218359" y="218111"/>
                  </a:lnTo>
                  <a:lnTo>
                    <a:pt x="2197231" y="223329"/>
                  </a:lnTo>
                  <a:lnTo>
                    <a:pt x="2176104" y="228550"/>
                  </a:lnTo>
                  <a:lnTo>
                    <a:pt x="2154977" y="233773"/>
                  </a:lnTo>
                  <a:lnTo>
                    <a:pt x="2133850" y="239000"/>
                  </a:lnTo>
                  <a:lnTo>
                    <a:pt x="2112723" y="244230"/>
                  </a:lnTo>
                  <a:lnTo>
                    <a:pt x="2091595" y="249465"/>
                  </a:lnTo>
                  <a:lnTo>
                    <a:pt x="2070468" y="254707"/>
                  </a:lnTo>
                  <a:lnTo>
                    <a:pt x="2049341" y="259960"/>
                  </a:lnTo>
                  <a:lnTo>
                    <a:pt x="2028214" y="265227"/>
                  </a:lnTo>
                  <a:lnTo>
                    <a:pt x="2007086" y="270510"/>
                  </a:lnTo>
                  <a:lnTo>
                    <a:pt x="1985959" y="275815"/>
                  </a:lnTo>
                  <a:lnTo>
                    <a:pt x="1964832" y="281144"/>
                  </a:lnTo>
                  <a:lnTo>
                    <a:pt x="1943705" y="286501"/>
                  </a:lnTo>
                  <a:lnTo>
                    <a:pt x="1922577" y="291890"/>
                  </a:lnTo>
                  <a:lnTo>
                    <a:pt x="1901450" y="297316"/>
                  </a:lnTo>
                  <a:lnTo>
                    <a:pt x="1880323" y="302783"/>
                  </a:lnTo>
                  <a:lnTo>
                    <a:pt x="1859196" y="308294"/>
                  </a:lnTo>
                  <a:lnTo>
                    <a:pt x="1838069" y="313856"/>
                  </a:lnTo>
                  <a:lnTo>
                    <a:pt x="1816941" y="319472"/>
                  </a:lnTo>
                  <a:lnTo>
                    <a:pt x="1795814" y="325146"/>
                  </a:lnTo>
                  <a:lnTo>
                    <a:pt x="1774687" y="330884"/>
                  </a:lnTo>
                  <a:lnTo>
                    <a:pt x="1753560" y="336686"/>
                  </a:lnTo>
                  <a:lnTo>
                    <a:pt x="1732432" y="342557"/>
                  </a:lnTo>
                  <a:lnTo>
                    <a:pt x="1711305" y="348496"/>
                  </a:lnTo>
                  <a:lnTo>
                    <a:pt x="1690178" y="354503"/>
                  </a:lnTo>
                  <a:lnTo>
                    <a:pt x="1669051" y="360577"/>
                  </a:lnTo>
                  <a:lnTo>
                    <a:pt x="1647923" y="366716"/>
                  </a:lnTo>
                  <a:lnTo>
                    <a:pt x="1626796" y="372917"/>
                  </a:lnTo>
                  <a:lnTo>
                    <a:pt x="1605669" y="379177"/>
                  </a:lnTo>
                  <a:lnTo>
                    <a:pt x="1584542" y="385493"/>
                  </a:lnTo>
                  <a:lnTo>
                    <a:pt x="1563415" y="391862"/>
                  </a:lnTo>
                  <a:lnTo>
                    <a:pt x="1542287" y="398282"/>
                  </a:lnTo>
                  <a:lnTo>
                    <a:pt x="1521160" y="404751"/>
                  </a:lnTo>
                  <a:lnTo>
                    <a:pt x="1500033" y="411269"/>
                  </a:lnTo>
                  <a:lnTo>
                    <a:pt x="1478906" y="417834"/>
                  </a:lnTo>
                  <a:lnTo>
                    <a:pt x="1457778" y="424447"/>
                  </a:lnTo>
                  <a:lnTo>
                    <a:pt x="1436651" y="431107"/>
                  </a:lnTo>
                  <a:lnTo>
                    <a:pt x="1415524" y="437815"/>
                  </a:lnTo>
                  <a:lnTo>
                    <a:pt x="1394397" y="444573"/>
                  </a:lnTo>
                  <a:lnTo>
                    <a:pt x="1373269" y="451383"/>
                  </a:lnTo>
                  <a:lnTo>
                    <a:pt x="1352142" y="458246"/>
                  </a:lnTo>
                  <a:lnTo>
                    <a:pt x="1331015" y="465166"/>
                  </a:lnTo>
                  <a:lnTo>
                    <a:pt x="1309888" y="472146"/>
                  </a:lnTo>
                  <a:lnTo>
                    <a:pt x="1288761" y="479189"/>
                  </a:lnTo>
                  <a:lnTo>
                    <a:pt x="1267633" y="486296"/>
                  </a:lnTo>
                  <a:lnTo>
                    <a:pt x="1246506" y="493470"/>
                  </a:lnTo>
                  <a:lnTo>
                    <a:pt x="1225379" y="500712"/>
                  </a:lnTo>
                  <a:lnTo>
                    <a:pt x="1204252" y="508021"/>
                  </a:lnTo>
                  <a:lnTo>
                    <a:pt x="1183124" y="515398"/>
                  </a:lnTo>
                  <a:lnTo>
                    <a:pt x="1161997" y="522844"/>
                  </a:lnTo>
                  <a:lnTo>
                    <a:pt x="1140870" y="530358"/>
                  </a:lnTo>
                  <a:lnTo>
                    <a:pt x="1119743" y="537937"/>
                  </a:lnTo>
                  <a:lnTo>
                    <a:pt x="1098615" y="545580"/>
                  </a:lnTo>
                  <a:lnTo>
                    <a:pt x="1077488" y="553282"/>
                  </a:lnTo>
                  <a:lnTo>
                    <a:pt x="1056361" y="561040"/>
                  </a:lnTo>
                  <a:lnTo>
                    <a:pt x="1035234" y="568849"/>
                  </a:lnTo>
                  <a:lnTo>
                    <a:pt x="1014107" y="576702"/>
                  </a:lnTo>
                  <a:lnTo>
                    <a:pt x="992979" y="584594"/>
                  </a:lnTo>
                  <a:lnTo>
                    <a:pt x="971852" y="592520"/>
                  </a:lnTo>
                  <a:lnTo>
                    <a:pt x="950725" y="600472"/>
                  </a:lnTo>
                  <a:lnTo>
                    <a:pt x="929598" y="608445"/>
                  </a:lnTo>
                  <a:lnTo>
                    <a:pt x="908470" y="616434"/>
                  </a:lnTo>
                  <a:lnTo>
                    <a:pt x="887343" y="624431"/>
                  </a:lnTo>
                  <a:lnTo>
                    <a:pt x="866216" y="632433"/>
                  </a:lnTo>
                  <a:lnTo>
                    <a:pt x="845089" y="640432"/>
                  </a:lnTo>
                  <a:lnTo>
                    <a:pt x="823961" y="648425"/>
                  </a:lnTo>
                  <a:lnTo>
                    <a:pt x="802834" y="656408"/>
                  </a:lnTo>
                  <a:lnTo>
                    <a:pt x="781707" y="664375"/>
                  </a:lnTo>
                  <a:lnTo>
                    <a:pt x="760580" y="672323"/>
                  </a:lnTo>
                  <a:lnTo>
                    <a:pt x="739453" y="680249"/>
                  </a:lnTo>
                  <a:lnTo>
                    <a:pt x="718325" y="688151"/>
                  </a:lnTo>
                  <a:lnTo>
                    <a:pt x="697198" y="696026"/>
                  </a:lnTo>
                  <a:lnTo>
                    <a:pt x="676071" y="703873"/>
                  </a:lnTo>
                  <a:lnTo>
                    <a:pt x="654944" y="711692"/>
                  </a:lnTo>
                  <a:lnTo>
                    <a:pt x="633816" y="719484"/>
                  </a:lnTo>
                  <a:lnTo>
                    <a:pt x="612689" y="727249"/>
                  </a:lnTo>
                  <a:lnTo>
                    <a:pt x="591562" y="734990"/>
                  </a:lnTo>
                  <a:lnTo>
                    <a:pt x="570435" y="742711"/>
                  </a:lnTo>
                  <a:lnTo>
                    <a:pt x="549307" y="750415"/>
                  </a:lnTo>
                  <a:lnTo>
                    <a:pt x="528180" y="758108"/>
                  </a:lnTo>
                  <a:lnTo>
                    <a:pt x="507053" y="765796"/>
                  </a:lnTo>
                  <a:lnTo>
                    <a:pt x="485926" y="773485"/>
                  </a:lnTo>
                  <a:lnTo>
                    <a:pt x="464799" y="781181"/>
                  </a:lnTo>
                  <a:lnTo>
                    <a:pt x="443671" y="788895"/>
                  </a:lnTo>
                  <a:lnTo>
                    <a:pt x="422544" y="796635"/>
                  </a:lnTo>
                  <a:lnTo>
                    <a:pt x="401417" y="804409"/>
                  </a:lnTo>
                  <a:lnTo>
                    <a:pt x="380290" y="812219"/>
                  </a:lnTo>
                  <a:lnTo>
                    <a:pt x="359162" y="820071"/>
                  </a:lnTo>
                  <a:lnTo>
                    <a:pt x="338035" y="827964"/>
                  </a:lnTo>
                  <a:lnTo>
                    <a:pt x="316908" y="835899"/>
                  </a:lnTo>
                  <a:lnTo>
                    <a:pt x="295781" y="843876"/>
                  </a:lnTo>
                  <a:lnTo>
                    <a:pt x="274653" y="851893"/>
                  </a:lnTo>
                  <a:lnTo>
                    <a:pt x="253526" y="859947"/>
                  </a:lnTo>
                  <a:lnTo>
                    <a:pt x="232399" y="868038"/>
                  </a:lnTo>
                  <a:lnTo>
                    <a:pt x="211272" y="876162"/>
                  </a:lnTo>
                  <a:lnTo>
                    <a:pt x="190145" y="884319"/>
                  </a:lnTo>
                  <a:lnTo>
                    <a:pt x="169017" y="892505"/>
                  </a:lnTo>
                  <a:lnTo>
                    <a:pt x="147890" y="900718"/>
                  </a:lnTo>
                  <a:lnTo>
                    <a:pt x="126763" y="908958"/>
                  </a:lnTo>
                  <a:lnTo>
                    <a:pt x="105636" y="917221"/>
                  </a:lnTo>
                  <a:lnTo>
                    <a:pt x="84508" y="925507"/>
                  </a:lnTo>
                  <a:lnTo>
                    <a:pt x="63381" y="933813"/>
                  </a:lnTo>
                  <a:lnTo>
                    <a:pt x="42254" y="942139"/>
                  </a:lnTo>
                  <a:lnTo>
                    <a:pt x="21127" y="950482"/>
                  </a:lnTo>
                  <a:lnTo>
                    <a:pt x="0" y="958842"/>
                  </a:lnTo>
                  <a:close/>
                </a:path>
              </a:pathLst>
            </a:custGeom>
            <a:solidFill>
              <a:srgbClr val="E63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836930" y="2104309"/>
              <a:ext cx="2873303" cy="876965"/>
            </a:xfrm>
            <a:custGeom>
              <a:avLst/>
              <a:pathLst>
                <a:path w="2873303" h="876965">
                  <a:moveTo>
                    <a:pt x="0" y="876965"/>
                  </a:moveTo>
                  <a:lnTo>
                    <a:pt x="21127" y="872537"/>
                  </a:lnTo>
                  <a:lnTo>
                    <a:pt x="42254" y="868046"/>
                  </a:lnTo>
                  <a:lnTo>
                    <a:pt x="63381" y="863486"/>
                  </a:lnTo>
                  <a:lnTo>
                    <a:pt x="84508" y="858854"/>
                  </a:lnTo>
                  <a:lnTo>
                    <a:pt x="105636" y="854144"/>
                  </a:lnTo>
                  <a:lnTo>
                    <a:pt x="126763" y="849354"/>
                  </a:lnTo>
                  <a:lnTo>
                    <a:pt x="147890" y="844477"/>
                  </a:lnTo>
                  <a:lnTo>
                    <a:pt x="169017" y="839509"/>
                  </a:lnTo>
                  <a:lnTo>
                    <a:pt x="190145" y="834445"/>
                  </a:lnTo>
                  <a:lnTo>
                    <a:pt x="211272" y="829281"/>
                  </a:lnTo>
                  <a:lnTo>
                    <a:pt x="232399" y="824011"/>
                  </a:lnTo>
                  <a:lnTo>
                    <a:pt x="253526" y="818631"/>
                  </a:lnTo>
                  <a:lnTo>
                    <a:pt x="274653" y="813134"/>
                  </a:lnTo>
                  <a:lnTo>
                    <a:pt x="295781" y="807517"/>
                  </a:lnTo>
                  <a:lnTo>
                    <a:pt x="316908" y="801774"/>
                  </a:lnTo>
                  <a:lnTo>
                    <a:pt x="338035" y="795900"/>
                  </a:lnTo>
                  <a:lnTo>
                    <a:pt x="359162" y="789893"/>
                  </a:lnTo>
                  <a:lnTo>
                    <a:pt x="380290" y="783750"/>
                  </a:lnTo>
                  <a:lnTo>
                    <a:pt x="401417" y="777468"/>
                  </a:lnTo>
                  <a:lnTo>
                    <a:pt x="422544" y="771048"/>
                  </a:lnTo>
                  <a:lnTo>
                    <a:pt x="443671" y="764492"/>
                  </a:lnTo>
                  <a:lnTo>
                    <a:pt x="464799" y="757803"/>
                  </a:lnTo>
                  <a:lnTo>
                    <a:pt x="485926" y="750988"/>
                  </a:lnTo>
                  <a:lnTo>
                    <a:pt x="507053" y="744053"/>
                  </a:lnTo>
                  <a:lnTo>
                    <a:pt x="528180" y="737012"/>
                  </a:lnTo>
                  <a:lnTo>
                    <a:pt x="549307" y="729877"/>
                  </a:lnTo>
                  <a:lnTo>
                    <a:pt x="570435" y="722660"/>
                  </a:lnTo>
                  <a:lnTo>
                    <a:pt x="591562" y="715374"/>
                  </a:lnTo>
                  <a:lnTo>
                    <a:pt x="612689" y="708027"/>
                  </a:lnTo>
                  <a:lnTo>
                    <a:pt x="633816" y="700631"/>
                  </a:lnTo>
                  <a:lnTo>
                    <a:pt x="654944" y="693195"/>
                  </a:lnTo>
                  <a:lnTo>
                    <a:pt x="676071" y="685725"/>
                  </a:lnTo>
                  <a:lnTo>
                    <a:pt x="697198" y="678230"/>
                  </a:lnTo>
                  <a:lnTo>
                    <a:pt x="718325" y="670715"/>
                  </a:lnTo>
                  <a:lnTo>
                    <a:pt x="739453" y="663185"/>
                  </a:lnTo>
                  <a:lnTo>
                    <a:pt x="760580" y="655645"/>
                  </a:lnTo>
                  <a:lnTo>
                    <a:pt x="781707" y="648099"/>
                  </a:lnTo>
                  <a:lnTo>
                    <a:pt x="802834" y="640550"/>
                  </a:lnTo>
                  <a:lnTo>
                    <a:pt x="823961" y="633002"/>
                  </a:lnTo>
                  <a:lnTo>
                    <a:pt x="845089" y="625455"/>
                  </a:lnTo>
                  <a:lnTo>
                    <a:pt x="866216" y="617913"/>
                  </a:lnTo>
                  <a:lnTo>
                    <a:pt x="887343" y="610377"/>
                  </a:lnTo>
                  <a:lnTo>
                    <a:pt x="908470" y="602848"/>
                  </a:lnTo>
                  <a:lnTo>
                    <a:pt x="929598" y="595327"/>
                  </a:lnTo>
                  <a:lnTo>
                    <a:pt x="950725" y="587815"/>
                  </a:lnTo>
                  <a:lnTo>
                    <a:pt x="971852" y="580313"/>
                  </a:lnTo>
                  <a:lnTo>
                    <a:pt x="992979" y="572820"/>
                  </a:lnTo>
                  <a:lnTo>
                    <a:pt x="1014107" y="565338"/>
                  </a:lnTo>
                  <a:lnTo>
                    <a:pt x="1035234" y="557866"/>
                  </a:lnTo>
                  <a:lnTo>
                    <a:pt x="1056361" y="550405"/>
                  </a:lnTo>
                  <a:lnTo>
                    <a:pt x="1077488" y="542957"/>
                  </a:lnTo>
                  <a:lnTo>
                    <a:pt x="1098615" y="535523"/>
                  </a:lnTo>
                  <a:lnTo>
                    <a:pt x="1119743" y="528105"/>
                  </a:lnTo>
                  <a:lnTo>
                    <a:pt x="1140870" y="520705"/>
                  </a:lnTo>
                  <a:lnTo>
                    <a:pt x="1161997" y="513328"/>
                  </a:lnTo>
                  <a:lnTo>
                    <a:pt x="1183124" y="505978"/>
                  </a:lnTo>
                  <a:lnTo>
                    <a:pt x="1204252" y="498660"/>
                  </a:lnTo>
                  <a:lnTo>
                    <a:pt x="1225379" y="491382"/>
                  </a:lnTo>
                  <a:lnTo>
                    <a:pt x="1246506" y="484149"/>
                  </a:lnTo>
                  <a:lnTo>
                    <a:pt x="1267633" y="476970"/>
                  </a:lnTo>
                  <a:lnTo>
                    <a:pt x="1288761" y="469851"/>
                  </a:lnTo>
                  <a:lnTo>
                    <a:pt x="1309888" y="462799"/>
                  </a:lnTo>
                  <a:lnTo>
                    <a:pt x="1331015" y="455822"/>
                  </a:lnTo>
                  <a:lnTo>
                    <a:pt x="1352142" y="448919"/>
                  </a:lnTo>
                  <a:lnTo>
                    <a:pt x="1373269" y="442092"/>
                  </a:lnTo>
                  <a:lnTo>
                    <a:pt x="1394397" y="435339"/>
                  </a:lnTo>
                  <a:lnTo>
                    <a:pt x="1415524" y="428658"/>
                  </a:lnTo>
                  <a:lnTo>
                    <a:pt x="1436651" y="422047"/>
                  </a:lnTo>
                  <a:lnTo>
                    <a:pt x="1457778" y="415504"/>
                  </a:lnTo>
                  <a:lnTo>
                    <a:pt x="1478906" y="409026"/>
                  </a:lnTo>
                  <a:lnTo>
                    <a:pt x="1500033" y="402610"/>
                  </a:lnTo>
                  <a:lnTo>
                    <a:pt x="1521160" y="396250"/>
                  </a:lnTo>
                  <a:lnTo>
                    <a:pt x="1542287" y="389944"/>
                  </a:lnTo>
                  <a:lnTo>
                    <a:pt x="1563415" y="383687"/>
                  </a:lnTo>
                  <a:lnTo>
                    <a:pt x="1584542" y="377471"/>
                  </a:lnTo>
                  <a:lnTo>
                    <a:pt x="1605669" y="371293"/>
                  </a:lnTo>
                  <a:lnTo>
                    <a:pt x="1626796" y="365146"/>
                  </a:lnTo>
                  <a:lnTo>
                    <a:pt x="1647923" y="359022"/>
                  </a:lnTo>
                  <a:lnTo>
                    <a:pt x="1669051" y="352915"/>
                  </a:lnTo>
                  <a:lnTo>
                    <a:pt x="1690178" y="346819"/>
                  </a:lnTo>
                  <a:lnTo>
                    <a:pt x="1711305" y="340728"/>
                  </a:lnTo>
                  <a:lnTo>
                    <a:pt x="1732432" y="334637"/>
                  </a:lnTo>
                  <a:lnTo>
                    <a:pt x="1753560" y="328542"/>
                  </a:lnTo>
                  <a:lnTo>
                    <a:pt x="1774687" y="322440"/>
                  </a:lnTo>
                  <a:lnTo>
                    <a:pt x="1795814" y="316329"/>
                  </a:lnTo>
                  <a:lnTo>
                    <a:pt x="1816941" y="310210"/>
                  </a:lnTo>
                  <a:lnTo>
                    <a:pt x="1838069" y="304082"/>
                  </a:lnTo>
                  <a:lnTo>
                    <a:pt x="1859196" y="297946"/>
                  </a:lnTo>
                  <a:lnTo>
                    <a:pt x="1880323" y="291804"/>
                  </a:lnTo>
                  <a:lnTo>
                    <a:pt x="1901450" y="285655"/>
                  </a:lnTo>
                  <a:lnTo>
                    <a:pt x="1922577" y="279501"/>
                  </a:lnTo>
                  <a:lnTo>
                    <a:pt x="1943705" y="273342"/>
                  </a:lnTo>
                  <a:lnTo>
                    <a:pt x="1964832" y="267180"/>
                  </a:lnTo>
                  <a:lnTo>
                    <a:pt x="1985959" y="261014"/>
                  </a:lnTo>
                  <a:lnTo>
                    <a:pt x="2007086" y="254845"/>
                  </a:lnTo>
                  <a:lnTo>
                    <a:pt x="2028214" y="248673"/>
                  </a:lnTo>
                  <a:lnTo>
                    <a:pt x="2049341" y="242498"/>
                  </a:lnTo>
                  <a:lnTo>
                    <a:pt x="2070468" y="236319"/>
                  </a:lnTo>
                  <a:lnTo>
                    <a:pt x="2091595" y="230136"/>
                  </a:lnTo>
                  <a:lnTo>
                    <a:pt x="2112723" y="223949"/>
                  </a:lnTo>
                  <a:lnTo>
                    <a:pt x="2133850" y="217758"/>
                  </a:lnTo>
                  <a:lnTo>
                    <a:pt x="2154977" y="211562"/>
                  </a:lnTo>
                  <a:lnTo>
                    <a:pt x="2176104" y="205363"/>
                  </a:lnTo>
                  <a:lnTo>
                    <a:pt x="2197231" y="199160"/>
                  </a:lnTo>
                  <a:lnTo>
                    <a:pt x="2218359" y="192955"/>
                  </a:lnTo>
                  <a:lnTo>
                    <a:pt x="2239486" y="186747"/>
                  </a:lnTo>
                  <a:lnTo>
                    <a:pt x="2260613" y="180537"/>
                  </a:lnTo>
                  <a:lnTo>
                    <a:pt x="2281740" y="174325"/>
                  </a:lnTo>
                  <a:lnTo>
                    <a:pt x="2302868" y="168111"/>
                  </a:lnTo>
                  <a:lnTo>
                    <a:pt x="2323995" y="161896"/>
                  </a:lnTo>
                  <a:lnTo>
                    <a:pt x="2345122" y="155679"/>
                  </a:lnTo>
                  <a:lnTo>
                    <a:pt x="2366249" y="149460"/>
                  </a:lnTo>
                  <a:lnTo>
                    <a:pt x="2387377" y="143241"/>
                  </a:lnTo>
                  <a:lnTo>
                    <a:pt x="2408504" y="137020"/>
                  </a:lnTo>
                  <a:lnTo>
                    <a:pt x="2429631" y="130798"/>
                  </a:lnTo>
                  <a:lnTo>
                    <a:pt x="2450758" y="124575"/>
                  </a:lnTo>
                  <a:lnTo>
                    <a:pt x="2471885" y="118352"/>
                  </a:lnTo>
                  <a:lnTo>
                    <a:pt x="2493013" y="112127"/>
                  </a:lnTo>
                  <a:lnTo>
                    <a:pt x="2514140" y="105902"/>
                  </a:lnTo>
                  <a:lnTo>
                    <a:pt x="2535267" y="99676"/>
                  </a:lnTo>
                  <a:lnTo>
                    <a:pt x="2556394" y="93450"/>
                  </a:lnTo>
                  <a:lnTo>
                    <a:pt x="2577522" y="87223"/>
                  </a:lnTo>
                  <a:lnTo>
                    <a:pt x="2598649" y="80995"/>
                  </a:lnTo>
                  <a:lnTo>
                    <a:pt x="2619776" y="74767"/>
                  </a:lnTo>
                  <a:lnTo>
                    <a:pt x="2640903" y="68538"/>
                  </a:lnTo>
                  <a:lnTo>
                    <a:pt x="2662031" y="62309"/>
                  </a:lnTo>
                  <a:lnTo>
                    <a:pt x="2683158" y="56080"/>
                  </a:lnTo>
                  <a:lnTo>
                    <a:pt x="2704285" y="49850"/>
                  </a:lnTo>
                  <a:lnTo>
                    <a:pt x="2725412" y="43619"/>
                  </a:lnTo>
                  <a:lnTo>
                    <a:pt x="2746539" y="37389"/>
                  </a:lnTo>
                  <a:lnTo>
                    <a:pt x="2767667" y="31158"/>
                  </a:lnTo>
                  <a:lnTo>
                    <a:pt x="2788794" y="24927"/>
                  </a:lnTo>
                  <a:lnTo>
                    <a:pt x="2809921" y="18695"/>
                  </a:lnTo>
                  <a:lnTo>
                    <a:pt x="2831048" y="12464"/>
                  </a:lnTo>
                  <a:lnTo>
                    <a:pt x="2852176" y="6232"/>
                  </a:lnTo>
                  <a:lnTo>
                    <a:pt x="2873303" y="0"/>
                  </a:lnTo>
                  <a:lnTo>
                    <a:pt x="287330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836930" y="2161135"/>
              <a:ext cx="2873303" cy="902017"/>
            </a:xfrm>
            <a:custGeom>
              <a:avLst/>
              <a:pathLst>
                <a:path w="2873303" h="902017">
                  <a:moveTo>
                    <a:pt x="2873303" y="0"/>
                  </a:moveTo>
                  <a:lnTo>
                    <a:pt x="2852176" y="5196"/>
                  </a:lnTo>
                  <a:lnTo>
                    <a:pt x="2831048" y="10393"/>
                  </a:lnTo>
                  <a:lnTo>
                    <a:pt x="2809921" y="15590"/>
                  </a:lnTo>
                  <a:lnTo>
                    <a:pt x="2788794" y="20787"/>
                  </a:lnTo>
                  <a:lnTo>
                    <a:pt x="2767667" y="25985"/>
                  </a:lnTo>
                  <a:lnTo>
                    <a:pt x="2746539" y="31182"/>
                  </a:lnTo>
                  <a:lnTo>
                    <a:pt x="2725412" y="36380"/>
                  </a:lnTo>
                  <a:lnTo>
                    <a:pt x="2704285" y="41578"/>
                  </a:lnTo>
                  <a:lnTo>
                    <a:pt x="2683158" y="46777"/>
                  </a:lnTo>
                  <a:lnTo>
                    <a:pt x="2662031" y="51976"/>
                  </a:lnTo>
                  <a:lnTo>
                    <a:pt x="2640903" y="57175"/>
                  </a:lnTo>
                  <a:lnTo>
                    <a:pt x="2619776" y="62374"/>
                  </a:lnTo>
                  <a:lnTo>
                    <a:pt x="2598649" y="67574"/>
                  </a:lnTo>
                  <a:lnTo>
                    <a:pt x="2577522" y="72774"/>
                  </a:lnTo>
                  <a:lnTo>
                    <a:pt x="2556394" y="77975"/>
                  </a:lnTo>
                  <a:lnTo>
                    <a:pt x="2535267" y="83176"/>
                  </a:lnTo>
                  <a:lnTo>
                    <a:pt x="2514140" y="88377"/>
                  </a:lnTo>
                  <a:lnTo>
                    <a:pt x="2493013" y="93579"/>
                  </a:lnTo>
                  <a:lnTo>
                    <a:pt x="2471885" y="98782"/>
                  </a:lnTo>
                  <a:lnTo>
                    <a:pt x="2450758" y="103985"/>
                  </a:lnTo>
                  <a:lnTo>
                    <a:pt x="2429631" y="109189"/>
                  </a:lnTo>
                  <a:lnTo>
                    <a:pt x="2408504" y="114394"/>
                  </a:lnTo>
                  <a:lnTo>
                    <a:pt x="2387377" y="119599"/>
                  </a:lnTo>
                  <a:lnTo>
                    <a:pt x="2366249" y="124806"/>
                  </a:lnTo>
                  <a:lnTo>
                    <a:pt x="2345122" y="130013"/>
                  </a:lnTo>
                  <a:lnTo>
                    <a:pt x="2323995" y="135221"/>
                  </a:lnTo>
                  <a:lnTo>
                    <a:pt x="2302868" y="140431"/>
                  </a:lnTo>
                  <a:lnTo>
                    <a:pt x="2281740" y="145642"/>
                  </a:lnTo>
                  <a:lnTo>
                    <a:pt x="2260613" y="150855"/>
                  </a:lnTo>
                  <a:lnTo>
                    <a:pt x="2239486" y="156069"/>
                  </a:lnTo>
                  <a:lnTo>
                    <a:pt x="2218359" y="161285"/>
                  </a:lnTo>
                  <a:lnTo>
                    <a:pt x="2197231" y="166503"/>
                  </a:lnTo>
                  <a:lnTo>
                    <a:pt x="2176104" y="171724"/>
                  </a:lnTo>
                  <a:lnTo>
                    <a:pt x="2154977" y="176948"/>
                  </a:lnTo>
                  <a:lnTo>
                    <a:pt x="2133850" y="182174"/>
                  </a:lnTo>
                  <a:lnTo>
                    <a:pt x="2112723" y="187405"/>
                  </a:lnTo>
                  <a:lnTo>
                    <a:pt x="2091595" y="192639"/>
                  </a:lnTo>
                  <a:lnTo>
                    <a:pt x="2070468" y="197882"/>
                  </a:lnTo>
                  <a:lnTo>
                    <a:pt x="2049341" y="203135"/>
                  </a:lnTo>
                  <a:lnTo>
                    <a:pt x="2028214" y="208401"/>
                  </a:lnTo>
                  <a:lnTo>
                    <a:pt x="2007086" y="213685"/>
                  </a:lnTo>
                  <a:lnTo>
                    <a:pt x="1985959" y="218989"/>
                  </a:lnTo>
                  <a:lnTo>
                    <a:pt x="1964832" y="224318"/>
                  </a:lnTo>
                  <a:lnTo>
                    <a:pt x="1943705" y="229675"/>
                  </a:lnTo>
                  <a:lnTo>
                    <a:pt x="1922577" y="235065"/>
                  </a:lnTo>
                  <a:lnTo>
                    <a:pt x="1901450" y="240491"/>
                  </a:lnTo>
                  <a:lnTo>
                    <a:pt x="1880323" y="245957"/>
                  </a:lnTo>
                  <a:lnTo>
                    <a:pt x="1859196" y="251469"/>
                  </a:lnTo>
                  <a:lnTo>
                    <a:pt x="1838069" y="257030"/>
                  </a:lnTo>
                  <a:lnTo>
                    <a:pt x="1816941" y="262646"/>
                  </a:lnTo>
                  <a:lnTo>
                    <a:pt x="1795814" y="268321"/>
                  </a:lnTo>
                  <a:lnTo>
                    <a:pt x="1774687" y="274058"/>
                  </a:lnTo>
                  <a:lnTo>
                    <a:pt x="1753560" y="279861"/>
                  </a:lnTo>
                  <a:lnTo>
                    <a:pt x="1732432" y="285731"/>
                  </a:lnTo>
                  <a:lnTo>
                    <a:pt x="1711305" y="291670"/>
                  </a:lnTo>
                  <a:lnTo>
                    <a:pt x="1690178" y="297677"/>
                  </a:lnTo>
                  <a:lnTo>
                    <a:pt x="1669051" y="303752"/>
                  </a:lnTo>
                  <a:lnTo>
                    <a:pt x="1647923" y="309891"/>
                  </a:lnTo>
                  <a:lnTo>
                    <a:pt x="1626796" y="316092"/>
                  </a:lnTo>
                  <a:lnTo>
                    <a:pt x="1605669" y="322352"/>
                  </a:lnTo>
                  <a:lnTo>
                    <a:pt x="1584542" y="328667"/>
                  </a:lnTo>
                  <a:lnTo>
                    <a:pt x="1563415" y="335036"/>
                  </a:lnTo>
                  <a:lnTo>
                    <a:pt x="1542287" y="341456"/>
                  </a:lnTo>
                  <a:lnTo>
                    <a:pt x="1521160" y="347926"/>
                  </a:lnTo>
                  <a:lnTo>
                    <a:pt x="1500033" y="354443"/>
                  </a:lnTo>
                  <a:lnTo>
                    <a:pt x="1478906" y="361009"/>
                  </a:lnTo>
                  <a:lnTo>
                    <a:pt x="1457778" y="367621"/>
                  </a:lnTo>
                  <a:lnTo>
                    <a:pt x="1436651" y="374281"/>
                  </a:lnTo>
                  <a:lnTo>
                    <a:pt x="1415524" y="380990"/>
                  </a:lnTo>
                  <a:lnTo>
                    <a:pt x="1394397" y="387748"/>
                  </a:lnTo>
                  <a:lnTo>
                    <a:pt x="1373269" y="394558"/>
                  </a:lnTo>
                  <a:lnTo>
                    <a:pt x="1352142" y="401421"/>
                  </a:lnTo>
                  <a:lnTo>
                    <a:pt x="1331015" y="408341"/>
                  </a:lnTo>
                  <a:lnTo>
                    <a:pt x="1309888" y="415320"/>
                  </a:lnTo>
                  <a:lnTo>
                    <a:pt x="1288761" y="422363"/>
                  </a:lnTo>
                  <a:lnTo>
                    <a:pt x="1267633" y="429471"/>
                  </a:lnTo>
                  <a:lnTo>
                    <a:pt x="1246506" y="436645"/>
                  </a:lnTo>
                  <a:lnTo>
                    <a:pt x="1225379" y="443886"/>
                  </a:lnTo>
                  <a:lnTo>
                    <a:pt x="1204252" y="451195"/>
                  </a:lnTo>
                  <a:lnTo>
                    <a:pt x="1183124" y="458573"/>
                  </a:lnTo>
                  <a:lnTo>
                    <a:pt x="1161997" y="466019"/>
                  </a:lnTo>
                  <a:lnTo>
                    <a:pt x="1140870" y="473532"/>
                  </a:lnTo>
                  <a:lnTo>
                    <a:pt x="1119743" y="481112"/>
                  </a:lnTo>
                  <a:lnTo>
                    <a:pt x="1098615" y="488754"/>
                  </a:lnTo>
                  <a:lnTo>
                    <a:pt x="1077488" y="496457"/>
                  </a:lnTo>
                  <a:lnTo>
                    <a:pt x="1056361" y="504215"/>
                  </a:lnTo>
                  <a:lnTo>
                    <a:pt x="1035234" y="512023"/>
                  </a:lnTo>
                  <a:lnTo>
                    <a:pt x="1014107" y="519876"/>
                  </a:lnTo>
                  <a:lnTo>
                    <a:pt x="992979" y="527769"/>
                  </a:lnTo>
                  <a:lnTo>
                    <a:pt x="971852" y="535694"/>
                  </a:lnTo>
                  <a:lnTo>
                    <a:pt x="950725" y="543647"/>
                  </a:lnTo>
                  <a:lnTo>
                    <a:pt x="929598" y="551620"/>
                  </a:lnTo>
                  <a:lnTo>
                    <a:pt x="908470" y="559608"/>
                  </a:lnTo>
                  <a:lnTo>
                    <a:pt x="887343" y="567606"/>
                  </a:lnTo>
                  <a:lnTo>
                    <a:pt x="866216" y="575607"/>
                  </a:lnTo>
                  <a:lnTo>
                    <a:pt x="845089" y="583607"/>
                  </a:lnTo>
                  <a:lnTo>
                    <a:pt x="823961" y="591600"/>
                  </a:lnTo>
                  <a:lnTo>
                    <a:pt x="802834" y="599582"/>
                  </a:lnTo>
                  <a:lnTo>
                    <a:pt x="781707" y="607549"/>
                  </a:lnTo>
                  <a:lnTo>
                    <a:pt x="760580" y="615497"/>
                  </a:lnTo>
                  <a:lnTo>
                    <a:pt x="739453" y="623424"/>
                  </a:lnTo>
                  <a:lnTo>
                    <a:pt x="718325" y="631325"/>
                  </a:lnTo>
                  <a:lnTo>
                    <a:pt x="697198" y="639200"/>
                  </a:lnTo>
                  <a:lnTo>
                    <a:pt x="676071" y="647048"/>
                  </a:lnTo>
                  <a:lnTo>
                    <a:pt x="654944" y="654867"/>
                  </a:lnTo>
                  <a:lnTo>
                    <a:pt x="633816" y="662658"/>
                  </a:lnTo>
                  <a:lnTo>
                    <a:pt x="612689" y="670424"/>
                  </a:lnTo>
                  <a:lnTo>
                    <a:pt x="591562" y="678165"/>
                  </a:lnTo>
                  <a:lnTo>
                    <a:pt x="570435" y="685885"/>
                  </a:lnTo>
                  <a:lnTo>
                    <a:pt x="549307" y="693590"/>
                  </a:lnTo>
                  <a:lnTo>
                    <a:pt x="528180" y="701283"/>
                  </a:lnTo>
                  <a:lnTo>
                    <a:pt x="507053" y="708971"/>
                  </a:lnTo>
                  <a:lnTo>
                    <a:pt x="485926" y="716659"/>
                  </a:lnTo>
                  <a:lnTo>
                    <a:pt x="464799" y="724356"/>
                  </a:lnTo>
                  <a:lnTo>
                    <a:pt x="443671" y="732070"/>
                  </a:lnTo>
                  <a:lnTo>
                    <a:pt x="422544" y="739810"/>
                  </a:lnTo>
                  <a:lnTo>
                    <a:pt x="401417" y="747583"/>
                  </a:lnTo>
                  <a:lnTo>
                    <a:pt x="380290" y="755394"/>
                  </a:lnTo>
                  <a:lnTo>
                    <a:pt x="359162" y="763245"/>
                  </a:lnTo>
                  <a:lnTo>
                    <a:pt x="338035" y="771139"/>
                  </a:lnTo>
                  <a:lnTo>
                    <a:pt x="316908" y="779074"/>
                  </a:lnTo>
                  <a:lnTo>
                    <a:pt x="295781" y="787051"/>
                  </a:lnTo>
                  <a:lnTo>
                    <a:pt x="274653" y="795067"/>
                  </a:lnTo>
                  <a:lnTo>
                    <a:pt x="253526" y="803122"/>
                  </a:lnTo>
                  <a:lnTo>
                    <a:pt x="232399" y="811212"/>
                  </a:lnTo>
                  <a:lnTo>
                    <a:pt x="211272" y="819337"/>
                  </a:lnTo>
                  <a:lnTo>
                    <a:pt x="190145" y="827493"/>
                  </a:lnTo>
                  <a:lnTo>
                    <a:pt x="169017" y="835679"/>
                  </a:lnTo>
                  <a:lnTo>
                    <a:pt x="147890" y="843893"/>
                  </a:lnTo>
                  <a:lnTo>
                    <a:pt x="126763" y="852132"/>
                  </a:lnTo>
                  <a:lnTo>
                    <a:pt x="105636" y="860396"/>
                  </a:lnTo>
                  <a:lnTo>
                    <a:pt x="84508" y="868681"/>
                  </a:lnTo>
                  <a:lnTo>
                    <a:pt x="63381" y="876988"/>
                  </a:lnTo>
                  <a:lnTo>
                    <a:pt x="42254" y="885313"/>
                  </a:lnTo>
                  <a:lnTo>
                    <a:pt x="21127" y="893657"/>
                  </a:lnTo>
                  <a:lnTo>
                    <a:pt x="0" y="90201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921439" y="2133874"/>
              <a:ext cx="2788794" cy="929344"/>
            </a:xfrm>
            <a:custGeom>
              <a:avLst/>
              <a:pathLst>
                <a:path w="2788794" h="929344">
                  <a:moveTo>
                    <a:pt x="0" y="894449"/>
                  </a:moveTo>
                  <a:lnTo>
                    <a:pt x="21127" y="891715"/>
                  </a:lnTo>
                  <a:lnTo>
                    <a:pt x="42254" y="888817"/>
                  </a:lnTo>
                  <a:lnTo>
                    <a:pt x="63381" y="885746"/>
                  </a:lnTo>
                  <a:lnTo>
                    <a:pt x="84508" y="882494"/>
                  </a:lnTo>
                  <a:lnTo>
                    <a:pt x="105636" y="879051"/>
                  </a:lnTo>
                  <a:lnTo>
                    <a:pt x="126763" y="875409"/>
                  </a:lnTo>
                  <a:lnTo>
                    <a:pt x="147890" y="871560"/>
                  </a:lnTo>
                  <a:lnTo>
                    <a:pt x="169017" y="867494"/>
                  </a:lnTo>
                  <a:lnTo>
                    <a:pt x="190145" y="863205"/>
                  </a:lnTo>
                  <a:lnTo>
                    <a:pt x="211272" y="858683"/>
                  </a:lnTo>
                  <a:lnTo>
                    <a:pt x="232399" y="853922"/>
                  </a:lnTo>
                  <a:lnTo>
                    <a:pt x="253526" y="848914"/>
                  </a:lnTo>
                  <a:lnTo>
                    <a:pt x="274653" y="843654"/>
                  </a:lnTo>
                  <a:lnTo>
                    <a:pt x="295781" y="838137"/>
                  </a:lnTo>
                  <a:lnTo>
                    <a:pt x="316908" y="832358"/>
                  </a:lnTo>
                  <a:lnTo>
                    <a:pt x="338035" y="826313"/>
                  </a:lnTo>
                  <a:lnTo>
                    <a:pt x="359162" y="820002"/>
                  </a:lnTo>
                  <a:lnTo>
                    <a:pt x="380290" y="813422"/>
                  </a:lnTo>
                  <a:lnTo>
                    <a:pt x="401417" y="806573"/>
                  </a:lnTo>
                  <a:lnTo>
                    <a:pt x="422544" y="799457"/>
                  </a:lnTo>
                  <a:lnTo>
                    <a:pt x="443671" y="792088"/>
                  </a:lnTo>
                  <a:lnTo>
                    <a:pt x="464799" y="784480"/>
                  </a:lnTo>
                  <a:lnTo>
                    <a:pt x="485926" y="776649"/>
                  </a:lnTo>
                  <a:lnTo>
                    <a:pt x="507053" y="768610"/>
                  </a:lnTo>
                  <a:lnTo>
                    <a:pt x="528180" y="760375"/>
                  </a:lnTo>
                  <a:lnTo>
                    <a:pt x="549307" y="751959"/>
                  </a:lnTo>
                  <a:lnTo>
                    <a:pt x="570435" y="743373"/>
                  </a:lnTo>
                  <a:lnTo>
                    <a:pt x="591562" y="734631"/>
                  </a:lnTo>
                  <a:lnTo>
                    <a:pt x="612689" y="725742"/>
                  </a:lnTo>
                  <a:lnTo>
                    <a:pt x="633816" y="716720"/>
                  </a:lnTo>
                  <a:lnTo>
                    <a:pt x="654944" y="707575"/>
                  </a:lnTo>
                  <a:lnTo>
                    <a:pt x="676071" y="698317"/>
                  </a:lnTo>
                  <a:lnTo>
                    <a:pt x="697198" y="688957"/>
                  </a:lnTo>
                  <a:lnTo>
                    <a:pt x="718325" y="679505"/>
                  </a:lnTo>
                  <a:lnTo>
                    <a:pt x="739453" y="669971"/>
                  </a:lnTo>
                  <a:lnTo>
                    <a:pt x="760580" y="660364"/>
                  </a:lnTo>
                  <a:lnTo>
                    <a:pt x="781707" y="650694"/>
                  </a:lnTo>
                  <a:lnTo>
                    <a:pt x="802834" y="640970"/>
                  </a:lnTo>
                  <a:lnTo>
                    <a:pt x="823961" y="631202"/>
                  </a:lnTo>
                  <a:lnTo>
                    <a:pt x="845089" y="621397"/>
                  </a:lnTo>
                  <a:lnTo>
                    <a:pt x="866216" y="611566"/>
                  </a:lnTo>
                  <a:lnTo>
                    <a:pt x="887343" y="601716"/>
                  </a:lnTo>
                  <a:lnTo>
                    <a:pt x="908470" y="591857"/>
                  </a:lnTo>
                  <a:lnTo>
                    <a:pt x="929598" y="581998"/>
                  </a:lnTo>
                  <a:lnTo>
                    <a:pt x="950725" y="572146"/>
                  </a:lnTo>
                  <a:lnTo>
                    <a:pt x="971852" y="562313"/>
                  </a:lnTo>
                  <a:lnTo>
                    <a:pt x="992979" y="552507"/>
                  </a:lnTo>
                  <a:lnTo>
                    <a:pt x="1014107" y="542738"/>
                  </a:lnTo>
                  <a:lnTo>
                    <a:pt x="1035234" y="533019"/>
                  </a:lnTo>
                  <a:lnTo>
                    <a:pt x="1056361" y="523360"/>
                  </a:lnTo>
                  <a:lnTo>
                    <a:pt x="1077488" y="513773"/>
                  </a:lnTo>
                  <a:lnTo>
                    <a:pt x="1098615" y="504272"/>
                  </a:lnTo>
                  <a:lnTo>
                    <a:pt x="1119743" y="494870"/>
                  </a:lnTo>
                  <a:lnTo>
                    <a:pt x="1140870" y="485580"/>
                  </a:lnTo>
                  <a:lnTo>
                    <a:pt x="1161997" y="476416"/>
                  </a:lnTo>
                  <a:lnTo>
                    <a:pt x="1183124" y="467391"/>
                  </a:lnTo>
                  <a:lnTo>
                    <a:pt x="1204252" y="458520"/>
                  </a:lnTo>
                  <a:lnTo>
                    <a:pt x="1225379" y="449816"/>
                  </a:lnTo>
                  <a:lnTo>
                    <a:pt x="1246506" y="441289"/>
                  </a:lnTo>
                  <a:lnTo>
                    <a:pt x="1267633" y="432939"/>
                  </a:lnTo>
                  <a:lnTo>
                    <a:pt x="1288761" y="424762"/>
                  </a:lnTo>
                  <a:lnTo>
                    <a:pt x="1309888" y="416753"/>
                  </a:lnTo>
                  <a:lnTo>
                    <a:pt x="1331015" y="408909"/>
                  </a:lnTo>
                  <a:lnTo>
                    <a:pt x="1352142" y="401223"/>
                  </a:lnTo>
                  <a:lnTo>
                    <a:pt x="1373269" y="393692"/>
                  </a:lnTo>
                  <a:lnTo>
                    <a:pt x="1394397" y="386309"/>
                  </a:lnTo>
                  <a:lnTo>
                    <a:pt x="1415524" y="379068"/>
                  </a:lnTo>
                  <a:lnTo>
                    <a:pt x="1436651" y="371965"/>
                  </a:lnTo>
                  <a:lnTo>
                    <a:pt x="1457778" y="364994"/>
                  </a:lnTo>
                  <a:lnTo>
                    <a:pt x="1478906" y="358146"/>
                  </a:lnTo>
                  <a:lnTo>
                    <a:pt x="1500033" y="351417"/>
                  </a:lnTo>
                  <a:lnTo>
                    <a:pt x="1521160" y="344800"/>
                  </a:lnTo>
                  <a:lnTo>
                    <a:pt x="1542287" y="338286"/>
                  </a:lnTo>
                  <a:lnTo>
                    <a:pt x="1563415" y="331869"/>
                  </a:lnTo>
                  <a:lnTo>
                    <a:pt x="1584542" y="325541"/>
                  </a:lnTo>
                  <a:lnTo>
                    <a:pt x="1605669" y="319295"/>
                  </a:lnTo>
                  <a:lnTo>
                    <a:pt x="1626796" y="313123"/>
                  </a:lnTo>
                  <a:lnTo>
                    <a:pt x="1647923" y="307018"/>
                  </a:lnTo>
                  <a:lnTo>
                    <a:pt x="1669051" y="300974"/>
                  </a:lnTo>
                  <a:lnTo>
                    <a:pt x="1690178" y="294983"/>
                  </a:lnTo>
                  <a:lnTo>
                    <a:pt x="1711305" y="289041"/>
                  </a:lnTo>
                  <a:lnTo>
                    <a:pt x="1732432" y="283143"/>
                  </a:lnTo>
                  <a:lnTo>
                    <a:pt x="1753560" y="277284"/>
                  </a:lnTo>
                  <a:lnTo>
                    <a:pt x="1774687" y="271462"/>
                  </a:lnTo>
                  <a:lnTo>
                    <a:pt x="1795814" y="265674"/>
                  </a:lnTo>
                  <a:lnTo>
                    <a:pt x="1816941" y="259915"/>
                  </a:lnTo>
                  <a:lnTo>
                    <a:pt x="1838069" y="254184"/>
                  </a:lnTo>
                  <a:lnTo>
                    <a:pt x="1859196" y="248477"/>
                  </a:lnTo>
                  <a:lnTo>
                    <a:pt x="1880323" y="242792"/>
                  </a:lnTo>
                  <a:lnTo>
                    <a:pt x="1901450" y="237127"/>
                  </a:lnTo>
                  <a:lnTo>
                    <a:pt x="1922577" y="231477"/>
                  </a:lnTo>
                  <a:lnTo>
                    <a:pt x="1943705" y="225840"/>
                  </a:lnTo>
                  <a:lnTo>
                    <a:pt x="1964832" y="220212"/>
                  </a:lnTo>
                  <a:lnTo>
                    <a:pt x="1985959" y="214591"/>
                  </a:lnTo>
                  <a:lnTo>
                    <a:pt x="2007086" y="208972"/>
                  </a:lnTo>
                  <a:lnTo>
                    <a:pt x="2028214" y="203353"/>
                  </a:lnTo>
                  <a:lnTo>
                    <a:pt x="2049341" y="197730"/>
                  </a:lnTo>
                  <a:lnTo>
                    <a:pt x="2070468" y="192104"/>
                  </a:lnTo>
                  <a:lnTo>
                    <a:pt x="2091595" y="186475"/>
                  </a:lnTo>
                  <a:lnTo>
                    <a:pt x="2112723" y="180842"/>
                  </a:lnTo>
                  <a:lnTo>
                    <a:pt x="2133850" y="175207"/>
                  </a:lnTo>
                  <a:lnTo>
                    <a:pt x="2154977" y="169570"/>
                  </a:lnTo>
                  <a:lnTo>
                    <a:pt x="2176104" y="163931"/>
                  </a:lnTo>
                  <a:lnTo>
                    <a:pt x="2197231" y="158290"/>
                  </a:lnTo>
                  <a:lnTo>
                    <a:pt x="2218359" y="152648"/>
                  </a:lnTo>
                  <a:lnTo>
                    <a:pt x="2239486" y="147004"/>
                  </a:lnTo>
                  <a:lnTo>
                    <a:pt x="2260613" y="141358"/>
                  </a:lnTo>
                  <a:lnTo>
                    <a:pt x="2281740" y="135712"/>
                  </a:lnTo>
                  <a:lnTo>
                    <a:pt x="2302868" y="130064"/>
                  </a:lnTo>
                  <a:lnTo>
                    <a:pt x="2323995" y="124415"/>
                  </a:lnTo>
                  <a:lnTo>
                    <a:pt x="2345122" y="118766"/>
                  </a:lnTo>
                  <a:lnTo>
                    <a:pt x="2366249" y="113115"/>
                  </a:lnTo>
                  <a:lnTo>
                    <a:pt x="2387377" y="107464"/>
                  </a:lnTo>
                  <a:lnTo>
                    <a:pt x="2408504" y="101812"/>
                  </a:lnTo>
                  <a:lnTo>
                    <a:pt x="2429631" y="96160"/>
                  </a:lnTo>
                  <a:lnTo>
                    <a:pt x="2450758" y="90506"/>
                  </a:lnTo>
                  <a:lnTo>
                    <a:pt x="2471885" y="84853"/>
                  </a:lnTo>
                  <a:lnTo>
                    <a:pt x="2493013" y="79198"/>
                  </a:lnTo>
                  <a:lnTo>
                    <a:pt x="2514140" y="73543"/>
                  </a:lnTo>
                  <a:lnTo>
                    <a:pt x="2535267" y="67888"/>
                  </a:lnTo>
                  <a:lnTo>
                    <a:pt x="2556394" y="62233"/>
                  </a:lnTo>
                  <a:lnTo>
                    <a:pt x="2577522" y="56577"/>
                  </a:lnTo>
                  <a:lnTo>
                    <a:pt x="2598649" y="50920"/>
                  </a:lnTo>
                  <a:lnTo>
                    <a:pt x="2619776" y="45263"/>
                  </a:lnTo>
                  <a:lnTo>
                    <a:pt x="2640903" y="39606"/>
                  </a:lnTo>
                  <a:lnTo>
                    <a:pt x="2662031" y="33949"/>
                  </a:lnTo>
                  <a:lnTo>
                    <a:pt x="2683158" y="28291"/>
                  </a:lnTo>
                  <a:lnTo>
                    <a:pt x="2704285" y="22633"/>
                  </a:lnTo>
                  <a:lnTo>
                    <a:pt x="2725412" y="16975"/>
                  </a:lnTo>
                  <a:lnTo>
                    <a:pt x="2746539" y="11317"/>
                  </a:lnTo>
                  <a:lnTo>
                    <a:pt x="2767667" y="5658"/>
                  </a:lnTo>
                  <a:lnTo>
                    <a:pt x="2788794" y="0"/>
                  </a:lnTo>
                  <a:lnTo>
                    <a:pt x="2788794" y="37101"/>
                  </a:lnTo>
                  <a:lnTo>
                    <a:pt x="2767667" y="42075"/>
                  </a:lnTo>
                  <a:lnTo>
                    <a:pt x="2746539" y="47049"/>
                  </a:lnTo>
                  <a:lnTo>
                    <a:pt x="2725412" y="52023"/>
                  </a:lnTo>
                  <a:lnTo>
                    <a:pt x="2704285" y="56997"/>
                  </a:lnTo>
                  <a:lnTo>
                    <a:pt x="2683158" y="61972"/>
                  </a:lnTo>
                  <a:lnTo>
                    <a:pt x="2662031" y="66946"/>
                  </a:lnTo>
                  <a:lnTo>
                    <a:pt x="2640903" y="71921"/>
                  </a:lnTo>
                  <a:lnTo>
                    <a:pt x="2619776" y="76896"/>
                  </a:lnTo>
                  <a:lnTo>
                    <a:pt x="2598649" y="81871"/>
                  </a:lnTo>
                  <a:lnTo>
                    <a:pt x="2577522" y="86846"/>
                  </a:lnTo>
                  <a:lnTo>
                    <a:pt x="2556394" y="91822"/>
                  </a:lnTo>
                  <a:lnTo>
                    <a:pt x="2535267" y="96798"/>
                  </a:lnTo>
                  <a:lnTo>
                    <a:pt x="2514140" y="101774"/>
                  </a:lnTo>
                  <a:lnTo>
                    <a:pt x="2493013" y="106751"/>
                  </a:lnTo>
                  <a:lnTo>
                    <a:pt x="2471885" y="111728"/>
                  </a:lnTo>
                  <a:lnTo>
                    <a:pt x="2450758" y="116706"/>
                  </a:lnTo>
                  <a:lnTo>
                    <a:pt x="2429631" y="121683"/>
                  </a:lnTo>
                  <a:lnTo>
                    <a:pt x="2408504" y="126662"/>
                  </a:lnTo>
                  <a:lnTo>
                    <a:pt x="2387377" y="131640"/>
                  </a:lnTo>
                  <a:lnTo>
                    <a:pt x="2366249" y="136620"/>
                  </a:lnTo>
                  <a:lnTo>
                    <a:pt x="2345122" y="141599"/>
                  </a:lnTo>
                  <a:lnTo>
                    <a:pt x="2323995" y="146580"/>
                  </a:lnTo>
                  <a:lnTo>
                    <a:pt x="2302868" y="151561"/>
                  </a:lnTo>
                  <a:lnTo>
                    <a:pt x="2281740" y="156543"/>
                  </a:lnTo>
                  <a:lnTo>
                    <a:pt x="2260613" y="161526"/>
                  </a:lnTo>
                  <a:lnTo>
                    <a:pt x="2239486" y="166510"/>
                  </a:lnTo>
                  <a:lnTo>
                    <a:pt x="2218359" y="171495"/>
                  </a:lnTo>
                  <a:lnTo>
                    <a:pt x="2197231" y="176481"/>
                  </a:lnTo>
                  <a:lnTo>
                    <a:pt x="2176104" y="181468"/>
                  </a:lnTo>
                  <a:lnTo>
                    <a:pt x="2154977" y="186457"/>
                  </a:lnTo>
                  <a:lnTo>
                    <a:pt x="2133850" y="191447"/>
                  </a:lnTo>
                  <a:lnTo>
                    <a:pt x="2112723" y="196440"/>
                  </a:lnTo>
                  <a:lnTo>
                    <a:pt x="2091595" y="201434"/>
                  </a:lnTo>
                  <a:lnTo>
                    <a:pt x="2070468" y="206431"/>
                  </a:lnTo>
                  <a:lnTo>
                    <a:pt x="2049341" y="211431"/>
                  </a:lnTo>
                  <a:lnTo>
                    <a:pt x="2028214" y="216434"/>
                  </a:lnTo>
                  <a:lnTo>
                    <a:pt x="2007086" y="221441"/>
                  </a:lnTo>
                  <a:lnTo>
                    <a:pt x="1985959" y="226458"/>
                  </a:lnTo>
                  <a:lnTo>
                    <a:pt x="1964832" y="231490"/>
                  </a:lnTo>
                  <a:lnTo>
                    <a:pt x="1943705" y="236542"/>
                  </a:lnTo>
                  <a:lnTo>
                    <a:pt x="1922577" y="241621"/>
                  </a:lnTo>
                  <a:lnTo>
                    <a:pt x="1901450" y="246732"/>
                  </a:lnTo>
                  <a:lnTo>
                    <a:pt x="1880323" y="251881"/>
                  </a:lnTo>
                  <a:lnTo>
                    <a:pt x="1859196" y="257074"/>
                  </a:lnTo>
                  <a:lnTo>
                    <a:pt x="1838069" y="262318"/>
                  </a:lnTo>
                  <a:lnTo>
                    <a:pt x="1816941" y="267619"/>
                  </a:lnTo>
                  <a:lnTo>
                    <a:pt x="1795814" y="272982"/>
                  </a:lnTo>
                  <a:lnTo>
                    <a:pt x="1774687" y="278415"/>
                  </a:lnTo>
                  <a:lnTo>
                    <a:pt x="1753560" y="283923"/>
                  </a:lnTo>
                  <a:lnTo>
                    <a:pt x="1732432" y="289513"/>
                  </a:lnTo>
                  <a:lnTo>
                    <a:pt x="1711305" y="295190"/>
                  </a:lnTo>
                  <a:lnTo>
                    <a:pt x="1690178" y="300958"/>
                  </a:lnTo>
                  <a:lnTo>
                    <a:pt x="1669051" y="306823"/>
                  </a:lnTo>
                  <a:lnTo>
                    <a:pt x="1647923" y="312788"/>
                  </a:lnTo>
                  <a:lnTo>
                    <a:pt x="1626796" y="318856"/>
                  </a:lnTo>
                  <a:lnTo>
                    <a:pt x="1605669" y="325028"/>
                  </a:lnTo>
                  <a:lnTo>
                    <a:pt x="1584542" y="331308"/>
                  </a:lnTo>
                  <a:lnTo>
                    <a:pt x="1563415" y="337697"/>
                  </a:lnTo>
                  <a:lnTo>
                    <a:pt x="1542287" y="344196"/>
                  </a:lnTo>
                  <a:lnTo>
                    <a:pt x="1521160" y="350807"/>
                  </a:lnTo>
                  <a:lnTo>
                    <a:pt x="1500033" y="357531"/>
                  </a:lnTo>
                  <a:lnTo>
                    <a:pt x="1478906" y="364371"/>
                  </a:lnTo>
                  <a:lnTo>
                    <a:pt x="1457778" y="371329"/>
                  </a:lnTo>
                  <a:lnTo>
                    <a:pt x="1436651" y="378407"/>
                  </a:lnTo>
                  <a:lnTo>
                    <a:pt x="1415524" y="385609"/>
                  </a:lnTo>
                  <a:lnTo>
                    <a:pt x="1394397" y="392937"/>
                  </a:lnTo>
                  <a:lnTo>
                    <a:pt x="1373269" y="400395"/>
                  </a:lnTo>
                  <a:lnTo>
                    <a:pt x="1352142" y="407987"/>
                  </a:lnTo>
                  <a:lnTo>
                    <a:pt x="1331015" y="415716"/>
                  </a:lnTo>
                  <a:lnTo>
                    <a:pt x="1309888" y="423587"/>
                  </a:lnTo>
                  <a:lnTo>
                    <a:pt x="1288761" y="431604"/>
                  </a:lnTo>
                  <a:lnTo>
                    <a:pt x="1267633" y="439773"/>
                  </a:lnTo>
                  <a:lnTo>
                    <a:pt x="1246506" y="448097"/>
                  </a:lnTo>
                  <a:lnTo>
                    <a:pt x="1225379" y="456583"/>
                  </a:lnTo>
                  <a:lnTo>
                    <a:pt x="1204252" y="465234"/>
                  </a:lnTo>
                  <a:lnTo>
                    <a:pt x="1183124" y="474044"/>
                  </a:lnTo>
                  <a:lnTo>
                    <a:pt x="1161997" y="483006"/>
                  </a:lnTo>
                  <a:lnTo>
                    <a:pt x="1140870" y="492112"/>
                  </a:lnTo>
                  <a:lnTo>
                    <a:pt x="1119743" y="501354"/>
                  </a:lnTo>
                  <a:lnTo>
                    <a:pt x="1098615" y="510724"/>
                  </a:lnTo>
                  <a:lnTo>
                    <a:pt x="1077488" y="520215"/>
                  </a:lnTo>
                  <a:lnTo>
                    <a:pt x="1056361" y="529818"/>
                  </a:lnTo>
                  <a:lnTo>
                    <a:pt x="1035234" y="539524"/>
                  </a:lnTo>
                  <a:lnTo>
                    <a:pt x="1014107" y="549324"/>
                  </a:lnTo>
                  <a:lnTo>
                    <a:pt x="992979" y="559207"/>
                  </a:lnTo>
                  <a:lnTo>
                    <a:pt x="971852" y="569164"/>
                  </a:lnTo>
                  <a:lnTo>
                    <a:pt x="950725" y="579181"/>
                  </a:lnTo>
                  <a:lnTo>
                    <a:pt x="929598" y="589249"/>
                  </a:lnTo>
                  <a:lnTo>
                    <a:pt x="908470" y="599353"/>
                  </a:lnTo>
                  <a:lnTo>
                    <a:pt x="887343" y="609482"/>
                  </a:lnTo>
                  <a:lnTo>
                    <a:pt x="866216" y="619622"/>
                  </a:lnTo>
                  <a:lnTo>
                    <a:pt x="845089" y="629760"/>
                  </a:lnTo>
                  <a:lnTo>
                    <a:pt x="823961" y="639883"/>
                  </a:lnTo>
                  <a:lnTo>
                    <a:pt x="802834" y="649979"/>
                  </a:lnTo>
                  <a:lnTo>
                    <a:pt x="781707" y="660034"/>
                  </a:lnTo>
                  <a:lnTo>
                    <a:pt x="760580" y="670036"/>
                  </a:lnTo>
                  <a:lnTo>
                    <a:pt x="739453" y="679972"/>
                  </a:lnTo>
                  <a:lnTo>
                    <a:pt x="718325" y="689830"/>
                  </a:lnTo>
                  <a:lnTo>
                    <a:pt x="697198" y="699597"/>
                  </a:lnTo>
                  <a:lnTo>
                    <a:pt x="676071" y="709263"/>
                  </a:lnTo>
                  <a:lnTo>
                    <a:pt x="654944" y="718815"/>
                  </a:lnTo>
                  <a:lnTo>
                    <a:pt x="633816" y="728242"/>
                  </a:lnTo>
                  <a:lnTo>
                    <a:pt x="612689" y="737533"/>
                  </a:lnTo>
                  <a:lnTo>
                    <a:pt x="591562" y="746677"/>
                  </a:lnTo>
                  <a:lnTo>
                    <a:pt x="570435" y="755663"/>
                  </a:lnTo>
                  <a:lnTo>
                    <a:pt x="549307" y="764482"/>
                  </a:lnTo>
                  <a:lnTo>
                    <a:pt x="528180" y="773124"/>
                  </a:lnTo>
                  <a:lnTo>
                    <a:pt x="507053" y="781581"/>
                  </a:lnTo>
                  <a:lnTo>
                    <a:pt x="485926" y="789842"/>
                  </a:lnTo>
                  <a:lnTo>
                    <a:pt x="464799" y="797902"/>
                  </a:lnTo>
                  <a:lnTo>
                    <a:pt x="443671" y="805751"/>
                  </a:lnTo>
                  <a:lnTo>
                    <a:pt x="422544" y="813384"/>
                  </a:lnTo>
                  <a:lnTo>
                    <a:pt x="401417" y="820794"/>
                  </a:lnTo>
                  <a:lnTo>
                    <a:pt x="380290" y="827979"/>
                  </a:lnTo>
                  <a:lnTo>
                    <a:pt x="359162" y="834948"/>
                  </a:lnTo>
                  <a:lnTo>
                    <a:pt x="338035" y="841714"/>
                  </a:lnTo>
                  <a:lnTo>
                    <a:pt x="316908" y="848288"/>
                  </a:lnTo>
                  <a:lnTo>
                    <a:pt x="295781" y="854682"/>
                  </a:lnTo>
                  <a:lnTo>
                    <a:pt x="274653" y="860905"/>
                  </a:lnTo>
                  <a:lnTo>
                    <a:pt x="253526" y="866966"/>
                  </a:lnTo>
                  <a:lnTo>
                    <a:pt x="232399" y="872874"/>
                  </a:lnTo>
                  <a:lnTo>
                    <a:pt x="211272" y="878634"/>
                  </a:lnTo>
                  <a:lnTo>
                    <a:pt x="190145" y="884254"/>
                  </a:lnTo>
                  <a:lnTo>
                    <a:pt x="169017" y="889739"/>
                  </a:lnTo>
                  <a:lnTo>
                    <a:pt x="147890" y="895095"/>
                  </a:lnTo>
                  <a:lnTo>
                    <a:pt x="126763" y="900325"/>
                  </a:lnTo>
                  <a:lnTo>
                    <a:pt x="105636" y="905436"/>
                  </a:lnTo>
                  <a:lnTo>
                    <a:pt x="84508" y="910431"/>
                  </a:lnTo>
                  <a:lnTo>
                    <a:pt x="63381" y="915315"/>
                  </a:lnTo>
                  <a:lnTo>
                    <a:pt x="42254" y="920092"/>
                  </a:lnTo>
                  <a:lnTo>
                    <a:pt x="21127" y="924767"/>
                  </a:lnTo>
                  <a:lnTo>
                    <a:pt x="0" y="929344"/>
                  </a:lnTo>
                  <a:close/>
                </a:path>
              </a:pathLst>
            </a:custGeom>
            <a:solidFill>
              <a:srgbClr val="D05A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921439" y="2133874"/>
              <a:ext cx="2788794" cy="894449"/>
            </a:xfrm>
            <a:custGeom>
              <a:avLst/>
              <a:pathLst>
                <a:path w="2788794" h="894449">
                  <a:moveTo>
                    <a:pt x="0" y="894449"/>
                  </a:moveTo>
                  <a:lnTo>
                    <a:pt x="21127" y="891715"/>
                  </a:lnTo>
                  <a:lnTo>
                    <a:pt x="42254" y="888817"/>
                  </a:lnTo>
                  <a:lnTo>
                    <a:pt x="63381" y="885746"/>
                  </a:lnTo>
                  <a:lnTo>
                    <a:pt x="84508" y="882494"/>
                  </a:lnTo>
                  <a:lnTo>
                    <a:pt x="105636" y="879051"/>
                  </a:lnTo>
                  <a:lnTo>
                    <a:pt x="126763" y="875409"/>
                  </a:lnTo>
                  <a:lnTo>
                    <a:pt x="147890" y="871560"/>
                  </a:lnTo>
                  <a:lnTo>
                    <a:pt x="169017" y="867494"/>
                  </a:lnTo>
                  <a:lnTo>
                    <a:pt x="190145" y="863205"/>
                  </a:lnTo>
                  <a:lnTo>
                    <a:pt x="211272" y="858683"/>
                  </a:lnTo>
                  <a:lnTo>
                    <a:pt x="232399" y="853922"/>
                  </a:lnTo>
                  <a:lnTo>
                    <a:pt x="253526" y="848914"/>
                  </a:lnTo>
                  <a:lnTo>
                    <a:pt x="274653" y="843654"/>
                  </a:lnTo>
                  <a:lnTo>
                    <a:pt x="295781" y="838137"/>
                  </a:lnTo>
                  <a:lnTo>
                    <a:pt x="316908" y="832358"/>
                  </a:lnTo>
                  <a:lnTo>
                    <a:pt x="338035" y="826313"/>
                  </a:lnTo>
                  <a:lnTo>
                    <a:pt x="359162" y="820002"/>
                  </a:lnTo>
                  <a:lnTo>
                    <a:pt x="380290" y="813422"/>
                  </a:lnTo>
                  <a:lnTo>
                    <a:pt x="401417" y="806573"/>
                  </a:lnTo>
                  <a:lnTo>
                    <a:pt x="422544" y="799457"/>
                  </a:lnTo>
                  <a:lnTo>
                    <a:pt x="443671" y="792088"/>
                  </a:lnTo>
                  <a:lnTo>
                    <a:pt x="464799" y="784480"/>
                  </a:lnTo>
                  <a:lnTo>
                    <a:pt x="485926" y="776649"/>
                  </a:lnTo>
                  <a:lnTo>
                    <a:pt x="507053" y="768610"/>
                  </a:lnTo>
                  <a:lnTo>
                    <a:pt x="528180" y="760375"/>
                  </a:lnTo>
                  <a:lnTo>
                    <a:pt x="549307" y="751959"/>
                  </a:lnTo>
                  <a:lnTo>
                    <a:pt x="570435" y="743373"/>
                  </a:lnTo>
                  <a:lnTo>
                    <a:pt x="591562" y="734631"/>
                  </a:lnTo>
                  <a:lnTo>
                    <a:pt x="612689" y="725742"/>
                  </a:lnTo>
                  <a:lnTo>
                    <a:pt x="633816" y="716720"/>
                  </a:lnTo>
                  <a:lnTo>
                    <a:pt x="654944" y="707575"/>
                  </a:lnTo>
                  <a:lnTo>
                    <a:pt x="676071" y="698317"/>
                  </a:lnTo>
                  <a:lnTo>
                    <a:pt x="697198" y="688957"/>
                  </a:lnTo>
                  <a:lnTo>
                    <a:pt x="718325" y="679505"/>
                  </a:lnTo>
                  <a:lnTo>
                    <a:pt x="739453" y="669971"/>
                  </a:lnTo>
                  <a:lnTo>
                    <a:pt x="760580" y="660364"/>
                  </a:lnTo>
                  <a:lnTo>
                    <a:pt x="781707" y="650694"/>
                  </a:lnTo>
                  <a:lnTo>
                    <a:pt x="802834" y="640970"/>
                  </a:lnTo>
                  <a:lnTo>
                    <a:pt x="823961" y="631202"/>
                  </a:lnTo>
                  <a:lnTo>
                    <a:pt x="845089" y="621397"/>
                  </a:lnTo>
                  <a:lnTo>
                    <a:pt x="866216" y="611566"/>
                  </a:lnTo>
                  <a:lnTo>
                    <a:pt x="887343" y="601716"/>
                  </a:lnTo>
                  <a:lnTo>
                    <a:pt x="908470" y="591857"/>
                  </a:lnTo>
                  <a:lnTo>
                    <a:pt x="929598" y="581998"/>
                  </a:lnTo>
                  <a:lnTo>
                    <a:pt x="950725" y="572146"/>
                  </a:lnTo>
                  <a:lnTo>
                    <a:pt x="971852" y="562313"/>
                  </a:lnTo>
                  <a:lnTo>
                    <a:pt x="992979" y="552507"/>
                  </a:lnTo>
                  <a:lnTo>
                    <a:pt x="1014107" y="542738"/>
                  </a:lnTo>
                  <a:lnTo>
                    <a:pt x="1035234" y="533019"/>
                  </a:lnTo>
                  <a:lnTo>
                    <a:pt x="1056361" y="523360"/>
                  </a:lnTo>
                  <a:lnTo>
                    <a:pt x="1077488" y="513773"/>
                  </a:lnTo>
                  <a:lnTo>
                    <a:pt x="1098615" y="504272"/>
                  </a:lnTo>
                  <a:lnTo>
                    <a:pt x="1119743" y="494870"/>
                  </a:lnTo>
                  <a:lnTo>
                    <a:pt x="1140870" y="485580"/>
                  </a:lnTo>
                  <a:lnTo>
                    <a:pt x="1161997" y="476416"/>
                  </a:lnTo>
                  <a:lnTo>
                    <a:pt x="1183124" y="467391"/>
                  </a:lnTo>
                  <a:lnTo>
                    <a:pt x="1204252" y="458520"/>
                  </a:lnTo>
                  <a:lnTo>
                    <a:pt x="1225379" y="449816"/>
                  </a:lnTo>
                  <a:lnTo>
                    <a:pt x="1246506" y="441289"/>
                  </a:lnTo>
                  <a:lnTo>
                    <a:pt x="1267633" y="432939"/>
                  </a:lnTo>
                  <a:lnTo>
                    <a:pt x="1288761" y="424762"/>
                  </a:lnTo>
                  <a:lnTo>
                    <a:pt x="1309888" y="416753"/>
                  </a:lnTo>
                  <a:lnTo>
                    <a:pt x="1331015" y="408909"/>
                  </a:lnTo>
                  <a:lnTo>
                    <a:pt x="1352142" y="401223"/>
                  </a:lnTo>
                  <a:lnTo>
                    <a:pt x="1373269" y="393692"/>
                  </a:lnTo>
                  <a:lnTo>
                    <a:pt x="1394397" y="386309"/>
                  </a:lnTo>
                  <a:lnTo>
                    <a:pt x="1415524" y="379068"/>
                  </a:lnTo>
                  <a:lnTo>
                    <a:pt x="1436651" y="371965"/>
                  </a:lnTo>
                  <a:lnTo>
                    <a:pt x="1457778" y="364994"/>
                  </a:lnTo>
                  <a:lnTo>
                    <a:pt x="1478906" y="358146"/>
                  </a:lnTo>
                  <a:lnTo>
                    <a:pt x="1500033" y="351417"/>
                  </a:lnTo>
                  <a:lnTo>
                    <a:pt x="1521160" y="344800"/>
                  </a:lnTo>
                  <a:lnTo>
                    <a:pt x="1542287" y="338286"/>
                  </a:lnTo>
                  <a:lnTo>
                    <a:pt x="1563415" y="331869"/>
                  </a:lnTo>
                  <a:lnTo>
                    <a:pt x="1584542" y="325541"/>
                  </a:lnTo>
                  <a:lnTo>
                    <a:pt x="1605669" y="319295"/>
                  </a:lnTo>
                  <a:lnTo>
                    <a:pt x="1626796" y="313123"/>
                  </a:lnTo>
                  <a:lnTo>
                    <a:pt x="1647923" y="307018"/>
                  </a:lnTo>
                  <a:lnTo>
                    <a:pt x="1669051" y="300974"/>
                  </a:lnTo>
                  <a:lnTo>
                    <a:pt x="1690178" y="294983"/>
                  </a:lnTo>
                  <a:lnTo>
                    <a:pt x="1711305" y="289041"/>
                  </a:lnTo>
                  <a:lnTo>
                    <a:pt x="1732432" y="283143"/>
                  </a:lnTo>
                  <a:lnTo>
                    <a:pt x="1753560" y="277284"/>
                  </a:lnTo>
                  <a:lnTo>
                    <a:pt x="1774687" y="271462"/>
                  </a:lnTo>
                  <a:lnTo>
                    <a:pt x="1795814" y="265674"/>
                  </a:lnTo>
                  <a:lnTo>
                    <a:pt x="1816941" y="259915"/>
                  </a:lnTo>
                  <a:lnTo>
                    <a:pt x="1838069" y="254184"/>
                  </a:lnTo>
                  <a:lnTo>
                    <a:pt x="1859196" y="248477"/>
                  </a:lnTo>
                  <a:lnTo>
                    <a:pt x="1880323" y="242792"/>
                  </a:lnTo>
                  <a:lnTo>
                    <a:pt x="1901450" y="237127"/>
                  </a:lnTo>
                  <a:lnTo>
                    <a:pt x="1922577" y="231477"/>
                  </a:lnTo>
                  <a:lnTo>
                    <a:pt x="1943705" y="225840"/>
                  </a:lnTo>
                  <a:lnTo>
                    <a:pt x="1964832" y="220212"/>
                  </a:lnTo>
                  <a:lnTo>
                    <a:pt x="1985959" y="214591"/>
                  </a:lnTo>
                  <a:lnTo>
                    <a:pt x="2007086" y="208972"/>
                  </a:lnTo>
                  <a:lnTo>
                    <a:pt x="2028214" y="203353"/>
                  </a:lnTo>
                  <a:lnTo>
                    <a:pt x="2049341" y="197730"/>
                  </a:lnTo>
                  <a:lnTo>
                    <a:pt x="2070468" y="192104"/>
                  </a:lnTo>
                  <a:lnTo>
                    <a:pt x="2091595" y="186475"/>
                  </a:lnTo>
                  <a:lnTo>
                    <a:pt x="2112723" y="180842"/>
                  </a:lnTo>
                  <a:lnTo>
                    <a:pt x="2133850" y="175207"/>
                  </a:lnTo>
                  <a:lnTo>
                    <a:pt x="2154977" y="169570"/>
                  </a:lnTo>
                  <a:lnTo>
                    <a:pt x="2176104" y="163931"/>
                  </a:lnTo>
                  <a:lnTo>
                    <a:pt x="2197231" y="158290"/>
                  </a:lnTo>
                  <a:lnTo>
                    <a:pt x="2218359" y="152648"/>
                  </a:lnTo>
                  <a:lnTo>
                    <a:pt x="2239486" y="147004"/>
                  </a:lnTo>
                  <a:lnTo>
                    <a:pt x="2260613" y="141358"/>
                  </a:lnTo>
                  <a:lnTo>
                    <a:pt x="2281740" y="135712"/>
                  </a:lnTo>
                  <a:lnTo>
                    <a:pt x="2302868" y="130064"/>
                  </a:lnTo>
                  <a:lnTo>
                    <a:pt x="2323995" y="124415"/>
                  </a:lnTo>
                  <a:lnTo>
                    <a:pt x="2345122" y="118766"/>
                  </a:lnTo>
                  <a:lnTo>
                    <a:pt x="2366249" y="113115"/>
                  </a:lnTo>
                  <a:lnTo>
                    <a:pt x="2387377" y="107464"/>
                  </a:lnTo>
                  <a:lnTo>
                    <a:pt x="2408504" y="101812"/>
                  </a:lnTo>
                  <a:lnTo>
                    <a:pt x="2429631" y="96160"/>
                  </a:lnTo>
                  <a:lnTo>
                    <a:pt x="2450758" y="90506"/>
                  </a:lnTo>
                  <a:lnTo>
                    <a:pt x="2471885" y="84853"/>
                  </a:lnTo>
                  <a:lnTo>
                    <a:pt x="2493013" y="79198"/>
                  </a:lnTo>
                  <a:lnTo>
                    <a:pt x="2514140" y="73543"/>
                  </a:lnTo>
                  <a:lnTo>
                    <a:pt x="2535267" y="67888"/>
                  </a:lnTo>
                  <a:lnTo>
                    <a:pt x="2556394" y="62233"/>
                  </a:lnTo>
                  <a:lnTo>
                    <a:pt x="2577522" y="56577"/>
                  </a:lnTo>
                  <a:lnTo>
                    <a:pt x="2598649" y="50920"/>
                  </a:lnTo>
                  <a:lnTo>
                    <a:pt x="2619776" y="45263"/>
                  </a:lnTo>
                  <a:lnTo>
                    <a:pt x="2640903" y="39606"/>
                  </a:lnTo>
                  <a:lnTo>
                    <a:pt x="2662031" y="33949"/>
                  </a:lnTo>
                  <a:lnTo>
                    <a:pt x="2683158" y="28291"/>
                  </a:lnTo>
                  <a:lnTo>
                    <a:pt x="2704285" y="22633"/>
                  </a:lnTo>
                  <a:lnTo>
                    <a:pt x="2725412" y="16975"/>
                  </a:lnTo>
                  <a:lnTo>
                    <a:pt x="2746539" y="11317"/>
                  </a:lnTo>
                  <a:lnTo>
                    <a:pt x="2767667" y="5658"/>
                  </a:lnTo>
                  <a:lnTo>
                    <a:pt x="2788794" y="0"/>
                  </a:lnTo>
                  <a:lnTo>
                    <a:pt x="278879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921439" y="2170976"/>
              <a:ext cx="2788794" cy="892242"/>
            </a:xfrm>
            <a:custGeom>
              <a:avLst/>
              <a:pathLst>
                <a:path w="2788794" h="892242">
                  <a:moveTo>
                    <a:pt x="2788794" y="0"/>
                  </a:moveTo>
                  <a:lnTo>
                    <a:pt x="2767667" y="4973"/>
                  </a:lnTo>
                  <a:lnTo>
                    <a:pt x="2746539" y="9947"/>
                  </a:lnTo>
                  <a:lnTo>
                    <a:pt x="2725412" y="14921"/>
                  </a:lnTo>
                  <a:lnTo>
                    <a:pt x="2704285" y="19895"/>
                  </a:lnTo>
                  <a:lnTo>
                    <a:pt x="2683158" y="24870"/>
                  </a:lnTo>
                  <a:lnTo>
                    <a:pt x="2662031" y="29844"/>
                  </a:lnTo>
                  <a:lnTo>
                    <a:pt x="2640903" y="34819"/>
                  </a:lnTo>
                  <a:lnTo>
                    <a:pt x="2619776" y="39794"/>
                  </a:lnTo>
                  <a:lnTo>
                    <a:pt x="2598649" y="44769"/>
                  </a:lnTo>
                  <a:lnTo>
                    <a:pt x="2577522" y="49745"/>
                  </a:lnTo>
                  <a:lnTo>
                    <a:pt x="2556394" y="54720"/>
                  </a:lnTo>
                  <a:lnTo>
                    <a:pt x="2535267" y="59696"/>
                  </a:lnTo>
                  <a:lnTo>
                    <a:pt x="2514140" y="64673"/>
                  </a:lnTo>
                  <a:lnTo>
                    <a:pt x="2493013" y="69649"/>
                  </a:lnTo>
                  <a:lnTo>
                    <a:pt x="2471885" y="74626"/>
                  </a:lnTo>
                  <a:lnTo>
                    <a:pt x="2450758" y="79604"/>
                  </a:lnTo>
                  <a:lnTo>
                    <a:pt x="2429631" y="84581"/>
                  </a:lnTo>
                  <a:lnTo>
                    <a:pt x="2408504" y="89560"/>
                  </a:lnTo>
                  <a:lnTo>
                    <a:pt x="2387377" y="94538"/>
                  </a:lnTo>
                  <a:lnTo>
                    <a:pt x="2366249" y="99518"/>
                  </a:lnTo>
                  <a:lnTo>
                    <a:pt x="2345122" y="104497"/>
                  </a:lnTo>
                  <a:lnTo>
                    <a:pt x="2323995" y="109478"/>
                  </a:lnTo>
                  <a:lnTo>
                    <a:pt x="2302868" y="114459"/>
                  </a:lnTo>
                  <a:lnTo>
                    <a:pt x="2281740" y="119441"/>
                  </a:lnTo>
                  <a:lnTo>
                    <a:pt x="2260613" y="124424"/>
                  </a:lnTo>
                  <a:lnTo>
                    <a:pt x="2239486" y="129408"/>
                  </a:lnTo>
                  <a:lnTo>
                    <a:pt x="2218359" y="134393"/>
                  </a:lnTo>
                  <a:lnTo>
                    <a:pt x="2197231" y="139379"/>
                  </a:lnTo>
                  <a:lnTo>
                    <a:pt x="2176104" y="144366"/>
                  </a:lnTo>
                  <a:lnTo>
                    <a:pt x="2154977" y="149355"/>
                  </a:lnTo>
                  <a:lnTo>
                    <a:pt x="2133850" y="154345"/>
                  </a:lnTo>
                  <a:lnTo>
                    <a:pt x="2112723" y="159338"/>
                  </a:lnTo>
                  <a:lnTo>
                    <a:pt x="2091595" y="164332"/>
                  </a:lnTo>
                  <a:lnTo>
                    <a:pt x="2070468" y="169329"/>
                  </a:lnTo>
                  <a:lnTo>
                    <a:pt x="2049341" y="174329"/>
                  </a:lnTo>
                  <a:lnTo>
                    <a:pt x="2028214" y="179332"/>
                  </a:lnTo>
                  <a:lnTo>
                    <a:pt x="2007086" y="184339"/>
                  </a:lnTo>
                  <a:lnTo>
                    <a:pt x="1985959" y="189356"/>
                  </a:lnTo>
                  <a:lnTo>
                    <a:pt x="1964832" y="194388"/>
                  </a:lnTo>
                  <a:lnTo>
                    <a:pt x="1943705" y="199440"/>
                  </a:lnTo>
                  <a:lnTo>
                    <a:pt x="1922577" y="204519"/>
                  </a:lnTo>
                  <a:lnTo>
                    <a:pt x="1901450" y="209630"/>
                  </a:lnTo>
                  <a:lnTo>
                    <a:pt x="1880323" y="214779"/>
                  </a:lnTo>
                  <a:lnTo>
                    <a:pt x="1859196" y="219972"/>
                  </a:lnTo>
                  <a:lnTo>
                    <a:pt x="1838069" y="225216"/>
                  </a:lnTo>
                  <a:lnTo>
                    <a:pt x="1816941" y="230517"/>
                  </a:lnTo>
                  <a:lnTo>
                    <a:pt x="1795814" y="235880"/>
                  </a:lnTo>
                  <a:lnTo>
                    <a:pt x="1774687" y="241313"/>
                  </a:lnTo>
                  <a:lnTo>
                    <a:pt x="1753560" y="246821"/>
                  </a:lnTo>
                  <a:lnTo>
                    <a:pt x="1732432" y="252411"/>
                  </a:lnTo>
                  <a:lnTo>
                    <a:pt x="1711305" y="258088"/>
                  </a:lnTo>
                  <a:lnTo>
                    <a:pt x="1690178" y="263856"/>
                  </a:lnTo>
                  <a:lnTo>
                    <a:pt x="1669051" y="269721"/>
                  </a:lnTo>
                  <a:lnTo>
                    <a:pt x="1647923" y="275686"/>
                  </a:lnTo>
                  <a:lnTo>
                    <a:pt x="1626796" y="281754"/>
                  </a:lnTo>
                  <a:lnTo>
                    <a:pt x="1605669" y="287926"/>
                  </a:lnTo>
                  <a:lnTo>
                    <a:pt x="1584542" y="294206"/>
                  </a:lnTo>
                  <a:lnTo>
                    <a:pt x="1563415" y="300595"/>
                  </a:lnTo>
                  <a:lnTo>
                    <a:pt x="1542287" y="307094"/>
                  </a:lnTo>
                  <a:lnTo>
                    <a:pt x="1521160" y="313705"/>
                  </a:lnTo>
                  <a:lnTo>
                    <a:pt x="1500033" y="320429"/>
                  </a:lnTo>
                  <a:lnTo>
                    <a:pt x="1478906" y="327269"/>
                  </a:lnTo>
                  <a:lnTo>
                    <a:pt x="1457778" y="334227"/>
                  </a:lnTo>
                  <a:lnTo>
                    <a:pt x="1436651" y="341305"/>
                  </a:lnTo>
                  <a:lnTo>
                    <a:pt x="1415524" y="348507"/>
                  </a:lnTo>
                  <a:lnTo>
                    <a:pt x="1394397" y="355835"/>
                  </a:lnTo>
                  <a:lnTo>
                    <a:pt x="1373269" y="363293"/>
                  </a:lnTo>
                  <a:lnTo>
                    <a:pt x="1352142" y="370885"/>
                  </a:lnTo>
                  <a:lnTo>
                    <a:pt x="1331015" y="378614"/>
                  </a:lnTo>
                  <a:lnTo>
                    <a:pt x="1309888" y="386485"/>
                  </a:lnTo>
                  <a:lnTo>
                    <a:pt x="1288761" y="394502"/>
                  </a:lnTo>
                  <a:lnTo>
                    <a:pt x="1267633" y="402671"/>
                  </a:lnTo>
                  <a:lnTo>
                    <a:pt x="1246506" y="410995"/>
                  </a:lnTo>
                  <a:lnTo>
                    <a:pt x="1225379" y="419481"/>
                  </a:lnTo>
                  <a:lnTo>
                    <a:pt x="1204252" y="428132"/>
                  </a:lnTo>
                  <a:lnTo>
                    <a:pt x="1183124" y="436942"/>
                  </a:lnTo>
                  <a:lnTo>
                    <a:pt x="1161997" y="445904"/>
                  </a:lnTo>
                  <a:lnTo>
                    <a:pt x="1140870" y="455010"/>
                  </a:lnTo>
                  <a:lnTo>
                    <a:pt x="1119743" y="464252"/>
                  </a:lnTo>
                  <a:lnTo>
                    <a:pt x="1098615" y="473623"/>
                  </a:lnTo>
                  <a:lnTo>
                    <a:pt x="1077488" y="483113"/>
                  </a:lnTo>
                  <a:lnTo>
                    <a:pt x="1056361" y="492716"/>
                  </a:lnTo>
                  <a:lnTo>
                    <a:pt x="1035234" y="502422"/>
                  </a:lnTo>
                  <a:lnTo>
                    <a:pt x="1014107" y="512222"/>
                  </a:lnTo>
                  <a:lnTo>
                    <a:pt x="992979" y="522105"/>
                  </a:lnTo>
                  <a:lnTo>
                    <a:pt x="971852" y="532062"/>
                  </a:lnTo>
                  <a:lnTo>
                    <a:pt x="950725" y="542079"/>
                  </a:lnTo>
                  <a:lnTo>
                    <a:pt x="929598" y="552147"/>
                  </a:lnTo>
                  <a:lnTo>
                    <a:pt x="908470" y="562251"/>
                  </a:lnTo>
                  <a:lnTo>
                    <a:pt x="887343" y="572380"/>
                  </a:lnTo>
                  <a:lnTo>
                    <a:pt x="866216" y="582520"/>
                  </a:lnTo>
                  <a:lnTo>
                    <a:pt x="845089" y="592658"/>
                  </a:lnTo>
                  <a:lnTo>
                    <a:pt x="823961" y="602781"/>
                  </a:lnTo>
                  <a:lnTo>
                    <a:pt x="802834" y="612877"/>
                  </a:lnTo>
                  <a:lnTo>
                    <a:pt x="781707" y="622932"/>
                  </a:lnTo>
                  <a:lnTo>
                    <a:pt x="760580" y="632934"/>
                  </a:lnTo>
                  <a:lnTo>
                    <a:pt x="739453" y="642870"/>
                  </a:lnTo>
                  <a:lnTo>
                    <a:pt x="718325" y="652728"/>
                  </a:lnTo>
                  <a:lnTo>
                    <a:pt x="697198" y="662496"/>
                  </a:lnTo>
                  <a:lnTo>
                    <a:pt x="676071" y="672161"/>
                  </a:lnTo>
                  <a:lnTo>
                    <a:pt x="654944" y="681713"/>
                  </a:lnTo>
                  <a:lnTo>
                    <a:pt x="633816" y="691140"/>
                  </a:lnTo>
                  <a:lnTo>
                    <a:pt x="612689" y="700431"/>
                  </a:lnTo>
                  <a:lnTo>
                    <a:pt x="591562" y="709575"/>
                  </a:lnTo>
                  <a:lnTo>
                    <a:pt x="570435" y="718561"/>
                  </a:lnTo>
                  <a:lnTo>
                    <a:pt x="549307" y="727380"/>
                  </a:lnTo>
                  <a:lnTo>
                    <a:pt x="528180" y="736023"/>
                  </a:lnTo>
                  <a:lnTo>
                    <a:pt x="507053" y="744479"/>
                  </a:lnTo>
                  <a:lnTo>
                    <a:pt x="485926" y="752740"/>
                  </a:lnTo>
                  <a:lnTo>
                    <a:pt x="464799" y="760800"/>
                  </a:lnTo>
                  <a:lnTo>
                    <a:pt x="443671" y="768649"/>
                  </a:lnTo>
                  <a:lnTo>
                    <a:pt x="422544" y="776282"/>
                  </a:lnTo>
                  <a:lnTo>
                    <a:pt x="401417" y="783692"/>
                  </a:lnTo>
                  <a:lnTo>
                    <a:pt x="380290" y="790877"/>
                  </a:lnTo>
                  <a:lnTo>
                    <a:pt x="359162" y="797846"/>
                  </a:lnTo>
                  <a:lnTo>
                    <a:pt x="338035" y="804612"/>
                  </a:lnTo>
                  <a:lnTo>
                    <a:pt x="316908" y="811186"/>
                  </a:lnTo>
                  <a:lnTo>
                    <a:pt x="295781" y="817580"/>
                  </a:lnTo>
                  <a:lnTo>
                    <a:pt x="274653" y="823803"/>
                  </a:lnTo>
                  <a:lnTo>
                    <a:pt x="253526" y="829864"/>
                  </a:lnTo>
                  <a:lnTo>
                    <a:pt x="232399" y="835772"/>
                  </a:lnTo>
                  <a:lnTo>
                    <a:pt x="211272" y="841532"/>
                  </a:lnTo>
                  <a:lnTo>
                    <a:pt x="190145" y="847152"/>
                  </a:lnTo>
                  <a:lnTo>
                    <a:pt x="169017" y="852637"/>
                  </a:lnTo>
                  <a:lnTo>
                    <a:pt x="147890" y="857993"/>
                  </a:lnTo>
                  <a:lnTo>
                    <a:pt x="126763" y="863223"/>
                  </a:lnTo>
                  <a:lnTo>
                    <a:pt x="105636" y="868334"/>
                  </a:lnTo>
                  <a:lnTo>
                    <a:pt x="84508" y="873329"/>
                  </a:lnTo>
                  <a:lnTo>
                    <a:pt x="63381" y="878213"/>
                  </a:lnTo>
                  <a:lnTo>
                    <a:pt x="42254" y="882990"/>
                  </a:lnTo>
                  <a:lnTo>
                    <a:pt x="21127" y="887665"/>
                  </a:lnTo>
                  <a:lnTo>
                    <a:pt x="0" y="89224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752421" y="2164492"/>
              <a:ext cx="2957812" cy="900731"/>
            </a:xfrm>
            <a:custGeom>
              <a:avLst/>
              <a:pathLst>
                <a:path w="2957812" h="900731">
                  <a:moveTo>
                    <a:pt x="0" y="868553"/>
                  </a:moveTo>
                  <a:lnTo>
                    <a:pt x="21127" y="865772"/>
                  </a:lnTo>
                  <a:lnTo>
                    <a:pt x="42254" y="862923"/>
                  </a:lnTo>
                  <a:lnTo>
                    <a:pt x="63381" y="860000"/>
                  </a:lnTo>
                  <a:lnTo>
                    <a:pt x="84508" y="856999"/>
                  </a:lnTo>
                  <a:lnTo>
                    <a:pt x="105636" y="853912"/>
                  </a:lnTo>
                  <a:lnTo>
                    <a:pt x="126763" y="850734"/>
                  </a:lnTo>
                  <a:lnTo>
                    <a:pt x="147890" y="847460"/>
                  </a:lnTo>
                  <a:lnTo>
                    <a:pt x="169017" y="844082"/>
                  </a:lnTo>
                  <a:lnTo>
                    <a:pt x="190145" y="840595"/>
                  </a:lnTo>
                  <a:lnTo>
                    <a:pt x="211272" y="836993"/>
                  </a:lnTo>
                  <a:lnTo>
                    <a:pt x="232399" y="833269"/>
                  </a:lnTo>
                  <a:lnTo>
                    <a:pt x="253526" y="829419"/>
                  </a:lnTo>
                  <a:lnTo>
                    <a:pt x="274653" y="825435"/>
                  </a:lnTo>
                  <a:lnTo>
                    <a:pt x="295781" y="821313"/>
                  </a:lnTo>
                  <a:lnTo>
                    <a:pt x="316908" y="817047"/>
                  </a:lnTo>
                  <a:lnTo>
                    <a:pt x="338035" y="812633"/>
                  </a:lnTo>
                  <a:lnTo>
                    <a:pt x="359162" y="808065"/>
                  </a:lnTo>
                  <a:lnTo>
                    <a:pt x="380290" y="803342"/>
                  </a:lnTo>
                  <a:lnTo>
                    <a:pt x="401417" y="798461"/>
                  </a:lnTo>
                  <a:lnTo>
                    <a:pt x="422544" y="793418"/>
                  </a:lnTo>
                  <a:lnTo>
                    <a:pt x="443671" y="788214"/>
                  </a:lnTo>
                  <a:lnTo>
                    <a:pt x="464799" y="782848"/>
                  </a:lnTo>
                  <a:lnTo>
                    <a:pt x="485926" y="777320"/>
                  </a:lnTo>
                  <a:lnTo>
                    <a:pt x="507053" y="771629"/>
                  </a:lnTo>
                  <a:lnTo>
                    <a:pt x="528180" y="765777"/>
                  </a:lnTo>
                  <a:lnTo>
                    <a:pt x="549307" y="759764"/>
                  </a:lnTo>
                  <a:lnTo>
                    <a:pt x="570435" y="753590"/>
                  </a:lnTo>
                  <a:lnTo>
                    <a:pt x="591562" y="747257"/>
                  </a:lnTo>
                  <a:lnTo>
                    <a:pt x="612689" y="740772"/>
                  </a:lnTo>
                  <a:lnTo>
                    <a:pt x="633816" y="734144"/>
                  </a:lnTo>
                  <a:lnTo>
                    <a:pt x="654944" y="727382"/>
                  </a:lnTo>
                  <a:lnTo>
                    <a:pt x="676071" y="720493"/>
                  </a:lnTo>
                  <a:lnTo>
                    <a:pt x="697198" y="713484"/>
                  </a:lnTo>
                  <a:lnTo>
                    <a:pt x="718325" y="706363"/>
                  </a:lnTo>
                  <a:lnTo>
                    <a:pt x="739453" y="699137"/>
                  </a:lnTo>
                  <a:lnTo>
                    <a:pt x="760580" y="691811"/>
                  </a:lnTo>
                  <a:lnTo>
                    <a:pt x="781707" y="684392"/>
                  </a:lnTo>
                  <a:lnTo>
                    <a:pt x="802834" y="676887"/>
                  </a:lnTo>
                  <a:lnTo>
                    <a:pt x="823961" y="669300"/>
                  </a:lnTo>
                  <a:lnTo>
                    <a:pt x="845089" y="661639"/>
                  </a:lnTo>
                  <a:lnTo>
                    <a:pt x="866216" y="653907"/>
                  </a:lnTo>
                  <a:lnTo>
                    <a:pt x="887343" y="646111"/>
                  </a:lnTo>
                  <a:lnTo>
                    <a:pt x="908470" y="638257"/>
                  </a:lnTo>
                  <a:lnTo>
                    <a:pt x="929598" y="630348"/>
                  </a:lnTo>
                  <a:lnTo>
                    <a:pt x="950725" y="622391"/>
                  </a:lnTo>
                  <a:lnTo>
                    <a:pt x="971852" y="614390"/>
                  </a:lnTo>
                  <a:lnTo>
                    <a:pt x="992979" y="606351"/>
                  </a:lnTo>
                  <a:lnTo>
                    <a:pt x="1014107" y="598278"/>
                  </a:lnTo>
                  <a:lnTo>
                    <a:pt x="1035234" y="590177"/>
                  </a:lnTo>
                  <a:lnTo>
                    <a:pt x="1056361" y="582053"/>
                  </a:lnTo>
                  <a:lnTo>
                    <a:pt x="1077488" y="573911"/>
                  </a:lnTo>
                  <a:lnTo>
                    <a:pt x="1098615" y="565756"/>
                  </a:lnTo>
                  <a:lnTo>
                    <a:pt x="1119743" y="557595"/>
                  </a:lnTo>
                  <a:lnTo>
                    <a:pt x="1140870" y="549433"/>
                  </a:lnTo>
                  <a:lnTo>
                    <a:pt x="1161997" y="541278"/>
                  </a:lnTo>
                  <a:lnTo>
                    <a:pt x="1183124" y="533136"/>
                  </a:lnTo>
                  <a:lnTo>
                    <a:pt x="1204252" y="525015"/>
                  </a:lnTo>
                  <a:lnTo>
                    <a:pt x="1225379" y="516923"/>
                  </a:lnTo>
                  <a:lnTo>
                    <a:pt x="1246506" y="508868"/>
                  </a:lnTo>
                  <a:lnTo>
                    <a:pt x="1267633" y="500858"/>
                  </a:lnTo>
                  <a:lnTo>
                    <a:pt x="1288761" y="492903"/>
                  </a:lnTo>
                  <a:lnTo>
                    <a:pt x="1309888" y="485010"/>
                  </a:lnTo>
                  <a:lnTo>
                    <a:pt x="1331015" y="477189"/>
                  </a:lnTo>
                  <a:lnTo>
                    <a:pt x="1352142" y="469449"/>
                  </a:lnTo>
                  <a:lnTo>
                    <a:pt x="1373269" y="461798"/>
                  </a:lnTo>
                  <a:lnTo>
                    <a:pt x="1394397" y="454244"/>
                  </a:lnTo>
                  <a:lnTo>
                    <a:pt x="1415524" y="446796"/>
                  </a:lnTo>
                  <a:lnTo>
                    <a:pt x="1436651" y="439452"/>
                  </a:lnTo>
                  <a:lnTo>
                    <a:pt x="1457778" y="432209"/>
                  </a:lnTo>
                  <a:lnTo>
                    <a:pt x="1478906" y="425067"/>
                  </a:lnTo>
                  <a:lnTo>
                    <a:pt x="1500033" y="418021"/>
                  </a:lnTo>
                  <a:lnTo>
                    <a:pt x="1521160" y="411069"/>
                  </a:lnTo>
                  <a:lnTo>
                    <a:pt x="1542287" y="404207"/>
                  </a:lnTo>
                  <a:lnTo>
                    <a:pt x="1563415" y="397433"/>
                  </a:lnTo>
                  <a:lnTo>
                    <a:pt x="1584542" y="390741"/>
                  </a:lnTo>
                  <a:lnTo>
                    <a:pt x="1605669" y="384130"/>
                  </a:lnTo>
                  <a:lnTo>
                    <a:pt x="1626796" y="377594"/>
                  </a:lnTo>
                  <a:lnTo>
                    <a:pt x="1647923" y="371129"/>
                  </a:lnTo>
                  <a:lnTo>
                    <a:pt x="1669051" y="364731"/>
                  </a:lnTo>
                  <a:lnTo>
                    <a:pt x="1690178" y="358395"/>
                  </a:lnTo>
                  <a:lnTo>
                    <a:pt x="1711305" y="352116"/>
                  </a:lnTo>
                  <a:lnTo>
                    <a:pt x="1732432" y="345888"/>
                  </a:lnTo>
                  <a:lnTo>
                    <a:pt x="1753560" y="339707"/>
                  </a:lnTo>
                  <a:lnTo>
                    <a:pt x="1774687" y="333566"/>
                  </a:lnTo>
                  <a:lnTo>
                    <a:pt x="1795814" y="327461"/>
                  </a:lnTo>
                  <a:lnTo>
                    <a:pt x="1816941" y="321385"/>
                  </a:lnTo>
                  <a:lnTo>
                    <a:pt x="1838069" y="315336"/>
                  </a:lnTo>
                  <a:lnTo>
                    <a:pt x="1859196" y="309308"/>
                  </a:lnTo>
                  <a:lnTo>
                    <a:pt x="1880323" y="303298"/>
                  </a:lnTo>
                  <a:lnTo>
                    <a:pt x="1901450" y="297303"/>
                  </a:lnTo>
                  <a:lnTo>
                    <a:pt x="1922577" y="291321"/>
                  </a:lnTo>
                  <a:lnTo>
                    <a:pt x="1943705" y="285350"/>
                  </a:lnTo>
                  <a:lnTo>
                    <a:pt x="1964832" y="279390"/>
                  </a:lnTo>
                  <a:lnTo>
                    <a:pt x="1985959" y="273439"/>
                  </a:lnTo>
                  <a:lnTo>
                    <a:pt x="2007086" y="267495"/>
                  </a:lnTo>
                  <a:lnTo>
                    <a:pt x="2028214" y="261559"/>
                  </a:lnTo>
                  <a:lnTo>
                    <a:pt x="2049341" y="255630"/>
                  </a:lnTo>
                  <a:lnTo>
                    <a:pt x="2070468" y="249705"/>
                  </a:lnTo>
                  <a:lnTo>
                    <a:pt x="2091595" y="243785"/>
                  </a:lnTo>
                  <a:lnTo>
                    <a:pt x="2112723" y="237869"/>
                  </a:lnTo>
                  <a:lnTo>
                    <a:pt x="2133850" y="231953"/>
                  </a:lnTo>
                  <a:lnTo>
                    <a:pt x="2154977" y="226039"/>
                  </a:lnTo>
                  <a:lnTo>
                    <a:pt x="2176104" y="220123"/>
                  </a:lnTo>
                  <a:lnTo>
                    <a:pt x="2197231" y="214204"/>
                  </a:lnTo>
                  <a:lnTo>
                    <a:pt x="2218359" y="208281"/>
                  </a:lnTo>
                  <a:lnTo>
                    <a:pt x="2239486" y="202355"/>
                  </a:lnTo>
                  <a:lnTo>
                    <a:pt x="2260613" y="196426"/>
                  </a:lnTo>
                  <a:lnTo>
                    <a:pt x="2281740" y="190493"/>
                  </a:lnTo>
                  <a:lnTo>
                    <a:pt x="2302868" y="184558"/>
                  </a:lnTo>
                  <a:lnTo>
                    <a:pt x="2323995" y="178620"/>
                  </a:lnTo>
                  <a:lnTo>
                    <a:pt x="2345122" y="172680"/>
                  </a:lnTo>
                  <a:lnTo>
                    <a:pt x="2366249" y="166738"/>
                  </a:lnTo>
                  <a:lnTo>
                    <a:pt x="2387377" y="160795"/>
                  </a:lnTo>
                  <a:lnTo>
                    <a:pt x="2408504" y="154850"/>
                  </a:lnTo>
                  <a:lnTo>
                    <a:pt x="2429631" y="148904"/>
                  </a:lnTo>
                  <a:lnTo>
                    <a:pt x="2450758" y="142956"/>
                  </a:lnTo>
                  <a:lnTo>
                    <a:pt x="2471885" y="137007"/>
                  </a:lnTo>
                  <a:lnTo>
                    <a:pt x="2493013" y="131057"/>
                  </a:lnTo>
                  <a:lnTo>
                    <a:pt x="2514140" y="125106"/>
                  </a:lnTo>
                  <a:lnTo>
                    <a:pt x="2535267" y="119154"/>
                  </a:lnTo>
                  <a:lnTo>
                    <a:pt x="2556394" y="113201"/>
                  </a:lnTo>
                  <a:lnTo>
                    <a:pt x="2577522" y="107248"/>
                  </a:lnTo>
                  <a:lnTo>
                    <a:pt x="2598649" y="101294"/>
                  </a:lnTo>
                  <a:lnTo>
                    <a:pt x="2619776" y="95339"/>
                  </a:lnTo>
                  <a:lnTo>
                    <a:pt x="2640903" y="89383"/>
                  </a:lnTo>
                  <a:lnTo>
                    <a:pt x="2662031" y="83427"/>
                  </a:lnTo>
                  <a:lnTo>
                    <a:pt x="2683158" y="77470"/>
                  </a:lnTo>
                  <a:lnTo>
                    <a:pt x="2704285" y="71513"/>
                  </a:lnTo>
                  <a:lnTo>
                    <a:pt x="2725412" y="65556"/>
                  </a:lnTo>
                  <a:lnTo>
                    <a:pt x="2746539" y="59598"/>
                  </a:lnTo>
                  <a:lnTo>
                    <a:pt x="2767667" y="53639"/>
                  </a:lnTo>
                  <a:lnTo>
                    <a:pt x="2788794" y="47681"/>
                  </a:lnTo>
                  <a:lnTo>
                    <a:pt x="2809921" y="41721"/>
                  </a:lnTo>
                  <a:lnTo>
                    <a:pt x="2831048" y="35762"/>
                  </a:lnTo>
                  <a:lnTo>
                    <a:pt x="2852176" y="29802"/>
                  </a:lnTo>
                  <a:lnTo>
                    <a:pt x="2873303" y="23842"/>
                  </a:lnTo>
                  <a:lnTo>
                    <a:pt x="2894430" y="17882"/>
                  </a:lnTo>
                  <a:lnTo>
                    <a:pt x="2915557" y="11921"/>
                  </a:lnTo>
                  <a:lnTo>
                    <a:pt x="2936685" y="5961"/>
                  </a:lnTo>
                  <a:lnTo>
                    <a:pt x="2957812" y="0"/>
                  </a:lnTo>
                  <a:lnTo>
                    <a:pt x="2957812" y="35354"/>
                  </a:lnTo>
                  <a:lnTo>
                    <a:pt x="2936685" y="40663"/>
                  </a:lnTo>
                  <a:lnTo>
                    <a:pt x="2915557" y="45971"/>
                  </a:lnTo>
                  <a:lnTo>
                    <a:pt x="2894430" y="51280"/>
                  </a:lnTo>
                  <a:lnTo>
                    <a:pt x="2873303" y="56589"/>
                  </a:lnTo>
                  <a:lnTo>
                    <a:pt x="2852176" y="61898"/>
                  </a:lnTo>
                  <a:lnTo>
                    <a:pt x="2831048" y="67207"/>
                  </a:lnTo>
                  <a:lnTo>
                    <a:pt x="2809921" y="72516"/>
                  </a:lnTo>
                  <a:lnTo>
                    <a:pt x="2788794" y="77826"/>
                  </a:lnTo>
                  <a:lnTo>
                    <a:pt x="2767667" y="83136"/>
                  </a:lnTo>
                  <a:lnTo>
                    <a:pt x="2746539" y="88446"/>
                  </a:lnTo>
                  <a:lnTo>
                    <a:pt x="2725412" y="93756"/>
                  </a:lnTo>
                  <a:lnTo>
                    <a:pt x="2704285" y="99066"/>
                  </a:lnTo>
                  <a:lnTo>
                    <a:pt x="2683158" y="104377"/>
                  </a:lnTo>
                  <a:lnTo>
                    <a:pt x="2662031" y="109688"/>
                  </a:lnTo>
                  <a:lnTo>
                    <a:pt x="2640903" y="114999"/>
                  </a:lnTo>
                  <a:lnTo>
                    <a:pt x="2619776" y="120311"/>
                  </a:lnTo>
                  <a:lnTo>
                    <a:pt x="2598649" y="125623"/>
                  </a:lnTo>
                  <a:lnTo>
                    <a:pt x="2577522" y="130936"/>
                  </a:lnTo>
                  <a:lnTo>
                    <a:pt x="2556394" y="136248"/>
                  </a:lnTo>
                  <a:lnTo>
                    <a:pt x="2535267" y="141562"/>
                  </a:lnTo>
                  <a:lnTo>
                    <a:pt x="2514140" y="146876"/>
                  </a:lnTo>
                  <a:lnTo>
                    <a:pt x="2493013" y="152190"/>
                  </a:lnTo>
                  <a:lnTo>
                    <a:pt x="2471885" y="157505"/>
                  </a:lnTo>
                  <a:lnTo>
                    <a:pt x="2450758" y="162821"/>
                  </a:lnTo>
                  <a:lnTo>
                    <a:pt x="2429631" y="168137"/>
                  </a:lnTo>
                  <a:lnTo>
                    <a:pt x="2408504" y="173455"/>
                  </a:lnTo>
                  <a:lnTo>
                    <a:pt x="2387377" y="178773"/>
                  </a:lnTo>
                  <a:lnTo>
                    <a:pt x="2366249" y="184093"/>
                  </a:lnTo>
                  <a:lnTo>
                    <a:pt x="2345122" y="189413"/>
                  </a:lnTo>
                  <a:lnTo>
                    <a:pt x="2323995" y="194735"/>
                  </a:lnTo>
                  <a:lnTo>
                    <a:pt x="2302868" y="200059"/>
                  </a:lnTo>
                  <a:lnTo>
                    <a:pt x="2281740" y="205385"/>
                  </a:lnTo>
                  <a:lnTo>
                    <a:pt x="2260613" y="210712"/>
                  </a:lnTo>
                  <a:lnTo>
                    <a:pt x="2239486" y="216042"/>
                  </a:lnTo>
                  <a:lnTo>
                    <a:pt x="2218359" y="221374"/>
                  </a:lnTo>
                  <a:lnTo>
                    <a:pt x="2197231" y="226710"/>
                  </a:lnTo>
                  <a:lnTo>
                    <a:pt x="2176104" y="232049"/>
                  </a:lnTo>
                  <a:lnTo>
                    <a:pt x="2154977" y="237396"/>
                  </a:lnTo>
                  <a:lnTo>
                    <a:pt x="2133850" y="242754"/>
                  </a:lnTo>
                  <a:lnTo>
                    <a:pt x="2112723" y="248125"/>
                  </a:lnTo>
                  <a:lnTo>
                    <a:pt x="2091595" y="253515"/>
                  </a:lnTo>
                  <a:lnTo>
                    <a:pt x="2070468" y="258927"/>
                  </a:lnTo>
                  <a:lnTo>
                    <a:pt x="2049341" y="264365"/>
                  </a:lnTo>
                  <a:lnTo>
                    <a:pt x="2028214" y="269833"/>
                  </a:lnTo>
                  <a:lnTo>
                    <a:pt x="2007086" y="275335"/>
                  </a:lnTo>
                  <a:lnTo>
                    <a:pt x="1985959" y="280875"/>
                  </a:lnTo>
                  <a:lnTo>
                    <a:pt x="1964832" y="286459"/>
                  </a:lnTo>
                  <a:lnTo>
                    <a:pt x="1943705" y="292089"/>
                  </a:lnTo>
                  <a:lnTo>
                    <a:pt x="1922577" y="297770"/>
                  </a:lnTo>
                  <a:lnTo>
                    <a:pt x="1901450" y="303506"/>
                  </a:lnTo>
                  <a:lnTo>
                    <a:pt x="1880323" y="309301"/>
                  </a:lnTo>
                  <a:lnTo>
                    <a:pt x="1859196" y="315157"/>
                  </a:lnTo>
                  <a:lnTo>
                    <a:pt x="1838069" y="321077"/>
                  </a:lnTo>
                  <a:lnTo>
                    <a:pt x="1816941" y="327063"/>
                  </a:lnTo>
                  <a:lnTo>
                    <a:pt x="1795814" y="333116"/>
                  </a:lnTo>
                  <a:lnTo>
                    <a:pt x="1774687" y="339236"/>
                  </a:lnTo>
                  <a:lnTo>
                    <a:pt x="1753560" y="345424"/>
                  </a:lnTo>
                  <a:lnTo>
                    <a:pt x="1732432" y="351679"/>
                  </a:lnTo>
                  <a:lnTo>
                    <a:pt x="1711305" y="358001"/>
                  </a:lnTo>
                  <a:lnTo>
                    <a:pt x="1690178" y="364390"/>
                  </a:lnTo>
                  <a:lnTo>
                    <a:pt x="1669051" y="370846"/>
                  </a:lnTo>
                  <a:lnTo>
                    <a:pt x="1647923" y="377370"/>
                  </a:lnTo>
                  <a:lnTo>
                    <a:pt x="1626796" y="383961"/>
                  </a:lnTo>
                  <a:lnTo>
                    <a:pt x="1605669" y="390621"/>
                  </a:lnTo>
                  <a:lnTo>
                    <a:pt x="1584542" y="397350"/>
                  </a:lnTo>
                  <a:lnTo>
                    <a:pt x="1563415" y="404151"/>
                  </a:lnTo>
                  <a:lnTo>
                    <a:pt x="1542287" y="411023"/>
                  </a:lnTo>
                  <a:lnTo>
                    <a:pt x="1521160" y="417969"/>
                  </a:lnTo>
                  <a:lnTo>
                    <a:pt x="1500033" y="424992"/>
                  </a:lnTo>
                  <a:lnTo>
                    <a:pt x="1478906" y="432092"/>
                  </a:lnTo>
                  <a:lnTo>
                    <a:pt x="1457778" y="439272"/>
                  </a:lnTo>
                  <a:lnTo>
                    <a:pt x="1436651" y="446536"/>
                  </a:lnTo>
                  <a:lnTo>
                    <a:pt x="1415524" y="453884"/>
                  </a:lnTo>
                  <a:lnTo>
                    <a:pt x="1394397" y="461321"/>
                  </a:lnTo>
                  <a:lnTo>
                    <a:pt x="1373269" y="468849"/>
                  </a:lnTo>
                  <a:lnTo>
                    <a:pt x="1352142" y="476464"/>
                  </a:lnTo>
                  <a:lnTo>
                    <a:pt x="1331015" y="484161"/>
                  </a:lnTo>
                  <a:lnTo>
                    <a:pt x="1309888" y="491936"/>
                  </a:lnTo>
                  <a:lnTo>
                    <a:pt x="1288761" y="499784"/>
                  </a:lnTo>
                  <a:lnTo>
                    <a:pt x="1267633" y="507702"/>
                  </a:lnTo>
                  <a:lnTo>
                    <a:pt x="1246506" y="515684"/>
                  </a:lnTo>
                  <a:lnTo>
                    <a:pt x="1225379" y="523726"/>
                  </a:lnTo>
                  <a:lnTo>
                    <a:pt x="1204252" y="531823"/>
                  </a:lnTo>
                  <a:lnTo>
                    <a:pt x="1183124" y="539970"/>
                  </a:lnTo>
                  <a:lnTo>
                    <a:pt x="1161997" y="548161"/>
                  </a:lnTo>
                  <a:lnTo>
                    <a:pt x="1140870" y="556391"/>
                  </a:lnTo>
                  <a:lnTo>
                    <a:pt x="1119743" y="564653"/>
                  </a:lnTo>
                  <a:lnTo>
                    <a:pt x="1098615" y="572941"/>
                  </a:lnTo>
                  <a:lnTo>
                    <a:pt x="1077488" y="581247"/>
                  </a:lnTo>
                  <a:lnTo>
                    <a:pt x="1056361" y="589564"/>
                  </a:lnTo>
                  <a:lnTo>
                    <a:pt x="1035234" y="597884"/>
                  </a:lnTo>
                  <a:lnTo>
                    <a:pt x="1014107" y="606199"/>
                  </a:lnTo>
                  <a:lnTo>
                    <a:pt x="992979" y="614501"/>
                  </a:lnTo>
                  <a:lnTo>
                    <a:pt x="971852" y="622782"/>
                  </a:lnTo>
                  <a:lnTo>
                    <a:pt x="950725" y="631032"/>
                  </a:lnTo>
                  <a:lnTo>
                    <a:pt x="929598" y="639245"/>
                  </a:lnTo>
                  <a:lnTo>
                    <a:pt x="908470" y="647411"/>
                  </a:lnTo>
                  <a:lnTo>
                    <a:pt x="887343" y="655522"/>
                  </a:lnTo>
                  <a:lnTo>
                    <a:pt x="866216" y="663571"/>
                  </a:lnTo>
                  <a:lnTo>
                    <a:pt x="845089" y="671549"/>
                  </a:lnTo>
                  <a:lnTo>
                    <a:pt x="823961" y="679448"/>
                  </a:lnTo>
                  <a:lnTo>
                    <a:pt x="802834" y="687261"/>
                  </a:lnTo>
                  <a:lnTo>
                    <a:pt x="781707" y="694979"/>
                  </a:lnTo>
                  <a:lnTo>
                    <a:pt x="760580" y="702597"/>
                  </a:lnTo>
                  <a:lnTo>
                    <a:pt x="739453" y="710105"/>
                  </a:lnTo>
                  <a:lnTo>
                    <a:pt x="718325" y="717497"/>
                  </a:lnTo>
                  <a:lnTo>
                    <a:pt x="697198" y="724767"/>
                  </a:lnTo>
                  <a:lnTo>
                    <a:pt x="676071" y="731907"/>
                  </a:lnTo>
                  <a:lnTo>
                    <a:pt x="654944" y="738911"/>
                  </a:lnTo>
                  <a:lnTo>
                    <a:pt x="633816" y="745774"/>
                  </a:lnTo>
                  <a:lnTo>
                    <a:pt x="612689" y="752490"/>
                  </a:lnTo>
                  <a:lnTo>
                    <a:pt x="591562" y="759054"/>
                  </a:lnTo>
                  <a:lnTo>
                    <a:pt x="570435" y="765461"/>
                  </a:lnTo>
                  <a:lnTo>
                    <a:pt x="549307" y="771709"/>
                  </a:lnTo>
                  <a:lnTo>
                    <a:pt x="528180" y="777805"/>
                  </a:lnTo>
                  <a:lnTo>
                    <a:pt x="507053" y="783758"/>
                  </a:lnTo>
                  <a:lnTo>
                    <a:pt x="485926" y="789576"/>
                  </a:lnTo>
                  <a:lnTo>
                    <a:pt x="464799" y="795267"/>
                  </a:lnTo>
                  <a:lnTo>
                    <a:pt x="443671" y="800842"/>
                  </a:lnTo>
                  <a:lnTo>
                    <a:pt x="422544" y="806309"/>
                  </a:lnTo>
                  <a:lnTo>
                    <a:pt x="401417" y="811674"/>
                  </a:lnTo>
                  <a:lnTo>
                    <a:pt x="380290" y="816946"/>
                  </a:lnTo>
                  <a:lnTo>
                    <a:pt x="359162" y="822132"/>
                  </a:lnTo>
                  <a:lnTo>
                    <a:pt x="338035" y="827236"/>
                  </a:lnTo>
                  <a:lnTo>
                    <a:pt x="316908" y="832265"/>
                  </a:lnTo>
                  <a:lnTo>
                    <a:pt x="295781" y="837221"/>
                  </a:lnTo>
                  <a:lnTo>
                    <a:pt x="274653" y="842110"/>
                  </a:lnTo>
                  <a:lnTo>
                    <a:pt x="253526" y="846935"/>
                  </a:lnTo>
                  <a:lnTo>
                    <a:pt x="232399" y="851697"/>
                  </a:lnTo>
                  <a:lnTo>
                    <a:pt x="211272" y="856401"/>
                  </a:lnTo>
                  <a:lnTo>
                    <a:pt x="190145" y="861048"/>
                  </a:lnTo>
                  <a:lnTo>
                    <a:pt x="169017" y="865641"/>
                  </a:lnTo>
                  <a:lnTo>
                    <a:pt x="147890" y="870183"/>
                  </a:lnTo>
                  <a:lnTo>
                    <a:pt x="126763" y="874675"/>
                  </a:lnTo>
                  <a:lnTo>
                    <a:pt x="105636" y="879120"/>
                  </a:lnTo>
                  <a:lnTo>
                    <a:pt x="84508" y="883520"/>
                  </a:lnTo>
                  <a:lnTo>
                    <a:pt x="63381" y="887879"/>
                  </a:lnTo>
                  <a:lnTo>
                    <a:pt x="42254" y="892199"/>
                  </a:lnTo>
                  <a:lnTo>
                    <a:pt x="21127" y="896482"/>
                  </a:lnTo>
                  <a:lnTo>
                    <a:pt x="0" y="900731"/>
                  </a:lnTo>
                  <a:close/>
                </a:path>
              </a:pathLst>
            </a:custGeom>
            <a:solidFill>
              <a:srgbClr val="B96C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752421" y="2164492"/>
              <a:ext cx="2957812" cy="868553"/>
            </a:xfrm>
            <a:custGeom>
              <a:avLst/>
              <a:pathLst>
                <a:path w="2957812" h="868553">
                  <a:moveTo>
                    <a:pt x="0" y="868553"/>
                  </a:moveTo>
                  <a:lnTo>
                    <a:pt x="21127" y="865772"/>
                  </a:lnTo>
                  <a:lnTo>
                    <a:pt x="42254" y="862923"/>
                  </a:lnTo>
                  <a:lnTo>
                    <a:pt x="63381" y="860000"/>
                  </a:lnTo>
                  <a:lnTo>
                    <a:pt x="84508" y="856999"/>
                  </a:lnTo>
                  <a:lnTo>
                    <a:pt x="105636" y="853912"/>
                  </a:lnTo>
                  <a:lnTo>
                    <a:pt x="126763" y="850734"/>
                  </a:lnTo>
                  <a:lnTo>
                    <a:pt x="147890" y="847460"/>
                  </a:lnTo>
                  <a:lnTo>
                    <a:pt x="169017" y="844082"/>
                  </a:lnTo>
                  <a:lnTo>
                    <a:pt x="190145" y="840595"/>
                  </a:lnTo>
                  <a:lnTo>
                    <a:pt x="211272" y="836993"/>
                  </a:lnTo>
                  <a:lnTo>
                    <a:pt x="232399" y="833269"/>
                  </a:lnTo>
                  <a:lnTo>
                    <a:pt x="253526" y="829419"/>
                  </a:lnTo>
                  <a:lnTo>
                    <a:pt x="274653" y="825435"/>
                  </a:lnTo>
                  <a:lnTo>
                    <a:pt x="295781" y="821313"/>
                  </a:lnTo>
                  <a:lnTo>
                    <a:pt x="316908" y="817047"/>
                  </a:lnTo>
                  <a:lnTo>
                    <a:pt x="338035" y="812633"/>
                  </a:lnTo>
                  <a:lnTo>
                    <a:pt x="359162" y="808065"/>
                  </a:lnTo>
                  <a:lnTo>
                    <a:pt x="380290" y="803342"/>
                  </a:lnTo>
                  <a:lnTo>
                    <a:pt x="401417" y="798461"/>
                  </a:lnTo>
                  <a:lnTo>
                    <a:pt x="422544" y="793418"/>
                  </a:lnTo>
                  <a:lnTo>
                    <a:pt x="443671" y="788214"/>
                  </a:lnTo>
                  <a:lnTo>
                    <a:pt x="464799" y="782848"/>
                  </a:lnTo>
                  <a:lnTo>
                    <a:pt x="485926" y="777320"/>
                  </a:lnTo>
                  <a:lnTo>
                    <a:pt x="507053" y="771629"/>
                  </a:lnTo>
                  <a:lnTo>
                    <a:pt x="528180" y="765777"/>
                  </a:lnTo>
                  <a:lnTo>
                    <a:pt x="549307" y="759764"/>
                  </a:lnTo>
                  <a:lnTo>
                    <a:pt x="570435" y="753590"/>
                  </a:lnTo>
                  <a:lnTo>
                    <a:pt x="591562" y="747257"/>
                  </a:lnTo>
                  <a:lnTo>
                    <a:pt x="612689" y="740772"/>
                  </a:lnTo>
                  <a:lnTo>
                    <a:pt x="633816" y="734144"/>
                  </a:lnTo>
                  <a:lnTo>
                    <a:pt x="654944" y="727382"/>
                  </a:lnTo>
                  <a:lnTo>
                    <a:pt x="676071" y="720493"/>
                  </a:lnTo>
                  <a:lnTo>
                    <a:pt x="697198" y="713484"/>
                  </a:lnTo>
                  <a:lnTo>
                    <a:pt x="718325" y="706363"/>
                  </a:lnTo>
                  <a:lnTo>
                    <a:pt x="739453" y="699137"/>
                  </a:lnTo>
                  <a:lnTo>
                    <a:pt x="760580" y="691811"/>
                  </a:lnTo>
                  <a:lnTo>
                    <a:pt x="781707" y="684392"/>
                  </a:lnTo>
                  <a:lnTo>
                    <a:pt x="802834" y="676887"/>
                  </a:lnTo>
                  <a:lnTo>
                    <a:pt x="823961" y="669300"/>
                  </a:lnTo>
                  <a:lnTo>
                    <a:pt x="845089" y="661639"/>
                  </a:lnTo>
                  <a:lnTo>
                    <a:pt x="866216" y="653907"/>
                  </a:lnTo>
                  <a:lnTo>
                    <a:pt x="887343" y="646111"/>
                  </a:lnTo>
                  <a:lnTo>
                    <a:pt x="908470" y="638257"/>
                  </a:lnTo>
                  <a:lnTo>
                    <a:pt x="929598" y="630348"/>
                  </a:lnTo>
                  <a:lnTo>
                    <a:pt x="950725" y="622391"/>
                  </a:lnTo>
                  <a:lnTo>
                    <a:pt x="971852" y="614390"/>
                  </a:lnTo>
                  <a:lnTo>
                    <a:pt x="992979" y="606351"/>
                  </a:lnTo>
                  <a:lnTo>
                    <a:pt x="1014107" y="598278"/>
                  </a:lnTo>
                  <a:lnTo>
                    <a:pt x="1035234" y="590177"/>
                  </a:lnTo>
                  <a:lnTo>
                    <a:pt x="1056361" y="582053"/>
                  </a:lnTo>
                  <a:lnTo>
                    <a:pt x="1077488" y="573911"/>
                  </a:lnTo>
                  <a:lnTo>
                    <a:pt x="1098615" y="565756"/>
                  </a:lnTo>
                  <a:lnTo>
                    <a:pt x="1119743" y="557595"/>
                  </a:lnTo>
                  <a:lnTo>
                    <a:pt x="1140870" y="549433"/>
                  </a:lnTo>
                  <a:lnTo>
                    <a:pt x="1161997" y="541278"/>
                  </a:lnTo>
                  <a:lnTo>
                    <a:pt x="1183124" y="533136"/>
                  </a:lnTo>
                  <a:lnTo>
                    <a:pt x="1204252" y="525015"/>
                  </a:lnTo>
                  <a:lnTo>
                    <a:pt x="1225379" y="516923"/>
                  </a:lnTo>
                  <a:lnTo>
                    <a:pt x="1246506" y="508868"/>
                  </a:lnTo>
                  <a:lnTo>
                    <a:pt x="1267633" y="500858"/>
                  </a:lnTo>
                  <a:lnTo>
                    <a:pt x="1288761" y="492903"/>
                  </a:lnTo>
                  <a:lnTo>
                    <a:pt x="1309888" y="485010"/>
                  </a:lnTo>
                  <a:lnTo>
                    <a:pt x="1331015" y="477189"/>
                  </a:lnTo>
                  <a:lnTo>
                    <a:pt x="1352142" y="469449"/>
                  </a:lnTo>
                  <a:lnTo>
                    <a:pt x="1373269" y="461798"/>
                  </a:lnTo>
                  <a:lnTo>
                    <a:pt x="1394397" y="454244"/>
                  </a:lnTo>
                  <a:lnTo>
                    <a:pt x="1415524" y="446796"/>
                  </a:lnTo>
                  <a:lnTo>
                    <a:pt x="1436651" y="439452"/>
                  </a:lnTo>
                  <a:lnTo>
                    <a:pt x="1457778" y="432209"/>
                  </a:lnTo>
                  <a:lnTo>
                    <a:pt x="1478906" y="425067"/>
                  </a:lnTo>
                  <a:lnTo>
                    <a:pt x="1500033" y="418021"/>
                  </a:lnTo>
                  <a:lnTo>
                    <a:pt x="1521160" y="411069"/>
                  </a:lnTo>
                  <a:lnTo>
                    <a:pt x="1542287" y="404207"/>
                  </a:lnTo>
                  <a:lnTo>
                    <a:pt x="1563415" y="397433"/>
                  </a:lnTo>
                  <a:lnTo>
                    <a:pt x="1584542" y="390741"/>
                  </a:lnTo>
                  <a:lnTo>
                    <a:pt x="1605669" y="384130"/>
                  </a:lnTo>
                  <a:lnTo>
                    <a:pt x="1626796" y="377594"/>
                  </a:lnTo>
                  <a:lnTo>
                    <a:pt x="1647923" y="371129"/>
                  </a:lnTo>
                  <a:lnTo>
                    <a:pt x="1669051" y="364731"/>
                  </a:lnTo>
                  <a:lnTo>
                    <a:pt x="1690178" y="358395"/>
                  </a:lnTo>
                  <a:lnTo>
                    <a:pt x="1711305" y="352116"/>
                  </a:lnTo>
                  <a:lnTo>
                    <a:pt x="1732432" y="345888"/>
                  </a:lnTo>
                  <a:lnTo>
                    <a:pt x="1753560" y="339707"/>
                  </a:lnTo>
                  <a:lnTo>
                    <a:pt x="1774687" y="333566"/>
                  </a:lnTo>
                  <a:lnTo>
                    <a:pt x="1795814" y="327461"/>
                  </a:lnTo>
                  <a:lnTo>
                    <a:pt x="1816941" y="321385"/>
                  </a:lnTo>
                  <a:lnTo>
                    <a:pt x="1838069" y="315336"/>
                  </a:lnTo>
                  <a:lnTo>
                    <a:pt x="1859196" y="309308"/>
                  </a:lnTo>
                  <a:lnTo>
                    <a:pt x="1880323" y="303298"/>
                  </a:lnTo>
                  <a:lnTo>
                    <a:pt x="1901450" y="297303"/>
                  </a:lnTo>
                  <a:lnTo>
                    <a:pt x="1922577" y="291321"/>
                  </a:lnTo>
                  <a:lnTo>
                    <a:pt x="1943705" y="285350"/>
                  </a:lnTo>
                  <a:lnTo>
                    <a:pt x="1964832" y="279390"/>
                  </a:lnTo>
                  <a:lnTo>
                    <a:pt x="1985959" y="273439"/>
                  </a:lnTo>
                  <a:lnTo>
                    <a:pt x="2007086" y="267495"/>
                  </a:lnTo>
                  <a:lnTo>
                    <a:pt x="2028214" y="261559"/>
                  </a:lnTo>
                  <a:lnTo>
                    <a:pt x="2049341" y="255630"/>
                  </a:lnTo>
                  <a:lnTo>
                    <a:pt x="2070468" y="249705"/>
                  </a:lnTo>
                  <a:lnTo>
                    <a:pt x="2091595" y="243785"/>
                  </a:lnTo>
                  <a:lnTo>
                    <a:pt x="2112723" y="237869"/>
                  </a:lnTo>
                  <a:lnTo>
                    <a:pt x="2133850" y="231953"/>
                  </a:lnTo>
                  <a:lnTo>
                    <a:pt x="2154977" y="226039"/>
                  </a:lnTo>
                  <a:lnTo>
                    <a:pt x="2176104" y="220123"/>
                  </a:lnTo>
                  <a:lnTo>
                    <a:pt x="2197231" y="214204"/>
                  </a:lnTo>
                  <a:lnTo>
                    <a:pt x="2218359" y="208281"/>
                  </a:lnTo>
                  <a:lnTo>
                    <a:pt x="2239486" y="202355"/>
                  </a:lnTo>
                  <a:lnTo>
                    <a:pt x="2260613" y="196426"/>
                  </a:lnTo>
                  <a:lnTo>
                    <a:pt x="2281740" y="190493"/>
                  </a:lnTo>
                  <a:lnTo>
                    <a:pt x="2302868" y="184558"/>
                  </a:lnTo>
                  <a:lnTo>
                    <a:pt x="2323995" y="178620"/>
                  </a:lnTo>
                  <a:lnTo>
                    <a:pt x="2345122" y="172680"/>
                  </a:lnTo>
                  <a:lnTo>
                    <a:pt x="2366249" y="166738"/>
                  </a:lnTo>
                  <a:lnTo>
                    <a:pt x="2387377" y="160795"/>
                  </a:lnTo>
                  <a:lnTo>
                    <a:pt x="2408504" y="154850"/>
                  </a:lnTo>
                  <a:lnTo>
                    <a:pt x="2429631" y="148904"/>
                  </a:lnTo>
                  <a:lnTo>
                    <a:pt x="2450758" y="142956"/>
                  </a:lnTo>
                  <a:lnTo>
                    <a:pt x="2471885" y="137007"/>
                  </a:lnTo>
                  <a:lnTo>
                    <a:pt x="2493013" y="131057"/>
                  </a:lnTo>
                  <a:lnTo>
                    <a:pt x="2514140" y="125106"/>
                  </a:lnTo>
                  <a:lnTo>
                    <a:pt x="2535267" y="119154"/>
                  </a:lnTo>
                  <a:lnTo>
                    <a:pt x="2556394" y="113201"/>
                  </a:lnTo>
                  <a:lnTo>
                    <a:pt x="2577522" y="107248"/>
                  </a:lnTo>
                  <a:lnTo>
                    <a:pt x="2598649" y="101294"/>
                  </a:lnTo>
                  <a:lnTo>
                    <a:pt x="2619776" y="95339"/>
                  </a:lnTo>
                  <a:lnTo>
                    <a:pt x="2640903" y="89383"/>
                  </a:lnTo>
                  <a:lnTo>
                    <a:pt x="2662031" y="83427"/>
                  </a:lnTo>
                  <a:lnTo>
                    <a:pt x="2683158" y="77470"/>
                  </a:lnTo>
                  <a:lnTo>
                    <a:pt x="2704285" y="71513"/>
                  </a:lnTo>
                  <a:lnTo>
                    <a:pt x="2725412" y="65556"/>
                  </a:lnTo>
                  <a:lnTo>
                    <a:pt x="2746539" y="59598"/>
                  </a:lnTo>
                  <a:lnTo>
                    <a:pt x="2767667" y="53639"/>
                  </a:lnTo>
                  <a:lnTo>
                    <a:pt x="2788794" y="47681"/>
                  </a:lnTo>
                  <a:lnTo>
                    <a:pt x="2809921" y="41721"/>
                  </a:lnTo>
                  <a:lnTo>
                    <a:pt x="2831048" y="35762"/>
                  </a:lnTo>
                  <a:lnTo>
                    <a:pt x="2852176" y="29802"/>
                  </a:lnTo>
                  <a:lnTo>
                    <a:pt x="2873303" y="23842"/>
                  </a:lnTo>
                  <a:lnTo>
                    <a:pt x="2894430" y="17882"/>
                  </a:lnTo>
                  <a:lnTo>
                    <a:pt x="2915557" y="11921"/>
                  </a:lnTo>
                  <a:lnTo>
                    <a:pt x="2936685" y="5961"/>
                  </a:lnTo>
                  <a:lnTo>
                    <a:pt x="2957812" y="0"/>
                  </a:lnTo>
                  <a:lnTo>
                    <a:pt x="295781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752421" y="2199846"/>
              <a:ext cx="2957812" cy="865376"/>
            </a:xfrm>
            <a:custGeom>
              <a:avLst/>
              <a:pathLst>
                <a:path w="2957812" h="865376">
                  <a:moveTo>
                    <a:pt x="2957812" y="0"/>
                  </a:moveTo>
                  <a:lnTo>
                    <a:pt x="2936685" y="5308"/>
                  </a:lnTo>
                  <a:lnTo>
                    <a:pt x="2915557" y="10617"/>
                  </a:lnTo>
                  <a:lnTo>
                    <a:pt x="2894430" y="15925"/>
                  </a:lnTo>
                  <a:lnTo>
                    <a:pt x="2873303" y="21234"/>
                  </a:lnTo>
                  <a:lnTo>
                    <a:pt x="2852176" y="26543"/>
                  </a:lnTo>
                  <a:lnTo>
                    <a:pt x="2831048" y="31852"/>
                  </a:lnTo>
                  <a:lnTo>
                    <a:pt x="2809921" y="37162"/>
                  </a:lnTo>
                  <a:lnTo>
                    <a:pt x="2788794" y="42471"/>
                  </a:lnTo>
                  <a:lnTo>
                    <a:pt x="2767667" y="47781"/>
                  </a:lnTo>
                  <a:lnTo>
                    <a:pt x="2746539" y="53091"/>
                  </a:lnTo>
                  <a:lnTo>
                    <a:pt x="2725412" y="58401"/>
                  </a:lnTo>
                  <a:lnTo>
                    <a:pt x="2704285" y="63712"/>
                  </a:lnTo>
                  <a:lnTo>
                    <a:pt x="2683158" y="69022"/>
                  </a:lnTo>
                  <a:lnTo>
                    <a:pt x="2662031" y="74333"/>
                  </a:lnTo>
                  <a:lnTo>
                    <a:pt x="2640903" y="79645"/>
                  </a:lnTo>
                  <a:lnTo>
                    <a:pt x="2619776" y="84956"/>
                  </a:lnTo>
                  <a:lnTo>
                    <a:pt x="2598649" y="90268"/>
                  </a:lnTo>
                  <a:lnTo>
                    <a:pt x="2577522" y="95581"/>
                  </a:lnTo>
                  <a:lnTo>
                    <a:pt x="2556394" y="100894"/>
                  </a:lnTo>
                  <a:lnTo>
                    <a:pt x="2535267" y="106207"/>
                  </a:lnTo>
                  <a:lnTo>
                    <a:pt x="2514140" y="111521"/>
                  </a:lnTo>
                  <a:lnTo>
                    <a:pt x="2493013" y="116835"/>
                  </a:lnTo>
                  <a:lnTo>
                    <a:pt x="2471885" y="122150"/>
                  </a:lnTo>
                  <a:lnTo>
                    <a:pt x="2450758" y="127466"/>
                  </a:lnTo>
                  <a:lnTo>
                    <a:pt x="2429631" y="132783"/>
                  </a:lnTo>
                  <a:lnTo>
                    <a:pt x="2408504" y="138100"/>
                  </a:lnTo>
                  <a:lnTo>
                    <a:pt x="2387377" y="143419"/>
                  </a:lnTo>
                  <a:lnTo>
                    <a:pt x="2366249" y="148738"/>
                  </a:lnTo>
                  <a:lnTo>
                    <a:pt x="2345122" y="154059"/>
                  </a:lnTo>
                  <a:lnTo>
                    <a:pt x="2323995" y="159381"/>
                  </a:lnTo>
                  <a:lnTo>
                    <a:pt x="2302868" y="164704"/>
                  </a:lnTo>
                  <a:lnTo>
                    <a:pt x="2281740" y="170030"/>
                  </a:lnTo>
                  <a:lnTo>
                    <a:pt x="2260613" y="175357"/>
                  </a:lnTo>
                  <a:lnTo>
                    <a:pt x="2239486" y="180687"/>
                  </a:lnTo>
                  <a:lnTo>
                    <a:pt x="2218359" y="186020"/>
                  </a:lnTo>
                  <a:lnTo>
                    <a:pt x="2197231" y="191355"/>
                  </a:lnTo>
                  <a:lnTo>
                    <a:pt x="2176104" y="196695"/>
                  </a:lnTo>
                  <a:lnTo>
                    <a:pt x="2154977" y="202041"/>
                  </a:lnTo>
                  <a:lnTo>
                    <a:pt x="2133850" y="207399"/>
                  </a:lnTo>
                  <a:lnTo>
                    <a:pt x="2112723" y="212771"/>
                  </a:lnTo>
                  <a:lnTo>
                    <a:pt x="2091595" y="218161"/>
                  </a:lnTo>
                  <a:lnTo>
                    <a:pt x="2070468" y="223573"/>
                  </a:lnTo>
                  <a:lnTo>
                    <a:pt x="2049341" y="229010"/>
                  </a:lnTo>
                  <a:lnTo>
                    <a:pt x="2028214" y="234478"/>
                  </a:lnTo>
                  <a:lnTo>
                    <a:pt x="2007086" y="239980"/>
                  </a:lnTo>
                  <a:lnTo>
                    <a:pt x="1985959" y="245521"/>
                  </a:lnTo>
                  <a:lnTo>
                    <a:pt x="1964832" y="251104"/>
                  </a:lnTo>
                  <a:lnTo>
                    <a:pt x="1943705" y="256734"/>
                  </a:lnTo>
                  <a:lnTo>
                    <a:pt x="1922577" y="262415"/>
                  </a:lnTo>
                  <a:lnTo>
                    <a:pt x="1901450" y="268151"/>
                  </a:lnTo>
                  <a:lnTo>
                    <a:pt x="1880323" y="273946"/>
                  </a:lnTo>
                  <a:lnTo>
                    <a:pt x="1859196" y="279802"/>
                  </a:lnTo>
                  <a:lnTo>
                    <a:pt x="1838069" y="285723"/>
                  </a:lnTo>
                  <a:lnTo>
                    <a:pt x="1816941" y="291709"/>
                  </a:lnTo>
                  <a:lnTo>
                    <a:pt x="1795814" y="297761"/>
                  </a:lnTo>
                  <a:lnTo>
                    <a:pt x="1774687" y="303882"/>
                  </a:lnTo>
                  <a:lnTo>
                    <a:pt x="1753560" y="310069"/>
                  </a:lnTo>
                  <a:lnTo>
                    <a:pt x="1732432" y="316324"/>
                  </a:lnTo>
                  <a:lnTo>
                    <a:pt x="1711305" y="322646"/>
                  </a:lnTo>
                  <a:lnTo>
                    <a:pt x="1690178" y="329035"/>
                  </a:lnTo>
                  <a:lnTo>
                    <a:pt x="1669051" y="335492"/>
                  </a:lnTo>
                  <a:lnTo>
                    <a:pt x="1647923" y="342015"/>
                  </a:lnTo>
                  <a:lnTo>
                    <a:pt x="1626796" y="348606"/>
                  </a:lnTo>
                  <a:lnTo>
                    <a:pt x="1605669" y="355266"/>
                  </a:lnTo>
                  <a:lnTo>
                    <a:pt x="1584542" y="361996"/>
                  </a:lnTo>
                  <a:lnTo>
                    <a:pt x="1563415" y="368796"/>
                  </a:lnTo>
                  <a:lnTo>
                    <a:pt x="1542287" y="375668"/>
                  </a:lnTo>
                  <a:lnTo>
                    <a:pt x="1521160" y="382615"/>
                  </a:lnTo>
                  <a:lnTo>
                    <a:pt x="1500033" y="389637"/>
                  </a:lnTo>
                  <a:lnTo>
                    <a:pt x="1478906" y="396737"/>
                  </a:lnTo>
                  <a:lnTo>
                    <a:pt x="1457778" y="403918"/>
                  </a:lnTo>
                  <a:lnTo>
                    <a:pt x="1436651" y="411181"/>
                  </a:lnTo>
                  <a:lnTo>
                    <a:pt x="1415524" y="418530"/>
                  </a:lnTo>
                  <a:lnTo>
                    <a:pt x="1394397" y="425967"/>
                  </a:lnTo>
                  <a:lnTo>
                    <a:pt x="1373269" y="433494"/>
                  </a:lnTo>
                  <a:lnTo>
                    <a:pt x="1352142" y="441109"/>
                  </a:lnTo>
                  <a:lnTo>
                    <a:pt x="1331015" y="448806"/>
                  </a:lnTo>
                  <a:lnTo>
                    <a:pt x="1309888" y="456581"/>
                  </a:lnTo>
                  <a:lnTo>
                    <a:pt x="1288761" y="464430"/>
                  </a:lnTo>
                  <a:lnTo>
                    <a:pt x="1267633" y="472347"/>
                  </a:lnTo>
                  <a:lnTo>
                    <a:pt x="1246506" y="480329"/>
                  </a:lnTo>
                  <a:lnTo>
                    <a:pt x="1225379" y="488371"/>
                  </a:lnTo>
                  <a:lnTo>
                    <a:pt x="1204252" y="496468"/>
                  </a:lnTo>
                  <a:lnTo>
                    <a:pt x="1183124" y="504615"/>
                  </a:lnTo>
                  <a:lnTo>
                    <a:pt x="1161997" y="512806"/>
                  </a:lnTo>
                  <a:lnTo>
                    <a:pt x="1140870" y="521036"/>
                  </a:lnTo>
                  <a:lnTo>
                    <a:pt x="1119743" y="529298"/>
                  </a:lnTo>
                  <a:lnTo>
                    <a:pt x="1098615" y="537586"/>
                  </a:lnTo>
                  <a:lnTo>
                    <a:pt x="1077488" y="545892"/>
                  </a:lnTo>
                  <a:lnTo>
                    <a:pt x="1056361" y="554209"/>
                  </a:lnTo>
                  <a:lnTo>
                    <a:pt x="1035234" y="562529"/>
                  </a:lnTo>
                  <a:lnTo>
                    <a:pt x="1014107" y="570844"/>
                  </a:lnTo>
                  <a:lnTo>
                    <a:pt x="992979" y="579146"/>
                  </a:lnTo>
                  <a:lnTo>
                    <a:pt x="971852" y="587427"/>
                  </a:lnTo>
                  <a:lnTo>
                    <a:pt x="950725" y="595678"/>
                  </a:lnTo>
                  <a:lnTo>
                    <a:pt x="929598" y="603890"/>
                  </a:lnTo>
                  <a:lnTo>
                    <a:pt x="908470" y="612056"/>
                  </a:lnTo>
                  <a:lnTo>
                    <a:pt x="887343" y="620168"/>
                  </a:lnTo>
                  <a:lnTo>
                    <a:pt x="866216" y="628216"/>
                  </a:lnTo>
                  <a:lnTo>
                    <a:pt x="845089" y="636194"/>
                  </a:lnTo>
                  <a:lnTo>
                    <a:pt x="823961" y="644093"/>
                  </a:lnTo>
                  <a:lnTo>
                    <a:pt x="802834" y="651906"/>
                  </a:lnTo>
                  <a:lnTo>
                    <a:pt x="781707" y="659625"/>
                  </a:lnTo>
                  <a:lnTo>
                    <a:pt x="760580" y="667242"/>
                  </a:lnTo>
                  <a:lnTo>
                    <a:pt x="739453" y="674750"/>
                  </a:lnTo>
                  <a:lnTo>
                    <a:pt x="718325" y="682142"/>
                  </a:lnTo>
                  <a:lnTo>
                    <a:pt x="697198" y="689412"/>
                  </a:lnTo>
                  <a:lnTo>
                    <a:pt x="676071" y="696552"/>
                  </a:lnTo>
                  <a:lnTo>
                    <a:pt x="654944" y="703557"/>
                  </a:lnTo>
                  <a:lnTo>
                    <a:pt x="633816" y="710420"/>
                  </a:lnTo>
                  <a:lnTo>
                    <a:pt x="612689" y="717136"/>
                  </a:lnTo>
                  <a:lnTo>
                    <a:pt x="591562" y="723699"/>
                  </a:lnTo>
                  <a:lnTo>
                    <a:pt x="570435" y="730106"/>
                  </a:lnTo>
                  <a:lnTo>
                    <a:pt x="549307" y="736355"/>
                  </a:lnTo>
                  <a:lnTo>
                    <a:pt x="528180" y="742451"/>
                  </a:lnTo>
                  <a:lnTo>
                    <a:pt x="507053" y="748403"/>
                  </a:lnTo>
                  <a:lnTo>
                    <a:pt x="485926" y="754221"/>
                  </a:lnTo>
                  <a:lnTo>
                    <a:pt x="464799" y="759913"/>
                  </a:lnTo>
                  <a:lnTo>
                    <a:pt x="443671" y="765488"/>
                  </a:lnTo>
                  <a:lnTo>
                    <a:pt x="422544" y="770954"/>
                  </a:lnTo>
                  <a:lnTo>
                    <a:pt x="401417" y="776319"/>
                  </a:lnTo>
                  <a:lnTo>
                    <a:pt x="380290" y="781592"/>
                  </a:lnTo>
                  <a:lnTo>
                    <a:pt x="359162" y="786777"/>
                  </a:lnTo>
                  <a:lnTo>
                    <a:pt x="338035" y="791881"/>
                  </a:lnTo>
                  <a:lnTo>
                    <a:pt x="316908" y="796910"/>
                  </a:lnTo>
                  <a:lnTo>
                    <a:pt x="295781" y="801867"/>
                  </a:lnTo>
                  <a:lnTo>
                    <a:pt x="274653" y="806756"/>
                  </a:lnTo>
                  <a:lnTo>
                    <a:pt x="253526" y="811580"/>
                  </a:lnTo>
                  <a:lnTo>
                    <a:pt x="232399" y="816343"/>
                  </a:lnTo>
                  <a:lnTo>
                    <a:pt x="211272" y="821046"/>
                  </a:lnTo>
                  <a:lnTo>
                    <a:pt x="190145" y="825694"/>
                  </a:lnTo>
                  <a:lnTo>
                    <a:pt x="169017" y="830287"/>
                  </a:lnTo>
                  <a:lnTo>
                    <a:pt x="147890" y="834828"/>
                  </a:lnTo>
                  <a:lnTo>
                    <a:pt x="126763" y="839320"/>
                  </a:lnTo>
                  <a:lnTo>
                    <a:pt x="105636" y="843765"/>
                  </a:lnTo>
                  <a:lnTo>
                    <a:pt x="84508" y="848166"/>
                  </a:lnTo>
                  <a:lnTo>
                    <a:pt x="63381" y="852525"/>
                  </a:lnTo>
                  <a:lnTo>
                    <a:pt x="42254" y="856844"/>
                  </a:lnTo>
                  <a:lnTo>
                    <a:pt x="21127" y="861127"/>
                  </a:lnTo>
                  <a:lnTo>
                    <a:pt x="0" y="86537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196093" y="2155982"/>
              <a:ext cx="2514140" cy="907863"/>
            </a:xfrm>
            <a:custGeom>
              <a:avLst/>
              <a:pathLst>
                <a:path w="2514140" h="907863">
                  <a:moveTo>
                    <a:pt x="0" y="886487"/>
                  </a:moveTo>
                  <a:lnTo>
                    <a:pt x="21127" y="880854"/>
                  </a:lnTo>
                  <a:lnTo>
                    <a:pt x="42254" y="874941"/>
                  </a:lnTo>
                  <a:lnTo>
                    <a:pt x="63381" y="868746"/>
                  </a:lnTo>
                  <a:lnTo>
                    <a:pt x="84508" y="862268"/>
                  </a:lnTo>
                  <a:lnTo>
                    <a:pt x="105636" y="855505"/>
                  </a:lnTo>
                  <a:lnTo>
                    <a:pt x="126763" y="848456"/>
                  </a:lnTo>
                  <a:lnTo>
                    <a:pt x="147890" y="841122"/>
                  </a:lnTo>
                  <a:lnTo>
                    <a:pt x="169017" y="833517"/>
                  </a:lnTo>
                  <a:lnTo>
                    <a:pt x="190145" y="825655"/>
                  </a:lnTo>
                  <a:lnTo>
                    <a:pt x="211272" y="817552"/>
                  </a:lnTo>
                  <a:lnTo>
                    <a:pt x="232399" y="809221"/>
                  </a:lnTo>
                  <a:lnTo>
                    <a:pt x="253526" y="800677"/>
                  </a:lnTo>
                  <a:lnTo>
                    <a:pt x="274653" y="791931"/>
                  </a:lnTo>
                  <a:lnTo>
                    <a:pt x="295781" y="782998"/>
                  </a:lnTo>
                  <a:lnTo>
                    <a:pt x="316908" y="773889"/>
                  </a:lnTo>
                  <a:lnTo>
                    <a:pt x="338035" y="764617"/>
                  </a:lnTo>
                  <a:lnTo>
                    <a:pt x="359162" y="755194"/>
                  </a:lnTo>
                  <a:lnTo>
                    <a:pt x="380290" y="745630"/>
                  </a:lnTo>
                  <a:lnTo>
                    <a:pt x="401417" y="735938"/>
                  </a:lnTo>
                  <a:lnTo>
                    <a:pt x="422544" y="726129"/>
                  </a:lnTo>
                  <a:lnTo>
                    <a:pt x="443671" y="716213"/>
                  </a:lnTo>
                  <a:lnTo>
                    <a:pt x="464799" y="706202"/>
                  </a:lnTo>
                  <a:lnTo>
                    <a:pt x="485926" y="696106"/>
                  </a:lnTo>
                  <a:lnTo>
                    <a:pt x="507053" y="685936"/>
                  </a:lnTo>
                  <a:lnTo>
                    <a:pt x="528180" y="675702"/>
                  </a:lnTo>
                  <a:lnTo>
                    <a:pt x="549307" y="665414"/>
                  </a:lnTo>
                  <a:lnTo>
                    <a:pt x="570435" y="655083"/>
                  </a:lnTo>
                  <a:lnTo>
                    <a:pt x="591562" y="644719"/>
                  </a:lnTo>
                  <a:lnTo>
                    <a:pt x="612689" y="634331"/>
                  </a:lnTo>
                  <a:lnTo>
                    <a:pt x="633816" y="623930"/>
                  </a:lnTo>
                  <a:lnTo>
                    <a:pt x="654944" y="613524"/>
                  </a:lnTo>
                  <a:lnTo>
                    <a:pt x="676071" y="603125"/>
                  </a:lnTo>
                  <a:lnTo>
                    <a:pt x="697198" y="592741"/>
                  </a:lnTo>
                  <a:lnTo>
                    <a:pt x="718325" y="582382"/>
                  </a:lnTo>
                  <a:lnTo>
                    <a:pt x="739453" y="572060"/>
                  </a:lnTo>
                  <a:lnTo>
                    <a:pt x="760580" y="561785"/>
                  </a:lnTo>
                  <a:lnTo>
                    <a:pt x="781707" y="551567"/>
                  </a:lnTo>
                  <a:lnTo>
                    <a:pt x="802834" y="541420"/>
                  </a:lnTo>
                  <a:lnTo>
                    <a:pt x="823961" y="531356"/>
                  </a:lnTo>
                  <a:lnTo>
                    <a:pt x="845089" y="521389"/>
                  </a:lnTo>
                  <a:lnTo>
                    <a:pt x="866216" y="511533"/>
                  </a:lnTo>
                  <a:lnTo>
                    <a:pt x="887343" y="501803"/>
                  </a:lnTo>
                  <a:lnTo>
                    <a:pt x="908470" y="492216"/>
                  </a:lnTo>
                  <a:lnTo>
                    <a:pt x="929598" y="482785"/>
                  </a:lnTo>
                  <a:lnTo>
                    <a:pt x="950725" y="473529"/>
                  </a:lnTo>
                  <a:lnTo>
                    <a:pt x="971852" y="464459"/>
                  </a:lnTo>
                  <a:lnTo>
                    <a:pt x="992979" y="455576"/>
                  </a:lnTo>
                  <a:lnTo>
                    <a:pt x="1014107" y="446877"/>
                  </a:lnTo>
                  <a:lnTo>
                    <a:pt x="1035234" y="438359"/>
                  </a:lnTo>
                  <a:lnTo>
                    <a:pt x="1056361" y="430017"/>
                  </a:lnTo>
                  <a:lnTo>
                    <a:pt x="1077488" y="421846"/>
                  </a:lnTo>
                  <a:lnTo>
                    <a:pt x="1098615" y="413843"/>
                  </a:lnTo>
                  <a:lnTo>
                    <a:pt x="1119743" y="406001"/>
                  </a:lnTo>
                  <a:lnTo>
                    <a:pt x="1140870" y="398315"/>
                  </a:lnTo>
                  <a:lnTo>
                    <a:pt x="1161997" y="390780"/>
                  </a:lnTo>
                  <a:lnTo>
                    <a:pt x="1183124" y="383389"/>
                  </a:lnTo>
                  <a:lnTo>
                    <a:pt x="1204252" y="376137"/>
                  </a:lnTo>
                  <a:lnTo>
                    <a:pt x="1225379" y="369015"/>
                  </a:lnTo>
                  <a:lnTo>
                    <a:pt x="1246506" y="362018"/>
                  </a:lnTo>
                  <a:lnTo>
                    <a:pt x="1267633" y="355138"/>
                  </a:lnTo>
                  <a:lnTo>
                    <a:pt x="1288761" y="348368"/>
                  </a:lnTo>
                  <a:lnTo>
                    <a:pt x="1309888" y="341699"/>
                  </a:lnTo>
                  <a:lnTo>
                    <a:pt x="1331015" y="335123"/>
                  </a:lnTo>
                  <a:lnTo>
                    <a:pt x="1352142" y="328632"/>
                  </a:lnTo>
                  <a:lnTo>
                    <a:pt x="1373269" y="322218"/>
                  </a:lnTo>
                  <a:lnTo>
                    <a:pt x="1394397" y="315873"/>
                  </a:lnTo>
                  <a:lnTo>
                    <a:pt x="1415524" y="309588"/>
                  </a:lnTo>
                  <a:lnTo>
                    <a:pt x="1436651" y="303358"/>
                  </a:lnTo>
                  <a:lnTo>
                    <a:pt x="1457778" y="297175"/>
                  </a:lnTo>
                  <a:lnTo>
                    <a:pt x="1478906" y="291036"/>
                  </a:lnTo>
                  <a:lnTo>
                    <a:pt x="1500033" y="284934"/>
                  </a:lnTo>
                  <a:lnTo>
                    <a:pt x="1521160" y="278867"/>
                  </a:lnTo>
                  <a:lnTo>
                    <a:pt x="1542287" y="272830"/>
                  </a:lnTo>
                  <a:lnTo>
                    <a:pt x="1563415" y="266822"/>
                  </a:lnTo>
                  <a:lnTo>
                    <a:pt x="1584542" y="260839"/>
                  </a:lnTo>
                  <a:lnTo>
                    <a:pt x="1605669" y="254878"/>
                  </a:lnTo>
                  <a:lnTo>
                    <a:pt x="1626796" y="248936"/>
                  </a:lnTo>
                  <a:lnTo>
                    <a:pt x="1647923" y="243010"/>
                  </a:lnTo>
                  <a:lnTo>
                    <a:pt x="1669051" y="237097"/>
                  </a:lnTo>
                  <a:lnTo>
                    <a:pt x="1690178" y="231193"/>
                  </a:lnTo>
                  <a:lnTo>
                    <a:pt x="1711305" y="225296"/>
                  </a:lnTo>
                  <a:lnTo>
                    <a:pt x="1732432" y="219401"/>
                  </a:lnTo>
                  <a:lnTo>
                    <a:pt x="1753560" y="213505"/>
                  </a:lnTo>
                  <a:lnTo>
                    <a:pt x="1774687" y="207604"/>
                  </a:lnTo>
                  <a:lnTo>
                    <a:pt x="1795814" y="201700"/>
                  </a:lnTo>
                  <a:lnTo>
                    <a:pt x="1816941" y="195791"/>
                  </a:lnTo>
                  <a:lnTo>
                    <a:pt x="1838069" y="189879"/>
                  </a:lnTo>
                  <a:lnTo>
                    <a:pt x="1859196" y="183964"/>
                  </a:lnTo>
                  <a:lnTo>
                    <a:pt x="1880323" y="178047"/>
                  </a:lnTo>
                  <a:lnTo>
                    <a:pt x="1901450" y="172127"/>
                  </a:lnTo>
                  <a:lnTo>
                    <a:pt x="1922577" y="166205"/>
                  </a:lnTo>
                  <a:lnTo>
                    <a:pt x="1943705" y="160281"/>
                  </a:lnTo>
                  <a:lnTo>
                    <a:pt x="1964832" y="154356"/>
                  </a:lnTo>
                  <a:lnTo>
                    <a:pt x="1985959" y="148429"/>
                  </a:lnTo>
                  <a:lnTo>
                    <a:pt x="2007086" y="142500"/>
                  </a:lnTo>
                  <a:lnTo>
                    <a:pt x="2028214" y="136571"/>
                  </a:lnTo>
                  <a:lnTo>
                    <a:pt x="2049341" y="130640"/>
                  </a:lnTo>
                  <a:lnTo>
                    <a:pt x="2070468" y="124708"/>
                  </a:lnTo>
                  <a:lnTo>
                    <a:pt x="2091595" y="118775"/>
                  </a:lnTo>
                  <a:lnTo>
                    <a:pt x="2112723" y="112842"/>
                  </a:lnTo>
                  <a:lnTo>
                    <a:pt x="2133850" y="106907"/>
                  </a:lnTo>
                  <a:lnTo>
                    <a:pt x="2154977" y="100972"/>
                  </a:lnTo>
                  <a:lnTo>
                    <a:pt x="2176104" y="95036"/>
                  </a:lnTo>
                  <a:lnTo>
                    <a:pt x="2197231" y="89100"/>
                  </a:lnTo>
                  <a:lnTo>
                    <a:pt x="2218359" y="83162"/>
                  </a:lnTo>
                  <a:lnTo>
                    <a:pt x="2239486" y="77225"/>
                  </a:lnTo>
                  <a:lnTo>
                    <a:pt x="2260613" y="71287"/>
                  </a:lnTo>
                  <a:lnTo>
                    <a:pt x="2281740" y="65348"/>
                  </a:lnTo>
                  <a:lnTo>
                    <a:pt x="2302868" y="59409"/>
                  </a:lnTo>
                  <a:lnTo>
                    <a:pt x="2323995" y="53469"/>
                  </a:lnTo>
                  <a:lnTo>
                    <a:pt x="2345122" y="47530"/>
                  </a:lnTo>
                  <a:lnTo>
                    <a:pt x="2366249" y="41589"/>
                  </a:lnTo>
                  <a:lnTo>
                    <a:pt x="2387377" y="35649"/>
                  </a:lnTo>
                  <a:lnTo>
                    <a:pt x="2408504" y="29708"/>
                  </a:lnTo>
                  <a:lnTo>
                    <a:pt x="2429631" y="23767"/>
                  </a:lnTo>
                  <a:lnTo>
                    <a:pt x="2450758" y="17825"/>
                  </a:lnTo>
                  <a:lnTo>
                    <a:pt x="2471885" y="11884"/>
                  </a:lnTo>
                  <a:lnTo>
                    <a:pt x="2493013" y="5942"/>
                  </a:lnTo>
                  <a:lnTo>
                    <a:pt x="2514140" y="0"/>
                  </a:lnTo>
                  <a:lnTo>
                    <a:pt x="2514140" y="37055"/>
                  </a:lnTo>
                  <a:lnTo>
                    <a:pt x="2493013" y="42296"/>
                  </a:lnTo>
                  <a:lnTo>
                    <a:pt x="2471885" y="47538"/>
                  </a:lnTo>
                  <a:lnTo>
                    <a:pt x="2450758" y="52780"/>
                  </a:lnTo>
                  <a:lnTo>
                    <a:pt x="2429631" y="58022"/>
                  </a:lnTo>
                  <a:lnTo>
                    <a:pt x="2408504" y="63265"/>
                  </a:lnTo>
                  <a:lnTo>
                    <a:pt x="2387377" y="68507"/>
                  </a:lnTo>
                  <a:lnTo>
                    <a:pt x="2366249" y="73750"/>
                  </a:lnTo>
                  <a:lnTo>
                    <a:pt x="2345122" y="78993"/>
                  </a:lnTo>
                  <a:lnTo>
                    <a:pt x="2323995" y="84236"/>
                  </a:lnTo>
                  <a:lnTo>
                    <a:pt x="2302868" y="89479"/>
                  </a:lnTo>
                  <a:lnTo>
                    <a:pt x="2281740" y="94723"/>
                  </a:lnTo>
                  <a:lnTo>
                    <a:pt x="2260613" y="99967"/>
                  </a:lnTo>
                  <a:lnTo>
                    <a:pt x="2239486" y="105211"/>
                  </a:lnTo>
                  <a:lnTo>
                    <a:pt x="2218359" y="110456"/>
                  </a:lnTo>
                  <a:lnTo>
                    <a:pt x="2197231" y="115701"/>
                  </a:lnTo>
                  <a:lnTo>
                    <a:pt x="2176104" y="120946"/>
                  </a:lnTo>
                  <a:lnTo>
                    <a:pt x="2154977" y="126192"/>
                  </a:lnTo>
                  <a:lnTo>
                    <a:pt x="2133850" y="131438"/>
                  </a:lnTo>
                  <a:lnTo>
                    <a:pt x="2112723" y="136684"/>
                  </a:lnTo>
                  <a:lnTo>
                    <a:pt x="2091595" y="141931"/>
                  </a:lnTo>
                  <a:lnTo>
                    <a:pt x="2070468" y="147179"/>
                  </a:lnTo>
                  <a:lnTo>
                    <a:pt x="2049341" y="152428"/>
                  </a:lnTo>
                  <a:lnTo>
                    <a:pt x="2028214" y="157677"/>
                  </a:lnTo>
                  <a:lnTo>
                    <a:pt x="2007086" y="162927"/>
                  </a:lnTo>
                  <a:lnTo>
                    <a:pt x="1985959" y="168177"/>
                  </a:lnTo>
                  <a:lnTo>
                    <a:pt x="1964832" y="173429"/>
                  </a:lnTo>
                  <a:lnTo>
                    <a:pt x="1943705" y="178682"/>
                  </a:lnTo>
                  <a:lnTo>
                    <a:pt x="1922577" y="183936"/>
                  </a:lnTo>
                  <a:lnTo>
                    <a:pt x="1901450" y="189192"/>
                  </a:lnTo>
                  <a:lnTo>
                    <a:pt x="1880323" y="194449"/>
                  </a:lnTo>
                  <a:lnTo>
                    <a:pt x="1859196" y="199708"/>
                  </a:lnTo>
                  <a:lnTo>
                    <a:pt x="1838069" y="204969"/>
                  </a:lnTo>
                  <a:lnTo>
                    <a:pt x="1816941" y="210233"/>
                  </a:lnTo>
                  <a:lnTo>
                    <a:pt x="1795814" y="215499"/>
                  </a:lnTo>
                  <a:lnTo>
                    <a:pt x="1774687" y="220769"/>
                  </a:lnTo>
                  <a:lnTo>
                    <a:pt x="1753560" y="226042"/>
                  </a:lnTo>
                  <a:lnTo>
                    <a:pt x="1732432" y="231320"/>
                  </a:lnTo>
                  <a:lnTo>
                    <a:pt x="1711305" y="236609"/>
                  </a:lnTo>
                  <a:lnTo>
                    <a:pt x="1690178" y="241914"/>
                  </a:lnTo>
                  <a:lnTo>
                    <a:pt x="1669051" y="247243"/>
                  </a:lnTo>
                  <a:lnTo>
                    <a:pt x="1647923" y="252601"/>
                  </a:lnTo>
                  <a:lnTo>
                    <a:pt x="1626796" y="257995"/>
                  </a:lnTo>
                  <a:lnTo>
                    <a:pt x="1605669" y="263431"/>
                  </a:lnTo>
                  <a:lnTo>
                    <a:pt x="1584542" y="268917"/>
                  </a:lnTo>
                  <a:lnTo>
                    <a:pt x="1563415" y="274459"/>
                  </a:lnTo>
                  <a:lnTo>
                    <a:pt x="1542287" y="280065"/>
                  </a:lnTo>
                  <a:lnTo>
                    <a:pt x="1521160" y="285741"/>
                  </a:lnTo>
                  <a:lnTo>
                    <a:pt x="1500033" y="291494"/>
                  </a:lnTo>
                  <a:lnTo>
                    <a:pt x="1478906" y="297331"/>
                  </a:lnTo>
                  <a:lnTo>
                    <a:pt x="1457778" y="303258"/>
                  </a:lnTo>
                  <a:lnTo>
                    <a:pt x="1436651" y="309280"/>
                  </a:lnTo>
                  <a:lnTo>
                    <a:pt x="1415524" y="315402"/>
                  </a:lnTo>
                  <a:lnTo>
                    <a:pt x="1394397" y="321627"/>
                  </a:lnTo>
                  <a:lnTo>
                    <a:pt x="1373269" y="327959"/>
                  </a:lnTo>
                  <a:lnTo>
                    <a:pt x="1352142" y="334401"/>
                  </a:lnTo>
                  <a:lnTo>
                    <a:pt x="1331015" y="340953"/>
                  </a:lnTo>
                  <a:lnTo>
                    <a:pt x="1309888" y="347618"/>
                  </a:lnTo>
                  <a:lnTo>
                    <a:pt x="1288761" y="354397"/>
                  </a:lnTo>
                  <a:lnTo>
                    <a:pt x="1267633" y="361292"/>
                  </a:lnTo>
                  <a:lnTo>
                    <a:pt x="1246506" y="368305"/>
                  </a:lnTo>
                  <a:lnTo>
                    <a:pt x="1225379" y="375439"/>
                  </a:lnTo>
                  <a:lnTo>
                    <a:pt x="1204252" y="382696"/>
                  </a:lnTo>
                  <a:lnTo>
                    <a:pt x="1183124" y="390079"/>
                  </a:lnTo>
                  <a:lnTo>
                    <a:pt x="1161997" y="397592"/>
                  </a:lnTo>
                  <a:lnTo>
                    <a:pt x="1140870" y="405239"/>
                  </a:lnTo>
                  <a:lnTo>
                    <a:pt x="1119743" y="413023"/>
                  </a:lnTo>
                  <a:lnTo>
                    <a:pt x="1098615" y="420950"/>
                  </a:lnTo>
                  <a:lnTo>
                    <a:pt x="1077488" y="429023"/>
                  </a:lnTo>
                  <a:lnTo>
                    <a:pt x="1056361" y="437247"/>
                  </a:lnTo>
                  <a:lnTo>
                    <a:pt x="1035234" y="445629"/>
                  </a:lnTo>
                  <a:lnTo>
                    <a:pt x="1014107" y="454173"/>
                  </a:lnTo>
                  <a:lnTo>
                    <a:pt x="992979" y="462885"/>
                  </a:lnTo>
                  <a:lnTo>
                    <a:pt x="971852" y="471773"/>
                  </a:lnTo>
                  <a:lnTo>
                    <a:pt x="950725" y="480844"/>
                  </a:lnTo>
                  <a:lnTo>
                    <a:pt x="929598" y="490101"/>
                  </a:lnTo>
                  <a:lnTo>
                    <a:pt x="908470" y="499539"/>
                  </a:lnTo>
                  <a:lnTo>
                    <a:pt x="887343" y="509151"/>
                  </a:lnTo>
                  <a:lnTo>
                    <a:pt x="866216" y="518928"/>
                  </a:lnTo>
                  <a:lnTo>
                    <a:pt x="845089" y="528861"/>
                  </a:lnTo>
                  <a:lnTo>
                    <a:pt x="823961" y="538940"/>
                  </a:lnTo>
                  <a:lnTo>
                    <a:pt x="802834" y="549157"/>
                  </a:lnTo>
                  <a:lnTo>
                    <a:pt x="781707" y="559499"/>
                  </a:lnTo>
                  <a:lnTo>
                    <a:pt x="760580" y="569956"/>
                  </a:lnTo>
                  <a:lnTo>
                    <a:pt x="739453" y="580516"/>
                  </a:lnTo>
                  <a:lnTo>
                    <a:pt x="718325" y="591164"/>
                  </a:lnTo>
                  <a:lnTo>
                    <a:pt x="697198" y="601888"/>
                  </a:lnTo>
                  <a:lnTo>
                    <a:pt x="676071" y="612673"/>
                  </a:lnTo>
                  <a:lnTo>
                    <a:pt x="654944" y="623505"/>
                  </a:lnTo>
                  <a:lnTo>
                    <a:pt x="633816" y="634369"/>
                  </a:lnTo>
                  <a:lnTo>
                    <a:pt x="612689" y="645251"/>
                  </a:lnTo>
                  <a:lnTo>
                    <a:pt x="591562" y="656135"/>
                  </a:lnTo>
                  <a:lnTo>
                    <a:pt x="570435" y="667007"/>
                  </a:lnTo>
                  <a:lnTo>
                    <a:pt x="549307" y="677853"/>
                  </a:lnTo>
                  <a:lnTo>
                    <a:pt x="528180" y="688659"/>
                  </a:lnTo>
                  <a:lnTo>
                    <a:pt x="507053" y="699409"/>
                  </a:lnTo>
                  <a:lnTo>
                    <a:pt x="485926" y="710089"/>
                  </a:lnTo>
                  <a:lnTo>
                    <a:pt x="464799" y="720687"/>
                  </a:lnTo>
                  <a:lnTo>
                    <a:pt x="443671" y="731187"/>
                  </a:lnTo>
                  <a:lnTo>
                    <a:pt x="422544" y="741576"/>
                  </a:lnTo>
                  <a:lnTo>
                    <a:pt x="401417" y="751841"/>
                  </a:lnTo>
                  <a:lnTo>
                    <a:pt x="380290" y="761968"/>
                  </a:lnTo>
                  <a:lnTo>
                    <a:pt x="359162" y="771944"/>
                  </a:lnTo>
                  <a:lnTo>
                    <a:pt x="338035" y="781756"/>
                  </a:lnTo>
                  <a:lnTo>
                    <a:pt x="316908" y="791392"/>
                  </a:lnTo>
                  <a:lnTo>
                    <a:pt x="295781" y="800838"/>
                  </a:lnTo>
                  <a:lnTo>
                    <a:pt x="274653" y="810083"/>
                  </a:lnTo>
                  <a:lnTo>
                    <a:pt x="253526" y="819114"/>
                  </a:lnTo>
                  <a:lnTo>
                    <a:pt x="232399" y="827920"/>
                  </a:lnTo>
                  <a:lnTo>
                    <a:pt x="211272" y="836489"/>
                  </a:lnTo>
                  <a:lnTo>
                    <a:pt x="190145" y="844812"/>
                  </a:lnTo>
                  <a:lnTo>
                    <a:pt x="169017" y="852878"/>
                  </a:lnTo>
                  <a:lnTo>
                    <a:pt x="147890" y="860677"/>
                  </a:lnTo>
                  <a:lnTo>
                    <a:pt x="126763" y="868199"/>
                  </a:lnTo>
                  <a:lnTo>
                    <a:pt x="105636" y="875442"/>
                  </a:lnTo>
                  <a:lnTo>
                    <a:pt x="84508" y="882413"/>
                  </a:lnTo>
                  <a:lnTo>
                    <a:pt x="63381" y="889127"/>
                  </a:lnTo>
                  <a:lnTo>
                    <a:pt x="42254" y="895598"/>
                  </a:lnTo>
                  <a:lnTo>
                    <a:pt x="21127" y="901839"/>
                  </a:lnTo>
                  <a:lnTo>
                    <a:pt x="0" y="907863"/>
                  </a:lnTo>
                  <a:close/>
                </a:path>
              </a:pathLst>
            </a:custGeom>
            <a:solidFill>
              <a:srgbClr val="9D7A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196093" y="2155982"/>
              <a:ext cx="2514140" cy="886487"/>
            </a:xfrm>
            <a:custGeom>
              <a:avLst/>
              <a:pathLst>
                <a:path w="2514140" h="886487">
                  <a:moveTo>
                    <a:pt x="0" y="886487"/>
                  </a:moveTo>
                  <a:lnTo>
                    <a:pt x="21127" y="880854"/>
                  </a:lnTo>
                  <a:lnTo>
                    <a:pt x="42254" y="874941"/>
                  </a:lnTo>
                  <a:lnTo>
                    <a:pt x="63381" y="868746"/>
                  </a:lnTo>
                  <a:lnTo>
                    <a:pt x="84508" y="862268"/>
                  </a:lnTo>
                  <a:lnTo>
                    <a:pt x="105636" y="855505"/>
                  </a:lnTo>
                  <a:lnTo>
                    <a:pt x="126763" y="848456"/>
                  </a:lnTo>
                  <a:lnTo>
                    <a:pt x="147890" y="841122"/>
                  </a:lnTo>
                  <a:lnTo>
                    <a:pt x="169017" y="833517"/>
                  </a:lnTo>
                  <a:lnTo>
                    <a:pt x="190145" y="825655"/>
                  </a:lnTo>
                  <a:lnTo>
                    <a:pt x="211272" y="817552"/>
                  </a:lnTo>
                  <a:lnTo>
                    <a:pt x="232399" y="809221"/>
                  </a:lnTo>
                  <a:lnTo>
                    <a:pt x="253526" y="800677"/>
                  </a:lnTo>
                  <a:lnTo>
                    <a:pt x="274653" y="791931"/>
                  </a:lnTo>
                  <a:lnTo>
                    <a:pt x="295781" y="782998"/>
                  </a:lnTo>
                  <a:lnTo>
                    <a:pt x="316908" y="773889"/>
                  </a:lnTo>
                  <a:lnTo>
                    <a:pt x="338035" y="764617"/>
                  </a:lnTo>
                  <a:lnTo>
                    <a:pt x="359162" y="755194"/>
                  </a:lnTo>
                  <a:lnTo>
                    <a:pt x="380290" y="745630"/>
                  </a:lnTo>
                  <a:lnTo>
                    <a:pt x="401417" y="735938"/>
                  </a:lnTo>
                  <a:lnTo>
                    <a:pt x="422544" y="726129"/>
                  </a:lnTo>
                  <a:lnTo>
                    <a:pt x="443671" y="716213"/>
                  </a:lnTo>
                  <a:lnTo>
                    <a:pt x="464799" y="706202"/>
                  </a:lnTo>
                  <a:lnTo>
                    <a:pt x="485926" y="696106"/>
                  </a:lnTo>
                  <a:lnTo>
                    <a:pt x="507053" y="685936"/>
                  </a:lnTo>
                  <a:lnTo>
                    <a:pt x="528180" y="675702"/>
                  </a:lnTo>
                  <a:lnTo>
                    <a:pt x="549307" y="665414"/>
                  </a:lnTo>
                  <a:lnTo>
                    <a:pt x="570435" y="655083"/>
                  </a:lnTo>
                  <a:lnTo>
                    <a:pt x="591562" y="644719"/>
                  </a:lnTo>
                  <a:lnTo>
                    <a:pt x="612689" y="634331"/>
                  </a:lnTo>
                  <a:lnTo>
                    <a:pt x="633816" y="623930"/>
                  </a:lnTo>
                  <a:lnTo>
                    <a:pt x="654944" y="613524"/>
                  </a:lnTo>
                  <a:lnTo>
                    <a:pt x="676071" y="603125"/>
                  </a:lnTo>
                  <a:lnTo>
                    <a:pt x="697198" y="592741"/>
                  </a:lnTo>
                  <a:lnTo>
                    <a:pt x="718325" y="582382"/>
                  </a:lnTo>
                  <a:lnTo>
                    <a:pt x="739453" y="572060"/>
                  </a:lnTo>
                  <a:lnTo>
                    <a:pt x="760580" y="561785"/>
                  </a:lnTo>
                  <a:lnTo>
                    <a:pt x="781707" y="551567"/>
                  </a:lnTo>
                  <a:lnTo>
                    <a:pt x="802834" y="541420"/>
                  </a:lnTo>
                  <a:lnTo>
                    <a:pt x="823961" y="531356"/>
                  </a:lnTo>
                  <a:lnTo>
                    <a:pt x="845089" y="521389"/>
                  </a:lnTo>
                  <a:lnTo>
                    <a:pt x="866216" y="511533"/>
                  </a:lnTo>
                  <a:lnTo>
                    <a:pt x="887343" y="501803"/>
                  </a:lnTo>
                  <a:lnTo>
                    <a:pt x="908470" y="492216"/>
                  </a:lnTo>
                  <a:lnTo>
                    <a:pt x="929598" y="482785"/>
                  </a:lnTo>
                  <a:lnTo>
                    <a:pt x="950725" y="473529"/>
                  </a:lnTo>
                  <a:lnTo>
                    <a:pt x="971852" y="464459"/>
                  </a:lnTo>
                  <a:lnTo>
                    <a:pt x="992979" y="455576"/>
                  </a:lnTo>
                  <a:lnTo>
                    <a:pt x="1014107" y="446877"/>
                  </a:lnTo>
                  <a:lnTo>
                    <a:pt x="1035234" y="438359"/>
                  </a:lnTo>
                  <a:lnTo>
                    <a:pt x="1056361" y="430017"/>
                  </a:lnTo>
                  <a:lnTo>
                    <a:pt x="1077488" y="421846"/>
                  </a:lnTo>
                  <a:lnTo>
                    <a:pt x="1098615" y="413843"/>
                  </a:lnTo>
                  <a:lnTo>
                    <a:pt x="1119743" y="406001"/>
                  </a:lnTo>
                  <a:lnTo>
                    <a:pt x="1140870" y="398315"/>
                  </a:lnTo>
                  <a:lnTo>
                    <a:pt x="1161997" y="390780"/>
                  </a:lnTo>
                  <a:lnTo>
                    <a:pt x="1183124" y="383389"/>
                  </a:lnTo>
                  <a:lnTo>
                    <a:pt x="1204252" y="376137"/>
                  </a:lnTo>
                  <a:lnTo>
                    <a:pt x="1225379" y="369015"/>
                  </a:lnTo>
                  <a:lnTo>
                    <a:pt x="1246506" y="362018"/>
                  </a:lnTo>
                  <a:lnTo>
                    <a:pt x="1267633" y="355138"/>
                  </a:lnTo>
                  <a:lnTo>
                    <a:pt x="1288761" y="348368"/>
                  </a:lnTo>
                  <a:lnTo>
                    <a:pt x="1309888" y="341699"/>
                  </a:lnTo>
                  <a:lnTo>
                    <a:pt x="1331015" y="335123"/>
                  </a:lnTo>
                  <a:lnTo>
                    <a:pt x="1352142" y="328632"/>
                  </a:lnTo>
                  <a:lnTo>
                    <a:pt x="1373269" y="322218"/>
                  </a:lnTo>
                  <a:lnTo>
                    <a:pt x="1394397" y="315873"/>
                  </a:lnTo>
                  <a:lnTo>
                    <a:pt x="1415524" y="309588"/>
                  </a:lnTo>
                  <a:lnTo>
                    <a:pt x="1436651" y="303358"/>
                  </a:lnTo>
                  <a:lnTo>
                    <a:pt x="1457778" y="297175"/>
                  </a:lnTo>
                  <a:lnTo>
                    <a:pt x="1478906" y="291036"/>
                  </a:lnTo>
                  <a:lnTo>
                    <a:pt x="1500033" y="284934"/>
                  </a:lnTo>
                  <a:lnTo>
                    <a:pt x="1521160" y="278867"/>
                  </a:lnTo>
                  <a:lnTo>
                    <a:pt x="1542287" y="272830"/>
                  </a:lnTo>
                  <a:lnTo>
                    <a:pt x="1563415" y="266822"/>
                  </a:lnTo>
                  <a:lnTo>
                    <a:pt x="1584542" y="260839"/>
                  </a:lnTo>
                  <a:lnTo>
                    <a:pt x="1605669" y="254878"/>
                  </a:lnTo>
                  <a:lnTo>
                    <a:pt x="1626796" y="248936"/>
                  </a:lnTo>
                  <a:lnTo>
                    <a:pt x="1647923" y="243010"/>
                  </a:lnTo>
                  <a:lnTo>
                    <a:pt x="1669051" y="237097"/>
                  </a:lnTo>
                  <a:lnTo>
                    <a:pt x="1690178" y="231193"/>
                  </a:lnTo>
                  <a:lnTo>
                    <a:pt x="1711305" y="225296"/>
                  </a:lnTo>
                  <a:lnTo>
                    <a:pt x="1732432" y="219401"/>
                  </a:lnTo>
                  <a:lnTo>
                    <a:pt x="1753560" y="213505"/>
                  </a:lnTo>
                  <a:lnTo>
                    <a:pt x="1774687" y="207604"/>
                  </a:lnTo>
                  <a:lnTo>
                    <a:pt x="1795814" y="201700"/>
                  </a:lnTo>
                  <a:lnTo>
                    <a:pt x="1816941" y="195791"/>
                  </a:lnTo>
                  <a:lnTo>
                    <a:pt x="1838069" y="189879"/>
                  </a:lnTo>
                  <a:lnTo>
                    <a:pt x="1859196" y="183964"/>
                  </a:lnTo>
                  <a:lnTo>
                    <a:pt x="1880323" y="178047"/>
                  </a:lnTo>
                  <a:lnTo>
                    <a:pt x="1901450" y="172127"/>
                  </a:lnTo>
                  <a:lnTo>
                    <a:pt x="1922577" y="166205"/>
                  </a:lnTo>
                  <a:lnTo>
                    <a:pt x="1943705" y="160281"/>
                  </a:lnTo>
                  <a:lnTo>
                    <a:pt x="1964832" y="154356"/>
                  </a:lnTo>
                  <a:lnTo>
                    <a:pt x="1985959" y="148429"/>
                  </a:lnTo>
                  <a:lnTo>
                    <a:pt x="2007086" y="142500"/>
                  </a:lnTo>
                  <a:lnTo>
                    <a:pt x="2028214" y="136571"/>
                  </a:lnTo>
                  <a:lnTo>
                    <a:pt x="2049341" y="130640"/>
                  </a:lnTo>
                  <a:lnTo>
                    <a:pt x="2070468" y="124708"/>
                  </a:lnTo>
                  <a:lnTo>
                    <a:pt x="2091595" y="118775"/>
                  </a:lnTo>
                  <a:lnTo>
                    <a:pt x="2112723" y="112842"/>
                  </a:lnTo>
                  <a:lnTo>
                    <a:pt x="2133850" y="106907"/>
                  </a:lnTo>
                  <a:lnTo>
                    <a:pt x="2154977" y="100972"/>
                  </a:lnTo>
                  <a:lnTo>
                    <a:pt x="2176104" y="95036"/>
                  </a:lnTo>
                  <a:lnTo>
                    <a:pt x="2197231" y="89100"/>
                  </a:lnTo>
                  <a:lnTo>
                    <a:pt x="2218359" y="83162"/>
                  </a:lnTo>
                  <a:lnTo>
                    <a:pt x="2239486" y="77225"/>
                  </a:lnTo>
                  <a:lnTo>
                    <a:pt x="2260613" y="71287"/>
                  </a:lnTo>
                  <a:lnTo>
                    <a:pt x="2281740" y="65348"/>
                  </a:lnTo>
                  <a:lnTo>
                    <a:pt x="2302868" y="59409"/>
                  </a:lnTo>
                  <a:lnTo>
                    <a:pt x="2323995" y="53469"/>
                  </a:lnTo>
                  <a:lnTo>
                    <a:pt x="2345122" y="47530"/>
                  </a:lnTo>
                  <a:lnTo>
                    <a:pt x="2366249" y="41589"/>
                  </a:lnTo>
                  <a:lnTo>
                    <a:pt x="2387377" y="35649"/>
                  </a:lnTo>
                  <a:lnTo>
                    <a:pt x="2408504" y="29708"/>
                  </a:lnTo>
                  <a:lnTo>
                    <a:pt x="2429631" y="23767"/>
                  </a:lnTo>
                  <a:lnTo>
                    <a:pt x="2450758" y="17825"/>
                  </a:lnTo>
                  <a:lnTo>
                    <a:pt x="2471885" y="11884"/>
                  </a:lnTo>
                  <a:lnTo>
                    <a:pt x="2493013" y="5942"/>
                  </a:lnTo>
                  <a:lnTo>
                    <a:pt x="2514140" y="0"/>
                  </a:lnTo>
                  <a:lnTo>
                    <a:pt x="251414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196093" y="2193037"/>
              <a:ext cx="2514140" cy="870808"/>
            </a:xfrm>
            <a:custGeom>
              <a:avLst/>
              <a:pathLst>
                <a:path w="2514140" h="870808">
                  <a:moveTo>
                    <a:pt x="2514140" y="0"/>
                  </a:moveTo>
                  <a:lnTo>
                    <a:pt x="2493013" y="5241"/>
                  </a:lnTo>
                  <a:lnTo>
                    <a:pt x="2471885" y="10483"/>
                  </a:lnTo>
                  <a:lnTo>
                    <a:pt x="2450758" y="15725"/>
                  </a:lnTo>
                  <a:lnTo>
                    <a:pt x="2429631" y="20967"/>
                  </a:lnTo>
                  <a:lnTo>
                    <a:pt x="2408504" y="26210"/>
                  </a:lnTo>
                  <a:lnTo>
                    <a:pt x="2387377" y="31452"/>
                  </a:lnTo>
                  <a:lnTo>
                    <a:pt x="2366249" y="36695"/>
                  </a:lnTo>
                  <a:lnTo>
                    <a:pt x="2345122" y="41938"/>
                  </a:lnTo>
                  <a:lnTo>
                    <a:pt x="2323995" y="47181"/>
                  </a:lnTo>
                  <a:lnTo>
                    <a:pt x="2302868" y="52424"/>
                  </a:lnTo>
                  <a:lnTo>
                    <a:pt x="2281740" y="57668"/>
                  </a:lnTo>
                  <a:lnTo>
                    <a:pt x="2260613" y="62912"/>
                  </a:lnTo>
                  <a:lnTo>
                    <a:pt x="2239486" y="68156"/>
                  </a:lnTo>
                  <a:lnTo>
                    <a:pt x="2218359" y="73401"/>
                  </a:lnTo>
                  <a:lnTo>
                    <a:pt x="2197231" y="78645"/>
                  </a:lnTo>
                  <a:lnTo>
                    <a:pt x="2176104" y="83891"/>
                  </a:lnTo>
                  <a:lnTo>
                    <a:pt x="2154977" y="89136"/>
                  </a:lnTo>
                  <a:lnTo>
                    <a:pt x="2133850" y="94383"/>
                  </a:lnTo>
                  <a:lnTo>
                    <a:pt x="2112723" y="99629"/>
                  </a:lnTo>
                  <a:lnTo>
                    <a:pt x="2091595" y="104876"/>
                  </a:lnTo>
                  <a:lnTo>
                    <a:pt x="2070468" y="110124"/>
                  </a:lnTo>
                  <a:lnTo>
                    <a:pt x="2049341" y="115373"/>
                  </a:lnTo>
                  <a:lnTo>
                    <a:pt x="2028214" y="120622"/>
                  </a:lnTo>
                  <a:lnTo>
                    <a:pt x="2007086" y="125872"/>
                  </a:lnTo>
                  <a:lnTo>
                    <a:pt x="1985959" y="131122"/>
                  </a:lnTo>
                  <a:lnTo>
                    <a:pt x="1964832" y="136374"/>
                  </a:lnTo>
                  <a:lnTo>
                    <a:pt x="1943705" y="141627"/>
                  </a:lnTo>
                  <a:lnTo>
                    <a:pt x="1922577" y="146881"/>
                  </a:lnTo>
                  <a:lnTo>
                    <a:pt x="1901450" y="152137"/>
                  </a:lnTo>
                  <a:lnTo>
                    <a:pt x="1880323" y="157394"/>
                  </a:lnTo>
                  <a:lnTo>
                    <a:pt x="1859196" y="162653"/>
                  </a:lnTo>
                  <a:lnTo>
                    <a:pt x="1838069" y="167914"/>
                  </a:lnTo>
                  <a:lnTo>
                    <a:pt x="1816941" y="173178"/>
                  </a:lnTo>
                  <a:lnTo>
                    <a:pt x="1795814" y="178444"/>
                  </a:lnTo>
                  <a:lnTo>
                    <a:pt x="1774687" y="183714"/>
                  </a:lnTo>
                  <a:lnTo>
                    <a:pt x="1753560" y="188987"/>
                  </a:lnTo>
                  <a:lnTo>
                    <a:pt x="1732432" y="194265"/>
                  </a:lnTo>
                  <a:lnTo>
                    <a:pt x="1711305" y="199554"/>
                  </a:lnTo>
                  <a:lnTo>
                    <a:pt x="1690178" y="204859"/>
                  </a:lnTo>
                  <a:lnTo>
                    <a:pt x="1669051" y="210188"/>
                  </a:lnTo>
                  <a:lnTo>
                    <a:pt x="1647923" y="215546"/>
                  </a:lnTo>
                  <a:lnTo>
                    <a:pt x="1626796" y="220939"/>
                  </a:lnTo>
                  <a:lnTo>
                    <a:pt x="1605669" y="226376"/>
                  </a:lnTo>
                  <a:lnTo>
                    <a:pt x="1584542" y="231862"/>
                  </a:lnTo>
                  <a:lnTo>
                    <a:pt x="1563415" y="237404"/>
                  </a:lnTo>
                  <a:lnTo>
                    <a:pt x="1542287" y="243010"/>
                  </a:lnTo>
                  <a:lnTo>
                    <a:pt x="1521160" y="248686"/>
                  </a:lnTo>
                  <a:lnTo>
                    <a:pt x="1500033" y="254439"/>
                  </a:lnTo>
                  <a:lnTo>
                    <a:pt x="1478906" y="260276"/>
                  </a:lnTo>
                  <a:lnTo>
                    <a:pt x="1457778" y="266203"/>
                  </a:lnTo>
                  <a:lnTo>
                    <a:pt x="1436651" y="272225"/>
                  </a:lnTo>
                  <a:lnTo>
                    <a:pt x="1415524" y="278346"/>
                  </a:lnTo>
                  <a:lnTo>
                    <a:pt x="1394397" y="284572"/>
                  </a:lnTo>
                  <a:lnTo>
                    <a:pt x="1373269" y="290904"/>
                  </a:lnTo>
                  <a:lnTo>
                    <a:pt x="1352142" y="297346"/>
                  </a:lnTo>
                  <a:lnTo>
                    <a:pt x="1331015" y="303898"/>
                  </a:lnTo>
                  <a:lnTo>
                    <a:pt x="1309888" y="310562"/>
                  </a:lnTo>
                  <a:lnTo>
                    <a:pt x="1288761" y="317341"/>
                  </a:lnTo>
                  <a:lnTo>
                    <a:pt x="1267633" y="324237"/>
                  </a:lnTo>
                  <a:lnTo>
                    <a:pt x="1246506" y="331250"/>
                  </a:lnTo>
                  <a:lnTo>
                    <a:pt x="1225379" y="338383"/>
                  </a:lnTo>
                  <a:lnTo>
                    <a:pt x="1204252" y="345641"/>
                  </a:lnTo>
                  <a:lnTo>
                    <a:pt x="1183124" y="353024"/>
                  </a:lnTo>
                  <a:lnTo>
                    <a:pt x="1161997" y="360537"/>
                  </a:lnTo>
                  <a:lnTo>
                    <a:pt x="1140870" y="368184"/>
                  </a:lnTo>
                  <a:lnTo>
                    <a:pt x="1119743" y="375968"/>
                  </a:lnTo>
                  <a:lnTo>
                    <a:pt x="1098615" y="383894"/>
                  </a:lnTo>
                  <a:lnTo>
                    <a:pt x="1077488" y="391967"/>
                  </a:lnTo>
                  <a:lnTo>
                    <a:pt x="1056361" y="400192"/>
                  </a:lnTo>
                  <a:lnTo>
                    <a:pt x="1035234" y="408573"/>
                  </a:lnTo>
                  <a:lnTo>
                    <a:pt x="1014107" y="417118"/>
                  </a:lnTo>
                  <a:lnTo>
                    <a:pt x="992979" y="425830"/>
                  </a:lnTo>
                  <a:lnTo>
                    <a:pt x="971852" y="434718"/>
                  </a:lnTo>
                  <a:lnTo>
                    <a:pt x="950725" y="443788"/>
                  </a:lnTo>
                  <a:lnTo>
                    <a:pt x="929598" y="453046"/>
                  </a:lnTo>
                  <a:lnTo>
                    <a:pt x="908470" y="462484"/>
                  </a:lnTo>
                  <a:lnTo>
                    <a:pt x="887343" y="472096"/>
                  </a:lnTo>
                  <a:lnTo>
                    <a:pt x="866216" y="481873"/>
                  </a:lnTo>
                  <a:lnTo>
                    <a:pt x="845089" y="491806"/>
                  </a:lnTo>
                  <a:lnTo>
                    <a:pt x="823961" y="501885"/>
                  </a:lnTo>
                  <a:lnTo>
                    <a:pt x="802834" y="512101"/>
                  </a:lnTo>
                  <a:lnTo>
                    <a:pt x="781707" y="522444"/>
                  </a:lnTo>
                  <a:lnTo>
                    <a:pt x="760580" y="532901"/>
                  </a:lnTo>
                  <a:lnTo>
                    <a:pt x="739453" y="543461"/>
                  </a:lnTo>
                  <a:lnTo>
                    <a:pt x="718325" y="554109"/>
                  </a:lnTo>
                  <a:lnTo>
                    <a:pt x="697198" y="564833"/>
                  </a:lnTo>
                  <a:lnTo>
                    <a:pt x="676071" y="575618"/>
                  </a:lnTo>
                  <a:lnTo>
                    <a:pt x="654944" y="586450"/>
                  </a:lnTo>
                  <a:lnTo>
                    <a:pt x="633816" y="597314"/>
                  </a:lnTo>
                  <a:lnTo>
                    <a:pt x="612689" y="608196"/>
                  </a:lnTo>
                  <a:lnTo>
                    <a:pt x="591562" y="619080"/>
                  </a:lnTo>
                  <a:lnTo>
                    <a:pt x="570435" y="629952"/>
                  </a:lnTo>
                  <a:lnTo>
                    <a:pt x="549307" y="640798"/>
                  </a:lnTo>
                  <a:lnTo>
                    <a:pt x="528180" y="651603"/>
                  </a:lnTo>
                  <a:lnTo>
                    <a:pt x="507053" y="662353"/>
                  </a:lnTo>
                  <a:lnTo>
                    <a:pt x="485926" y="673034"/>
                  </a:lnTo>
                  <a:lnTo>
                    <a:pt x="464799" y="683631"/>
                  </a:lnTo>
                  <a:lnTo>
                    <a:pt x="443671" y="694132"/>
                  </a:lnTo>
                  <a:lnTo>
                    <a:pt x="422544" y="704521"/>
                  </a:lnTo>
                  <a:lnTo>
                    <a:pt x="401417" y="714786"/>
                  </a:lnTo>
                  <a:lnTo>
                    <a:pt x="380290" y="724913"/>
                  </a:lnTo>
                  <a:lnTo>
                    <a:pt x="359162" y="734889"/>
                  </a:lnTo>
                  <a:lnTo>
                    <a:pt x="338035" y="744701"/>
                  </a:lnTo>
                  <a:lnTo>
                    <a:pt x="316908" y="754337"/>
                  </a:lnTo>
                  <a:lnTo>
                    <a:pt x="295781" y="763783"/>
                  </a:lnTo>
                  <a:lnTo>
                    <a:pt x="274653" y="773027"/>
                  </a:lnTo>
                  <a:lnTo>
                    <a:pt x="253526" y="782058"/>
                  </a:lnTo>
                  <a:lnTo>
                    <a:pt x="232399" y="790865"/>
                  </a:lnTo>
                  <a:lnTo>
                    <a:pt x="211272" y="799434"/>
                  </a:lnTo>
                  <a:lnTo>
                    <a:pt x="190145" y="807757"/>
                  </a:lnTo>
                  <a:lnTo>
                    <a:pt x="169017" y="815823"/>
                  </a:lnTo>
                  <a:lnTo>
                    <a:pt x="147890" y="823621"/>
                  </a:lnTo>
                  <a:lnTo>
                    <a:pt x="126763" y="831144"/>
                  </a:lnTo>
                  <a:lnTo>
                    <a:pt x="105636" y="838386"/>
                  </a:lnTo>
                  <a:lnTo>
                    <a:pt x="84508" y="845358"/>
                  </a:lnTo>
                  <a:lnTo>
                    <a:pt x="63381" y="852072"/>
                  </a:lnTo>
                  <a:lnTo>
                    <a:pt x="42254" y="858543"/>
                  </a:lnTo>
                  <a:lnTo>
                    <a:pt x="21127" y="864783"/>
                  </a:lnTo>
                  <a:lnTo>
                    <a:pt x="0" y="87080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970713" y="2198009"/>
              <a:ext cx="3739519" cy="868781"/>
            </a:xfrm>
            <a:custGeom>
              <a:avLst/>
              <a:pathLst>
                <a:path w="3739519" h="868781">
                  <a:moveTo>
                    <a:pt x="0" y="868781"/>
                  </a:moveTo>
                  <a:lnTo>
                    <a:pt x="21127" y="862659"/>
                  </a:lnTo>
                  <a:lnTo>
                    <a:pt x="42254" y="856537"/>
                  </a:lnTo>
                  <a:lnTo>
                    <a:pt x="63381" y="850415"/>
                  </a:lnTo>
                  <a:lnTo>
                    <a:pt x="84508" y="844293"/>
                  </a:lnTo>
                  <a:lnTo>
                    <a:pt x="105636" y="838171"/>
                  </a:lnTo>
                  <a:lnTo>
                    <a:pt x="126763" y="832049"/>
                  </a:lnTo>
                  <a:lnTo>
                    <a:pt x="147890" y="825927"/>
                  </a:lnTo>
                  <a:lnTo>
                    <a:pt x="169017" y="819805"/>
                  </a:lnTo>
                  <a:lnTo>
                    <a:pt x="190145" y="813683"/>
                  </a:lnTo>
                  <a:lnTo>
                    <a:pt x="211272" y="807562"/>
                  </a:lnTo>
                  <a:lnTo>
                    <a:pt x="232399" y="801440"/>
                  </a:lnTo>
                  <a:lnTo>
                    <a:pt x="253526" y="795318"/>
                  </a:lnTo>
                  <a:lnTo>
                    <a:pt x="274653" y="789196"/>
                  </a:lnTo>
                  <a:lnTo>
                    <a:pt x="295781" y="783074"/>
                  </a:lnTo>
                  <a:lnTo>
                    <a:pt x="316908" y="776952"/>
                  </a:lnTo>
                  <a:lnTo>
                    <a:pt x="338035" y="770830"/>
                  </a:lnTo>
                  <a:lnTo>
                    <a:pt x="359162" y="764709"/>
                  </a:lnTo>
                  <a:lnTo>
                    <a:pt x="380290" y="758587"/>
                  </a:lnTo>
                  <a:lnTo>
                    <a:pt x="401417" y="752465"/>
                  </a:lnTo>
                  <a:lnTo>
                    <a:pt x="422544" y="746343"/>
                  </a:lnTo>
                  <a:lnTo>
                    <a:pt x="443671" y="740222"/>
                  </a:lnTo>
                  <a:lnTo>
                    <a:pt x="464799" y="734100"/>
                  </a:lnTo>
                  <a:lnTo>
                    <a:pt x="485926" y="727978"/>
                  </a:lnTo>
                  <a:lnTo>
                    <a:pt x="507053" y="721857"/>
                  </a:lnTo>
                  <a:lnTo>
                    <a:pt x="528180" y="715735"/>
                  </a:lnTo>
                  <a:lnTo>
                    <a:pt x="549307" y="709614"/>
                  </a:lnTo>
                  <a:lnTo>
                    <a:pt x="570435" y="703492"/>
                  </a:lnTo>
                  <a:lnTo>
                    <a:pt x="591562" y="697370"/>
                  </a:lnTo>
                  <a:lnTo>
                    <a:pt x="612689" y="691246"/>
                  </a:lnTo>
                  <a:lnTo>
                    <a:pt x="633816" y="685121"/>
                  </a:lnTo>
                  <a:lnTo>
                    <a:pt x="654944" y="678993"/>
                  </a:lnTo>
                  <a:lnTo>
                    <a:pt x="676071" y="672861"/>
                  </a:lnTo>
                  <a:lnTo>
                    <a:pt x="697198" y="666725"/>
                  </a:lnTo>
                  <a:lnTo>
                    <a:pt x="718325" y="660585"/>
                  </a:lnTo>
                  <a:lnTo>
                    <a:pt x="739453" y="654440"/>
                  </a:lnTo>
                  <a:lnTo>
                    <a:pt x="760580" y="648288"/>
                  </a:lnTo>
                  <a:lnTo>
                    <a:pt x="781707" y="642130"/>
                  </a:lnTo>
                  <a:lnTo>
                    <a:pt x="802834" y="635964"/>
                  </a:lnTo>
                  <a:lnTo>
                    <a:pt x="823961" y="629791"/>
                  </a:lnTo>
                  <a:lnTo>
                    <a:pt x="845089" y="623608"/>
                  </a:lnTo>
                  <a:lnTo>
                    <a:pt x="866216" y="617417"/>
                  </a:lnTo>
                  <a:lnTo>
                    <a:pt x="887343" y="611215"/>
                  </a:lnTo>
                  <a:lnTo>
                    <a:pt x="908470" y="605002"/>
                  </a:lnTo>
                  <a:lnTo>
                    <a:pt x="929598" y="598779"/>
                  </a:lnTo>
                  <a:lnTo>
                    <a:pt x="950725" y="592543"/>
                  </a:lnTo>
                  <a:lnTo>
                    <a:pt x="971852" y="586294"/>
                  </a:lnTo>
                  <a:lnTo>
                    <a:pt x="992979" y="580032"/>
                  </a:lnTo>
                  <a:lnTo>
                    <a:pt x="1014107" y="573756"/>
                  </a:lnTo>
                  <a:lnTo>
                    <a:pt x="1035234" y="567466"/>
                  </a:lnTo>
                  <a:lnTo>
                    <a:pt x="1056361" y="561160"/>
                  </a:lnTo>
                  <a:lnTo>
                    <a:pt x="1077488" y="554838"/>
                  </a:lnTo>
                  <a:lnTo>
                    <a:pt x="1098615" y="548499"/>
                  </a:lnTo>
                  <a:lnTo>
                    <a:pt x="1119743" y="542143"/>
                  </a:lnTo>
                  <a:lnTo>
                    <a:pt x="1140870" y="535769"/>
                  </a:lnTo>
                  <a:lnTo>
                    <a:pt x="1161997" y="529376"/>
                  </a:lnTo>
                  <a:lnTo>
                    <a:pt x="1183124" y="522964"/>
                  </a:lnTo>
                  <a:lnTo>
                    <a:pt x="1204252" y="516532"/>
                  </a:lnTo>
                  <a:lnTo>
                    <a:pt x="1225379" y="510080"/>
                  </a:lnTo>
                  <a:lnTo>
                    <a:pt x="1246506" y="503606"/>
                  </a:lnTo>
                  <a:lnTo>
                    <a:pt x="1267633" y="497111"/>
                  </a:lnTo>
                  <a:lnTo>
                    <a:pt x="1288761" y="490592"/>
                  </a:lnTo>
                  <a:lnTo>
                    <a:pt x="1309888" y="484051"/>
                  </a:lnTo>
                  <a:lnTo>
                    <a:pt x="1331015" y="477486"/>
                  </a:lnTo>
                  <a:lnTo>
                    <a:pt x="1352142" y="470896"/>
                  </a:lnTo>
                  <a:lnTo>
                    <a:pt x="1373269" y="464282"/>
                  </a:lnTo>
                  <a:lnTo>
                    <a:pt x="1394397" y="457646"/>
                  </a:lnTo>
                  <a:lnTo>
                    <a:pt x="1415524" y="450992"/>
                  </a:lnTo>
                  <a:lnTo>
                    <a:pt x="1436651" y="444324"/>
                  </a:lnTo>
                  <a:lnTo>
                    <a:pt x="1457778" y="437645"/>
                  </a:lnTo>
                  <a:lnTo>
                    <a:pt x="1478906" y="430958"/>
                  </a:lnTo>
                  <a:lnTo>
                    <a:pt x="1500033" y="424268"/>
                  </a:lnTo>
                  <a:lnTo>
                    <a:pt x="1521160" y="417578"/>
                  </a:lnTo>
                  <a:lnTo>
                    <a:pt x="1542287" y="410892"/>
                  </a:lnTo>
                  <a:lnTo>
                    <a:pt x="1563415" y="404212"/>
                  </a:lnTo>
                  <a:lnTo>
                    <a:pt x="1584542" y="397543"/>
                  </a:lnTo>
                  <a:lnTo>
                    <a:pt x="1605669" y="390888"/>
                  </a:lnTo>
                  <a:lnTo>
                    <a:pt x="1626796" y="384251"/>
                  </a:lnTo>
                  <a:lnTo>
                    <a:pt x="1647923" y="377634"/>
                  </a:lnTo>
                  <a:lnTo>
                    <a:pt x="1669051" y="371043"/>
                  </a:lnTo>
                  <a:lnTo>
                    <a:pt x="1690178" y="364479"/>
                  </a:lnTo>
                  <a:lnTo>
                    <a:pt x="1711305" y="357948"/>
                  </a:lnTo>
                  <a:lnTo>
                    <a:pt x="1732432" y="351451"/>
                  </a:lnTo>
                  <a:lnTo>
                    <a:pt x="1753560" y="344993"/>
                  </a:lnTo>
                  <a:lnTo>
                    <a:pt x="1774687" y="338578"/>
                  </a:lnTo>
                  <a:lnTo>
                    <a:pt x="1795814" y="332208"/>
                  </a:lnTo>
                  <a:lnTo>
                    <a:pt x="1816941" y="325887"/>
                  </a:lnTo>
                  <a:lnTo>
                    <a:pt x="1838069" y="319619"/>
                  </a:lnTo>
                  <a:lnTo>
                    <a:pt x="1859196" y="313407"/>
                  </a:lnTo>
                  <a:lnTo>
                    <a:pt x="1880323" y="307255"/>
                  </a:lnTo>
                  <a:lnTo>
                    <a:pt x="1901450" y="301166"/>
                  </a:lnTo>
                  <a:lnTo>
                    <a:pt x="1922577" y="295144"/>
                  </a:lnTo>
                  <a:lnTo>
                    <a:pt x="1943705" y="289193"/>
                  </a:lnTo>
                  <a:lnTo>
                    <a:pt x="1964832" y="283315"/>
                  </a:lnTo>
                  <a:lnTo>
                    <a:pt x="1985959" y="277515"/>
                  </a:lnTo>
                  <a:lnTo>
                    <a:pt x="2007086" y="271796"/>
                  </a:lnTo>
                  <a:lnTo>
                    <a:pt x="2028214" y="266161"/>
                  </a:lnTo>
                  <a:lnTo>
                    <a:pt x="2049341" y="260615"/>
                  </a:lnTo>
                  <a:lnTo>
                    <a:pt x="2070468" y="255160"/>
                  </a:lnTo>
                  <a:lnTo>
                    <a:pt x="2091595" y="249801"/>
                  </a:lnTo>
                  <a:lnTo>
                    <a:pt x="2112723" y="244540"/>
                  </a:lnTo>
                  <a:lnTo>
                    <a:pt x="2133850" y="239383"/>
                  </a:lnTo>
                  <a:lnTo>
                    <a:pt x="2154977" y="234331"/>
                  </a:lnTo>
                  <a:lnTo>
                    <a:pt x="2176104" y="229389"/>
                  </a:lnTo>
                  <a:lnTo>
                    <a:pt x="2197231" y="224559"/>
                  </a:lnTo>
                  <a:lnTo>
                    <a:pt x="2218359" y="219840"/>
                  </a:lnTo>
                  <a:lnTo>
                    <a:pt x="2239486" y="215227"/>
                  </a:lnTo>
                  <a:lnTo>
                    <a:pt x="2260613" y="210720"/>
                  </a:lnTo>
                  <a:lnTo>
                    <a:pt x="2281740" y="206313"/>
                  </a:lnTo>
                  <a:lnTo>
                    <a:pt x="2302868" y="202006"/>
                  </a:lnTo>
                  <a:lnTo>
                    <a:pt x="2323995" y="197793"/>
                  </a:lnTo>
                  <a:lnTo>
                    <a:pt x="2345122" y="193674"/>
                  </a:lnTo>
                  <a:lnTo>
                    <a:pt x="2366249" y="189643"/>
                  </a:lnTo>
                  <a:lnTo>
                    <a:pt x="2387377" y="185700"/>
                  </a:lnTo>
                  <a:lnTo>
                    <a:pt x="2408504" y="181839"/>
                  </a:lnTo>
                  <a:lnTo>
                    <a:pt x="2429631" y="178060"/>
                  </a:lnTo>
                  <a:lnTo>
                    <a:pt x="2450758" y="174358"/>
                  </a:lnTo>
                  <a:lnTo>
                    <a:pt x="2471885" y="170731"/>
                  </a:lnTo>
                  <a:lnTo>
                    <a:pt x="2493013" y="167176"/>
                  </a:lnTo>
                  <a:lnTo>
                    <a:pt x="2514140" y="163689"/>
                  </a:lnTo>
                  <a:lnTo>
                    <a:pt x="2535267" y="160268"/>
                  </a:lnTo>
                  <a:lnTo>
                    <a:pt x="2556394" y="156909"/>
                  </a:lnTo>
                  <a:lnTo>
                    <a:pt x="2577522" y="153611"/>
                  </a:lnTo>
                  <a:lnTo>
                    <a:pt x="2598649" y="150369"/>
                  </a:lnTo>
                  <a:lnTo>
                    <a:pt x="2619776" y="147181"/>
                  </a:lnTo>
                  <a:lnTo>
                    <a:pt x="2640903" y="144044"/>
                  </a:lnTo>
                  <a:lnTo>
                    <a:pt x="2662031" y="140954"/>
                  </a:lnTo>
                  <a:lnTo>
                    <a:pt x="2683158" y="137910"/>
                  </a:lnTo>
                  <a:lnTo>
                    <a:pt x="2704285" y="134907"/>
                  </a:lnTo>
                  <a:lnTo>
                    <a:pt x="2725412" y="131943"/>
                  </a:lnTo>
                  <a:lnTo>
                    <a:pt x="2746539" y="129015"/>
                  </a:lnTo>
                  <a:lnTo>
                    <a:pt x="2767667" y="126120"/>
                  </a:lnTo>
                  <a:lnTo>
                    <a:pt x="2788794" y="123254"/>
                  </a:lnTo>
                  <a:lnTo>
                    <a:pt x="2809921" y="120416"/>
                  </a:lnTo>
                  <a:lnTo>
                    <a:pt x="2831048" y="117601"/>
                  </a:lnTo>
                  <a:lnTo>
                    <a:pt x="2852176" y="114808"/>
                  </a:lnTo>
                  <a:lnTo>
                    <a:pt x="2873303" y="112032"/>
                  </a:lnTo>
                  <a:lnTo>
                    <a:pt x="2894430" y="109271"/>
                  </a:lnTo>
                  <a:lnTo>
                    <a:pt x="2915557" y="106522"/>
                  </a:lnTo>
                  <a:lnTo>
                    <a:pt x="2936685" y="103782"/>
                  </a:lnTo>
                  <a:lnTo>
                    <a:pt x="2957812" y="101048"/>
                  </a:lnTo>
                  <a:lnTo>
                    <a:pt x="2978939" y="98317"/>
                  </a:lnTo>
                  <a:lnTo>
                    <a:pt x="3000066" y="95587"/>
                  </a:lnTo>
                  <a:lnTo>
                    <a:pt x="3021193" y="92856"/>
                  </a:lnTo>
                  <a:lnTo>
                    <a:pt x="3042321" y="90126"/>
                  </a:lnTo>
                  <a:lnTo>
                    <a:pt x="3063448" y="87395"/>
                  </a:lnTo>
                  <a:lnTo>
                    <a:pt x="3084575" y="84664"/>
                  </a:lnTo>
                  <a:lnTo>
                    <a:pt x="3105702" y="81933"/>
                  </a:lnTo>
                  <a:lnTo>
                    <a:pt x="3126830" y="79203"/>
                  </a:lnTo>
                  <a:lnTo>
                    <a:pt x="3147957" y="76472"/>
                  </a:lnTo>
                  <a:lnTo>
                    <a:pt x="3169084" y="73741"/>
                  </a:lnTo>
                  <a:lnTo>
                    <a:pt x="3190211" y="71010"/>
                  </a:lnTo>
                  <a:lnTo>
                    <a:pt x="3211339" y="68279"/>
                  </a:lnTo>
                  <a:lnTo>
                    <a:pt x="3232466" y="65548"/>
                  </a:lnTo>
                  <a:lnTo>
                    <a:pt x="3253593" y="62817"/>
                  </a:lnTo>
                  <a:lnTo>
                    <a:pt x="3274720" y="60086"/>
                  </a:lnTo>
                  <a:lnTo>
                    <a:pt x="3295847" y="57355"/>
                  </a:lnTo>
                  <a:lnTo>
                    <a:pt x="3316975" y="54624"/>
                  </a:lnTo>
                  <a:lnTo>
                    <a:pt x="3338102" y="51893"/>
                  </a:lnTo>
                  <a:lnTo>
                    <a:pt x="3359229" y="49162"/>
                  </a:lnTo>
                  <a:lnTo>
                    <a:pt x="3380356" y="46431"/>
                  </a:lnTo>
                  <a:lnTo>
                    <a:pt x="3401484" y="43700"/>
                  </a:lnTo>
                  <a:lnTo>
                    <a:pt x="3422611" y="40969"/>
                  </a:lnTo>
                  <a:lnTo>
                    <a:pt x="3443738" y="38238"/>
                  </a:lnTo>
                  <a:lnTo>
                    <a:pt x="3464865" y="35506"/>
                  </a:lnTo>
                  <a:lnTo>
                    <a:pt x="3485993" y="32775"/>
                  </a:lnTo>
                  <a:lnTo>
                    <a:pt x="3507120" y="30044"/>
                  </a:lnTo>
                  <a:lnTo>
                    <a:pt x="3528247" y="27313"/>
                  </a:lnTo>
                  <a:lnTo>
                    <a:pt x="3549374" y="24581"/>
                  </a:lnTo>
                  <a:lnTo>
                    <a:pt x="3570501" y="21850"/>
                  </a:lnTo>
                  <a:lnTo>
                    <a:pt x="3591629" y="19119"/>
                  </a:lnTo>
                  <a:lnTo>
                    <a:pt x="3612756" y="16388"/>
                  </a:lnTo>
                  <a:lnTo>
                    <a:pt x="3633883" y="13656"/>
                  </a:lnTo>
                  <a:lnTo>
                    <a:pt x="3655010" y="10925"/>
                  </a:lnTo>
                  <a:lnTo>
                    <a:pt x="3676138" y="8194"/>
                  </a:lnTo>
                  <a:lnTo>
                    <a:pt x="3697265" y="5462"/>
                  </a:lnTo>
                  <a:lnTo>
                    <a:pt x="3718392" y="2731"/>
                  </a:lnTo>
                  <a:lnTo>
                    <a:pt x="3739519" y="0"/>
                  </a:lnTo>
                  <a:lnTo>
                    <a:pt x="3739519" y="0"/>
                  </a:lnTo>
                </a:path>
              </a:pathLst>
            </a:custGeom>
            <a:ln w="13550" cap="flat">
              <a:solidFill>
                <a:srgbClr val="FF0051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181985" y="2127521"/>
              <a:ext cx="3528247" cy="934023"/>
            </a:xfrm>
            <a:custGeom>
              <a:avLst/>
              <a:pathLst>
                <a:path w="3528247" h="934023">
                  <a:moveTo>
                    <a:pt x="0" y="934023"/>
                  </a:moveTo>
                  <a:lnTo>
                    <a:pt x="21127" y="928399"/>
                  </a:lnTo>
                  <a:lnTo>
                    <a:pt x="42254" y="922775"/>
                  </a:lnTo>
                  <a:lnTo>
                    <a:pt x="63381" y="917151"/>
                  </a:lnTo>
                  <a:lnTo>
                    <a:pt x="84508" y="911527"/>
                  </a:lnTo>
                  <a:lnTo>
                    <a:pt x="105636" y="905903"/>
                  </a:lnTo>
                  <a:lnTo>
                    <a:pt x="126763" y="900279"/>
                  </a:lnTo>
                  <a:lnTo>
                    <a:pt x="147890" y="894655"/>
                  </a:lnTo>
                  <a:lnTo>
                    <a:pt x="169017" y="889031"/>
                  </a:lnTo>
                  <a:lnTo>
                    <a:pt x="190145" y="883408"/>
                  </a:lnTo>
                  <a:lnTo>
                    <a:pt x="211272" y="877784"/>
                  </a:lnTo>
                  <a:lnTo>
                    <a:pt x="232399" y="872160"/>
                  </a:lnTo>
                  <a:lnTo>
                    <a:pt x="253526" y="866536"/>
                  </a:lnTo>
                  <a:lnTo>
                    <a:pt x="274653" y="860912"/>
                  </a:lnTo>
                  <a:lnTo>
                    <a:pt x="295781" y="855288"/>
                  </a:lnTo>
                  <a:lnTo>
                    <a:pt x="316908" y="849665"/>
                  </a:lnTo>
                  <a:lnTo>
                    <a:pt x="338035" y="844041"/>
                  </a:lnTo>
                  <a:lnTo>
                    <a:pt x="359162" y="838417"/>
                  </a:lnTo>
                  <a:lnTo>
                    <a:pt x="380290" y="832790"/>
                  </a:lnTo>
                  <a:lnTo>
                    <a:pt x="401417" y="827158"/>
                  </a:lnTo>
                  <a:lnTo>
                    <a:pt x="422544" y="821519"/>
                  </a:lnTo>
                  <a:lnTo>
                    <a:pt x="443671" y="815870"/>
                  </a:lnTo>
                  <a:lnTo>
                    <a:pt x="464799" y="810208"/>
                  </a:lnTo>
                  <a:lnTo>
                    <a:pt x="485926" y="804531"/>
                  </a:lnTo>
                  <a:lnTo>
                    <a:pt x="507053" y="798836"/>
                  </a:lnTo>
                  <a:lnTo>
                    <a:pt x="528180" y="793121"/>
                  </a:lnTo>
                  <a:lnTo>
                    <a:pt x="549307" y="787383"/>
                  </a:lnTo>
                  <a:lnTo>
                    <a:pt x="570435" y="781621"/>
                  </a:lnTo>
                  <a:lnTo>
                    <a:pt x="591562" y="775830"/>
                  </a:lnTo>
                  <a:lnTo>
                    <a:pt x="612689" y="770009"/>
                  </a:lnTo>
                  <a:lnTo>
                    <a:pt x="633816" y="764156"/>
                  </a:lnTo>
                  <a:lnTo>
                    <a:pt x="654944" y="758267"/>
                  </a:lnTo>
                  <a:lnTo>
                    <a:pt x="676071" y="752340"/>
                  </a:lnTo>
                  <a:lnTo>
                    <a:pt x="697198" y="746373"/>
                  </a:lnTo>
                  <a:lnTo>
                    <a:pt x="718325" y="740363"/>
                  </a:lnTo>
                  <a:lnTo>
                    <a:pt x="739453" y="734308"/>
                  </a:lnTo>
                  <a:lnTo>
                    <a:pt x="760580" y="728205"/>
                  </a:lnTo>
                  <a:lnTo>
                    <a:pt x="781707" y="722052"/>
                  </a:lnTo>
                  <a:lnTo>
                    <a:pt x="802834" y="715845"/>
                  </a:lnTo>
                  <a:lnTo>
                    <a:pt x="823961" y="709583"/>
                  </a:lnTo>
                  <a:lnTo>
                    <a:pt x="845089" y="703263"/>
                  </a:lnTo>
                  <a:lnTo>
                    <a:pt x="866216" y="696883"/>
                  </a:lnTo>
                  <a:lnTo>
                    <a:pt x="887343" y="690440"/>
                  </a:lnTo>
                  <a:lnTo>
                    <a:pt x="908470" y="683931"/>
                  </a:lnTo>
                  <a:lnTo>
                    <a:pt x="929598" y="677354"/>
                  </a:lnTo>
                  <a:lnTo>
                    <a:pt x="950725" y="670707"/>
                  </a:lnTo>
                  <a:lnTo>
                    <a:pt x="971852" y="663987"/>
                  </a:lnTo>
                  <a:lnTo>
                    <a:pt x="992979" y="657191"/>
                  </a:lnTo>
                  <a:lnTo>
                    <a:pt x="1014107" y="650317"/>
                  </a:lnTo>
                  <a:lnTo>
                    <a:pt x="1035234" y="643363"/>
                  </a:lnTo>
                  <a:lnTo>
                    <a:pt x="1056361" y="636326"/>
                  </a:lnTo>
                  <a:lnTo>
                    <a:pt x="1077488" y="629203"/>
                  </a:lnTo>
                  <a:lnTo>
                    <a:pt x="1098615" y="621992"/>
                  </a:lnTo>
                  <a:lnTo>
                    <a:pt x="1119743" y="614691"/>
                  </a:lnTo>
                  <a:lnTo>
                    <a:pt x="1140870" y="607297"/>
                  </a:lnTo>
                  <a:lnTo>
                    <a:pt x="1161997" y="599809"/>
                  </a:lnTo>
                  <a:lnTo>
                    <a:pt x="1183124" y="592231"/>
                  </a:lnTo>
                  <a:lnTo>
                    <a:pt x="1204252" y="584571"/>
                  </a:lnTo>
                  <a:lnTo>
                    <a:pt x="1225379" y="576834"/>
                  </a:lnTo>
                  <a:lnTo>
                    <a:pt x="1246506" y="569027"/>
                  </a:lnTo>
                  <a:lnTo>
                    <a:pt x="1267633" y="561156"/>
                  </a:lnTo>
                  <a:lnTo>
                    <a:pt x="1288761" y="553227"/>
                  </a:lnTo>
                  <a:lnTo>
                    <a:pt x="1309888" y="545247"/>
                  </a:lnTo>
                  <a:lnTo>
                    <a:pt x="1331015" y="537221"/>
                  </a:lnTo>
                  <a:lnTo>
                    <a:pt x="1352142" y="529156"/>
                  </a:lnTo>
                  <a:lnTo>
                    <a:pt x="1373269" y="521058"/>
                  </a:lnTo>
                  <a:lnTo>
                    <a:pt x="1394397" y="512934"/>
                  </a:lnTo>
                  <a:lnTo>
                    <a:pt x="1415524" y="504790"/>
                  </a:lnTo>
                  <a:lnTo>
                    <a:pt x="1436651" y="496632"/>
                  </a:lnTo>
                  <a:lnTo>
                    <a:pt x="1457778" y="488466"/>
                  </a:lnTo>
                  <a:lnTo>
                    <a:pt x="1478906" y="480298"/>
                  </a:lnTo>
                  <a:lnTo>
                    <a:pt x="1500033" y="472134"/>
                  </a:lnTo>
                  <a:lnTo>
                    <a:pt x="1521160" y="463982"/>
                  </a:lnTo>
                  <a:lnTo>
                    <a:pt x="1542287" y="455846"/>
                  </a:lnTo>
                  <a:lnTo>
                    <a:pt x="1563415" y="447733"/>
                  </a:lnTo>
                  <a:lnTo>
                    <a:pt x="1584542" y="439650"/>
                  </a:lnTo>
                  <a:lnTo>
                    <a:pt x="1605669" y="431601"/>
                  </a:lnTo>
                  <a:lnTo>
                    <a:pt x="1626796" y="423594"/>
                  </a:lnTo>
                  <a:lnTo>
                    <a:pt x="1647923" y="415634"/>
                  </a:lnTo>
                  <a:lnTo>
                    <a:pt x="1669051" y="407727"/>
                  </a:lnTo>
                  <a:lnTo>
                    <a:pt x="1690178" y="399881"/>
                  </a:lnTo>
                  <a:lnTo>
                    <a:pt x="1711305" y="392099"/>
                  </a:lnTo>
                  <a:lnTo>
                    <a:pt x="1732432" y="384390"/>
                  </a:lnTo>
                  <a:lnTo>
                    <a:pt x="1753560" y="376759"/>
                  </a:lnTo>
                  <a:lnTo>
                    <a:pt x="1774687" y="369211"/>
                  </a:lnTo>
                  <a:lnTo>
                    <a:pt x="1795814" y="361754"/>
                  </a:lnTo>
                  <a:lnTo>
                    <a:pt x="1816941" y="354393"/>
                  </a:lnTo>
                  <a:lnTo>
                    <a:pt x="1838069" y="347134"/>
                  </a:lnTo>
                  <a:lnTo>
                    <a:pt x="1859196" y="339985"/>
                  </a:lnTo>
                  <a:lnTo>
                    <a:pt x="1880323" y="332950"/>
                  </a:lnTo>
                  <a:lnTo>
                    <a:pt x="1901450" y="326036"/>
                  </a:lnTo>
                  <a:lnTo>
                    <a:pt x="1922577" y="319250"/>
                  </a:lnTo>
                  <a:lnTo>
                    <a:pt x="1943705" y="312597"/>
                  </a:lnTo>
                  <a:lnTo>
                    <a:pt x="1964832" y="306084"/>
                  </a:lnTo>
                  <a:lnTo>
                    <a:pt x="1985959" y="299716"/>
                  </a:lnTo>
                  <a:lnTo>
                    <a:pt x="2007086" y="293490"/>
                  </a:lnTo>
                  <a:lnTo>
                    <a:pt x="2028214" y="287402"/>
                  </a:lnTo>
                  <a:lnTo>
                    <a:pt x="2049341" y="281449"/>
                  </a:lnTo>
                  <a:lnTo>
                    <a:pt x="2070468" y="275627"/>
                  </a:lnTo>
                  <a:lnTo>
                    <a:pt x="2091595" y="269932"/>
                  </a:lnTo>
                  <a:lnTo>
                    <a:pt x="2112723" y="264360"/>
                  </a:lnTo>
                  <a:lnTo>
                    <a:pt x="2133850" y="258907"/>
                  </a:lnTo>
                  <a:lnTo>
                    <a:pt x="2154977" y="253570"/>
                  </a:lnTo>
                  <a:lnTo>
                    <a:pt x="2176104" y="248344"/>
                  </a:lnTo>
                  <a:lnTo>
                    <a:pt x="2197231" y="243227"/>
                  </a:lnTo>
                  <a:lnTo>
                    <a:pt x="2218359" y="238213"/>
                  </a:lnTo>
                  <a:lnTo>
                    <a:pt x="2239486" y="233300"/>
                  </a:lnTo>
                  <a:lnTo>
                    <a:pt x="2260613" y="228483"/>
                  </a:lnTo>
                  <a:lnTo>
                    <a:pt x="2281740" y="223758"/>
                  </a:lnTo>
                  <a:lnTo>
                    <a:pt x="2302868" y="219122"/>
                  </a:lnTo>
                  <a:lnTo>
                    <a:pt x="2323995" y="214571"/>
                  </a:lnTo>
                  <a:lnTo>
                    <a:pt x="2345122" y="210101"/>
                  </a:lnTo>
                  <a:lnTo>
                    <a:pt x="2366249" y="205708"/>
                  </a:lnTo>
                  <a:lnTo>
                    <a:pt x="2387377" y="201388"/>
                  </a:lnTo>
                  <a:lnTo>
                    <a:pt x="2408504" y="197138"/>
                  </a:lnTo>
                  <a:lnTo>
                    <a:pt x="2429631" y="192953"/>
                  </a:lnTo>
                  <a:lnTo>
                    <a:pt x="2450758" y="188830"/>
                  </a:lnTo>
                  <a:lnTo>
                    <a:pt x="2471885" y="184765"/>
                  </a:lnTo>
                  <a:lnTo>
                    <a:pt x="2493013" y="180754"/>
                  </a:lnTo>
                  <a:lnTo>
                    <a:pt x="2514140" y="176793"/>
                  </a:lnTo>
                  <a:lnTo>
                    <a:pt x="2535267" y="172878"/>
                  </a:lnTo>
                  <a:lnTo>
                    <a:pt x="2556394" y="169006"/>
                  </a:lnTo>
                  <a:lnTo>
                    <a:pt x="2577522" y="165172"/>
                  </a:lnTo>
                  <a:lnTo>
                    <a:pt x="2598649" y="161373"/>
                  </a:lnTo>
                  <a:lnTo>
                    <a:pt x="2619776" y="157605"/>
                  </a:lnTo>
                  <a:lnTo>
                    <a:pt x="2640903" y="153864"/>
                  </a:lnTo>
                  <a:lnTo>
                    <a:pt x="2662031" y="150146"/>
                  </a:lnTo>
                  <a:lnTo>
                    <a:pt x="2683158" y="146447"/>
                  </a:lnTo>
                  <a:lnTo>
                    <a:pt x="2704285" y="142764"/>
                  </a:lnTo>
                  <a:lnTo>
                    <a:pt x="2725412" y="139092"/>
                  </a:lnTo>
                  <a:lnTo>
                    <a:pt x="2746539" y="135428"/>
                  </a:lnTo>
                  <a:lnTo>
                    <a:pt x="2767667" y="131767"/>
                  </a:lnTo>
                  <a:lnTo>
                    <a:pt x="2788794" y="128108"/>
                  </a:lnTo>
                  <a:lnTo>
                    <a:pt x="2809921" y="124448"/>
                  </a:lnTo>
                  <a:lnTo>
                    <a:pt x="2831048" y="120788"/>
                  </a:lnTo>
                  <a:lnTo>
                    <a:pt x="2852176" y="117128"/>
                  </a:lnTo>
                  <a:lnTo>
                    <a:pt x="2873303" y="113468"/>
                  </a:lnTo>
                  <a:lnTo>
                    <a:pt x="2894430" y="109808"/>
                  </a:lnTo>
                  <a:lnTo>
                    <a:pt x="2915557" y="106148"/>
                  </a:lnTo>
                  <a:lnTo>
                    <a:pt x="2936685" y="102488"/>
                  </a:lnTo>
                  <a:lnTo>
                    <a:pt x="2957812" y="98828"/>
                  </a:lnTo>
                  <a:lnTo>
                    <a:pt x="2978939" y="95168"/>
                  </a:lnTo>
                  <a:lnTo>
                    <a:pt x="3000066" y="91508"/>
                  </a:lnTo>
                  <a:lnTo>
                    <a:pt x="3021193" y="87848"/>
                  </a:lnTo>
                  <a:lnTo>
                    <a:pt x="3042321" y="84188"/>
                  </a:lnTo>
                  <a:lnTo>
                    <a:pt x="3063448" y="80528"/>
                  </a:lnTo>
                  <a:lnTo>
                    <a:pt x="3084575" y="76868"/>
                  </a:lnTo>
                  <a:lnTo>
                    <a:pt x="3105702" y="73207"/>
                  </a:lnTo>
                  <a:lnTo>
                    <a:pt x="3126830" y="69547"/>
                  </a:lnTo>
                  <a:lnTo>
                    <a:pt x="3147957" y="65887"/>
                  </a:lnTo>
                  <a:lnTo>
                    <a:pt x="3169084" y="62227"/>
                  </a:lnTo>
                  <a:lnTo>
                    <a:pt x="3190211" y="58566"/>
                  </a:lnTo>
                  <a:lnTo>
                    <a:pt x="3211339" y="54906"/>
                  </a:lnTo>
                  <a:lnTo>
                    <a:pt x="3232466" y="51246"/>
                  </a:lnTo>
                  <a:lnTo>
                    <a:pt x="3253593" y="47585"/>
                  </a:lnTo>
                  <a:lnTo>
                    <a:pt x="3274720" y="43925"/>
                  </a:lnTo>
                  <a:lnTo>
                    <a:pt x="3295847" y="40265"/>
                  </a:lnTo>
                  <a:lnTo>
                    <a:pt x="3316975" y="36604"/>
                  </a:lnTo>
                  <a:lnTo>
                    <a:pt x="3338102" y="32944"/>
                  </a:lnTo>
                  <a:lnTo>
                    <a:pt x="3359229" y="29283"/>
                  </a:lnTo>
                  <a:lnTo>
                    <a:pt x="3380356" y="25623"/>
                  </a:lnTo>
                  <a:lnTo>
                    <a:pt x="3401484" y="21962"/>
                  </a:lnTo>
                  <a:lnTo>
                    <a:pt x="3422611" y="18302"/>
                  </a:lnTo>
                  <a:lnTo>
                    <a:pt x="3443738" y="14641"/>
                  </a:lnTo>
                  <a:lnTo>
                    <a:pt x="3464865" y="10981"/>
                  </a:lnTo>
                  <a:lnTo>
                    <a:pt x="3485993" y="7321"/>
                  </a:lnTo>
                  <a:lnTo>
                    <a:pt x="3507120" y="3660"/>
                  </a:lnTo>
                  <a:lnTo>
                    <a:pt x="3528247" y="0"/>
                  </a:lnTo>
                  <a:lnTo>
                    <a:pt x="3528247" y="0"/>
                  </a:lnTo>
                </a:path>
              </a:pathLst>
            </a:custGeom>
            <a:ln w="13550" cap="flat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414385" y="2195540"/>
              <a:ext cx="3295847" cy="869262"/>
            </a:xfrm>
            <a:custGeom>
              <a:avLst/>
              <a:pathLst>
                <a:path w="3295847" h="869262">
                  <a:moveTo>
                    <a:pt x="0" y="869262"/>
                  </a:moveTo>
                  <a:lnTo>
                    <a:pt x="21127" y="862648"/>
                  </a:lnTo>
                  <a:lnTo>
                    <a:pt x="42254" y="856034"/>
                  </a:lnTo>
                  <a:lnTo>
                    <a:pt x="63381" y="849420"/>
                  </a:lnTo>
                  <a:lnTo>
                    <a:pt x="84508" y="842806"/>
                  </a:lnTo>
                  <a:lnTo>
                    <a:pt x="105636" y="836192"/>
                  </a:lnTo>
                  <a:lnTo>
                    <a:pt x="126763" y="829578"/>
                  </a:lnTo>
                  <a:lnTo>
                    <a:pt x="147890" y="822961"/>
                  </a:lnTo>
                  <a:lnTo>
                    <a:pt x="169017" y="816340"/>
                  </a:lnTo>
                  <a:lnTo>
                    <a:pt x="190145" y="809711"/>
                  </a:lnTo>
                  <a:lnTo>
                    <a:pt x="211272" y="803073"/>
                  </a:lnTo>
                  <a:lnTo>
                    <a:pt x="232399" y="796422"/>
                  </a:lnTo>
                  <a:lnTo>
                    <a:pt x="253526" y="789757"/>
                  </a:lnTo>
                  <a:lnTo>
                    <a:pt x="274653" y="783076"/>
                  </a:lnTo>
                  <a:lnTo>
                    <a:pt x="295781" y="776375"/>
                  </a:lnTo>
                  <a:lnTo>
                    <a:pt x="316908" y="769653"/>
                  </a:lnTo>
                  <a:lnTo>
                    <a:pt x="338035" y="762906"/>
                  </a:lnTo>
                  <a:lnTo>
                    <a:pt x="359162" y="756133"/>
                  </a:lnTo>
                  <a:lnTo>
                    <a:pt x="380290" y="749332"/>
                  </a:lnTo>
                  <a:lnTo>
                    <a:pt x="401417" y="742499"/>
                  </a:lnTo>
                  <a:lnTo>
                    <a:pt x="422544" y="735632"/>
                  </a:lnTo>
                  <a:lnTo>
                    <a:pt x="443671" y="728730"/>
                  </a:lnTo>
                  <a:lnTo>
                    <a:pt x="464799" y="721789"/>
                  </a:lnTo>
                  <a:lnTo>
                    <a:pt x="485926" y="714807"/>
                  </a:lnTo>
                  <a:lnTo>
                    <a:pt x="507053" y="707782"/>
                  </a:lnTo>
                  <a:lnTo>
                    <a:pt x="528180" y="700711"/>
                  </a:lnTo>
                  <a:lnTo>
                    <a:pt x="549307" y="693593"/>
                  </a:lnTo>
                  <a:lnTo>
                    <a:pt x="570435" y="686424"/>
                  </a:lnTo>
                  <a:lnTo>
                    <a:pt x="591562" y="679202"/>
                  </a:lnTo>
                  <a:lnTo>
                    <a:pt x="612689" y="671925"/>
                  </a:lnTo>
                  <a:lnTo>
                    <a:pt x="633816" y="664590"/>
                  </a:lnTo>
                  <a:lnTo>
                    <a:pt x="654944" y="657196"/>
                  </a:lnTo>
                  <a:lnTo>
                    <a:pt x="676071" y="649739"/>
                  </a:lnTo>
                  <a:lnTo>
                    <a:pt x="697198" y="642217"/>
                  </a:lnTo>
                  <a:lnTo>
                    <a:pt x="718325" y="634628"/>
                  </a:lnTo>
                  <a:lnTo>
                    <a:pt x="739453" y="626970"/>
                  </a:lnTo>
                  <a:lnTo>
                    <a:pt x="760580" y="619239"/>
                  </a:lnTo>
                  <a:lnTo>
                    <a:pt x="781707" y="611435"/>
                  </a:lnTo>
                  <a:lnTo>
                    <a:pt x="802834" y="603553"/>
                  </a:lnTo>
                  <a:lnTo>
                    <a:pt x="823961" y="595593"/>
                  </a:lnTo>
                  <a:lnTo>
                    <a:pt x="845089" y="587551"/>
                  </a:lnTo>
                  <a:lnTo>
                    <a:pt x="866216" y="579425"/>
                  </a:lnTo>
                  <a:lnTo>
                    <a:pt x="887343" y="571214"/>
                  </a:lnTo>
                  <a:lnTo>
                    <a:pt x="908470" y="562913"/>
                  </a:lnTo>
                  <a:lnTo>
                    <a:pt x="929598" y="554524"/>
                  </a:lnTo>
                  <a:lnTo>
                    <a:pt x="950725" y="546051"/>
                  </a:lnTo>
                  <a:lnTo>
                    <a:pt x="971852" y="537502"/>
                  </a:lnTo>
                  <a:lnTo>
                    <a:pt x="992979" y="528884"/>
                  </a:lnTo>
                  <a:lnTo>
                    <a:pt x="1014107" y="520205"/>
                  </a:lnTo>
                  <a:lnTo>
                    <a:pt x="1035234" y="511472"/>
                  </a:lnTo>
                  <a:lnTo>
                    <a:pt x="1056361" y="502692"/>
                  </a:lnTo>
                  <a:lnTo>
                    <a:pt x="1077488" y="493874"/>
                  </a:lnTo>
                  <a:lnTo>
                    <a:pt x="1098615" y="485023"/>
                  </a:lnTo>
                  <a:lnTo>
                    <a:pt x="1119743" y="476149"/>
                  </a:lnTo>
                  <a:lnTo>
                    <a:pt x="1140870" y="467257"/>
                  </a:lnTo>
                  <a:lnTo>
                    <a:pt x="1161997" y="458356"/>
                  </a:lnTo>
                  <a:lnTo>
                    <a:pt x="1183124" y="449453"/>
                  </a:lnTo>
                  <a:lnTo>
                    <a:pt x="1204252" y="440555"/>
                  </a:lnTo>
                  <a:lnTo>
                    <a:pt x="1225379" y="431669"/>
                  </a:lnTo>
                  <a:lnTo>
                    <a:pt x="1246506" y="422803"/>
                  </a:lnTo>
                  <a:lnTo>
                    <a:pt x="1267633" y="413965"/>
                  </a:lnTo>
                  <a:lnTo>
                    <a:pt x="1288761" y="405160"/>
                  </a:lnTo>
                  <a:lnTo>
                    <a:pt x="1309888" y="396397"/>
                  </a:lnTo>
                  <a:lnTo>
                    <a:pt x="1331015" y="387684"/>
                  </a:lnTo>
                  <a:lnTo>
                    <a:pt x="1352142" y="379026"/>
                  </a:lnTo>
                  <a:lnTo>
                    <a:pt x="1373269" y="370431"/>
                  </a:lnTo>
                  <a:lnTo>
                    <a:pt x="1394397" y="361907"/>
                  </a:lnTo>
                  <a:lnTo>
                    <a:pt x="1415524" y="353461"/>
                  </a:lnTo>
                  <a:lnTo>
                    <a:pt x="1436651" y="345099"/>
                  </a:lnTo>
                  <a:lnTo>
                    <a:pt x="1457778" y="336829"/>
                  </a:lnTo>
                  <a:lnTo>
                    <a:pt x="1478906" y="328659"/>
                  </a:lnTo>
                  <a:lnTo>
                    <a:pt x="1500033" y="320595"/>
                  </a:lnTo>
                  <a:lnTo>
                    <a:pt x="1521160" y="312645"/>
                  </a:lnTo>
                  <a:lnTo>
                    <a:pt x="1542287" y="304815"/>
                  </a:lnTo>
                  <a:lnTo>
                    <a:pt x="1563415" y="297114"/>
                  </a:lnTo>
                  <a:lnTo>
                    <a:pt x="1584542" y="289548"/>
                  </a:lnTo>
                  <a:lnTo>
                    <a:pt x="1605669" y="282124"/>
                  </a:lnTo>
                  <a:lnTo>
                    <a:pt x="1626796" y="274851"/>
                  </a:lnTo>
                  <a:lnTo>
                    <a:pt x="1647923" y="267734"/>
                  </a:lnTo>
                  <a:lnTo>
                    <a:pt x="1669051" y="260783"/>
                  </a:lnTo>
                  <a:lnTo>
                    <a:pt x="1690178" y="254003"/>
                  </a:lnTo>
                  <a:lnTo>
                    <a:pt x="1711305" y="247403"/>
                  </a:lnTo>
                  <a:lnTo>
                    <a:pt x="1732432" y="240989"/>
                  </a:lnTo>
                  <a:lnTo>
                    <a:pt x="1753560" y="234768"/>
                  </a:lnTo>
                  <a:lnTo>
                    <a:pt x="1774687" y="228735"/>
                  </a:lnTo>
                  <a:lnTo>
                    <a:pt x="1795814" y="222887"/>
                  </a:lnTo>
                  <a:lnTo>
                    <a:pt x="1816941" y="217217"/>
                  </a:lnTo>
                  <a:lnTo>
                    <a:pt x="1838069" y="211721"/>
                  </a:lnTo>
                  <a:lnTo>
                    <a:pt x="1859196" y="206394"/>
                  </a:lnTo>
                  <a:lnTo>
                    <a:pt x="1880323" y="201230"/>
                  </a:lnTo>
                  <a:lnTo>
                    <a:pt x="1901450" y="196225"/>
                  </a:lnTo>
                  <a:lnTo>
                    <a:pt x="1922577" y="191373"/>
                  </a:lnTo>
                  <a:lnTo>
                    <a:pt x="1943705" y="186670"/>
                  </a:lnTo>
                  <a:lnTo>
                    <a:pt x="1964832" y="182110"/>
                  </a:lnTo>
                  <a:lnTo>
                    <a:pt x="1985959" y="177688"/>
                  </a:lnTo>
                  <a:lnTo>
                    <a:pt x="2007086" y="173399"/>
                  </a:lnTo>
                  <a:lnTo>
                    <a:pt x="2028214" y="169238"/>
                  </a:lnTo>
                  <a:lnTo>
                    <a:pt x="2049341" y="165200"/>
                  </a:lnTo>
                  <a:lnTo>
                    <a:pt x="2070468" y="161280"/>
                  </a:lnTo>
                  <a:lnTo>
                    <a:pt x="2091595" y="157472"/>
                  </a:lnTo>
                  <a:lnTo>
                    <a:pt x="2112723" y="153772"/>
                  </a:lnTo>
                  <a:lnTo>
                    <a:pt x="2133850" y="150174"/>
                  </a:lnTo>
                  <a:lnTo>
                    <a:pt x="2154977" y="146674"/>
                  </a:lnTo>
                  <a:lnTo>
                    <a:pt x="2176104" y="143266"/>
                  </a:lnTo>
                  <a:lnTo>
                    <a:pt x="2197231" y="139945"/>
                  </a:lnTo>
                  <a:lnTo>
                    <a:pt x="2218359" y="136705"/>
                  </a:lnTo>
                  <a:lnTo>
                    <a:pt x="2239486" y="133543"/>
                  </a:lnTo>
                  <a:lnTo>
                    <a:pt x="2260613" y="130452"/>
                  </a:lnTo>
                  <a:lnTo>
                    <a:pt x="2281740" y="127428"/>
                  </a:lnTo>
                  <a:lnTo>
                    <a:pt x="2302868" y="124466"/>
                  </a:lnTo>
                  <a:lnTo>
                    <a:pt x="2323995" y="121560"/>
                  </a:lnTo>
                  <a:lnTo>
                    <a:pt x="2345122" y="118705"/>
                  </a:lnTo>
                  <a:lnTo>
                    <a:pt x="2366249" y="115896"/>
                  </a:lnTo>
                  <a:lnTo>
                    <a:pt x="2387377" y="113128"/>
                  </a:lnTo>
                  <a:lnTo>
                    <a:pt x="2408504" y="110396"/>
                  </a:lnTo>
                  <a:lnTo>
                    <a:pt x="2429631" y="107694"/>
                  </a:lnTo>
                  <a:lnTo>
                    <a:pt x="2450758" y="105019"/>
                  </a:lnTo>
                  <a:lnTo>
                    <a:pt x="2471885" y="102364"/>
                  </a:lnTo>
                  <a:lnTo>
                    <a:pt x="2493013" y="99724"/>
                  </a:lnTo>
                  <a:lnTo>
                    <a:pt x="2514140" y="97094"/>
                  </a:lnTo>
                  <a:lnTo>
                    <a:pt x="2535267" y="94469"/>
                  </a:lnTo>
                  <a:lnTo>
                    <a:pt x="2556394" y="91846"/>
                  </a:lnTo>
                  <a:lnTo>
                    <a:pt x="2577522" y="89222"/>
                  </a:lnTo>
                  <a:lnTo>
                    <a:pt x="2598649" y="86598"/>
                  </a:lnTo>
                  <a:lnTo>
                    <a:pt x="2619776" y="83974"/>
                  </a:lnTo>
                  <a:lnTo>
                    <a:pt x="2640903" y="81350"/>
                  </a:lnTo>
                  <a:lnTo>
                    <a:pt x="2662031" y="78726"/>
                  </a:lnTo>
                  <a:lnTo>
                    <a:pt x="2683158" y="76102"/>
                  </a:lnTo>
                  <a:lnTo>
                    <a:pt x="2704285" y="73479"/>
                  </a:lnTo>
                  <a:lnTo>
                    <a:pt x="2725412" y="70855"/>
                  </a:lnTo>
                  <a:lnTo>
                    <a:pt x="2746539" y="68231"/>
                  </a:lnTo>
                  <a:lnTo>
                    <a:pt x="2767667" y="65607"/>
                  </a:lnTo>
                  <a:lnTo>
                    <a:pt x="2788794" y="62982"/>
                  </a:lnTo>
                  <a:lnTo>
                    <a:pt x="2809921" y="60358"/>
                  </a:lnTo>
                  <a:lnTo>
                    <a:pt x="2831048" y="57734"/>
                  </a:lnTo>
                  <a:lnTo>
                    <a:pt x="2852176" y="55110"/>
                  </a:lnTo>
                  <a:lnTo>
                    <a:pt x="2873303" y="52486"/>
                  </a:lnTo>
                  <a:lnTo>
                    <a:pt x="2894430" y="49862"/>
                  </a:lnTo>
                  <a:lnTo>
                    <a:pt x="2915557" y="47238"/>
                  </a:lnTo>
                  <a:lnTo>
                    <a:pt x="2936685" y="44613"/>
                  </a:lnTo>
                  <a:lnTo>
                    <a:pt x="2957812" y="41989"/>
                  </a:lnTo>
                  <a:lnTo>
                    <a:pt x="2978939" y="39365"/>
                  </a:lnTo>
                  <a:lnTo>
                    <a:pt x="3000066" y="36741"/>
                  </a:lnTo>
                  <a:lnTo>
                    <a:pt x="3021193" y="34116"/>
                  </a:lnTo>
                  <a:lnTo>
                    <a:pt x="3042321" y="31492"/>
                  </a:lnTo>
                  <a:lnTo>
                    <a:pt x="3063448" y="28868"/>
                  </a:lnTo>
                  <a:lnTo>
                    <a:pt x="3084575" y="26244"/>
                  </a:lnTo>
                  <a:lnTo>
                    <a:pt x="3105702" y="23619"/>
                  </a:lnTo>
                  <a:lnTo>
                    <a:pt x="3126830" y="20995"/>
                  </a:lnTo>
                  <a:lnTo>
                    <a:pt x="3147957" y="18370"/>
                  </a:lnTo>
                  <a:lnTo>
                    <a:pt x="3169084" y="15746"/>
                  </a:lnTo>
                  <a:lnTo>
                    <a:pt x="3190211" y="13122"/>
                  </a:lnTo>
                  <a:lnTo>
                    <a:pt x="3211339" y="10497"/>
                  </a:lnTo>
                  <a:lnTo>
                    <a:pt x="3232466" y="7873"/>
                  </a:lnTo>
                  <a:lnTo>
                    <a:pt x="3253593" y="5248"/>
                  </a:lnTo>
                  <a:lnTo>
                    <a:pt x="3274720" y="2624"/>
                  </a:lnTo>
                  <a:lnTo>
                    <a:pt x="3295847" y="0"/>
                  </a:lnTo>
                  <a:lnTo>
                    <a:pt x="3295847" y="0"/>
                  </a:lnTo>
                </a:path>
              </a:pathLst>
            </a:custGeom>
            <a:ln w="13550" cap="flat">
              <a:solidFill>
                <a:srgbClr val="FA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689039" y="2132722"/>
              <a:ext cx="3021193" cy="933709"/>
            </a:xfrm>
            <a:custGeom>
              <a:avLst/>
              <a:pathLst>
                <a:path w="3021193" h="933709">
                  <a:moveTo>
                    <a:pt x="0" y="933709"/>
                  </a:moveTo>
                  <a:lnTo>
                    <a:pt x="21127" y="927440"/>
                  </a:lnTo>
                  <a:lnTo>
                    <a:pt x="42254" y="921157"/>
                  </a:lnTo>
                  <a:lnTo>
                    <a:pt x="63381" y="914859"/>
                  </a:lnTo>
                  <a:lnTo>
                    <a:pt x="84508" y="908545"/>
                  </a:lnTo>
                  <a:lnTo>
                    <a:pt x="105636" y="902213"/>
                  </a:lnTo>
                  <a:lnTo>
                    <a:pt x="126763" y="895862"/>
                  </a:lnTo>
                  <a:lnTo>
                    <a:pt x="147890" y="889491"/>
                  </a:lnTo>
                  <a:lnTo>
                    <a:pt x="169017" y="883097"/>
                  </a:lnTo>
                  <a:lnTo>
                    <a:pt x="190145" y="876679"/>
                  </a:lnTo>
                  <a:lnTo>
                    <a:pt x="211272" y="870236"/>
                  </a:lnTo>
                  <a:lnTo>
                    <a:pt x="232399" y="863767"/>
                  </a:lnTo>
                  <a:lnTo>
                    <a:pt x="253526" y="857269"/>
                  </a:lnTo>
                  <a:lnTo>
                    <a:pt x="274653" y="850742"/>
                  </a:lnTo>
                  <a:lnTo>
                    <a:pt x="295781" y="844184"/>
                  </a:lnTo>
                  <a:lnTo>
                    <a:pt x="316908" y="837594"/>
                  </a:lnTo>
                  <a:lnTo>
                    <a:pt x="338035" y="830969"/>
                  </a:lnTo>
                  <a:lnTo>
                    <a:pt x="359162" y="824309"/>
                  </a:lnTo>
                  <a:lnTo>
                    <a:pt x="380290" y="817611"/>
                  </a:lnTo>
                  <a:lnTo>
                    <a:pt x="401417" y="810876"/>
                  </a:lnTo>
                  <a:lnTo>
                    <a:pt x="422544" y="804100"/>
                  </a:lnTo>
                  <a:lnTo>
                    <a:pt x="443671" y="797283"/>
                  </a:lnTo>
                  <a:lnTo>
                    <a:pt x="464799" y="790423"/>
                  </a:lnTo>
                  <a:lnTo>
                    <a:pt x="485926" y="783519"/>
                  </a:lnTo>
                  <a:lnTo>
                    <a:pt x="507053" y="776569"/>
                  </a:lnTo>
                  <a:lnTo>
                    <a:pt x="528180" y="769571"/>
                  </a:lnTo>
                  <a:lnTo>
                    <a:pt x="549307" y="762525"/>
                  </a:lnTo>
                  <a:lnTo>
                    <a:pt x="570435" y="755429"/>
                  </a:lnTo>
                  <a:lnTo>
                    <a:pt x="591562" y="748281"/>
                  </a:lnTo>
                  <a:lnTo>
                    <a:pt x="612689" y="741079"/>
                  </a:lnTo>
                  <a:lnTo>
                    <a:pt x="633816" y="733823"/>
                  </a:lnTo>
                  <a:lnTo>
                    <a:pt x="654944" y="726512"/>
                  </a:lnTo>
                  <a:lnTo>
                    <a:pt x="676071" y="719147"/>
                  </a:lnTo>
                  <a:lnTo>
                    <a:pt x="697198" y="711733"/>
                  </a:lnTo>
                  <a:lnTo>
                    <a:pt x="718325" y="704273"/>
                  </a:lnTo>
                  <a:lnTo>
                    <a:pt x="739453" y="696769"/>
                  </a:lnTo>
                  <a:lnTo>
                    <a:pt x="760580" y="689225"/>
                  </a:lnTo>
                  <a:lnTo>
                    <a:pt x="781707" y="681644"/>
                  </a:lnTo>
                  <a:lnTo>
                    <a:pt x="802834" y="674030"/>
                  </a:lnTo>
                  <a:lnTo>
                    <a:pt x="823961" y="666386"/>
                  </a:lnTo>
                  <a:lnTo>
                    <a:pt x="845089" y="658715"/>
                  </a:lnTo>
                  <a:lnTo>
                    <a:pt x="866216" y="651020"/>
                  </a:lnTo>
                  <a:lnTo>
                    <a:pt x="887343" y="643304"/>
                  </a:lnTo>
                  <a:lnTo>
                    <a:pt x="908470" y="635571"/>
                  </a:lnTo>
                  <a:lnTo>
                    <a:pt x="929598" y="627824"/>
                  </a:lnTo>
                  <a:lnTo>
                    <a:pt x="950725" y="620066"/>
                  </a:lnTo>
                  <a:lnTo>
                    <a:pt x="971852" y="612300"/>
                  </a:lnTo>
                  <a:lnTo>
                    <a:pt x="992979" y="604530"/>
                  </a:lnTo>
                  <a:lnTo>
                    <a:pt x="1014107" y="596760"/>
                  </a:lnTo>
                  <a:lnTo>
                    <a:pt x="1035234" y="588991"/>
                  </a:lnTo>
                  <a:lnTo>
                    <a:pt x="1056361" y="581228"/>
                  </a:lnTo>
                  <a:lnTo>
                    <a:pt x="1077488" y="573473"/>
                  </a:lnTo>
                  <a:lnTo>
                    <a:pt x="1098615" y="565730"/>
                  </a:lnTo>
                  <a:lnTo>
                    <a:pt x="1119743" y="558003"/>
                  </a:lnTo>
                  <a:lnTo>
                    <a:pt x="1140870" y="550294"/>
                  </a:lnTo>
                  <a:lnTo>
                    <a:pt x="1161997" y="542606"/>
                  </a:lnTo>
                  <a:lnTo>
                    <a:pt x="1183124" y="534944"/>
                  </a:lnTo>
                  <a:lnTo>
                    <a:pt x="1204252" y="527310"/>
                  </a:lnTo>
                  <a:lnTo>
                    <a:pt x="1225379" y="519707"/>
                  </a:lnTo>
                  <a:lnTo>
                    <a:pt x="1246506" y="512138"/>
                  </a:lnTo>
                  <a:lnTo>
                    <a:pt x="1267633" y="504608"/>
                  </a:lnTo>
                  <a:lnTo>
                    <a:pt x="1288761" y="497118"/>
                  </a:lnTo>
                  <a:lnTo>
                    <a:pt x="1309888" y="489673"/>
                  </a:lnTo>
                  <a:lnTo>
                    <a:pt x="1331015" y="482275"/>
                  </a:lnTo>
                  <a:lnTo>
                    <a:pt x="1352142" y="474927"/>
                  </a:lnTo>
                  <a:lnTo>
                    <a:pt x="1373269" y="467634"/>
                  </a:lnTo>
                  <a:lnTo>
                    <a:pt x="1394397" y="460397"/>
                  </a:lnTo>
                  <a:lnTo>
                    <a:pt x="1415524" y="453220"/>
                  </a:lnTo>
                  <a:lnTo>
                    <a:pt x="1436651" y="446106"/>
                  </a:lnTo>
                  <a:lnTo>
                    <a:pt x="1457778" y="439059"/>
                  </a:lnTo>
                  <a:lnTo>
                    <a:pt x="1478906" y="432081"/>
                  </a:lnTo>
                  <a:lnTo>
                    <a:pt x="1500033" y="425170"/>
                  </a:lnTo>
                  <a:lnTo>
                    <a:pt x="1521160" y="418324"/>
                  </a:lnTo>
                  <a:lnTo>
                    <a:pt x="1542287" y="411543"/>
                  </a:lnTo>
                  <a:lnTo>
                    <a:pt x="1563415" y="404823"/>
                  </a:lnTo>
                  <a:lnTo>
                    <a:pt x="1584542" y="398164"/>
                  </a:lnTo>
                  <a:lnTo>
                    <a:pt x="1605669" y="391562"/>
                  </a:lnTo>
                  <a:lnTo>
                    <a:pt x="1626796" y="385017"/>
                  </a:lnTo>
                  <a:lnTo>
                    <a:pt x="1647923" y="378526"/>
                  </a:lnTo>
                  <a:lnTo>
                    <a:pt x="1669051" y="372088"/>
                  </a:lnTo>
                  <a:lnTo>
                    <a:pt x="1690178" y="365700"/>
                  </a:lnTo>
                  <a:lnTo>
                    <a:pt x="1711305" y="359361"/>
                  </a:lnTo>
                  <a:lnTo>
                    <a:pt x="1732432" y="353069"/>
                  </a:lnTo>
                  <a:lnTo>
                    <a:pt x="1753560" y="346822"/>
                  </a:lnTo>
                  <a:lnTo>
                    <a:pt x="1774687" y="340619"/>
                  </a:lnTo>
                  <a:lnTo>
                    <a:pt x="1795814" y="334456"/>
                  </a:lnTo>
                  <a:lnTo>
                    <a:pt x="1816941" y="328333"/>
                  </a:lnTo>
                  <a:lnTo>
                    <a:pt x="1838069" y="322248"/>
                  </a:lnTo>
                  <a:lnTo>
                    <a:pt x="1859196" y="316199"/>
                  </a:lnTo>
                  <a:lnTo>
                    <a:pt x="1880323" y="310184"/>
                  </a:lnTo>
                  <a:lnTo>
                    <a:pt x="1901450" y="304201"/>
                  </a:lnTo>
                  <a:lnTo>
                    <a:pt x="1922577" y="298249"/>
                  </a:lnTo>
                  <a:lnTo>
                    <a:pt x="1943705" y="292325"/>
                  </a:lnTo>
                  <a:lnTo>
                    <a:pt x="1964832" y="286428"/>
                  </a:lnTo>
                  <a:lnTo>
                    <a:pt x="1985959" y="280556"/>
                  </a:lnTo>
                  <a:lnTo>
                    <a:pt x="2007086" y="274707"/>
                  </a:lnTo>
                  <a:lnTo>
                    <a:pt x="2028214" y="268880"/>
                  </a:lnTo>
                  <a:lnTo>
                    <a:pt x="2049341" y="263073"/>
                  </a:lnTo>
                  <a:lnTo>
                    <a:pt x="2070468" y="257283"/>
                  </a:lnTo>
                  <a:lnTo>
                    <a:pt x="2091595" y="251509"/>
                  </a:lnTo>
                  <a:lnTo>
                    <a:pt x="2112723" y="245749"/>
                  </a:lnTo>
                  <a:lnTo>
                    <a:pt x="2133850" y="240002"/>
                  </a:lnTo>
                  <a:lnTo>
                    <a:pt x="2154977" y="234265"/>
                  </a:lnTo>
                  <a:lnTo>
                    <a:pt x="2176104" y="228537"/>
                  </a:lnTo>
                  <a:lnTo>
                    <a:pt x="2197231" y="222816"/>
                  </a:lnTo>
                  <a:lnTo>
                    <a:pt x="2218359" y="217100"/>
                  </a:lnTo>
                  <a:lnTo>
                    <a:pt x="2239486" y="211388"/>
                  </a:lnTo>
                  <a:lnTo>
                    <a:pt x="2260613" y="205677"/>
                  </a:lnTo>
                  <a:lnTo>
                    <a:pt x="2281740" y="199966"/>
                  </a:lnTo>
                  <a:lnTo>
                    <a:pt x="2302868" y="194255"/>
                  </a:lnTo>
                  <a:lnTo>
                    <a:pt x="2323995" y="188544"/>
                  </a:lnTo>
                  <a:lnTo>
                    <a:pt x="2345122" y="182832"/>
                  </a:lnTo>
                  <a:lnTo>
                    <a:pt x="2366249" y="177120"/>
                  </a:lnTo>
                  <a:lnTo>
                    <a:pt x="2387377" y="171408"/>
                  </a:lnTo>
                  <a:lnTo>
                    <a:pt x="2408504" y="165696"/>
                  </a:lnTo>
                  <a:lnTo>
                    <a:pt x="2429631" y="159984"/>
                  </a:lnTo>
                  <a:lnTo>
                    <a:pt x="2450758" y="154271"/>
                  </a:lnTo>
                  <a:lnTo>
                    <a:pt x="2471885" y="148559"/>
                  </a:lnTo>
                  <a:lnTo>
                    <a:pt x="2493013" y="142846"/>
                  </a:lnTo>
                  <a:lnTo>
                    <a:pt x="2514140" y="137133"/>
                  </a:lnTo>
                  <a:lnTo>
                    <a:pt x="2535267" y="131420"/>
                  </a:lnTo>
                  <a:lnTo>
                    <a:pt x="2556394" y="125707"/>
                  </a:lnTo>
                  <a:lnTo>
                    <a:pt x="2577522" y="119994"/>
                  </a:lnTo>
                  <a:lnTo>
                    <a:pt x="2598649" y="114280"/>
                  </a:lnTo>
                  <a:lnTo>
                    <a:pt x="2619776" y="108567"/>
                  </a:lnTo>
                  <a:lnTo>
                    <a:pt x="2640903" y="102853"/>
                  </a:lnTo>
                  <a:lnTo>
                    <a:pt x="2662031" y="97140"/>
                  </a:lnTo>
                  <a:lnTo>
                    <a:pt x="2683158" y="91426"/>
                  </a:lnTo>
                  <a:lnTo>
                    <a:pt x="2704285" y="85712"/>
                  </a:lnTo>
                  <a:lnTo>
                    <a:pt x="2725412" y="79998"/>
                  </a:lnTo>
                  <a:lnTo>
                    <a:pt x="2746539" y="74284"/>
                  </a:lnTo>
                  <a:lnTo>
                    <a:pt x="2767667" y="68571"/>
                  </a:lnTo>
                  <a:lnTo>
                    <a:pt x="2788794" y="62856"/>
                  </a:lnTo>
                  <a:lnTo>
                    <a:pt x="2809921" y="57142"/>
                  </a:lnTo>
                  <a:lnTo>
                    <a:pt x="2831048" y="51428"/>
                  </a:lnTo>
                  <a:lnTo>
                    <a:pt x="2852176" y="45714"/>
                  </a:lnTo>
                  <a:lnTo>
                    <a:pt x="2873303" y="40000"/>
                  </a:lnTo>
                  <a:lnTo>
                    <a:pt x="2894430" y="34286"/>
                  </a:lnTo>
                  <a:lnTo>
                    <a:pt x="2915557" y="28571"/>
                  </a:lnTo>
                  <a:lnTo>
                    <a:pt x="2936685" y="22857"/>
                  </a:lnTo>
                  <a:lnTo>
                    <a:pt x="2957812" y="17143"/>
                  </a:lnTo>
                  <a:lnTo>
                    <a:pt x="2978939" y="11428"/>
                  </a:lnTo>
                  <a:lnTo>
                    <a:pt x="3000066" y="5714"/>
                  </a:lnTo>
                  <a:lnTo>
                    <a:pt x="3021193" y="0"/>
                  </a:lnTo>
                  <a:lnTo>
                    <a:pt x="3021193" y="0"/>
                  </a:lnTo>
                </a:path>
              </a:pathLst>
            </a:custGeom>
            <a:ln w="13550" cap="flat">
              <a:solidFill>
                <a:srgbClr val="E63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794675" y="2152425"/>
              <a:ext cx="2915557" cy="912892"/>
            </a:xfrm>
            <a:custGeom>
              <a:avLst/>
              <a:pathLst>
                <a:path w="2915557" h="912892">
                  <a:moveTo>
                    <a:pt x="0" y="912892"/>
                  </a:moveTo>
                  <a:lnTo>
                    <a:pt x="21127" y="909885"/>
                  </a:lnTo>
                  <a:lnTo>
                    <a:pt x="42254" y="906787"/>
                  </a:lnTo>
                  <a:lnTo>
                    <a:pt x="63381" y="903590"/>
                  </a:lnTo>
                  <a:lnTo>
                    <a:pt x="84508" y="900289"/>
                  </a:lnTo>
                  <a:lnTo>
                    <a:pt x="105636" y="896876"/>
                  </a:lnTo>
                  <a:lnTo>
                    <a:pt x="126763" y="893345"/>
                  </a:lnTo>
                  <a:lnTo>
                    <a:pt x="147890" y="889690"/>
                  </a:lnTo>
                  <a:lnTo>
                    <a:pt x="169017" y="885903"/>
                  </a:lnTo>
                  <a:lnTo>
                    <a:pt x="190145" y="881979"/>
                  </a:lnTo>
                  <a:lnTo>
                    <a:pt x="211272" y="877911"/>
                  </a:lnTo>
                  <a:lnTo>
                    <a:pt x="232399" y="873692"/>
                  </a:lnTo>
                  <a:lnTo>
                    <a:pt x="253526" y="869316"/>
                  </a:lnTo>
                  <a:lnTo>
                    <a:pt x="274653" y="864776"/>
                  </a:lnTo>
                  <a:lnTo>
                    <a:pt x="295781" y="860066"/>
                  </a:lnTo>
                  <a:lnTo>
                    <a:pt x="316908" y="855178"/>
                  </a:lnTo>
                  <a:lnTo>
                    <a:pt x="338035" y="850107"/>
                  </a:lnTo>
                  <a:lnTo>
                    <a:pt x="359162" y="844847"/>
                  </a:lnTo>
                  <a:lnTo>
                    <a:pt x="380290" y="839389"/>
                  </a:lnTo>
                  <a:lnTo>
                    <a:pt x="401417" y="833729"/>
                  </a:lnTo>
                  <a:lnTo>
                    <a:pt x="422544" y="827858"/>
                  </a:lnTo>
                  <a:lnTo>
                    <a:pt x="443671" y="821772"/>
                  </a:lnTo>
                  <a:lnTo>
                    <a:pt x="464799" y="815463"/>
                  </a:lnTo>
                  <a:lnTo>
                    <a:pt x="485926" y="808924"/>
                  </a:lnTo>
                  <a:lnTo>
                    <a:pt x="507053" y="802149"/>
                  </a:lnTo>
                  <a:lnTo>
                    <a:pt x="528180" y="795132"/>
                  </a:lnTo>
                  <a:lnTo>
                    <a:pt x="549307" y="787869"/>
                  </a:lnTo>
                  <a:lnTo>
                    <a:pt x="570435" y="780368"/>
                  </a:lnTo>
                  <a:lnTo>
                    <a:pt x="591562" y="772640"/>
                  </a:lnTo>
                  <a:lnTo>
                    <a:pt x="612689" y="764695"/>
                  </a:lnTo>
                  <a:lnTo>
                    <a:pt x="633816" y="756544"/>
                  </a:lnTo>
                  <a:lnTo>
                    <a:pt x="654944" y="748199"/>
                  </a:lnTo>
                  <a:lnTo>
                    <a:pt x="676071" y="739669"/>
                  </a:lnTo>
                  <a:lnTo>
                    <a:pt x="697198" y="730967"/>
                  </a:lnTo>
                  <a:lnTo>
                    <a:pt x="718325" y="722102"/>
                  </a:lnTo>
                  <a:lnTo>
                    <a:pt x="739453" y="713087"/>
                  </a:lnTo>
                  <a:lnTo>
                    <a:pt x="760580" y="703930"/>
                  </a:lnTo>
                  <a:lnTo>
                    <a:pt x="781707" y="694644"/>
                  </a:lnTo>
                  <a:lnTo>
                    <a:pt x="802834" y="685239"/>
                  </a:lnTo>
                  <a:lnTo>
                    <a:pt x="823961" y="675726"/>
                  </a:lnTo>
                  <a:lnTo>
                    <a:pt x="845089" y="666116"/>
                  </a:lnTo>
                  <a:lnTo>
                    <a:pt x="866216" y="656420"/>
                  </a:lnTo>
                  <a:lnTo>
                    <a:pt x="887343" y="646649"/>
                  </a:lnTo>
                  <a:lnTo>
                    <a:pt x="908470" y="636813"/>
                  </a:lnTo>
                  <a:lnTo>
                    <a:pt x="929598" y="626923"/>
                  </a:lnTo>
                  <a:lnTo>
                    <a:pt x="950725" y="616991"/>
                  </a:lnTo>
                  <a:lnTo>
                    <a:pt x="971852" y="607027"/>
                  </a:lnTo>
                  <a:lnTo>
                    <a:pt x="992979" y="597043"/>
                  </a:lnTo>
                  <a:lnTo>
                    <a:pt x="1014107" y="587048"/>
                  </a:lnTo>
                  <a:lnTo>
                    <a:pt x="1035234" y="577054"/>
                  </a:lnTo>
                  <a:lnTo>
                    <a:pt x="1056361" y="567072"/>
                  </a:lnTo>
                  <a:lnTo>
                    <a:pt x="1077488" y="557113"/>
                  </a:lnTo>
                  <a:lnTo>
                    <a:pt x="1098615" y="547187"/>
                  </a:lnTo>
                  <a:lnTo>
                    <a:pt x="1119743" y="537306"/>
                  </a:lnTo>
                  <a:lnTo>
                    <a:pt x="1140870" y="527480"/>
                  </a:lnTo>
                  <a:lnTo>
                    <a:pt x="1161997" y="517720"/>
                  </a:lnTo>
                  <a:lnTo>
                    <a:pt x="1183124" y="508038"/>
                  </a:lnTo>
                  <a:lnTo>
                    <a:pt x="1204252" y="498443"/>
                  </a:lnTo>
                  <a:lnTo>
                    <a:pt x="1225379" y="488947"/>
                  </a:lnTo>
                  <a:lnTo>
                    <a:pt x="1246506" y="479561"/>
                  </a:lnTo>
                  <a:lnTo>
                    <a:pt x="1267633" y="470295"/>
                  </a:lnTo>
                  <a:lnTo>
                    <a:pt x="1288761" y="461160"/>
                  </a:lnTo>
                  <a:lnTo>
                    <a:pt x="1309888" y="452167"/>
                  </a:lnTo>
                  <a:lnTo>
                    <a:pt x="1331015" y="443326"/>
                  </a:lnTo>
                  <a:lnTo>
                    <a:pt x="1352142" y="434648"/>
                  </a:lnTo>
                  <a:lnTo>
                    <a:pt x="1373269" y="426142"/>
                  </a:lnTo>
                  <a:lnTo>
                    <a:pt x="1394397" y="417805"/>
                  </a:lnTo>
                  <a:lnTo>
                    <a:pt x="1415524" y="409632"/>
                  </a:lnTo>
                  <a:lnTo>
                    <a:pt x="1436651" y="401619"/>
                  </a:lnTo>
                  <a:lnTo>
                    <a:pt x="1457778" y="393761"/>
                  </a:lnTo>
                  <a:lnTo>
                    <a:pt x="1478906" y="386054"/>
                  </a:lnTo>
                  <a:lnTo>
                    <a:pt x="1500033" y="378492"/>
                  </a:lnTo>
                  <a:lnTo>
                    <a:pt x="1521160" y="371072"/>
                  </a:lnTo>
                  <a:lnTo>
                    <a:pt x="1542287" y="363787"/>
                  </a:lnTo>
                  <a:lnTo>
                    <a:pt x="1563415" y="356635"/>
                  </a:lnTo>
                  <a:lnTo>
                    <a:pt x="1584542" y="349610"/>
                  </a:lnTo>
                  <a:lnTo>
                    <a:pt x="1605669" y="342708"/>
                  </a:lnTo>
                  <a:lnTo>
                    <a:pt x="1626796" y="335923"/>
                  </a:lnTo>
                  <a:lnTo>
                    <a:pt x="1647923" y="329252"/>
                  </a:lnTo>
                  <a:lnTo>
                    <a:pt x="1669051" y="322690"/>
                  </a:lnTo>
                  <a:lnTo>
                    <a:pt x="1690178" y="316232"/>
                  </a:lnTo>
                  <a:lnTo>
                    <a:pt x="1711305" y="309874"/>
                  </a:lnTo>
                  <a:lnTo>
                    <a:pt x="1732432" y="303611"/>
                  </a:lnTo>
                  <a:lnTo>
                    <a:pt x="1753560" y="297438"/>
                  </a:lnTo>
                  <a:lnTo>
                    <a:pt x="1774687" y="291352"/>
                  </a:lnTo>
                  <a:lnTo>
                    <a:pt x="1795814" y="285347"/>
                  </a:lnTo>
                  <a:lnTo>
                    <a:pt x="1816941" y="279420"/>
                  </a:lnTo>
                  <a:lnTo>
                    <a:pt x="1838069" y="273564"/>
                  </a:lnTo>
                  <a:lnTo>
                    <a:pt x="1859196" y="267777"/>
                  </a:lnTo>
                  <a:lnTo>
                    <a:pt x="1880323" y="262053"/>
                  </a:lnTo>
                  <a:lnTo>
                    <a:pt x="1901450" y="256388"/>
                  </a:lnTo>
                  <a:lnTo>
                    <a:pt x="1922577" y="250777"/>
                  </a:lnTo>
                  <a:lnTo>
                    <a:pt x="1943705" y="245216"/>
                  </a:lnTo>
                  <a:lnTo>
                    <a:pt x="1964832" y="239700"/>
                  </a:lnTo>
                  <a:lnTo>
                    <a:pt x="1985959" y="234225"/>
                  </a:lnTo>
                  <a:lnTo>
                    <a:pt x="2007086" y="228786"/>
                  </a:lnTo>
                  <a:lnTo>
                    <a:pt x="2028214" y="223378"/>
                  </a:lnTo>
                  <a:lnTo>
                    <a:pt x="2049341" y="217998"/>
                  </a:lnTo>
                  <a:lnTo>
                    <a:pt x="2070468" y="212640"/>
                  </a:lnTo>
                  <a:lnTo>
                    <a:pt x="2091595" y="207300"/>
                  </a:lnTo>
                  <a:lnTo>
                    <a:pt x="2112723" y="201973"/>
                  </a:lnTo>
                  <a:lnTo>
                    <a:pt x="2133850" y="196656"/>
                  </a:lnTo>
                  <a:lnTo>
                    <a:pt x="2154977" y="191343"/>
                  </a:lnTo>
                  <a:lnTo>
                    <a:pt x="2176104" y="186030"/>
                  </a:lnTo>
                  <a:lnTo>
                    <a:pt x="2197231" y="180717"/>
                  </a:lnTo>
                  <a:lnTo>
                    <a:pt x="2218359" y="175403"/>
                  </a:lnTo>
                  <a:lnTo>
                    <a:pt x="2239486" y="170090"/>
                  </a:lnTo>
                  <a:lnTo>
                    <a:pt x="2260613" y="164776"/>
                  </a:lnTo>
                  <a:lnTo>
                    <a:pt x="2281740" y="159463"/>
                  </a:lnTo>
                  <a:lnTo>
                    <a:pt x="2302868" y="154149"/>
                  </a:lnTo>
                  <a:lnTo>
                    <a:pt x="2323995" y="148834"/>
                  </a:lnTo>
                  <a:lnTo>
                    <a:pt x="2345122" y="143520"/>
                  </a:lnTo>
                  <a:lnTo>
                    <a:pt x="2366249" y="138206"/>
                  </a:lnTo>
                  <a:lnTo>
                    <a:pt x="2387377" y="132891"/>
                  </a:lnTo>
                  <a:lnTo>
                    <a:pt x="2408504" y="127576"/>
                  </a:lnTo>
                  <a:lnTo>
                    <a:pt x="2429631" y="122262"/>
                  </a:lnTo>
                  <a:lnTo>
                    <a:pt x="2450758" y="116947"/>
                  </a:lnTo>
                  <a:lnTo>
                    <a:pt x="2471885" y="111632"/>
                  </a:lnTo>
                  <a:lnTo>
                    <a:pt x="2493013" y="106317"/>
                  </a:lnTo>
                  <a:lnTo>
                    <a:pt x="2514140" y="101001"/>
                  </a:lnTo>
                  <a:lnTo>
                    <a:pt x="2535267" y="95686"/>
                  </a:lnTo>
                  <a:lnTo>
                    <a:pt x="2556394" y="90371"/>
                  </a:lnTo>
                  <a:lnTo>
                    <a:pt x="2577522" y="85055"/>
                  </a:lnTo>
                  <a:lnTo>
                    <a:pt x="2598649" y="79739"/>
                  </a:lnTo>
                  <a:lnTo>
                    <a:pt x="2619776" y="74424"/>
                  </a:lnTo>
                  <a:lnTo>
                    <a:pt x="2640903" y="69108"/>
                  </a:lnTo>
                  <a:lnTo>
                    <a:pt x="2662031" y="63792"/>
                  </a:lnTo>
                  <a:lnTo>
                    <a:pt x="2683158" y="58476"/>
                  </a:lnTo>
                  <a:lnTo>
                    <a:pt x="2704285" y="53161"/>
                  </a:lnTo>
                  <a:lnTo>
                    <a:pt x="2725412" y="47845"/>
                  </a:lnTo>
                  <a:lnTo>
                    <a:pt x="2746539" y="42529"/>
                  </a:lnTo>
                  <a:lnTo>
                    <a:pt x="2767667" y="37213"/>
                  </a:lnTo>
                  <a:lnTo>
                    <a:pt x="2788794" y="31897"/>
                  </a:lnTo>
                  <a:lnTo>
                    <a:pt x="2809921" y="26581"/>
                  </a:lnTo>
                  <a:lnTo>
                    <a:pt x="2831048" y="21264"/>
                  </a:lnTo>
                  <a:lnTo>
                    <a:pt x="2852176" y="15948"/>
                  </a:lnTo>
                  <a:lnTo>
                    <a:pt x="2873303" y="10632"/>
                  </a:lnTo>
                  <a:lnTo>
                    <a:pt x="2894430" y="5316"/>
                  </a:lnTo>
                  <a:lnTo>
                    <a:pt x="2915557" y="0"/>
                  </a:lnTo>
                  <a:lnTo>
                    <a:pt x="2915557" y="0"/>
                  </a:lnTo>
                </a:path>
              </a:pathLst>
            </a:custGeom>
            <a:ln w="13550" cap="flat">
              <a:solidFill>
                <a:srgbClr val="D05A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646785" y="2182169"/>
              <a:ext cx="3063448" cy="883926"/>
            </a:xfrm>
            <a:custGeom>
              <a:avLst/>
              <a:pathLst>
                <a:path w="3063448" h="883926">
                  <a:moveTo>
                    <a:pt x="0" y="883926"/>
                  </a:moveTo>
                  <a:lnTo>
                    <a:pt x="21127" y="880602"/>
                  </a:lnTo>
                  <a:lnTo>
                    <a:pt x="42254" y="877247"/>
                  </a:lnTo>
                  <a:lnTo>
                    <a:pt x="63381" y="873859"/>
                  </a:lnTo>
                  <a:lnTo>
                    <a:pt x="84508" y="870433"/>
                  </a:lnTo>
                  <a:lnTo>
                    <a:pt x="105636" y="866964"/>
                  </a:lnTo>
                  <a:lnTo>
                    <a:pt x="126763" y="863449"/>
                  </a:lnTo>
                  <a:lnTo>
                    <a:pt x="147890" y="859883"/>
                  </a:lnTo>
                  <a:lnTo>
                    <a:pt x="169017" y="856262"/>
                  </a:lnTo>
                  <a:lnTo>
                    <a:pt x="190145" y="852582"/>
                  </a:lnTo>
                  <a:lnTo>
                    <a:pt x="211272" y="848838"/>
                  </a:lnTo>
                  <a:lnTo>
                    <a:pt x="232399" y="845027"/>
                  </a:lnTo>
                  <a:lnTo>
                    <a:pt x="253526" y="841144"/>
                  </a:lnTo>
                  <a:lnTo>
                    <a:pt x="274653" y="837184"/>
                  </a:lnTo>
                  <a:lnTo>
                    <a:pt x="295781" y="833144"/>
                  </a:lnTo>
                  <a:lnTo>
                    <a:pt x="316908" y="829019"/>
                  </a:lnTo>
                  <a:lnTo>
                    <a:pt x="338035" y="824806"/>
                  </a:lnTo>
                  <a:lnTo>
                    <a:pt x="359162" y="820499"/>
                  </a:lnTo>
                  <a:lnTo>
                    <a:pt x="380290" y="816095"/>
                  </a:lnTo>
                  <a:lnTo>
                    <a:pt x="401417" y="811590"/>
                  </a:lnTo>
                  <a:lnTo>
                    <a:pt x="422544" y="806978"/>
                  </a:lnTo>
                  <a:lnTo>
                    <a:pt x="443671" y="802257"/>
                  </a:lnTo>
                  <a:lnTo>
                    <a:pt x="464799" y="797421"/>
                  </a:lnTo>
                  <a:lnTo>
                    <a:pt x="485926" y="792467"/>
                  </a:lnTo>
                  <a:lnTo>
                    <a:pt x="507053" y="787390"/>
                  </a:lnTo>
                  <a:lnTo>
                    <a:pt x="528180" y="782186"/>
                  </a:lnTo>
                  <a:lnTo>
                    <a:pt x="549307" y="776851"/>
                  </a:lnTo>
                  <a:lnTo>
                    <a:pt x="570435" y="771380"/>
                  </a:lnTo>
                  <a:lnTo>
                    <a:pt x="591562" y="765770"/>
                  </a:lnTo>
                  <a:lnTo>
                    <a:pt x="612689" y="760016"/>
                  </a:lnTo>
                  <a:lnTo>
                    <a:pt x="633816" y="754114"/>
                  </a:lnTo>
                  <a:lnTo>
                    <a:pt x="654944" y="748059"/>
                  </a:lnTo>
                  <a:lnTo>
                    <a:pt x="676071" y="741848"/>
                  </a:lnTo>
                  <a:lnTo>
                    <a:pt x="697198" y="735478"/>
                  </a:lnTo>
                  <a:lnTo>
                    <a:pt x="718325" y="728953"/>
                  </a:lnTo>
                  <a:lnTo>
                    <a:pt x="739453" y="722282"/>
                  </a:lnTo>
                  <a:lnTo>
                    <a:pt x="760580" y="715469"/>
                  </a:lnTo>
                  <a:lnTo>
                    <a:pt x="781707" y="708522"/>
                  </a:lnTo>
                  <a:lnTo>
                    <a:pt x="802834" y="701448"/>
                  </a:lnTo>
                  <a:lnTo>
                    <a:pt x="823961" y="694253"/>
                  </a:lnTo>
                  <a:lnTo>
                    <a:pt x="845089" y="686943"/>
                  </a:lnTo>
                  <a:lnTo>
                    <a:pt x="866216" y="679526"/>
                  </a:lnTo>
                  <a:lnTo>
                    <a:pt x="887343" y="672008"/>
                  </a:lnTo>
                  <a:lnTo>
                    <a:pt x="908470" y="664396"/>
                  </a:lnTo>
                  <a:lnTo>
                    <a:pt x="929598" y="656697"/>
                  </a:lnTo>
                  <a:lnTo>
                    <a:pt x="950725" y="648916"/>
                  </a:lnTo>
                  <a:lnTo>
                    <a:pt x="971852" y="641062"/>
                  </a:lnTo>
                  <a:lnTo>
                    <a:pt x="992979" y="633139"/>
                  </a:lnTo>
                  <a:lnTo>
                    <a:pt x="1014107" y="625156"/>
                  </a:lnTo>
                  <a:lnTo>
                    <a:pt x="1035234" y="617119"/>
                  </a:lnTo>
                  <a:lnTo>
                    <a:pt x="1056361" y="609034"/>
                  </a:lnTo>
                  <a:lnTo>
                    <a:pt x="1077488" y="600908"/>
                  </a:lnTo>
                  <a:lnTo>
                    <a:pt x="1098615" y="592749"/>
                  </a:lnTo>
                  <a:lnTo>
                    <a:pt x="1119743" y="584561"/>
                  </a:lnTo>
                  <a:lnTo>
                    <a:pt x="1140870" y="576353"/>
                  </a:lnTo>
                  <a:lnTo>
                    <a:pt x="1161997" y="568131"/>
                  </a:lnTo>
                  <a:lnTo>
                    <a:pt x="1183124" y="559901"/>
                  </a:lnTo>
                  <a:lnTo>
                    <a:pt x="1204252" y="551671"/>
                  </a:lnTo>
                  <a:lnTo>
                    <a:pt x="1225379" y="543446"/>
                  </a:lnTo>
                  <a:lnTo>
                    <a:pt x="1246506" y="535234"/>
                  </a:lnTo>
                  <a:lnTo>
                    <a:pt x="1267633" y="527042"/>
                  </a:lnTo>
                  <a:lnTo>
                    <a:pt x="1288761" y="518875"/>
                  </a:lnTo>
                  <a:lnTo>
                    <a:pt x="1309888" y="510741"/>
                  </a:lnTo>
                  <a:lnTo>
                    <a:pt x="1331015" y="502647"/>
                  </a:lnTo>
                  <a:lnTo>
                    <a:pt x="1352142" y="494598"/>
                  </a:lnTo>
                  <a:lnTo>
                    <a:pt x="1373269" y="486602"/>
                  </a:lnTo>
                  <a:lnTo>
                    <a:pt x="1394397" y="478666"/>
                  </a:lnTo>
                  <a:lnTo>
                    <a:pt x="1415524" y="470795"/>
                  </a:lnTo>
                  <a:lnTo>
                    <a:pt x="1436651" y="462997"/>
                  </a:lnTo>
                  <a:lnTo>
                    <a:pt x="1457778" y="455279"/>
                  </a:lnTo>
                  <a:lnTo>
                    <a:pt x="1478906" y="447646"/>
                  </a:lnTo>
                  <a:lnTo>
                    <a:pt x="1500033" y="440105"/>
                  </a:lnTo>
                  <a:lnTo>
                    <a:pt x="1521160" y="432662"/>
                  </a:lnTo>
                  <a:lnTo>
                    <a:pt x="1542287" y="425316"/>
                  </a:lnTo>
                  <a:lnTo>
                    <a:pt x="1563415" y="418063"/>
                  </a:lnTo>
                  <a:lnTo>
                    <a:pt x="1584542" y="410902"/>
                  </a:lnTo>
                  <a:lnTo>
                    <a:pt x="1605669" y="403829"/>
                  </a:lnTo>
                  <a:lnTo>
                    <a:pt x="1626796" y="396841"/>
                  </a:lnTo>
                  <a:lnTo>
                    <a:pt x="1647923" y="389937"/>
                  </a:lnTo>
                  <a:lnTo>
                    <a:pt x="1669051" y="383114"/>
                  </a:lnTo>
                  <a:lnTo>
                    <a:pt x="1690178" y="376368"/>
                  </a:lnTo>
                  <a:lnTo>
                    <a:pt x="1711305" y="369698"/>
                  </a:lnTo>
                  <a:lnTo>
                    <a:pt x="1732432" y="363100"/>
                  </a:lnTo>
                  <a:lnTo>
                    <a:pt x="1753560" y="356572"/>
                  </a:lnTo>
                  <a:lnTo>
                    <a:pt x="1774687" y="350111"/>
                  </a:lnTo>
                  <a:lnTo>
                    <a:pt x="1795814" y="343715"/>
                  </a:lnTo>
                  <a:lnTo>
                    <a:pt x="1816941" y="337381"/>
                  </a:lnTo>
                  <a:lnTo>
                    <a:pt x="1838069" y="331106"/>
                  </a:lnTo>
                  <a:lnTo>
                    <a:pt x="1859196" y="324888"/>
                  </a:lnTo>
                  <a:lnTo>
                    <a:pt x="1880323" y="318724"/>
                  </a:lnTo>
                  <a:lnTo>
                    <a:pt x="1901450" y="312611"/>
                  </a:lnTo>
                  <a:lnTo>
                    <a:pt x="1922577" y="306547"/>
                  </a:lnTo>
                  <a:lnTo>
                    <a:pt x="1943705" y="300529"/>
                  </a:lnTo>
                  <a:lnTo>
                    <a:pt x="1964832" y="294555"/>
                  </a:lnTo>
                  <a:lnTo>
                    <a:pt x="1985959" y="288622"/>
                  </a:lnTo>
                  <a:lnTo>
                    <a:pt x="2007086" y="282727"/>
                  </a:lnTo>
                  <a:lnTo>
                    <a:pt x="2028214" y="276868"/>
                  </a:lnTo>
                  <a:lnTo>
                    <a:pt x="2049341" y="271042"/>
                  </a:lnTo>
                  <a:lnTo>
                    <a:pt x="2070468" y="265247"/>
                  </a:lnTo>
                  <a:lnTo>
                    <a:pt x="2091595" y="259480"/>
                  </a:lnTo>
                  <a:lnTo>
                    <a:pt x="2112723" y="253738"/>
                  </a:lnTo>
                  <a:lnTo>
                    <a:pt x="2133850" y="248019"/>
                  </a:lnTo>
                  <a:lnTo>
                    <a:pt x="2154977" y="242320"/>
                  </a:lnTo>
                  <a:lnTo>
                    <a:pt x="2176104" y="236639"/>
                  </a:lnTo>
                  <a:lnTo>
                    <a:pt x="2197231" y="230973"/>
                  </a:lnTo>
                  <a:lnTo>
                    <a:pt x="2218359" y="225320"/>
                  </a:lnTo>
                  <a:lnTo>
                    <a:pt x="2239486" y="219676"/>
                  </a:lnTo>
                  <a:lnTo>
                    <a:pt x="2260613" y="214040"/>
                  </a:lnTo>
                  <a:lnTo>
                    <a:pt x="2281740" y="208409"/>
                  </a:lnTo>
                  <a:lnTo>
                    <a:pt x="2302868" y="202780"/>
                  </a:lnTo>
                  <a:lnTo>
                    <a:pt x="2323995" y="197151"/>
                  </a:lnTo>
                  <a:lnTo>
                    <a:pt x="2345122" y="191521"/>
                  </a:lnTo>
                  <a:lnTo>
                    <a:pt x="2366249" y="185891"/>
                  </a:lnTo>
                  <a:lnTo>
                    <a:pt x="2387377" y="180261"/>
                  </a:lnTo>
                  <a:lnTo>
                    <a:pt x="2408504" y="174631"/>
                  </a:lnTo>
                  <a:lnTo>
                    <a:pt x="2429631" y="169000"/>
                  </a:lnTo>
                  <a:lnTo>
                    <a:pt x="2450758" y="163369"/>
                  </a:lnTo>
                  <a:lnTo>
                    <a:pt x="2471885" y="157738"/>
                  </a:lnTo>
                  <a:lnTo>
                    <a:pt x="2493013" y="152107"/>
                  </a:lnTo>
                  <a:lnTo>
                    <a:pt x="2514140" y="146475"/>
                  </a:lnTo>
                  <a:lnTo>
                    <a:pt x="2535267" y="140843"/>
                  </a:lnTo>
                  <a:lnTo>
                    <a:pt x="2556394" y="135211"/>
                  </a:lnTo>
                  <a:lnTo>
                    <a:pt x="2577522" y="129579"/>
                  </a:lnTo>
                  <a:lnTo>
                    <a:pt x="2598649" y="123946"/>
                  </a:lnTo>
                  <a:lnTo>
                    <a:pt x="2619776" y="118314"/>
                  </a:lnTo>
                  <a:lnTo>
                    <a:pt x="2640903" y="112681"/>
                  </a:lnTo>
                  <a:lnTo>
                    <a:pt x="2662031" y="107048"/>
                  </a:lnTo>
                  <a:lnTo>
                    <a:pt x="2683158" y="101414"/>
                  </a:lnTo>
                  <a:lnTo>
                    <a:pt x="2704285" y="95781"/>
                  </a:lnTo>
                  <a:lnTo>
                    <a:pt x="2725412" y="90148"/>
                  </a:lnTo>
                  <a:lnTo>
                    <a:pt x="2746539" y="84514"/>
                  </a:lnTo>
                  <a:lnTo>
                    <a:pt x="2767667" y="78880"/>
                  </a:lnTo>
                  <a:lnTo>
                    <a:pt x="2788794" y="73247"/>
                  </a:lnTo>
                  <a:lnTo>
                    <a:pt x="2809921" y="67613"/>
                  </a:lnTo>
                  <a:lnTo>
                    <a:pt x="2831048" y="61979"/>
                  </a:lnTo>
                  <a:lnTo>
                    <a:pt x="2852176" y="56344"/>
                  </a:lnTo>
                  <a:lnTo>
                    <a:pt x="2873303" y="50710"/>
                  </a:lnTo>
                  <a:lnTo>
                    <a:pt x="2894430" y="45076"/>
                  </a:lnTo>
                  <a:lnTo>
                    <a:pt x="2915557" y="39442"/>
                  </a:lnTo>
                  <a:lnTo>
                    <a:pt x="2936685" y="33807"/>
                  </a:lnTo>
                  <a:lnTo>
                    <a:pt x="2957812" y="28173"/>
                  </a:lnTo>
                  <a:lnTo>
                    <a:pt x="2978939" y="22538"/>
                  </a:lnTo>
                  <a:lnTo>
                    <a:pt x="3000066" y="16904"/>
                  </a:lnTo>
                  <a:lnTo>
                    <a:pt x="3021193" y="11269"/>
                  </a:lnTo>
                  <a:lnTo>
                    <a:pt x="3042321" y="5634"/>
                  </a:lnTo>
                  <a:lnTo>
                    <a:pt x="3063448" y="0"/>
                  </a:lnTo>
                  <a:lnTo>
                    <a:pt x="3063448" y="0"/>
                  </a:lnTo>
                </a:path>
              </a:pathLst>
            </a:custGeom>
            <a:ln w="13550" cap="flat">
              <a:solidFill>
                <a:srgbClr val="B96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153838" y="2174510"/>
              <a:ext cx="2556394" cy="889590"/>
            </a:xfrm>
            <a:custGeom>
              <a:avLst/>
              <a:pathLst>
                <a:path w="2556394" h="889590">
                  <a:moveTo>
                    <a:pt x="0" y="889590"/>
                  </a:moveTo>
                  <a:lnTo>
                    <a:pt x="21127" y="884235"/>
                  </a:lnTo>
                  <a:lnTo>
                    <a:pt x="42254" y="878647"/>
                  </a:lnTo>
                  <a:lnTo>
                    <a:pt x="63381" y="872819"/>
                  </a:lnTo>
                  <a:lnTo>
                    <a:pt x="84508" y="866742"/>
                  </a:lnTo>
                  <a:lnTo>
                    <a:pt x="105636" y="860409"/>
                  </a:lnTo>
                  <a:lnTo>
                    <a:pt x="126763" y="853813"/>
                  </a:lnTo>
                  <a:lnTo>
                    <a:pt x="147890" y="846945"/>
                  </a:lnTo>
                  <a:lnTo>
                    <a:pt x="169017" y="839800"/>
                  </a:lnTo>
                  <a:lnTo>
                    <a:pt x="190145" y="832372"/>
                  </a:lnTo>
                  <a:lnTo>
                    <a:pt x="211272" y="824670"/>
                  </a:lnTo>
                  <a:lnTo>
                    <a:pt x="232399" y="816706"/>
                  </a:lnTo>
                  <a:lnTo>
                    <a:pt x="253526" y="808493"/>
                  </a:lnTo>
                  <a:lnTo>
                    <a:pt x="274653" y="800043"/>
                  </a:lnTo>
                  <a:lnTo>
                    <a:pt x="295781" y="791367"/>
                  </a:lnTo>
                  <a:lnTo>
                    <a:pt x="316908" y="782479"/>
                  </a:lnTo>
                  <a:lnTo>
                    <a:pt x="338035" y="773390"/>
                  </a:lnTo>
                  <a:lnTo>
                    <a:pt x="359162" y="764113"/>
                  </a:lnTo>
                  <a:lnTo>
                    <a:pt x="380290" y="754659"/>
                  </a:lnTo>
                  <a:lnTo>
                    <a:pt x="401417" y="745041"/>
                  </a:lnTo>
                  <a:lnTo>
                    <a:pt x="422544" y="735271"/>
                  </a:lnTo>
                  <a:lnTo>
                    <a:pt x="443671" y="725362"/>
                  </a:lnTo>
                  <a:lnTo>
                    <a:pt x="464799" y="715325"/>
                  </a:lnTo>
                  <a:lnTo>
                    <a:pt x="485926" y="705172"/>
                  </a:lnTo>
                  <a:lnTo>
                    <a:pt x="507053" y="694916"/>
                  </a:lnTo>
                  <a:lnTo>
                    <a:pt x="528180" y="684570"/>
                  </a:lnTo>
                  <a:lnTo>
                    <a:pt x="549307" y="674144"/>
                  </a:lnTo>
                  <a:lnTo>
                    <a:pt x="570435" y="663652"/>
                  </a:lnTo>
                  <a:lnTo>
                    <a:pt x="591562" y="653106"/>
                  </a:lnTo>
                  <a:lnTo>
                    <a:pt x="612689" y="642518"/>
                  </a:lnTo>
                  <a:lnTo>
                    <a:pt x="633816" y="631899"/>
                  </a:lnTo>
                  <a:lnTo>
                    <a:pt x="654944" y="621263"/>
                  </a:lnTo>
                  <a:lnTo>
                    <a:pt x="676071" y="610622"/>
                  </a:lnTo>
                  <a:lnTo>
                    <a:pt x="697198" y="599987"/>
                  </a:lnTo>
                  <a:lnTo>
                    <a:pt x="718325" y="589371"/>
                  </a:lnTo>
                  <a:lnTo>
                    <a:pt x="739453" y="578787"/>
                  </a:lnTo>
                  <a:lnTo>
                    <a:pt x="760580" y="568245"/>
                  </a:lnTo>
                  <a:lnTo>
                    <a:pt x="781707" y="557760"/>
                  </a:lnTo>
                  <a:lnTo>
                    <a:pt x="802834" y="547343"/>
                  </a:lnTo>
                  <a:lnTo>
                    <a:pt x="823961" y="537005"/>
                  </a:lnTo>
                  <a:lnTo>
                    <a:pt x="845089" y="526761"/>
                  </a:lnTo>
                  <a:lnTo>
                    <a:pt x="866216" y="516620"/>
                  </a:lnTo>
                  <a:lnTo>
                    <a:pt x="887343" y="506597"/>
                  </a:lnTo>
                  <a:lnTo>
                    <a:pt x="908470" y="496703"/>
                  </a:lnTo>
                  <a:lnTo>
                    <a:pt x="929598" y="486949"/>
                  </a:lnTo>
                  <a:lnTo>
                    <a:pt x="950725" y="477350"/>
                  </a:lnTo>
                  <a:lnTo>
                    <a:pt x="971852" y="467915"/>
                  </a:lnTo>
                  <a:lnTo>
                    <a:pt x="992979" y="458658"/>
                  </a:lnTo>
                  <a:lnTo>
                    <a:pt x="1014107" y="449588"/>
                  </a:lnTo>
                  <a:lnTo>
                    <a:pt x="1035234" y="440703"/>
                  </a:lnTo>
                  <a:lnTo>
                    <a:pt x="1056361" y="431997"/>
                  </a:lnTo>
                  <a:lnTo>
                    <a:pt x="1077488" y="423466"/>
                  </a:lnTo>
                  <a:lnTo>
                    <a:pt x="1098615" y="415104"/>
                  </a:lnTo>
                  <a:lnTo>
                    <a:pt x="1119743" y="406906"/>
                  </a:lnTo>
                  <a:lnTo>
                    <a:pt x="1140870" y="398868"/>
                  </a:lnTo>
                  <a:lnTo>
                    <a:pt x="1161997" y="390984"/>
                  </a:lnTo>
                  <a:lnTo>
                    <a:pt x="1183124" y="383249"/>
                  </a:lnTo>
                  <a:lnTo>
                    <a:pt x="1204252" y="375658"/>
                  </a:lnTo>
                  <a:lnTo>
                    <a:pt x="1225379" y="368206"/>
                  </a:lnTo>
                  <a:lnTo>
                    <a:pt x="1246506" y="360888"/>
                  </a:lnTo>
                  <a:lnTo>
                    <a:pt x="1267633" y="353699"/>
                  </a:lnTo>
                  <a:lnTo>
                    <a:pt x="1288761" y="346634"/>
                  </a:lnTo>
                  <a:lnTo>
                    <a:pt x="1309888" y="339687"/>
                  </a:lnTo>
                  <a:lnTo>
                    <a:pt x="1331015" y="332855"/>
                  </a:lnTo>
                  <a:lnTo>
                    <a:pt x="1352142" y="326131"/>
                  </a:lnTo>
                  <a:lnTo>
                    <a:pt x="1373269" y="319510"/>
                  </a:lnTo>
                  <a:lnTo>
                    <a:pt x="1394397" y="312989"/>
                  </a:lnTo>
                  <a:lnTo>
                    <a:pt x="1415524" y="306561"/>
                  </a:lnTo>
                  <a:lnTo>
                    <a:pt x="1436651" y="300222"/>
                  </a:lnTo>
                  <a:lnTo>
                    <a:pt x="1457778" y="293967"/>
                  </a:lnTo>
                  <a:lnTo>
                    <a:pt x="1478906" y="287791"/>
                  </a:lnTo>
                  <a:lnTo>
                    <a:pt x="1500033" y="281689"/>
                  </a:lnTo>
                  <a:lnTo>
                    <a:pt x="1521160" y="275656"/>
                  </a:lnTo>
                  <a:lnTo>
                    <a:pt x="1542287" y="269686"/>
                  </a:lnTo>
                  <a:lnTo>
                    <a:pt x="1563415" y="263776"/>
                  </a:lnTo>
                  <a:lnTo>
                    <a:pt x="1584542" y="257920"/>
                  </a:lnTo>
                  <a:lnTo>
                    <a:pt x="1605669" y="252113"/>
                  </a:lnTo>
                  <a:lnTo>
                    <a:pt x="1626796" y="246350"/>
                  </a:lnTo>
                  <a:lnTo>
                    <a:pt x="1647923" y="240627"/>
                  </a:lnTo>
                  <a:lnTo>
                    <a:pt x="1669051" y="234938"/>
                  </a:lnTo>
                  <a:lnTo>
                    <a:pt x="1690178" y="229278"/>
                  </a:lnTo>
                  <a:lnTo>
                    <a:pt x="1711305" y="223642"/>
                  </a:lnTo>
                  <a:lnTo>
                    <a:pt x="1732432" y="218026"/>
                  </a:lnTo>
                  <a:lnTo>
                    <a:pt x="1753560" y="212425"/>
                  </a:lnTo>
                  <a:lnTo>
                    <a:pt x="1774687" y="206833"/>
                  </a:lnTo>
                  <a:lnTo>
                    <a:pt x="1795814" y="201246"/>
                  </a:lnTo>
                  <a:lnTo>
                    <a:pt x="1816941" y="195659"/>
                  </a:lnTo>
                  <a:lnTo>
                    <a:pt x="1838069" y="190072"/>
                  </a:lnTo>
                  <a:lnTo>
                    <a:pt x="1859196" y="184484"/>
                  </a:lnTo>
                  <a:lnTo>
                    <a:pt x="1880323" y="178897"/>
                  </a:lnTo>
                  <a:lnTo>
                    <a:pt x="1901450" y="173309"/>
                  </a:lnTo>
                  <a:lnTo>
                    <a:pt x="1922577" y="167721"/>
                  </a:lnTo>
                  <a:lnTo>
                    <a:pt x="1943705" y="162132"/>
                  </a:lnTo>
                  <a:lnTo>
                    <a:pt x="1964832" y="156543"/>
                  </a:lnTo>
                  <a:lnTo>
                    <a:pt x="1985959" y="150954"/>
                  </a:lnTo>
                  <a:lnTo>
                    <a:pt x="2007086" y="145365"/>
                  </a:lnTo>
                  <a:lnTo>
                    <a:pt x="2028214" y="139776"/>
                  </a:lnTo>
                  <a:lnTo>
                    <a:pt x="2049341" y="134186"/>
                  </a:lnTo>
                  <a:lnTo>
                    <a:pt x="2070468" y="128596"/>
                  </a:lnTo>
                  <a:lnTo>
                    <a:pt x="2091595" y="123006"/>
                  </a:lnTo>
                  <a:lnTo>
                    <a:pt x="2112723" y="117416"/>
                  </a:lnTo>
                  <a:lnTo>
                    <a:pt x="2133850" y="111826"/>
                  </a:lnTo>
                  <a:lnTo>
                    <a:pt x="2154977" y="106236"/>
                  </a:lnTo>
                  <a:lnTo>
                    <a:pt x="2176104" y="100645"/>
                  </a:lnTo>
                  <a:lnTo>
                    <a:pt x="2197231" y="95054"/>
                  </a:lnTo>
                  <a:lnTo>
                    <a:pt x="2218359" y="89464"/>
                  </a:lnTo>
                  <a:lnTo>
                    <a:pt x="2239486" y="83873"/>
                  </a:lnTo>
                  <a:lnTo>
                    <a:pt x="2260613" y="78282"/>
                  </a:lnTo>
                  <a:lnTo>
                    <a:pt x="2281740" y="72691"/>
                  </a:lnTo>
                  <a:lnTo>
                    <a:pt x="2302868" y="67099"/>
                  </a:lnTo>
                  <a:lnTo>
                    <a:pt x="2323995" y="61508"/>
                  </a:lnTo>
                  <a:lnTo>
                    <a:pt x="2345122" y="55917"/>
                  </a:lnTo>
                  <a:lnTo>
                    <a:pt x="2366249" y="50325"/>
                  </a:lnTo>
                  <a:lnTo>
                    <a:pt x="2387377" y="44734"/>
                  </a:lnTo>
                  <a:lnTo>
                    <a:pt x="2408504" y="39142"/>
                  </a:lnTo>
                  <a:lnTo>
                    <a:pt x="2429631" y="33550"/>
                  </a:lnTo>
                  <a:lnTo>
                    <a:pt x="2450758" y="27959"/>
                  </a:lnTo>
                  <a:lnTo>
                    <a:pt x="2471885" y="22367"/>
                  </a:lnTo>
                  <a:lnTo>
                    <a:pt x="2493013" y="16775"/>
                  </a:lnTo>
                  <a:lnTo>
                    <a:pt x="2514140" y="11183"/>
                  </a:lnTo>
                  <a:lnTo>
                    <a:pt x="2535267" y="5591"/>
                  </a:lnTo>
                  <a:lnTo>
                    <a:pt x="2556394" y="0"/>
                  </a:lnTo>
                  <a:lnTo>
                    <a:pt x="2556394" y="0"/>
                  </a:lnTo>
                </a:path>
              </a:pathLst>
            </a:custGeom>
            <a:ln w="13550" cap="flat">
              <a:solidFill>
                <a:srgbClr val="9D7A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487982" y="2983379"/>
              <a:ext cx="64078" cy="64078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481346" y="2947089"/>
              <a:ext cx="77351" cy="7735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486702" y="2844113"/>
              <a:ext cx="66637" cy="6663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509942" y="2950401"/>
              <a:ext cx="62412" cy="62412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504383" y="2952187"/>
              <a:ext cx="73530" cy="7353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507067" y="2860095"/>
              <a:ext cx="68162" cy="68162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533543" y="3017866"/>
              <a:ext cx="57465" cy="57465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529514" y="2975296"/>
              <a:ext cx="65522" cy="6552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532032" y="2856906"/>
              <a:ext cx="60487" cy="6048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553687" y="2975184"/>
              <a:ext cx="59430" cy="59430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547778" y="2936739"/>
              <a:ext cx="71249" cy="7124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551301" y="2835787"/>
              <a:ext cx="64202" cy="64202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552270" y="3035759"/>
              <a:ext cx="62265" cy="62265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572925" y="3014542"/>
              <a:ext cx="63210" cy="63210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567970" y="2905728"/>
              <a:ext cx="73120" cy="7312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571696" y="2826860"/>
              <a:ext cx="65667" cy="6566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590978" y="2919653"/>
              <a:ext cx="69358" cy="69358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586387" y="2919059"/>
              <a:ext cx="78539" cy="7853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589677" y="2873995"/>
              <a:ext cx="71960" cy="7196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612132" y="2906951"/>
              <a:ext cx="69304" cy="69304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608087" y="2890262"/>
              <a:ext cx="77395" cy="7739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610165" y="2848608"/>
              <a:ext cx="73238" cy="7323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633353" y="2915061"/>
              <a:ext cx="69117" cy="69117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628173" y="2904443"/>
              <a:ext cx="79476" cy="7947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630864" y="2837026"/>
              <a:ext cx="74096" cy="74096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658345" y="2934457"/>
              <a:ext cx="61388" cy="61388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654440" y="2861867"/>
              <a:ext cx="69198" cy="6919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658708" y="2821313"/>
              <a:ext cx="60662" cy="60662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656815" y="3019775"/>
              <a:ext cx="64447" cy="64447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685056" y="3041805"/>
              <a:ext cx="50220" cy="50220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682857" y="2886709"/>
              <a:ext cx="54618" cy="5461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684099" y="2812196"/>
              <a:ext cx="52134" cy="5213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704216" y="2960566"/>
              <a:ext cx="54155" cy="54155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697941" y="2884132"/>
              <a:ext cx="66703" cy="6670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701644" y="2877150"/>
              <a:ext cx="59298" cy="5929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700847" y="3023146"/>
              <a:ext cx="60891" cy="60891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720177" y="2922218"/>
              <a:ext cx="64487" cy="64487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714960" y="2887747"/>
              <a:ext cx="74921" cy="7492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719462" y="2815311"/>
              <a:ext cx="65918" cy="6591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737855" y="2921760"/>
              <a:ext cx="71385" cy="71385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733135" y="2844510"/>
              <a:ext cx="80825" cy="8082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725602" y="3018538"/>
              <a:ext cx="95892" cy="95892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736958" y="2835050"/>
              <a:ext cx="73179" cy="73179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741678" y="2980405"/>
              <a:ext cx="63739" cy="63739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761144" y="2879246"/>
              <a:ext cx="67061" cy="67061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754629" y="2853695"/>
              <a:ext cx="80092" cy="8009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746866" y="2996806"/>
              <a:ext cx="95618" cy="95618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759342" y="2809807"/>
              <a:ext cx="70665" cy="7066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765591" y="2947484"/>
              <a:ext cx="58167" cy="58167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779095" y="2893717"/>
              <a:ext cx="73414" cy="73414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773930" y="2847777"/>
              <a:ext cx="83744" cy="8374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768169" y="3011816"/>
              <a:ext cx="95266" cy="95266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779444" y="2762204"/>
              <a:ext cx="72717" cy="7271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786718" y="3025388"/>
              <a:ext cx="58167" cy="58167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802017" y="2890634"/>
              <a:ext cx="69826" cy="69826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796016" y="2850478"/>
              <a:ext cx="81828" cy="8182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795196" y="2987538"/>
              <a:ext cx="83466" cy="83466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801169" y="2785120"/>
              <a:ext cx="71520" cy="7152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808404" y="2955057"/>
              <a:ext cx="57050" cy="57050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833047" y="2807704"/>
              <a:ext cx="50019" cy="50019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830862" y="2864514"/>
              <a:ext cx="54390" cy="5439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815952" y="3001920"/>
              <a:ext cx="84209" cy="84209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833482" y="2787200"/>
              <a:ext cx="49150" cy="4915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833978" y="2999257"/>
              <a:ext cx="48157" cy="48157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853787" y="2933943"/>
              <a:ext cx="50793" cy="50793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850966" y="2909997"/>
              <a:ext cx="56435" cy="5643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837347" y="3010847"/>
              <a:ext cx="83675" cy="83675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853117" y="2868205"/>
              <a:ext cx="52134" cy="5213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855689" y="3043420"/>
              <a:ext cx="46989" cy="46989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862162" y="2899377"/>
              <a:ext cx="76298" cy="76298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856524" y="2826311"/>
              <a:ext cx="87574" cy="8757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849695" y="2971508"/>
              <a:ext cx="101232" cy="101232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861665" y="2778777"/>
              <a:ext cx="77292" cy="77292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869510" y="2929426"/>
              <a:ext cx="61601" cy="61601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884512" y="2877391"/>
              <a:ext cx="73853" cy="73853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877775" y="2827553"/>
              <a:ext cx="87328" cy="8732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871424" y="2964069"/>
              <a:ext cx="100029" cy="100029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881941" y="2751637"/>
              <a:ext cx="78995" cy="7899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891344" y="2945445"/>
              <a:ext cx="60188" cy="60188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906146" y="2875831"/>
              <a:ext cx="72839" cy="72839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898449" y="2811731"/>
              <a:ext cx="88233" cy="8823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892632" y="2978948"/>
              <a:ext cx="99867" cy="99867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902905" y="2729108"/>
              <a:ext cx="79322" cy="79322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910632" y="2911471"/>
              <a:ext cx="63867" cy="63867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927375" y="2886742"/>
              <a:ext cx="72635" cy="72635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919890" y="2814894"/>
              <a:ext cx="87606" cy="8760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914578" y="2969047"/>
              <a:ext cx="98229" cy="98229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924450" y="2746256"/>
              <a:ext cx="78485" cy="7848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928432" y="2941646"/>
              <a:ext cx="70521" cy="70521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949015" y="2855520"/>
              <a:ext cx="71609" cy="71609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942245" y="2811627"/>
              <a:ext cx="85149" cy="8514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941148" y="3014217"/>
              <a:ext cx="87344" cy="87344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938087" y="2950423"/>
              <a:ext cx="93466" cy="93466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946071" y="2738500"/>
              <a:ext cx="77497" cy="7749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953238" y="2963477"/>
              <a:ext cx="63165" cy="63165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974164" y="2855723"/>
              <a:ext cx="63566" cy="63566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968690" y="2803275"/>
              <a:ext cx="74514" cy="7451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963198" y="2997003"/>
              <a:ext cx="85499" cy="85499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959511" y="2958808"/>
              <a:ext cx="92873" cy="92873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971553" y="2756576"/>
              <a:ext cx="68788" cy="6878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972797" y="2935573"/>
              <a:ext cx="66300" cy="66300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001085" y="2796161"/>
              <a:ext cx="51979" cy="51979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997561" y="2772748"/>
              <a:ext cx="59028" cy="5902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984307" y="3001845"/>
              <a:ext cx="85535" cy="85535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980797" y="2957849"/>
              <a:ext cx="92554" cy="92554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000712" y="2767934"/>
              <a:ext cx="52725" cy="5272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000641" y="2909753"/>
              <a:ext cx="52866" cy="52866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010663" y="2804059"/>
              <a:ext cx="75077" cy="75077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003599" y="2775570"/>
              <a:ext cx="89205" cy="8920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001819" y="2993045"/>
              <a:ext cx="92765" cy="92765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997766" y="2927988"/>
              <a:ext cx="100872" cy="100872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997355" y="3013565"/>
              <a:ext cx="101693" cy="101693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007748" y="2701899"/>
              <a:ext cx="80907" cy="8090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014497" y="2881577"/>
              <a:ext cx="67409" cy="67409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033199" y="2842122"/>
              <a:ext cx="72260" cy="72260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026373" y="2764070"/>
              <a:ext cx="85912" cy="8591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021728" y="2974863"/>
              <a:ext cx="95202" cy="95202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019395" y="2936382"/>
              <a:ext cx="99867" cy="99867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029540" y="2688992"/>
              <a:ext cx="79579" cy="79579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033360" y="2862261"/>
              <a:ext cx="71938" cy="71938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053817" y="2839710"/>
              <a:ext cx="73277" cy="73277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047747" y="2772813"/>
              <a:ext cx="85419" cy="8541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044026" y="2965188"/>
              <a:ext cx="92861" cy="92861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041125" y="2914485"/>
              <a:ext cx="98661" cy="98661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042487" y="3005676"/>
              <a:ext cx="95938" cy="95938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050959" y="2678653"/>
              <a:ext cx="78995" cy="7899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058334" y="2865333"/>
              <a:ext cx="64243" cy="64243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076735" y="2828052"/>
              <a:ext cx="69697" cy="69697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072172" y="2773532"/>
              <a:ext cx="78823" cy="7882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066898" y="2927000"/>
              <a:ext cx="89370" cy="89370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062631" y="2928714"/>
              <a:ext cx="97904" cy="97904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062641" y="3012529"/>
              <a:ext cx="97885" cy="97885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075834" y="2693616"/>
              <a:ext cx="71498" cy="7149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080678" y="2849196"/>
              <a:ext cx="61810" cy="61810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096476" y="2816630"/>
              <a:ext cx="72469" cy="72469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091073" y="2779482"/>
              <a:ext cx="83275" cy="8327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086648" y="2956495"/>
              <a:ext cx="92125" cy="92125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083299" y="2907980"/>
              <a:ext cx="98823" cy="98823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084139" y="3006262"/>
              <a:ext cx="97143" cy="97143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093537" y="2690915"/>
              <a:ext cx="78348" cy="7834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101016" y="2890754"/>
              <a:ext cx="63389" cy="63389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118912" y="2797223"/>
              <a:ext cx="69851" cy="69851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112996" y="2748202"/>
              <a:ext cx="81683" cy="8168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109444" y="2967651"/>
              <a:ext cx="88788" cy="88788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106357" y="2886554"/>
              <a:ext cx="94961" cy="94961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107312" y="2965052"/>
              <a:ext cx="93051" cy="93051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115881" y="2690073"/>
              <a:ext cx="75913" cy="75913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125442" y="2911232"/>
              <a:ext cx="56792" cy="56792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141580" y="2816292"/>
              <a:ext cx="66769" cy="66769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137107" y="2739381"/>
              <a:ext cx="75717" cy="7571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137789" y="2923516"/>
              <a:ext cx="74352" cy="74352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126793" y="2893114"/>
              <a:ext cx="96344" cy="96344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128937" y="2975994"/>
              <a:ext cx="92057" cy="92057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138730" y="2655709"/>
              <a:ext cx="72469" cy="72469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142024" y="2870645"/>
              <a:ext cx="65882" cy="65882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6157528" y="2775889"/>
              <a:ext cx="77128" cy="77128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6151237" y="2739653"/>
              <a:ext cx="89711" cy="8971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146741" y="2908081"/>
              <a:ext cx="98702" cy="98702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144305" y="2899932"/>
              <a:ext cx="103574" cy="103574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145074" y="2977264"/>
              <a:ext cx="102036" cy="102036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153599" y="2664868"/>
              <a:ext cx="84986" cy="84986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160188" y="2854920"/>
              <a:ext cx="71808" cy="71808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180513" y="2783034"/>
              <a:ext cx="73414" cy="73414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174973" y="2729489"/>
              <a:ext cx="84494" cy="8449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169915" y="2906825"/>
              <a:ext cx="94609" cy="94609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6166684" y="2887230"/>
              <a:ext cx="101071" cy="101071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6168942" y="2982007"/>
              <a:ext cx="96554" cy="96554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6177469" y="2670558"/>
              <a:ext cx="79502" cy="79502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6185077" y="2920319"/>
              <a:ext cx="64284" cy="64284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202154" y="2763952"/>
              <a:ext cx="72386" cy="72386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196421" y="2719823"/>
              <a:ext cx="83851" cy="8385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6193068" y="2897127"/>
              <a:ext cx="90557" cy="90557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188579" y="2896996"/>
              <a:ext cx="99536" cy="99536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190853" y="2961399"/>
              <a:ext cx="94988" cy="94988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198551" y="2652759"/>
              <a:ext cx="79591" cy="7959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6206542" y="2841434"/>
              <a:ext cx="63609" cy="63609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6223647" y="2734602"/>
              <a:ext cx="71654" cy="71654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6218538" y="2708859"/>
              <a:ext cx="81872" cy="8187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6213182" y="2885873"/>
              <a:ext cx="92584" cy="92584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6209434" y="2865092"/>
              <a:ext cx="100079" cy="100079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6211873" y="2957825"/>
              <a:ext cx="95202" cy="95202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6221061" y="2645513"/>
              <a:ext cx="76826" cy="76826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226805" y="2843790"/>
              <a:ext cx="65337" cy="65337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6244440" y="2744234"/>
              <a:ext cx="72323" cy="72323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6238401" y="2705198"/>
              <a:ext cx="84400" cy="8440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6233984" y="2893831"/>
              <a:ext cx="93233" cy="93233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6230651" y="2870574"/>
              <a:ext cx="99901" cy="99901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6235160" y="2968565"/>
              <a:ext cx="90883" cy="90883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6240908" y="2648833"/>
              <a:ext cx="79387" cy="7938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6248929" y="2816303"/>
              <a:ext cx="63345" cy="63345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6267751" y="2737532"/>
              <a:ext cx="67956" cy="67956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6263945" y="2696572"/>
              <a:ext cx="75568" cy="7556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257101" y="2891627"/>
              <a:ext cx="89255" cy="89255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6252802" y="2872549"/>
              <a:ext cx="97853" cy="97853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6256616" y="2948678"/>
              <a:ext cx="90224" cy="90224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263895" y="2639118"/>
              <a:ext cx="75667" cy="7566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6273078" y="2800723"/>
              <a:ext cx="57301" cy="57301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6286518" y="2691932"/>
              <a:ext cx="72676" cy="72676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281925" y="2690048"/>
              <a:ext cx="81861" cy="8186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277368" y="2856148"/>
              <a:ext cx="90976" cy="90976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273988" y="2843057"/>
              <a:ext cx="97735" cy="97735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277070" y="2934186"/>
              <a:ext cx="91572" cy="91572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280737" y="2634048"/>
              <a:ext cx="84238" cy="8423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283984" y="2801352"/>
              <a:ext cx="77743" cy="77743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307056" y="2702521"/>
              <a:ext cx="73853" cy="73853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6300188" y="2678713"/>
              <a:ext cx="87590" cy="8759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296562" y="2861094"/>
              <a:ext cx="94843" cy="94843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291689" y="2842591"/>
              <a:ext cx="104587" cy="104587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295450" y="2935996"/>
              <a:ext cx="97066" cy="97066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6302713" y="2610430"/>
              <a:ext cx="82541" cy="8254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310971" y="2817220"/>
              <a:ext cx="66023" cy="66023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6330392" y="2674942"/>
              <a:ext cx="69437" cy="69437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323782" y="2666812"/>
              <a:ext cx="82656" cy="8265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318429" y="2834332"/>
              <a:ext cx="93362" cy="93362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314609" y="2845944"/>
              <a:ext cx="101002" cy="101002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6318282" y="2949543"/>
              <a:ext cx="93657" cy="93657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6323377" y="2624690"/>
              <a:ext cx="83466" cy="83466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6325726" y="2790938"/>
              <a:ext cx="78769" cy="78769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6348512" y="2674681"/>
              <a:ext cx="75451" cy="75451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6342466" y="2667682"/>
              <a:ext cx="87542" cy="8754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338682" y="2827123"/>
              <a:ext cx="95111" cy="95111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6335496" y="2839637"/>
              <a:ext cx="101483" cy="101483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6339423" y="2918181"/>
              <a:ext cx="93628" cy="93628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6344524" y="2589016"/>
              <a:ext cx="83426" cy="83426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6351261" y="2823077"/>
              <a:ext cx="69953" cy="69953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6370955" y="2673963"/>
              <a:ext cx="72819" cy="72819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6364758" y="2653331"/>
              <a:ext cx="85213" cy="8521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360925" y="2863185"/>
              <a:ext cx="92879" cy="92879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6357714" y="2851024"/>
              <a:ext cx="99301" cy="99301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6361509" y="2914049"/>
              <a:ext cx="91711" cy="91711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6365824" y="2589101"/>
              <a:ext cx="83081" cy="8308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6370143" y="2807084"/>
              <a:ext cx="74442" cy="74442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6392103" y="2660953"/>
              <a:ext cx="72778" cy="72778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6386704" y="2642152"/>
              <a:ext cx="83575" cy="8357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6382838" y="2854247"/>
              <a:ext cx="91308" cy="91308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6379193" y="2822079"/>
              <a:ext cx="98598" cy="98598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6383103" y="2904235"/>
              <a:ext cx="90777" cy="90777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6386669" y="2605191"/>
              <a:ext cx="83645" cy="8364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6390233" y="2781743"/>
              <a:ext cx="76517" cy="76517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6414063" y="2698408"/>
              <a:ext cx="71111" cy="71111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6408744" y="2642636"/>
              <a:ext cx="81750" cy="8175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6404331" y="2833635"/>
              <a:ext cx="90577" cy="90577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6402085" y="2826170"/>
              <a:ext cx="95069" cy="95069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6405785" y="2875923"/>
              <a:ext cx="87669" cy="87669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6409201" y="2600317"/>
              <a:ext cx="80837" cy="8083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6412407" y="2793190"/>
              <a:ext cx="74424" cy="74424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437152" y="2666845"/>
              <a:ext cx="67189" cy="67189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6431983" y="2650905"/>
              <a:ext cx="77526" cy="7752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6427019" y="2847403"/>
              <a:ext cx="87455" cy="87455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6424634" y="2841073"/>
              <a:ext cx="92224" cy="92224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6427812" y="2891798"/>
              <a:ext cx="85868" cy="85868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6431860" y="2606035"/>
              <a:ext cx="77772" cy="77772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6435402" y="2791488"/>
              <a:ext cx="70689" cy="70689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6455013" y="2656250"/>
              <a:ext cx="73721" cy="73721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6449450" y="2631681"/>
              <a:ext cx="84848" cy="8484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6443964" y="2827852"/>
              <a:ext cx="95820" cy="95820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6442654" y="2825597"/>
              <a:ext cx="98439" cy="98439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6446255" y="2891459"/>
              <a:ext cx="91237" cy="91237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6449664" y="2585769"/>
              <a:ext cx="84418" cy="8441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6454065" y="2777598"/>
              <a:ext cx="75617" cy="75617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6475360" y="2639448"/>
              <a:ext cx="75282" cy="75282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6471399" y="2620326"/>
              <a:ext cx="83204" cy="8320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6464746" y="2815672"/>
              <a:ext cx="96509" cy="96509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6464490" y="2783940"/>
              <a:ext cx="97022" cy="97022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6468391" y="2892378"/>
              <a:ext cx="89219" cy="89219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6472187" y="2578795"/>
              <a:ext cx="81627" cy="8162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6476871" y="2766158"/>
              <a:ext cx="72260" cy="72260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6497344" y="2629276"/>
              <a:ext cx="73568" cy="73568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6492927" y="2615007"/>
              <a:ext cx="82403" cy="8240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6486306" y="2797414"/>
              <a:ext cx="95644" cy="95644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6486717" y="2793379"/>
              <a:ext cx="94821" cy="94821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6490192" y="2878061"/>
              <a:ext cx="87872" cy="87872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6493709" y="2568477"/>
              <a:ext cx="80837" cy="8083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6499888" y="2766843"/>
              <a:ext cx="68479" cy="68479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6519506" y="2614840"/>
              <a:ext cx="71498" cy="71498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6514408" y="2613849"/>
              <a:ext cx="81694" cy="8169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6508700" y="2828537"/>
              <a:ext cx="93110" cy="93110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6509508" y="2794408"/>
              <a:ext cx="91495" cy="91495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6512808" y="2861830"/>
              <a:ext cx="84894" cy="84894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6515938" y="2563552"/>
              <a:ext cx="78634" cy="7863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6521030" y="2783382"/>
              <a:ext cx="68451" cy="68451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6541690" y="2629110"/>
              <a:ext cx="69384" cy="69384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6536178" y="2608904"/>
              <a:ext cx="80408" cy="8040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6530360" y="2797048"/>
              <a:ext cx="92044" cy="92044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6531661" y="2787346"/>
              <a:ext cx="89442" cy="89442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6534283" y="2873192"/>
              <a:ext cx="84200" cy="84200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6537181" y="2554338"/>
              <a:ext cx="78403" cy="78403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6542932" y="2725171"/>
              <a:ext cx="66900" cy="66900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6563443" y="2621797"/>
              <a:ext cx="68133" cy="68133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6559074" y="2599621"/>
              <a:ext cx="76872" cy="7687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6553668" y="2785835"/>
              <a:ext cx="87684" cy="87684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6554845" y="2802784"/>
              <a:ext cx="85330" cy="85330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6557415" y="2851465"/>
              <a:ext cx="80190" cy="80190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6558916" y="2546060"/>
              <a:ext cx="77188" cy="7718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6565450" y="2732907"/>
              <a:ext cx="64119" cy="64119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6583711" y="2601339"/>
              <a:ext cx="69851" cy="69851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6580140" y="2589690"/>
              <a:ext cx="76993" cy="7699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6575229" y="2774509"/>
              <a:ext cx="86816" cy="86816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6576653" y="2789134"/>
              <a:ext cx="83968" cy="83968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6578524" y="2852916"/>
              <a:ext cx="80226" cy="80226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6580592" y="2553531"/>
              <a:ext cx="76090" cy="7609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6587970" y="2735832"/>
              <a:ext cx="61334" cy="61334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6604060" y="2575651"/>
              <a:ext cx="71408" cy="71408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6598600" y="2578501"/>
              <a:ext cx="82328" cy="8232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6593539" y="2773143"/>
              <a:ext cx="92451" cy="92451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6595147" y="2776556"/>
              <a:ext cx="89234" cy="89234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6597194" y="2830841"/>
              <a:ext cx="85140" cy="85140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6599627" y="2516422"/>
              <a:ext cx="80275" cy="8027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6605998" y="2715139"/>
              <a:ext cx="67532" cy="67532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6626043" y="2584848"/>
              <a:ext cx="69697" cy="69697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6620287" y="2573916"/>
              <a:ext cx="81208" cy="8120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6615903" y="2775771"/>
              <a:ext cx="89976" cy="89976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6617755" y="2774441"/>
              <a:ext cx="86272" cy="86272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6619558" y="2829038"/>
              <a:ext cx="82667" cy="82667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6622743" y="2525077"/>
              <a:ext cx="76298" cy="7629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6629175" y="2731737"/>
              <a:ext cx="63434" cy="63434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6646371" y="2582803"/>
              <a:ext cx="71295" cy="71295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6641199" y="2551638"/>
              <a:ext cx="81639" cy="8163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6636941" y="2756244"/>
              <a:ext cx="90156" cy="90156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6638710" y="2768785"/>
              <a:ext cx="86617" cy="86617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6640659" y="2792675"/>
              <a:ext cx="82719" cy="82719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6643019" y="2505888"/>
              <a:ext cx="77999" cy="77999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6650106" y="2702753"/>
              <a:ext cx="63825" cy="63825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6667187" y="2567765"/>
              <a:ext cx="71917" cy="71917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6663100" y="2541970"/>
              <a:ext cx="80092" cy="8009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6659079" y="2743824"/>
              <a:ext cx="88134" cy="88134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6660829" y="2773870"/>
              <a:ext cx="84635" cy="84635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6663008" y="2836720"/>
              <a:ext cx="80275" cy="80275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6664574" y="2507999"/>
              <a:ext cx="77143" cy="77143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6670783" y="2691661"/>
              <a:ext cx="64726" cy="64726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6688524" y="2570472"/>
              <a:ext cx="71498" cy="71498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6683493" y="2532576"/>
              <a:ext cx="81560" cy="8156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6681048" y="2771740"/>
              <a:ext cx="86450" cy="86450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6682555" y="2733194"/>
              <a:ext cx="83436" cy="83436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6684541" y="2796312"/>
              <a:ext cx="79464" cy="79464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6684446" y="2493874"/>
              <a:ext cx="79655" cy="7965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6692255" y="2734388"/>
              <a:ext cx="64036" cy="64036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6712495" y="2573285"/>
              <a:ext cx="65811" cy="65811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6706137" y="2539664"/>
              <a:ext cx="78526" cy="7852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6703528" y="2726859"/>
              <a:ext cx="83744" cy="83744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6705190" y="2748056"/>
              <a:ext cx="80420" cy="80420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6706688" y="2814826"/>
              <a:ext cx="77424" cy="77424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6707339" y="2493425"/>
              <a:ext cx="76123" cy="76123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6715186" y="2663361"/>
              <a:ext cx="60428" cy="60428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6733110" y="2543339"/>
              <a:ext cx="66835" cy="66835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6727217" y="2536667"/>
              <a:ext cx="78621" cy="7862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6725033" y="2738255"/>
              <a:ext cx="82989" cy="82989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6726396" y="2771264"/>
              <a:ext cx="80263" cy="80263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6728694" y="2781349"/>
              <a:ext cx="75667" cy="75667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6728587" y="2469338"/>
              <a:ext cx="75880" cy="7588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6736110" y="2685982"/>
              <a:ext cx="60835" cy="60835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6750005" y="2535701"/>
              <a:ext cx="75299" cy="75299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6745296" y="2522128"/>
              <a:ext cx="84718" cy="8471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6743139" y="2715744"/>
              <a:ext cx="89031" cy="89031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6744536" y="2741825"/>
              <a:ext cx="86238" cy="86238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6746390" y="2814000"/>
              <a:ext cx="82530" cy="82530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6747248" y="2467799"/>
              <a:ext cx="80813" cy="80813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6755721" y="2674737"/>
              <a:ext cx="63867" cy="63867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6771436" y="2538464"/>
              <a:ext cx="74692" cy="74692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6766895" y="2505884"/>
              <a:ext cx="83773" cy="8377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6765050" y="2696459"/>
              <a:ext cx="87463" cy="87463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6766822" y="2733350"/>
              <a:ext cx="83920" cy="83920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6768524" y="2788591"/>
              <a:ext cx="80517" cy="80517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6768572" y="2485526"/>
              <a:ext cx="80420" cy="8042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6777503" y="2670313"/>
              <a:ext cx="62558" cy="62558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6792634" y="2521064"/>
              <a:ext cx="74550" cy="74550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6787522" y="2504565"/>
              <a:ext cx="84774" cy="8477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6786477" y="2682636"/>
              <a:ext cx="86865" cy="86865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6788186" y="2711617"/>
              <a:ext cx="83446" cy="83446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6790300" y="2757165"/>
              <a:ext cx="79218" cy="79218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6789225" y="2472065"/>
              <a:ext cx="81368" cy="8136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6799492" y="2680053"/>
              <a:ext cx="60835" cy="60835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6813989" y="2521391"/>
              <a:ext cx="74096" cy="74096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6809661" y="2499473"/>
              <a:ext cx="82751" cy="8275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6807896" y="2692417"/>
              <a:ext cx="86281" cy="86281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6810313" y="2713167"/>
              <a:ext cx="81448" cy="81448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6811863" y="2764322"/>
              <a:ext cx="78348" cy="78348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6810689" y="2461960"/>
              <a:ext cx="80695" cy="8069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6819879" y="2664373"/>
              <a:ext cx="62314" cy="62314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6835971" y="2507329"/>
              <a:ext cx="72386" cy="72386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6832173" y="2489476"/>
              <a:ext cx="79980" cy="7998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6829204" y="2684878"/>
              <a:ext cx="85920" cy="85920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6832746" y="2686137"/>
              <a:ext cx="78836" cy="78836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6833052" y="2741865"/>
              <a:ext cx="78223" cy="78223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6831887" y="2468862"/>
              <a:ext cx="80553" cy="80553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6840337" y="2653900"/>
              <a:ext cx="63653" cy="63653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6855848" y="2488493"/>
              <a:ext cx="74886" cy="74886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6851030" y="2481636"/>
              <a:ext cx="84522" cy="8452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6851139" y="2673927"/>
              <a:ext cx="84305" cy="84305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6854893" y="2709961"/>
              <a:ext cx="76795" cy="76795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6855359" y="2719481"/>
              <a:ext cx="75864" cy="75864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6852344" y="2441541"/>
              <a:ext cx="81894" cy="8189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6862989" y="2630785"/>
              <a:ext cx="60604" cy="60604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6875899" y="2479819"/>
              <a:ext cx="77038" cy="77038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871223" y="2480309"/>
              <a:ext cx="86391" cy="8639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6871848" y="2664148"/>
              <a:ext cx="85140" cy="85140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875721" y="2675705"/>
              <a:ext cx="77395" cy="77395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6875884" y="2740509"/>
              <a:ext cx="77068" cy="77068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6872965" y="2439283"/>
              <a:ext cx="82907" cy="8290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6883944" y="2620896"/>
              <a:ext cx="60948" cy="60948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6895359" y="2454747"/>
              <a:ext cx="80372" cy="80372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6890220" y="2465366"/>
              <a:ext cx="90651" cy="9065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6890634" y="2651246"/>
              <a:ext cx="89823" cy="89823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6893802" y="2675950"/>
              <a:ext cx="83486" cy="83486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6894788" y="2705587"/>
              <a:ext cx="81515" cy="81515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6891218" y="2431976"/>
              <a:ext cx="88655" cy="8865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6902447" y="2603099"/>
              <a:ext cx="66197" cy="66197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6916751" y="2448273"/>
              <a:ext cx="79843" cy="79843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6912921" y="2454599"/>
              <a:ext cx="87503" cy="8750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6912752" y="2645050"/>
              <a:ext cx="87841" cy="87841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6915842" y="2676359"/>
              <a:ext cx="81661" cy="81661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6916922" y="2695430"/>
              <a:ext cx="79502" cy="79502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6913265" y="2426596"/>
              <a:ext cx="86816" cy="86816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6924490" y="2588549"/>
              <a:ext cx="64366" cy="64366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6937541" y="2444373"/>
              <a:ext cx="80517" cy="80517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6932501" y="2444044"/>
              <a:ext cx="90597" cy="9059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6933147" y="2629701"/>
              <a:ext cx="89306" cy="89306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6936738" y="2671738"/>
              <a:ext cx="82123" cy="82123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6937656" y="2698341"/>
              <a:ext cx="80287" cy="80287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6934753" y="2425590"/>
              <a:ext cx="86093" cy="86093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6944771" y="2587993"/>
              <a:ext cx="66058" cy="66058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6961423" y="2446389"/>
              <a:ext cx="75007" cy="75007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6956107" y="2450623"/>
              <a:ext cx="85641" cy="8564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6954577" y="2619182"/>
              <a:ext cx="88700" cy="88700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6958386" y="2651587"/>
              <a:ext cx="81082" cy="81082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6958503" y="2663784"/>
              <a:ext cx="80849" cy="80849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6956996" y="2433892"/>
              <a:ext cx="83861" cy="8386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6966075" y="2584325"/>
              <a:ext cx="65704" cy="65704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6978998" y="2439319"/>
              <a:ext cx="82112" cy="82112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6972400" y="2426432"/>
              <a:ext cx="95308" cy="9530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6975459" y="2614201"/>
              <a:ext cx="89190" cy="89190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6979291" y="2638492"/>
              <a:ext cx="81527" cy="81527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6980114" y="2650991"/>
              <a:ext cx="79881" cy="79881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6975419" y="2415438"/>
              <a:ext cx="89270" cy="8927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6987517" y="2586369"/>
              <a:ext cx="65074" cy="65074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6999290" y="2431645"/>
              <a:ext cx="83783" cy="83783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6992595" y="2422679"/>
              <a:ext cx="97172" cy="9717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6997965" y="2598280"/>
              <a:ext cx="86433" cy="86433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7001411" y="2634405"/>
              <a:ext cx="79540" cy="79540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7002049" y="2651284"/>
              <a:ext cx="78265" cy="78265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6996179" y="2398734"/>
              <a:ext cx="90004" cy="9000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7009576" y="2589988"/>
              <a:ext cx="63210" cy="63210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7019126" y="2411642"/>
              <a:ext cx="86365" cy="86365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7011940" y="2406418"/>
              <a:ext cx="100737" cy="10073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7019076" y="2581270"/>
              <a:ext cx="86466" cy="86466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7022135" y="2621373"/>
              <a:ext cx="80348" cy="80348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7022864" y="2646509"/>
              <a:ext cx="78889" cy="78889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7015807" y="2398027"/>
              <a:ext cx="93004" cy="9300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7029907" y="2579838"/>
              <a:ext cx="64804" cy="64804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7038591" y="2418530"/>
              <a:ext cx="89690" cy="89690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7030974" y="2397202"/>
              <a:ext cx="104925" cy="10492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7036451" y="2575751"/>
              <a:ext cx="93970" cy="93970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7040598" y="2610481"/>
              <a:ext cx="85676" cy="85676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7040870" y="2623882"/>
              <a:ext cx="85131" cy="85131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7035174" y="2390807"/>
              <a:ext cx="96524" cy="9652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7049282" y="2554355"/>
              <a:ext cx="68307" cy="68307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7060647" y="2391718"/>
              <a:ext cx="87833" cy="87833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7051761" y="2389011"/>
              <a:ext cx="105605" cy="10560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7058411" y="2568750"/>
              <a:ext cx="92304" cy="92304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7062130" y="2598966"/>
              <a:ext cx="84866" cy="84866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7062855" y="2601148"/>
              <a:ext cx="83416" cy="83416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7057341" y="2391220"/>
              <a:ext cx="94444" cy="9444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7070395" y="2538418"/>
              <a:ext cx="68336" cy="68336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7084145" y="2391538"/>
              <a:ext cx="83092" cy="83092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7072921" y="2385626"/>
              <a:ext cx="105539" cy="10553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7083243" y="2553321"/>
              <a:ext cx="84894" cy="84894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7083819" y="2590759"/>
              <a:ext cx="83744" cy="83744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7083711" y="2598880"/>
              <a:ext cx="83959" cy="83959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7078862" y="2391584"/>
              <a:ext cx="93657" cy="9365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7090920" y="2531833"/>
              <a:ext cx="69542" cy="69542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7104951" y="2374074"/>
              <a:ext cx="83734" cy="83734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7094759" y="2376535"/>
              <a:ext cx="104118" cy="10411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7108098" y="2549780"/>
              <a:ext cx="77439" cy="77439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7106083" y="2575791"/>
              <a:ext cx="81470" cy="81470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7105805" y="2589161"/>
              <a:ext cx="82025" cy="82025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7101556" y="2376884"/>
              <a:ext cx="90523" cy="90523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7113192" y="2541037"/>
              <a:ext cx="67252" cy="67252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7127126" y="2377977"/>
              <a:ext cx="81639" cy="81639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7120597" y="2380131"/>
              <a:ext cx="94696" cy="9469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7129609" y="2553091"/>
              <a:ext cx="76672" cy="76672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7131028" y="2555664"/>
              <a:ext cx="73835" cy="73835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7126252" y="2586404"/>
              <a:ext cx="83386" cy="83386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7123089" y="2406141"/>
              <a:ext cx="89711" cy="8971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7133849" y="2535816"/>
              <a:ext cx="68191" cy="68191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7147344" y="2378215"/>
              <a:ext cx="83456" cy="83456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7142284" y="2377920"/>
              <a:ext cx="93576" cy="9357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7148382" y="2529938"/>
              <a:ext cx="81380" cy="81380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7151753" y="2577794"/>
              <a:ext cx="74639" cy="74639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7152355" y="2581229"/>
              <a:ext cx="73433" cy="73433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7146534" y="2366513"/>
              <a:ext cx="85077" cy="8507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7157160" y="2529288"/>
              <a:ext cx="63825" cy="63825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7165805" y="2369091"/>
              <a:ext cx="88788" cy="88788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7163022" y="2360599"/>
              <a:ext cx="94356" cy="9435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7170964" y="2530834"/>
              <a:ext cx="78471" cy="78471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7168023" y="2546116"/>
              <a:ext cx="84352" cy="84352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7169209" y="2565120"/>
              <a:ext cx="81981" cy="81981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7163094" y="2381810"/>
              <a:ext cx="94211" cy="9421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7174939" y="2492122"/>
              <a:ext cx="70521" cy="70521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7187089" y="2354482"/>
              <a:ext cx="88475" cy="88475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7184398" y="2359868"/>
              <a:ext cx="93856" cy="9385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7185799" y="2507294"/>
              <a:ext cx="91054" cy="91054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7186606" y="2551793"/>
              <a:ext cx="89442" cy="89442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7188114" y="2538650"/>
              <a:ext cx="86424" cy="86424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7186844" y="2373851"/>
              <a:ext cx="88965" cy="8896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7195282" y="2511199"/>
              <a:ext cx="72089" cy="72089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7206891" y="2370020"/>
              <a:ext cx="91126" cy="91126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7206551" y="2357039"/>
              <a:ext cx="91806" cy="9180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7206529" y="2493631"/>
              <a:ext cx="91850" cy="91850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7206913" y="2544386"/>
              <a:ext cx="91081" cy="91081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7209638" y="2547218"/>
              <a:ext cx="85632" cy="85632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7209412" y="2357013"/>
              <a:ext cx="86084" cy="8608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7221787" y="2526189"/>
              <a:ext cx="61334" cy="61334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7231208" y="2347535"/>
              <a:ext cx="84746" cy="84746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7229102" y="2355299"/>
              <a:ext cx="88958" cy="8895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7228814" y="2486441"/>
              <a:ext cx="89534" cy="89534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7229423" y="2524012"/>
              <a:ext cx="88317" cy="88317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7231764" y="2537618"/>
              <a:ext cx="83635" cy="83635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7228486" y="2376745"/>
              <a:ext cx="90190" cy="9019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7234044" y="2495249"/>
              <a:ext cx="79074" cy="79074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7249849" y="2340876"/>
              <a:ext cx="89718" cy="89718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7243098" y="2339225"/>
              <a:ext cx="103220" cy="10322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7250426" y="2477836"/>
              <a:ext cx="88565" cy="88565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7252340" y="2522548"/>
              <a:ext cx="84737" cy="84737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7251826" y="2527590"/>
              <a:ext cx="85764" cy="85764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7246011" y="2350727"/>
              <a:ext cx="97394" cy="9739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7257248" y="2481046"/>
              <a:ext cx="74921" cy="74921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7273467" y="2363142"/>
              <a:ext cx="84737" cy="84737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7267593" y="2342625"/>
              <a:ext cx="96485" cy="9648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7274828" y="2489092"/>
              <a:ext cx="82014" cy="82014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7277994" y="2528054"/>
              <a:ext cx="75684" cy="75684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7279366" y="2503011"/>
              <a:ext cx="72940" cy="72940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7273832" y="2355031"/>
              <a:ext cx="84007" cy="8400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7289661" y="2335152"/>
              <a:ext cx="94603" cy="94603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7284007" y="2318273"/>
              <a:ext cx="105912" cy="10591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7290907" y="2456103"/>
              <a:ext cx="92112" cy="92112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7292915" y="2503021"/>
              <a:ext cx="88096" cy="88096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7295458" y="2511088"/>
              <a:ext cx="83010" cy="83010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7287807" y="2334817"/>
              <a:ext cx="98311" cy="9831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7309125" y="2511699"/>
              <a:ext cx="55674" cy="55674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7312012" y="2341638"/>
              <a:ext cx="92156" cy="92156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7305223" y="2322855"/>
              <a:ext cx="105734" cy="10573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7311083" y="2457191"/>
              <a:ext cx="94015" cy="94015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7312410" y="2493154"/>
              <a:ext cx="91360" cy="91360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7314077" y="2502801"/>
              <a:ext cx="88026" cy="88026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7309446" y="2338863"/>
              <a:ext cx="97288" cy="9728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7321239" y="2469307"/>
              <a:ext cx="73702" cy="73702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7338398" y="2346526"/>
              <a:ext cx="81639" cy="81639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7335204" y="2325139"/>
              <a:ext cx="88026" cy="8802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7333365" y="2440892"/>
              <a:ext cx="91705" cy="91705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7333365" y="2494040"/>
              <a:ext cx="91705" cy="91705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7335336" y="2490970"/>
              <a:ext cx="87763" cy="87763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7335066" y="2345148"/>
              <a:ext cx="88302" cy="88302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7343921" y="2451571"/>
              <a:ext cx="70593" cy="70593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7352187" y="2331699"/>
              <a:ext cx="96314" cy="96314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7350501" y="2321398"/>
              <a:ext cx="99687" cy="9968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7349354" y="2431974"/>
              <a:ext cx="101982" cy="101982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7350315" y="2470011"/>
              <a:ext cx="100058" cy="100058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7350398" y="2475648"/>
              <a:ext cx="99893" cy="99893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7350017" y="2335721"/>
              <a:ext cx="100655" cy="10065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7361581" y="2446021"/>
              <a:ext cx="77526" cy="77526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7376909" y="2314305"/>
              <a:ext cx="89125" cy="89125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7368320" y="2313710"/>
              <a:ext cx="106302" cy="1063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7370997" y="2426655"/>
              <a:ext cx="100950" cy="100950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7371445" y="2475895"/>
              <a:ext cx="100054" cy="100054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7369806" y="2469026"/>
              <a:ext cx="103331" cy="103331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7371652" y="2305009"/>
              <a:ext cx="99640" cy="9964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7382543" y="2446009"/>
              <a:ext cx="77857" cy="77857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7400106" y="2315652"/>
              <a:ext cx="84986" cy="84986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7389326" y="2295956"/>
              <a:ext cx="106546" cy="10654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7393192" y="2412724"/>
              <a:ext cx="98814" cy="98814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7395575" y="2471379"/>
              <a:ext cx="94049" cy="94049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7395773" y="2459725"/>
              <a:ext cx="93651" cy="93651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7395538" y="2297131"/>
              <a:ext cx="94122" cy="94122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7404102" y="2452934"/>
              <a:ext cx="76993" cy="76993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7417587" y="2324707"/>
              <a:ext cx="92279" cy="92279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7415449" y="2302704"/>
              <a:ext cx="96554" cy="9655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7416640" y="2424426"/>
              <a:ext cx="94172" cy="94172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7419775" y="2466668"/>
              <a:ext cx="87903" cy="87903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7419410" y="2465215"/>
              <a:ext cx="88633" cy="88633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7418539" y="2307822"/>
              <a:ext cx="90374" cy="9037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7427554" y="2420532"/>
              <a:ext cx="72344" cy="72344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7438060" y="2315672"/>
              <a:ext cx="93588" cy="93588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7429488" y="2288326"/>
              <a:ext cx="110730" cy="11073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7433317" y="2406710"/>
              <a:ext cx="103073" cy="103073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7435913" y="2459566"/>
              <a:ext cx="97881" cy="97881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7435774" y="2454677"/>
              <a:ext cx="98160" cy="98160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7434118" y="2296847"/>
              <a:ext cx="101472" cy="101472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7445303" y="2437967"/>
              <a:ext cx="79101" cy="79101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7463240" y="2304922"/>
              <a:ext cx="85481" cy="85481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7457467" y="2291310"/>
              <a:ext cx="97027" cy="9702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7457215" y="2399757"/>
              <a:ext cx="97532" cy="97532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7457912" y="2450897"/>
              <a:ext cx="96137" cy="96137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7456079" y="2453082"/>
              <a:ext cx="99803" cy="99803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7460619" y="2301911"/>
              <a:ext cx="90724" cy="9072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7467848" y="2423340"/>
              <a:ext cx="76266" cy="76266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7483022" y="2321025"/>
              <a:ext cx="88172" cy="88172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7476731" y="2265776"/>
              <a:ext cx="100754" cy="10075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7475105" y="2387400"/>
              <a:ext cx="104005" cy="104005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7476297" y="2434970"/>
              <a:ext cx="101622" cy="101622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7475341" y="2441268"/>
              <a:ext cx="103535" cy="103535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7479592" y="2298925"/>
              <a:ext cx="95031" cy="9503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7486378" y="2414614"/>
              <a:ext cx="81459" cy="81459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7504069" y="2309812"/>
              <a:ext cx="88332" cy="88332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7497645" y="2271950"/>
              <a:ext cx="101180" cy="10118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7497724" y="2386701"/>
              <a:ext cx="101023" cy="101023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7500108" y="2437664"/>
              <a:ext cx="96253" cy="96253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7496784" y="2432692"/>
              <a:ext cx="102902" cy="102902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7499070" y="2300267"/>
              <a:ext cx="98330" cy="9833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7507917" y="2412539"/>
              <a:ext cx="80636" cy="80636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7526680" y="2312483"/>
              <a:ext cx="85366" cy="85366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7519439" y="2275894"/>
              <a:ext cx="99846" cy="9984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7517285" y="2374592"/>
              <a:ext cx="104154" cy="104154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7521852" y="2431242"/>
              <a:ext cx="95020" cy="95020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7518752" y="2433130"/>
              <a:ext cx="101220" cy="101220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7523001" y="2294612"/>
              <a:ext cx="92723" cy="92723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7533647" y="2396867"/>
              <a:ext cx="71430" cy="71430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7546289" y="2311669"/>
              <a:ext cx="88400" cy="88400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7542380" y="2270323"/>
              <a:ext cx="96218" cy="9621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7539344" y="2381474"/>
              <a:ext cx="102290" cy="102290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7543212" y="2428866"/>
              <a:ext cx="94554" cy="94554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7539720" y="2432173"/>
              <a:ext cx="101539" cy="101539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7544020" y="2294060"/>
              <a:ext cx="92938" cy="9293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7552731" y="2418853"/>
              <a:ext cx="75518" cy="75518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7567818" y="2293777"/>
              <a:ext cx="87598" cy="87598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7563399" y="2272576"/>
              <a:ext cx="96435" cy="9643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7561033" y="2370865"/>
              <a:ext cx="101168" cy="101168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7566235" y="2432322"/>
              <a:ext cx="90764" cy="90764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7561432" y="2419951"/>
              <a:ext cx="100369" cy="100369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7564258" y="2292587"/>
              <a:ext cx="94718" cy="9471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7575137" y="2397858"/>
              <a:ext cx="72960" cy="72960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7590003" y="2303131"/>
              <a:ext cx="85481" cy="85481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7586993" y="2264726"/>
              <a:ext cx="91501" cy="9150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7583377" y="2367636"/>
              <a:ext cx="98733" cy="98733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7587732" y="2430750"/>
              <a:ext cx="90025" cy="90025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7583299" y="2413410"/>
              <a:ext cx="98890" cy="98890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7588302" y="2295236"/>
              <a:ext cx="88884" cy="8888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7597211" y="2386178"/>
              <a:ext cx="71065" cy="71065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7611620" y="2283032"/>
              <a:ext cx="84503" cy="84503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7608393" y="2273774"/>
              <a:ext cx="90956" cy="9095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7604631" y="2371788"/>
              <a:ext cx="98480" cy="98480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7609225" y="2414980"/>
              <a:ext cx="89291" cy="89291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7604164" y="2406564"/>
              <a:ext cx="99415" cy="99415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7610136" y="2312536"/>
              <a:ext cx="87471" cy="8747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7620470" y="2373696"/>
              <a:ext cx="66802" cy="66802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7630567" y="2290620"/>
              <a:ext cx="88862" cy="88862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7628890" y="2256648"/>
              <a:ext cx="92218" cy="9221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7621735" y="2360462"/>
              <a:ext cx="106527" cy="106527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7626524" y="2405519"/>
              <a:ext cx="96949" cy="96949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7622414" y="2402772"/>
              <a:ext cx="105170" cy="105170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7628574" y="2299152"/>
              <a:ext cx="92849" cy="92849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7636177" y="2380232"/>
              <a:ext cx="77642" cy="77642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7652603" y="2288273"/>
              <a:ext cx="87045" cy="87045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7650260" y="2261429"/>
              <a:ext cx="91730" cy="9173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7644971" y="2356872"/>
              <a:ext cx="102309" cy="102309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7649297" y="2402603"/>
              <a:ext cx="93657" cy="93657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7645224" y="2398209"/>
              <a:ext cx="101803" cy="101803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7651062" y="2285384"/>
              <a:ext cx="90128" cy="9012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7658587" y="2366618"/>
              <a:ext cx="75077" cy="75077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7675187" y="2276938"/>
              <a:ext cx="84132" cy="84132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7672862" y="2262209"/>
              <a:ext cx="88781" cy="8878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7669011" y="2356959"/>
              <a:ext cx="96485" cy="96485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7671589" y="2404439"/>
              <a:ext cx="91328" cy="91328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7667734" y="2390000"/>
              <a:ext cx="99037" cy="99037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7671914" y="2281948"/>
              <a:ext cx="90677" cy="9067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7680233" y="2358889"/>
              <a:ext cx="74040" cy="74040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7696494" y="2271362"/>
              <a:ext cx="83773" cy="83773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7695168" y="2262210"/>
              <a:ext cx="86424" cy="8642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7690158" y="2347273"/>
              <a:ext cx="96445" cy="96445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7694696" y="2394751"/>
              <a:ext cx="87368" cy="87368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7689179" y="2388598"/>
              <a:ext cx="98403" cy="98403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7692559" y="2264523"/>
              <a:ext cx="91642" cy="91642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7701132" y="2353718"/>
              <a:ext cx="74496" cy="74496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7717070" y="2271837"/>
              <a:ext cx="84876" cy="84876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7713026" y="2257372"/>
              <a:ext cx="92962" cy="9296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7711163" y="2345925"/>
              <a:ext cx="96688" cy="96688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7713869" y="2394510"/>
              <a:ext cx="91276" cy="91276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7711210" y="2381168"/>
              <a:ext cx="96594" cy="96594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7713464" y="2257548"/>
              <a:ext cx="92088" cy="9208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7722331" y="2352365"/>
              <a:ext cx="74352" cy="74352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7739726" y="2253206"/>
              <a:ext cx="81816" cy="81816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7735196" y="2249292"/>
              <a:ext cx="90877" cy="9087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7736883" y="2346530"/>
              <a:ext cx="87503" cy="87503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7736648" y="2384320"/>
              <a:ext cx="87972" cy="87972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7733221" y="2368481"/>
              <a:ext cx="94826" cy="94826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7736533" y="2290999"/>
              <a:ext cx="88203" cy="88203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7747676" y="2337820"/>
              <a:ext cx="65918" cy="65918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7761698" y="2257481"/>
              <a:ext cx="80128" cy="80128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7758387" y="2274330"/>
              <a:ext cx="86750" cy="8675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7758802" y="2343541"/>
              <a:ext cx="85920" cy="85920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7758211" y="2390624"/>
              <a:ext cx="87102" cy="87102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7754637" y="2370602"/>
              <a:ext cx="94250" cy="94250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7758681" y="2266272"/>
              <a:ext cx="86161" cy="8616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7769149" y="2356024"/>
              <a:ext cx="65225" cy="65225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7780685" y="2243975"/>
              <a:ext cx="84409" cy="84409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7777557" y="2218648"/>
              <a:ext cx="90664" cy="9066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7775615" y="2336945"/>
              <a:ext cx="94549" cy="94549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7775684" y="2380345"/>
              <a:ext cx="94411" cy="94411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7773199" y="2353288"/>
              <a:ext cx="99380" cy="99380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7776917" y="2273223"/>
              <a:ext cx="91944" cy="9194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7785587" y="2348361"/>
              <a:ext cx="74604" cy="74604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7803934" y="2249112"/>
              <a:ext cx="80165" cy="80165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7800691" y="2225170"/>
              <a:ext cx="86650" cy="8665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7797214" y="2331286"/>
              <a:ext cx="93605" cy="93605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7798104" y="2382374"/>
              <a:ext cx="91825" cy="91825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7794987" y="2355855"/>
              <a:ext cx="98058" cy="98058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7799611" y="2280086"/>
              <a:ext cx="88811" cy="8881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7807792" y="2342541"/>
              <a:ext cx="72449" cy="72449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7824927" y="2265703"/>
              <a:ext cx="80433" cy="80433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7823072" y="2232283"/>
              <a:ext cx="84142" cy="8414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7819541" y="2337404"/>
              <a:ext cx="91205" cy="91205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7819493" y="2370526"/>
              <a:ext cx="91302" cy="91302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7817369" y="2348785"/>
              <a:ext cx="95550" cy="95550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7822674" y="2255299"/>
              <a:ext cx="84940" cy="8494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7830017" y="2312446"/>
              <a:ext cx="70252" cy="70252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7846299" y="2243988"/>
              <a:ext cx="79943" cy="79943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7844365" y="2216030"/>
              <a:ext cx="83812" cy="8381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7840832" y="2329642"/>
              <a:ext cx="90877" cy="90877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7841234" y="2357987"/>
              <a:ext cx="90073" cy="90073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7839707" y="2355611"/>
              <a:ext cx="93128" cy="93128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7843723" y="2255466"/>
              <a:ext cx="85095" cy="8509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7850986" y="2328041"/>
              <a:ext cx="70569" cy="70569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7868204" y="2237298"/>
              <a:ext cx="78389" cy="78389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7865165" y="2222367"/>
              <a:ext cx="84466" cy="8446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7862810" y="2324548"/>
              <a:ext cx="89176" cy="89176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7863389" y="2370828"/>
              <a:ext cx="88019" cy="88019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7860870" y="2342474"/>
              <a:ext cx="93057" cy="93057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7864965" y="2274041"/>
              <a:ext cx="84866" cy="84866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7873867" y="2282104"/>
              <a:ext cx="67061" cy="67061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7890834" y="2253470"/>
              <a:ext cx="75383" cy="75383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7887711" y="2234642"/>
              <a:ext cx="81627" cy="8162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7887835" y="2329420"/>
              <a:ext cx="81380" cy="81380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7885802" y="2352737"/>
              <a:ext cx="85446" cy="85446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7884620" y="2340291"/>
              <a:ext cx="87809" cy="87809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7887830" y="2252662"/>
              <a:ext cx="81391" cy="8139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7901389" y="2304455"/>
              <a:ext cx="54273" cy="54273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7918595" y="2283693"/>
              <a:ext cx="62116" cy="62116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7922458" y="2277106"/>
              <a:ext cx="54390" cy="5439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7923435" y="2357384"/>
              <a:ext cx="52435" cy="52435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7920839" y="2363102"/>
              <a:ext cx="57626" cy="57626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7917250" y="2334981"/>
              <a:ext cx="64804" cy="64804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7919905" y="2278163"/>
              <a:ext cx="59496" cy="59496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1"/>
            <p:cNvSpPr/>
            <p:nvPr/>
          </p:nvSpPr>
          <p:spPr>
            <a:xfrm>
              <a:off x="4886204" y="4442349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2"/>
            <p:cNvSpPr/>
            <p:nvPr/>
          </p:nvSpPr>
          <p:spPr>
            <a:xfrm>
              <a:off x="4886204" y="4264771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3"/>
            <p:cNvSpPr/>
            <p:nvPr/>
          </p:nvSpPr>
          <p:spPr>
            <a:xfrm>
              <a:off x="4886204" y="4080566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4"/>
            <p:cNvSpPr/>
            <p:nvPr/>
          </p:nvSpPr>
          <p:spPr>
            <a:xfrm>
              <a:off x="4886204" y="3911777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5"/>
            <p:cNvSpPr/>
            <p:nvPr/>
          </p:nvSpPr>
          <p:spPr>
            <a:xfrm>
              <a:off x="4886204" y="3742987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6"/>
            <p:cNvSpPr/>
            <p:nvPr/>
          </p:nvSpPr>
          <p:spPr>
            <a:xfrm>
              <a:off x="4886204" y="3558783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7"/>
            <p:cNvSpPr/>
            <p:nvPr/>
          </p:nvSpPr>
          <p:spPr>
            <a:xfrm>
              <a:off x="4886204" y="3381204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g788"/>
            <p:cNvSpPr/>
            <p:nvPr/>
          </p:nvSpPr>
          <p:spPr>
            <a:xfrm>
              <a:off x="6660892" y="3786707"/>
              <a:ext cx="2049341" cy="649531"/>
            </a:xfrm>
            <a:custGeom>
              <a:avLst/>
              <a:pathLst>
                <a:path w="2049341" h="649531">
                  <a:moveTo>
                    <a:pt x="0" y="550456"/>
                  </a:moveTo>
                  <a:lnTo>
                    <a:pt x="21127" y="545079"/>
                  </a:lnTo>
                  <a:lnTo>
                    <a:pt x="42254" y="539697"/>
                  </a:lnTo>
                  <a:lnTo>
                    <a:pt x="63381" y="534309"/>
                  </a:lnTo>
                  <a:lnTo>
                    <a:pt x="84508" y="528914"/>
                  </a:lnTo>
                  <a:lnTo>
                    <a:pt x="105636" y="523514"/>
                  </a:lnTo>
                  <a:lnTo>
                    <a:pt x="126763" y="518106"/>
                  </a:lnTo>
                  <a:lnTo>
                    <a:pt x="147890" y="512693"/>
                  </a:lnTo>
                  <a:lnTo>
                    <a:pt x="169017" y="507272"/>
                  </a:lnTo>
                  <a:lnTo>
                    <a:pt x="190145" y="501844"/>
                  </a:lnTo>
                  <a:lnTo>
                    <a:pt x="211272" y="496409"/>
                  </a:lnTo>
                  <a:lnTo>
                    <a:pt x="232399" y="490966"/>
                  </a:lnTo>
                  <a:lnTo>
                    <a:pt x="253526" y="485516"/>
                  </a:lnTo>
                  <a:lnTo>
                    <a:pt x="274653" y="480058"/>
                  </a:lnTo>
                  <a:lnTo>
                    <a:pt x="295781" y="474592"/>
                  </a:lnTo>
                  <a:lnTo>
                    <a:pt x="316908" y="469117"/>
                  </a:lnTo>
                  <a:lnTo>
                    <a:pt x="338035" y="463634"/>
                  </a:lnTo>
                  <a:lnTo>
                    <a:pt x="359162" y="458143"/>
                  </a:lnTo>
                  <a:lnTo>
                    <a:pt x="380290" y="452642"/>
                  </a:lnTo>
                  <a:lnTo>
                    <a:pt x="401417" y="447133"/>
                  </a:lnTo>
                  <a:lnTo>
                    <a:pt x="422544" y="441614"/>
                  </a:lnTo>
                  <a:lnTo>
                    <a:pt x="443671" y="436086"/>
                  </a:lnTo>
                  <a:lnTo>
                    <a:pt x="464799" y="430548"/>
                  </a:lnTo>
                  <a:lnTo>
                    <a:pt x="485926" y="425001"/>
                  </a:lnTo>
                  <a:lnTo>
                    <a:pt x="507053" y="419443"/>
                  </a:lnTo>
                  <a:lnTo>
                    <a:pt x="528180" y="413876"/>
                  </a:lnTo>
                  <a:lnTo>
                    <a:pt x="549307" y="408299"/>
                  </a:lnTo>
                  <a:lnTo>
                    <a:pt x="570435" y="402711"/>
                  </a:lnTo>
                  <a:lnTo>
                    <a:pt x="591562" y="397113"/>
                  </a:lnTo>
                  <a:lnTo>
                    <a:pt x="612689" y="391504"/>
                  </a:lnTo>
                  <a:lnTo>
                    <a:pt x="633816" y="385885"/>
                  </a:lnTo>
                  <a:lnTo>
                    <a:pt x="654944" y="380256"/>
                  </a:lnTo>
                  <a:lnTo>
                    <a:pt x="676071" y="374616"/>
                  </a:lnTo>
                  <a:lnTo>
                    <a:pt x="697198" y="368966"/>
                  </a:lnTo>
                  <a:lnTo>
                    <a:pt x="718325" y="363306"/>
                  </a:lnTo>
                  <a:lnTo>
                    <a:pt x="739453" y="357635"/>
                  </a:lnTo>
                  <a:lnTo>
                    <a:pt x="760580" y="351955"/>
                  </a:lnTo>
                  <a:lnTo>
                    <a:pt x="781707" y="346265"/>
                  </a:lnTo>
                  <a:lnTo>
                    <a:pt x="802834" y="340565"/>
                  </a:lnTo>
                  <a:lnTo>
                    <a:pt x="823961" y="334856"/>
                  </a:lnTo>
                  <a:lnTo>
                    <a:pt x="845089" y="329139"/>
                  </a:lnTo>
                  <a:lnTo>
                    <a:pt x="866216" y="323413"/>
                  </a:lnTo>
                  <a:lnTo>
                    <a:pt x="887343" y="317679"/>
                  </a:lnTo>
                  <a:lnTo>
                    <a:pt x="908470" y="311938"/>
                  </a:lnTo>
                  <a:lnTo>
                    <a:pt x="929598" y="306190"/>
                  </a:lnTo>
                  <a:lnTo>
                    <a:pt x="950725" y="300436"/>
                  </a:lnTo>
                  <a:lnTo>
                    <a:pt x="971852" y="294676"/>
                  </a:lnTo>
                  <a:lnTo>
                    <a:pt x="992979" y="288912"/>
                  </a:lnTo>
                  <a:lnTo>
                    <a:pt x="1014107" y="283144"/>
                  </a:lnTo>
                  <a:lnTo>
                    <a:pt x="1035234" y="277374"/>
                  </a:lnTo>
                  <a:lnTo>
                    <a:pt x="1056361" y="271601"/>
                  </a:lnTo>
                  <a:lnTo>
                    <a:pt x="1077488" y="265828"/>
                  </a:lnTo>
                  <a:lnTo>
                    <a:pt x="1098615" y="260055"/>
                  </a:lnTo>
                  <a:lnTo>
                    <a:pt x="1119743" y="254283"/>
                  </a:lnTo>
                  <a:lnTo>
                    <a:pt x="1140870" y="248514"/>
                  </a:lnTo>
                  <a:lnTo>
                    <a:pt x="1161997" y="242748"/>
                  </a:lnTo>
                  <a:lnTo>
                    <a:pt x="1183124" y="236988"/>
                  </a:lnTo>
                  <a:lnTo>
                    <a:pt x="1204252" y="231232"/>
                  </a:lnTo>
                  <a:lnTo>
                    <a:pt x="1225379" y="225484"/>
                  </a:lnTo>
                  <a:lnTo>
                    <a:pt x="1246506" y="219744"/>
                  </a:lnTo>
                  <a:lnTo>
                    <a:pt x="1267633" y="214012"/>
                  </a:lnTo>
                  <a:lnTo>
                    <a:pt x="1288761" y="208290"/>
                  </a:lnTo>
                  <a:lnTo>
                    <a:pt x="1309888" y="202579"/>
                  </a:lnTo>
                  <a:lnTo>
                    <a:pt x="1331015" y="196878"/>
                  </a:lnTo>
                  <a:lnTo>
                    <a:pt x="1352142" y="191189"/>
                  </a:lnTo>
                  <a:lnTo>
                    <a:pt x="1373269" y="185510"/>
                  </a:lnTo>
                  <a:lnTo>
                    <a:pt x="1394397" y="179843"/>
                  </a:lnTo>
                  <a:lnTo>
                    <a:pt x="1415524" y="174186"/>
                  </a:lnTo>
                  <a:lnTo>
                    <a:pt x="1436651" y="168539"/>
                  </a:lnTo>
                  <a:lnTo>
                    <a:pt x="1457778" y="162901"/>
                  </a:lnTo>
                  <a:lnTo>
                    <a:pt x="1478906" y="157270"/>
                  </a:lnTo>
                  <a:lnTo>
                    <a:pt x="1500033" y="151644"/>
                  </a:lnTo>
                  <a:lnTo>
                    <a:pt x="1521160" y="146023"/>
                  </a:lnTo>
                  <a:lnTo>
                    <a:pt x="1542287" y="140402"/>
                  </a:lnTo>
                  <a:lnTo>
                    <a:pt x="1563415" y="134781"/>
                  </a:lnTo>
                  <a:lnTo>
                    <a:pt x="1584542" y="129156"/>
                  </a:lnTo>
                  <a:lnTo>
                    <a:pt x="1605669" y="123525"/>
                  </a:lnTo>
                  <a:lnTo>
                    <a:pt x="1626796" y="117884"/>
                  </a:lnTo>
                  <a:lnTo>
                    <a:pt x="1647923" y="112230"/>
                  </a:lnTo>
                  <a:lnTo>
                    <a:pt x="1669051" y="106562"/>
                  </a:lnTo>
                  <a:lnTo>
                    <a:pt x="1690178" y="100876"/>
                  </a:lnTo>
                  <a:lnTo>
                    <a:pt x="1711305" y="95169"/>
                  </a:lnTo>
                  <a:lnTo>
                    <a:pt x="1732432" y="89440"/>
                  </a:lnTo>
                  <a:lnTo>
                    <a:pt x="1753560" y="83685"/>
                  </a:lnTo>
                  <a:lnTo>
                    <a:pt x="1774687" y="77904"/>
                  </a:lnTo>
                  <a:lnTo>
                    <a:pt x="1795814" y="72095"/>
                  </a:lnTo>
                  <a:lnTo>
                    <a:pt x="1816941" y="66256"/>
                  </a:lnTo>
                  <a:lnTo>
                    <a:pt x="1838069" y="60386"/>
                  </a:lnTo>
                  <a:lnTo>
                    <a:pt x="1859196" y="54485"/>
                  </a:lnTo>
                  <a:lnTo>
                    <a:pt x="1880323" y="48553"/>
                  </a:lnTo>
                  <a:lnTo>
                    <a:pt x="1901450" y="42589"/>
                  </a:lnTo>
                  <a:lnTo>
                    <a:pt x="1922577" y="36594"/>
                  </a:lnTo>
                  <a:lnTo>
                    <a:pt x="1943705" y="30568"/>
                  </a:lnTo>
                  <a:lnTo>
                    <a:pt x="1964832" y="24512"/>
                  </a:lnTo>
                  <a:lnTo>
                    <a:pt x="1985959" y="18426"/>
                  </a:lnTo>
                  <a:lnTo>
                    <a:pt x="2007086" y="12311"/>
                  </a:lnTo>
                  <a:lnTo>
                    <a:pt x="2028214" y="6169"/>
                  </a:lnTo>
                  <a:lnTo>
                    <a:pt x="2049341" y="0"/>
                  </a:lnTo>
                  <a:lnTo>
                    <a:pt x="2049341" y="97899"/>
                  </a:lnTo>
                  <a:lnTo>
                    <a:pt x="2028214" y="102679"/>
                  </a:lnTo>
                  <a:lnTo>
                    <a:pt x="2007086" y="107456"/>
                  </a:lnTo>
                  <a:lnTo>
                    <a:pt x="1985959" y="112230"/>
                  </a:lnTo>
                  <a:lnTo>
                    <a:pt x="1964832" y="117004"/>
                  </a:lnTo>
                  <a:lnTo>
                    <a:pt x="1943705" y="121780"/>
                  </a:lnTo>
                  <a:lnTo>
                    <a:pt x="1922577" y="126559"/>
                  </a:lnTo>
                  <a:lnTo>
                    <a:pt x="1901450" y="131345"/>
                  </a:lnTo>
                  <a:lnTo>
                    <a:pt x="1880323" y="136138"/>
                  </a:lnTo>
                  <a:lnTo>
                    <a:pt x="1859196" y="140942"/>
                  </a:lnTo>
                  <a:lnTo>
                    <a:pt x="1838069" y="145758"/>
                  </a:lnTo>
                  <a:lnTo>
                    <a:pt x="1816941" y="150587"/>
                  </a:lnTo>
                  <a:lnTo>
                    <a:pt x="1795814" y="155433"/>
                  </a:lnTo>
                  <a:lnTo>
                    <a:pt x="1774687" y="160297"/>
                  </a:lnTo>
                  <a:lnTo>
                    <a:pt x="1753560" y="165180"/>
                  </a:lnTo>
                  <a:lnTo>
                    <a:pt x="1732432" y="170084"/>
                  </a:lnTo>
                  <a:lnTo>
                    <a:pt x="1711305" y="175010"/>
                  </a:lnTo>
                  <a:lnTo>
                    <a:pt x="1690178" y="179960"/>
                  </a:lnTo>
                  <a:lnTo>
                    <a:pt x="1669051" y="184935"/>
                  </a:lnTo>
                  <a:lnTo>
                    <a:pt x="1647923" y="189935"/>
                  </a:lnTo>
                  <a:lnTo>
                    <a:pt x="1626796" y="194961"/>
                  </a:lnTo>
                  <a:lnTo>
                    <a:pt x="1605669" y="200015"/>
                  </a:lnTo>
                  <a:lnTo>
                    <a:pt x="1584542" y="205095"/>
                  </a:lnTo>
                  <a:lnTo>
                    <a:pt x="1563415" y="210204"/>
                  </a:lnTo>
                  <a:lnTo>
                    <a:pt x="1542287" y="215341"/>
                  </a:lnTo>
                  <a:lnTo>
                    <a:pt x="1521160" y="220506"/>
                  </a:lnTo>
                  <a:lnTo>
                    <a:pt x="1500033" y="225700"/>
                  </a:lnTo>
                  <a:lnTo>
                    <a:pt x="1478906" y="230921"/>
                  </a:lnTo>
                  <a:lnTo>
                    <a:pt x="1457778" y="236172"/>
                  </a:lnTo>
                  <a:lnTo>
                    <a:pt x="1436651" y="241450"/>
                  </a:lnTo>
                  <a:lnTo>
                    <a:pt x="1415524" y="246756"/>
                  </a:lnTo>
                  <a:lnTo>
                    <a:pt x="1394397" y="252090"/>
                  </a:lnTo>
                  <a:lnTo>
                    <a:pt x="1373269" y="257451"/>
                  </a:lnTo>
                  <a:lnTo>
                    <a:pt x="1352142" y="262840"/>
                  </a:lnTo>
                  <a:lnTo>
                    <a:pt x="1331015" y="268255"/>
                  </a:lnTo>
                  <a:lnTo>
                    <a:pt x="1309888" y="273697"/>
                  </a:lnTo>
                  <a:lnTo>
                    <a:pt x="1288761" y="279165"/>
                  </a:lnTo>
                  <a:lnTo>
                    <a:pt x="1267633" y="284660"/>
                  </a:lnTo>
                  <a:lnTo>
                    <a:pt x="1246506" y="290180"/>
                  </a:lnTo>
                  <a:lnTo>
                    <a:pt x="1225379" y="295725"/>
                  </a:lnTo>
                  <a:lnTo>
                    <a:pt x="1204252" y="301295"/>
                  </a:lnTo>
                  <a:lnTo>
                    <a:pt x="1183124" y="306890"/>
                  </a:lnTo>
                  <a:lnTo>
                    <a:pt x="1161997" y="312510"/>
                  </a:lnTo>
                  <a:lnTo>
                    <a:pt x="1140870" y="318153"/>
                  </a:lnTo>
                  <a:lnTo>
                    <a:pt x="1119743" y="323821"/>
                  </a:lnTo>
                  <a:lnTo>
                    <a:pt x="1098615" y="329511"/>
                  </a:lnTo>
                  <a:lnTo>
                    <a:pt x="1077488" y="335225"/>
                  </a:lnTo>
                  <a:lnTo>
                    <a:pt x="1056361" y="340962"/>
                  </a:lnTo>
                  <a:lnTo>
                    <a:pt x="1035234" y="346722"/>
                  </a:lnTo>
                  <a:lnTo>
                    <a:pt x="1014107" y="352504"/>
                  </a:lnTo>
                  <a:lnTo>
                    <a:pt x="992979" y="358308"/>
                  </a:lnTo>
                  <a:lnTo>
                    <a:pt x="971852" y="364134"/>
                  </a:lnTo>
                  <a:lnTo>
                    <a:pt x="950725" y="369981"/>
                  </a:lnTo>
                  <a:lnTo>
                    <a:pt x="929598" y="375849"/>
                  </a:lnTo>
                  <a:lnTo>
                    <a:pt x="908470" y="381738"/>
                  </a:lnTo>
                  <a:lnTo>
                    <a:pt x="887343" y="387648"/>
                  </a:lnTo>
                  <a:lnTo>
                    <a:pt x="866216" y="393578"/>
                  </a:lnTo>
                  <a:lnTo>
                    <a:pt x="845089" y="399527"/>
                  </a:lnTo>
                  <a:lnTo>
                    <a:pt x="823961" y="405496"/>
                  </a:lnTo>
                  <a:lnTo>
                    <a:pt x="802834" y="411484"/>
                  </a:lnTo>
                  <a:lnTo>
                    <a:pt x="781707" y="417491"/>
                  </a:lnTo>
                  <a:lnTo>
                    <a:pt x="760580" y="423516"/>
                  </a:lnTo>
                  <a:lnTo>
                    <a:pt x="739453" y="429560"/>
                  </a:lnTo>
                  <a:lnTo>
                    <a:pt x="718325" y="435621"/>
                  </a:lnTo>
                  <a:lnTo>
                    <a:pt x="697198" y="441699"/>
                  </a:lnTo>
                  <a:lnTo>
                    <a:pt x="676071" y="447794"/>
                  </a:lnTo>
                  <a:lnTo>
                    <a:pt x="654944" y="453906"/>
                  </a:lnTo>
                  <a:lnTo>
                    <a:pt x="633816" y="460034"/>
                  </a:lnTo>
                  <a:lnTo>
                    <a:pt x="612689" y="466177"/>
                  </a:lnTo>
                  <a:lnTo>
                    <a:pt x="591562" y="472336"/>
                  </a:lnTo>
                  <a:lnTo>
                    <a:pt x="570435" y="478510"/>
                  </a:lnTo>
                  <a:lnTo>
                    <a:pt x="549307" y="484698"/>
                  </a:lnTo>
                  <a:lnTo>
                    <a:pt x="528180" y="490901"/>
                  </a:lnTo>
                  <a:lnTo>
                    <a:pt x="507053" y="497117"/>
                  </a:lnTo>
                  <a:lnTo>
                    <a:pt x="485926" y="503347"/>
                  </a:lnTo>
                  <a:lnTo>
                    <a:pt x="464799" y="509590"/>
                  </a:lnTo>
                  <a:lnTo>
                    <a:pt x="443671" y="515845"/>
                  </a:lnTo>
                  <a:lnTo>
                    <a:pt x="422544" y="522113"/>
                  </a:lnTo>
                  <a:lnTo>
                    <a:pt x="401417" y="528392"/>
                  </a:lnTo>
                  <a:lnTo>
                    <a:pt x="380290" y="534684"/>
                  </a:lnTo>
                  <a:lnTo>
                    <a:pt x="359162" y="540986"/>
                  </a:lnTo>
                  <a:lnTo>
                    <a:pt x="338035" y="547299"/>
                  </a:lnTo>
                  <a:lnTo>
                    <a:pt x="316908" y="553623"/>
                  </a:lnTo>
                  <a:lnTo>
                    <a:pt x="295781" y="559956"/>
                  </a:lnTo>
                  <a:lnTo>
                    <a:pt x="274653" y="566300"/>
                  </a:lnTo>
                  <a:lnTo>
                    <a:pt x="253526" y="572653"/>
                  </a:lnTo>
                  <a:lnTo>
                    <a:pt x="232399" y="579016"/>
                  </a:lnTo>
                  <a:lnTo>
                    <a:pt x="211272" y="585387"/>
                  </a:lnTo>
                  <a:lnTo>
                    <a:pt x="190145" y="591767"/>
                  </a:lnTo>
                  <a:lnTo>
                    <a:pt x="169017" y="598155"/>
                  </a:lnTo>
                  <a:lnTo>
                    <a:pt x="147890" y="604552"/>
                  </a:lnTo>
                  <a:lnTo>
                    <a:pt x="126763" y="610956"/>
                  </a:lnTo>
                  <a:lnTo>
                    <a:pt x="105636" y="617368"/>
                  </a:lnTo>
                  <a:lnTo>
                    <a:pt x="84508" y="623787"/>
                  </a:lnTo>
                  <a:lnTo>
                    <a:pt x="63381" y="630213"/>
                  </a:lnTo>
                  <a:lnTo>
                    <a:pt x="42254" y="636646"/>
                  </a:lnTo>
                  <a:lnTo>
                    <a:pt x="21127" y="643085"/>
                  </a:lnTo>
                  <a:lnTo>
                    <a:pt x="0" y="649531"/>
                  </a:lnTo>
                  <a:close/>
                </a:path>
              </a:pathLst>
            </a:custGeom>
            <a:solidFill>
              <a:srgbClr val="7B85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9" name="pl789"/>
            <p:cNvSpPr/>
            <p:nvPr/>
          </p:nvSpPr>
          <p:spPr>
            <a:xfrm>
              <a:off x="6660892" y="3786707"/>
              <a:ext cx="2049341" cy="550456"/>
            </a:xfrm>
            <a:custGeom>
              <a:avLst/>
              <a:pathLst>
                <a:path w="2049341" h="550456">
                  <a:moveTo>
                    <a:pt x="0" y="550456"/>
                  </a:moveTo>
                  <a:lnTo>
                    <a:pt x="21127" y="545079"/>
                  </a:lnTo>
                  <a:lnTo>
                    <a:pt x="42254" y="539697"/>
                  </a:lnTo>
                  <a:lnTo>
                    <a:pt x="63381" y="534309"/>
                  </a:lnTo>
                  <a:lnTo>
                    <a:pt x="84508" y="528914"/>
                  </a:lnTo>
                  <a:lnTo>
                    <a:pt x="105636" y="523514"/>
                  </a:lnTo>
                  <a:lnTo>
                    <a:pt x="126763" y="518106"/>
                  </a:lnTo>
                  <a:lnTo>
                    <a:pt x="147890" y="512693"/>
                  </a:lnTo>
                  <a:lnTo>
                    <a:pt x="169017" y="507272"/>
                  </a:lnTo>
                  <a:lnTo>
                    <a:pt x="190145" y="501844"/>
                  </a:lnTo>
                  <a:lnTo>
                    <a:pt x="211272" y="496409"/>
                  </a:lnTo>
                  <a:lnTo>
                    <a:pt x="232399" y="490966"/>
                  </a:lnTo>
                  <a:lnTo>
                    <a:pt x="253526" y="485516"/>
                  </a:lnTo>
                  <a:lnTo>
                    <a:pt x="274653" y="480058"/>
                  </a:lnTo>
                  <a:lnTo>
                    <a:pt x="295781" y="474592"/>
                  </a:lnTo>
                  <a:lnTo>
                    <a:pt x="316908" y="469117"/>
                  </a:lnTo>
                  <a:lnTo>
                    <a:pt x="338035" y="463634"/>
                  </a:lnTo>
                  <a:lnTo>
                    <a:pt x="359162" y="458143"/>
                  </a:lnTo>
                  <a:lnTo>
                    <a:pt x="380290" y="452642"/>
                  </a:lnTo>
                  <a:lnTo>
                    <a:pt x="401417" y="447133"/>
                  </a:lnTo>
                  <a:lnTo>
                    <a:pt x="422544" y="441614"/>
                  </a:lnTo>
                  <a:lnTo>
                    <a:pt x="443671" y="436086"/>
                  </a:lnTo>
                  <a:lnTo>
                    <a:pt x="464799" y="430548"/>
                  </a:lnTo>
                  <a:lnTo>
                    <a:pt x="485926" y="425001"/>
                  </a:lnTo>
                  <a:lnTo>
                    <a:pt x="507053" y="419443"/>
                  </a:lnTo>
                  <a:lnTo>
                    <a:pt x="528180" y="413876"/>
                  </a:lnTo>
                  <a:lnTo>
                    <a:pt x="549307" y="408299"/>
                  </a:lnTo>
                  <a:lnTo>
                    <a:pt x="570435" y="402711"/>
                  </a:lnTo>
                  <a:lnTo>
                    <a:pt x="591562" y="397113"/>
                  </a:lnTo>
                  <a:lnTo>
                    <a:pt x="612689" y="391504"/>
                  </a:lnTo>
                  <a:lnTo>
                    <a:pt x="633816" y="385885"/>
                  </a:lnTo>
                  <a:lnTo>
                    <a:pt x="654944" y="380256"/>
                  </a:lnTo>
                  <a:lnTo>
                    <a:pt x="676071" y="374616"/>
                  </a:lnTo>
                  <a:lnTo>
                    <a:pt x="697198" y="368966"/>
                  </a:lnTo>
                  <a:lnTo>
                    <a:pt x="718325" y="363306"/>
                  </a:lnTo>
                  <a:lnTo>
                    <a:pt x="739453" y="357635"/>
                  </a:lnTo>
                  <a:lnTo>
                    <a:pt x="760580" y="351955"/>
                  </a:lnTo>
                  <a:lnTo>
                    <a:pt x="781707" y="346265"/>
                  </a:lnTo>
                  <a:lnTo>
                    <a:pt x="802834" y="340565"/>
                  </a:lnTo>
                  <a:lnTo>
                    <a:pt x="823961" y="334856"/>
                  </a:lnTo>
                  <a:lnTo>
                    <a:pt x="845089" y="329139"/>
                  </a:lnTo>
                  <a:lnTo>
                    <a:pt x="866216" y="323413"/>
                  </a:lnTo>
                  <a:lnTo>
                    <a:pt x="887343" y="317679"/>
                  </a:lnTo>
                  <a:lnTo>
                    <a:pt x="908470" y="311938"/>
                  </a:lnTo>
                  <a:lnTo>
                    <a:pt x="929598" y="306190"/>
                  </a:lnTo>
                  <a:lnTo>
                    <a:pt x="950725" y="300436"/>
                  </a:lnTo>
                  <a:lnTo>
                    <a:pt x="971852" y="294676"/>
                  </a:lnTo>
                  <a:lnTo>
                    <a:pt x="992979" y="288912"/>
                  </a:lnTo>
                  <a:lnTo>
                    <a:pt x="1014107" y="283144"/>
                  </a:lnTo>
                  <a:lnTo>
                    <a:pt x="1035234" y="277374"/>
                  </a:lnTo>
                  <a:lnTo>
                    <a:pt x="1056361" y="271601"/>
                  </a:lnTo>
                  <a:lnTo>
                    <a:pt x="1077488" y="265828"/>
                  </a:lnTo>
                  <a:lnTo>
                    <a:pt x="1098615" y="260055"/>
                  </a:lnTo>
                  <a:lnTo>
                    <a:pt x="1119743" y="254283"/>
                  </a:lnTo>
                  <a:lnTo>
                    <a:pt x="1140870" y="248514"/>
                  </a:lnTo>
                  <a:lnTo>
                    <a:pt x="1161997" y="242748"/>
                  </a:lnTo>
                  <a:lnTo>
                    <a:pt x="1183124" y="236988"/>
                  </a:lnTo>
                  <a:lnTo>
                    <a:pt x="1204252" y="231232"/>
                  </a:lnTo>
                  <a:lnTo>
                    <a:pt x="1225379" y="225484"/>
                  </a:lnTo>
                  <a:lnTo>
                    <a:pt x="1246506" y="219744"/>
                  </a:lnTo>
                  <a:lnTo>
                    <a:pt x="1267633" y="214012"/>
                  </a:lnTo>
                  <a:lnTo>
                    <a:pt x="1288761" y="208290"/>
                  </a:lnTo>
                  <a:lnTo>
                    <a:pt x="1309888" y="202579"/>
                  </a:lnTo>
                  <a:lnTo>
                    <a:pt x="1331015" y="196878"/>
                  </a:lnTo>
                  <a:lnTo>
                    <a:pt x="1352142" y="191189"/>
                  </a:lnTo>
                  <a:lnTo>
                    <a:pt x="1373269" y="185510"/>
                  </a:lnTo>
                  <a:lnTo>
                    <a:pt x="1394397" y="179843"/>
                  </a:lnTo>
                  <a:lnTo>
                    <a:pt x="1415524" y="174186"/>
                  </a:lnTo>
                  <a:lnTo>
                    <a:pt x="1436651" y="168539"/>
                  </a:lnTo>
                  <a:lnTo>
                    <a:pt x="1457778" y="162901"/>
                  </a:lnTo>
                  <a:lnTo>
                    <a:pt x="1478906" y="157270"/>
                  </a:lnTo>
                  <a:lnTo>
                    <a:pt x="1500033" y="151644"/>
                  </a:lnTo>
                  <a:lnTo>
                    <a:pt x="1521160" y="146023"/>
                  </a:lnTo>
                  <a:lnTo>
                    <a:pt x="1542287" y="140402"/>
                  </a:lnTo>
                  <a:lnTo>
                    <a:pt x="1563415" y="134781"/>
                  </a:lnTo>
                  <a:lnTo>
                    <a:pt x="1584542" y="129156"/>
                  </a:lnTo>
                  <a:lnTo>
                    <a:pt x="1605669" y="123525"/>
                  </a:lnTo>
                  <a:lnTo>
                    <a:pt x="1626796" y="117884"/>
                  </a:lnTo>
                  <a:lnTo>
                    <a:pt x="1647923" y="112230"/>
                  </a:lnTo>
                  <a:lnTo>
                    <a:pt x="1669051" y="106562"/>
                  </a:lnTo>
                  <a:lnTo>
                    <a:pt x="1690178" y="100876"/>
                  </a:lnTo>
                  <a:lnTo>
                    <a:pt x="1711305" y="95169"/>
                  </a:lnTo>
                  <a:lnTo>
                    <a:pt x="1732432" y="89440"/>
                  </a:lnTo>
                  <a:lnTo>
                    <a:pt x="1753560" y="83685"/>
                  </a:lnTo>
                  <a:lnTo>
                    <a:pt x="1774687" y="77904"/>
                  </a:lnTo>
                  <a:lnTo>
                    <a:pt x="1795814" y="72095"/>
                  </a:lnTo>
                  <a:lnTo>
                    <a:pt x="1816941" y="66256"/>
                  </a:lnTo>
                  <a:lnTo>
                    <a:pt x="1838069" y="60386"/>
                  </a:lnTo>
                  <a:lnTo>
                    <a:pt x="1859196" y="54485"/>
                  </a:lnTo>
                  <a:lnTo>
                    <a:pt x="1880323" y="48553"/>
                  </a:lnTo>
                  <a:lnTo>
                    <a:pt x="1901450" y="42589"/>
                  </a:lnTo>
                  <a:lnTo>
                    <a:pt x="1922577" y="36594"/>
                  </a:lnTo>
                  <a:lnTo>
                    <a:pt x="1943705" y="30568"/>
                  </a:lnTo>
                  <a:lnTo>
                    <a:pt x="1964832" y="24512"/>
                  </a:lnTo>
                  <a:lnTo>
                    <a:pt x="1985959" y="18426"/>
                  </a:lnTo>
                  <a:lnTo>
                    <a:pt x="2007086" y="12311"/>
                  </a:lnTo>
                  <a:lnTo>
                    <a:pt x="2028214" y="6169"/>
                  </a:lnTo>
                  <a:lnTo>
                    <a:pt x="2049341" y="0"/>
                  </a:lnTo>
                  <a:lnTo>
                    <a:pt x="204934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90" name="pl790"/>
            <p:cNvSpPr/>
            <p:nvPr/>
          </p:nvSpPr>
          <p:spPr>
            <a:xfrm>
              <a:off x="6660892" y="3884606"/>
              <a:ext cx="2049341" cy="551632"/>
            </a:xfrm>
            <a:custGeom>
              <a:avLst/>
              <a:pathLst>
                <a:path w="2049341" h="551632">
                  <a:moveTo>
                    <a:pt x="2049341" y="0"/>
                  </a:moveTo>
                  <a:lnTo>
                    <a:pt x="2028214" y="4780"/>
                  </a:lnTo>
                  <a:lnTo>
                    <a:pt x="2007086" y="9556"/>
                  </a:lnTo>
                  <a:lnTo>
                    <a:pt x="1985959" y="14330"/>
                  </a:lnTo>
                  <a:lnTo>
                    <a:pt x="1964832" y="19104"/>
                  </a:lnTo>
                  <a:lnTo>
                    <a:pt x="1943705" y="23880"/>
                  </a:lnTo>
                  <a:lnTo>
                    <a:pt x="1922577" y="28660"/>
                  </a:lnTo>
                  <a:lnTo>
                    <a:pt x="1901450" y="33445"/>
                  </a:lnTo>
                  <a:lnTo>
                    <a:pt x="1880323" y="38239"/>
                  </a:lnTo>
                  <a:lnTo>
                    <a:pt x="1859196" y="43042"/>
                  </a:lnTo>
                  <a:lnTo>
                    <a:pt x="1838069" y="47858"/>
                  </a:lnTo>
                  <a:lnTo>
                    <a:pt x="1816941" y="52688"/>
                  </a:lnTo>
                  <a:lnTo>
                    <a:pt x="1795814" y="57534"/>
                  </a:lnTo>
                  <a:lnTo>
                    <a:pt x="1774687" y="62397"/>
                  </a:lnTo>
                  <a:lnTo>
                    <a:pt x="1753560" y="67280"/>
                  </a:lnTo>
                  <a:lnTo>
                    <a:pt x="1732432" y="72184"/>
                  </a:lnTo>
                  <a:lnTo>
                    <a:pt x="1711305" y="77111"/>
                  </a:lnTo>
                  <a:lnTo>
                    <a:pt x="1690178" y="82061"/>
                  </a:lnTo>
                  <a:lnTo>
                    <a:pt x="1669051" y="87035"/>
                  </a:lnTo>
                  <a:lnTo>
                    <a:pt x="1647923" y="92035"/>
                  </a:lnTo>
                  <a:lnTo>
                    <a:pt x="1626796" y="97062"/>
                  </a:lnTo>
                  <a:lnTo>
                    <a:pt x="1605669" y="102115"/>
                  </a:lnTo>
                  <a:lnTo>
                    <a:pt x="1584542" y="107196"/>
                  </a:lnTo>
                  <a:lnTo>
                    <a:pt x="1563415" y="112305"/>
                  </a:lnTo>
                  <a:lnTo>
                    <a:pt x="1542287" y="117442"/>
                  </a:lnTo>
                  <a:lnTo>
                    <a:pt x="1521160" y="122607"/>
                  </a:lnTo>
                  <a:lnTo>
                    <a:pt x="1500033" y="127800"/>
                  </a:lnTo>
                  <a:lnTo>
                    <a:pt x="1478906" y="133022"/>
                  </a:lnTo>
                  <a:lnTo>
                    <a:pt x="1457778" y="138272"/>
                  </a:lnTo>
                  <a:lnTo>
                    <a:pt x="1436651" y="143550"/>
                  </a:lnTo>
                  <a:lnTo>
                    <a:pt x="1415524" y="148857"/>
                  </a:lnTo>
                  <a:lnTo>
                    <a:pt x="1394397" y="154190"/>
                  </a:lnTo>
                  <a:lnTo>
                    <a:pt x="1373269" y="159552"/>
                  </a:lnTo>
                  <a:lnTo>
                    <a:pt x="1352142" y="164940"/>
                  </a:lnTo>
                  <a:lnTo>
                    <a:pt x="1331015" y="170356"/>
                  </a:lnTo>
                  <a:lnTo>
                    <a:pt x="1309888" y="175798"/>
                  </a:lnTo>
                  <a:lnTo>
                    <a:pt x="1288761" y="181266"/>
                  </a:lnTo>
                  <a:lnTo>
                    <a:pt x="1267633" y="186760"/>
                  </a:lnTo>
                  <a:lnTo>
                    <a:pt x="1246506" y="192280"/>
                  </a:lnTo>
                  <a:lnTo>
                    <a:pt x="1225379" y="197826"/>
                  </a:lnTo>
                  <a:lnTo>
                    <a:pt x="1204252" y="203396"/>
                  </a:lnTo>
                  <a:lnTo>
                    <a:pt x="1183124" y="208991"/>
                  </a:lnTo>
                  <a:lnTo>
                    <a:pt x="1161997" y="214610"/>
                  </a:lnTo>
                  <a:lnTo>
                    <a:pt x="1140870" y="220254"/>
                  </a:lnTo>
                  <a:lnTo>
                    <a:pt x="1119743" y="225921"/>
                  </a:lnTo>
                  <a:lnTo>
                    <a:pt x="1098615" y="231612"/>
                  </a:lnTo>
                  <a:lnTo>
                    <a:pt x="1077488" y="237326"/>
                  </a:lnTo>
                  <a:lnTo>
                    <a:pt x="1056361" y="243063"/>
                  </a:lnTo>
                  <a:lnTo>
                    <a:pt x="1035234" y="248823"/>
                  </a:lnTo>
                  <a:lnTo>
                    <a:pt x="1014107" y="254605"/>
                  </a:lnTo>
                  <a:lnTo>
                    <a:pt x="992979" y="260409"/>
                  </a:lnTo>
                  <a:lnTo>
                    <a:pt x="971852" y="266234"/>
                  </a:lnTo>
                  <a:lnTo>
                    <a:pt x="950725" y="272082"/>
                  </a:lnTo>
                  <a:lnTo>
                    <a:pt x="929598" y="277950"/>
                  </a:lnTo>
                  <a:lnTo>
                    <a:pt x="908470" y="283839"/>
                  </a:lnTo>
                  <a:lnTo>
                    <a:pt x="887343" y="289748"/>
                  </a:lnTo>
                  <a:lnTo>
                    <a:pt x="866216" y="295678"/>
                  </a:lnTo>
                  <a:lnTo>
                    <a:pt x="845089" y="301628"/>
                  </a:lnTo>
                  <a:lnTo>
                    <a:pt x="823961" y="307597"/>
                  </a:lnTo>
                  <a:lnTo>
                    <a:pt x="802834" y="313585"/>
                  </a:lnTo>
                  <a:lnTo>
                    <a:pt x="781707" y="319592"/>
                  </a:lnTo>
                  <a:lnTo>
                    <a:pt x="760580" y="325617"/>
                  </a:lnTo>
                  <a:lnTo>
                    <a:pt x="739453" y="331660"/>
                  </a:lnTo>
                  <a:lnTo>
                    <a:pt x="718325" y="337721"/>
                  </a:lnTo>
                  <a:lnTo>
                    <a:pt x="697198" y="343800"/>
                  </a:lnTo>
                  <a:lnTo>
                    <a:pt x="676071" y="349895"/>
                  </a:lnTo>
                  <a:lnTo>
                    <a:pt x="654944" y="356007"/>
                  </a:lnTo>
                  <a:lnTo>
                    <a:pt x="633816" y="362134"/>
                  </a:lnTo>
                  <a:lnTo>
                    <a:pt x="612689" y="368278"/>
                  </a:lnTo>
                  <a:lnTo>
                    <a:pt x="591562" y="374437"/>
                  </a:lnTo>
                  <a:lnTo>
                    <a:pt x="570435" y="380611"/>
                  </a:lnTo>
                  <a:lnTo>
                    <a:pt x="549307" y="386799"/>
                  </a:lnTo>
                  <a:lnTo>
                    <a:pt x="528180" y="393002"/>
                  </a:lnTo>
                  <a:lnTo>
                    <a:pt x="507053" y="399218"/>
                  </a:lnTo>
                  <a:lnTo>
                    <a:pt x="485926" y="405448"/>
                  </a:lnTo>
                  <a:lnTo>
                    <a:pt x="464799" y="411690"/>
                  </a:lnTo>
                  <a:lnTo>
                    <a:pt x="443671" y="417946"/>
                  </a:lnTo>
                  <a:lnTo>
                    <a:pt x="422544" y="424213"/>
                  </a:lnTo>
                  <a:lnTo>
                    <a:pt x="401417" y="430493"/>
                  </a:lnTo>
                  <a:lnTo>
                    <a:pt x="380290" y="436784"/>
                  </a:lnTo>
                  <a:lnTo>
                    <a:pt x="359162" y="443086"/>
                  </a:lnTo>
                  <a:lnTo>
                    <a:pt x="338035" y="449400"/>
                  </a:lnTo>
                  <a:lnTo>
                    <a:pt x="316908" y="455723"/>
                  </a:lnTo>
                  <a:lnTo>
                    <a:pt x="295781" y="462057"/>
                  </a:lnTo>
                  <a:lnTo>
                    <a:pt x="274653" y="468401"/>
                  </a:lnTo>
                  <a:lnTo>
                    <a:pt x="253526" y="474754"/>
                  </a:lnTo>
                  <a:lnTo>
                    <a:pt x="232399" y="481116"/>
                  </a:lnTo>
                  <a:lnTo>
                    <a:pt x="211272" y="487488"/>
                  </a:lnTo>
                  <a:lnTo>
                    <a:pt x="190145" y="493867"/>
                  </a:lnTo>
                  <a:lnTo>
                    <a:pt x="169017" y="500256"/>
                  </a:lnTo>
                  <a:lnTo>
                    <a:pt x="147890" y="506652"/>
                  </a:lnTo>
                  <a:lnTo>
                    <a:pt x="126763" y="513056"/>
                  </a:lnTo>
                  <a:lnTo>
                    <a:pt x="105636" y="519468"/>
                  </a:lnTo>
                  <a:lnTo>
                    <a:pt x="84508" y="525887"/>
                  </a:lnTo>
                  <a:lnTo>
                    <a:pt x="63381" y="532313"/>
                  </a:lnTo>
                  <a:lnTo>
                    <a:pt x="42254" y="538746"/>
                  </a:lnTo>
                  <a:lnTo>
                    <a:pt x="21127" y="545186"/>
                  </a:lnTo>
                  <a:lnTo>
                    <a:pt x="0" y="55163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91" name="pg791"/>
            <p:cNvSpPr/>
            <p:nvPr/>
          </p:nvSpPr>
          <p:spPr>
            <a:xfrm>
              <a:off x="6660892" y="3789897"/>
              <a:ext cx="2049341" cy="651423"/>
            </a:xfrm>
            <a:custGeom>
              <a:avLst/>
              <a:pathLst>
                <a:path w="2049341" h="651423">
                  <a:moveTo>
                    <a:pt x="0" y="548384"/>
                  </a:moveTo>
                  <a:lnTo>
                    <a:pt x="21127" y="543010"/>
                  </a:lnTo>
                  <a:lnTo>
                    <a:pt x="42254" y="537630"/>
                  </a:lnTo>
                  <a:lnTo>
                    <a:pt x="63381" y="532245"/>
                  </a:lnTo>
                  <a:lnTo>
                    <a:pt x="84508" y="526853"/>
                  </a:lnTo>
                  <a:lnTo>
                    <a:pt x="105636" y="521456"/>
                  </a:lnTo>
                  <a:lnTo>
                    <a:pt x="126763" y="516052"/>
                  </a:lnTo>
                  <a:lnTo>
                    <a:pt x="147890" y="510643"/>
                  </a:lnTo>
                  <a:lnTo>
                    <a:pt x="169017" y="505226"/>
                  </a:lnTo>
                  <a:lnTo>
                    <a:pt x="190145" y="499803"/>
                  </a:lnTo>
                  <a:lnTo>
                    <a:pt x="211272" y="494373"/>
                  </a:lnTo>
                  <a:lnTo>
                    <a:pt x="232399" y="488936"/>
                  </a:lnTo>
                  <a:lnTo>
                    <a:pt x="253526" y="483492"/>
                  </a:lnTo>
                  <a:lnTo>
                    <a:pt x="274653" y="478041"/>
                  </a:lnTo>
                  <a:lnTo>
                    <a:pt x="295781" y="472582"/>
                  </a:lnTo>
                  <a:lnTo>
                    <a:pt x="316908" y="467115"/>
                  </a:lnTo>
                  <a:lnTo>
                    <a:pt x="338035" y="461641"/>
                  </a:lnTo>
                  <a:lnTo>
                    <a:pt x="359162" y="456158"/>
                  </a:lnTo>
                  <a:lnTo>
                    <a:pt x="380290" y="450667"/>
                  </a:lnTo>
                  <a:lnTo>
                    <a:pt x="401417" y="445167"/>
                  </a:lnTo>
                  <a:lnTo>
                    <a:pt x="422544" y="439659"/>
                  </a:lnTo>
                  <a:lnTo>
                    <a:pt x="443671" y="434143"/>
                  </a:lnTo>
                  <a:lnTo>
                    <a:pt x="464799" y="428617"/>
                  </a:lnTo>
                  <a:lnTo>
                    <a:pt x="485926" y="423082"/>
                  </a:lnTo>
                  <a:lnTo>
                    <a:pt x="507053" y="417538"/>
                  </a:lnTo>
                  <a:lnTo>
                    <a:pt x="528180" y="411985"/>
                  </a:lnTo>
                  <a:lnTo>
                    <a:pt x="549307" y="406422"/>
                  </a:lnTo>
                  <a:lnTo>
                    <a:pt x="570435" y="400850"/>
                  </a:lnTo>
                  <a:lnTo>
                    <a:pt x="591562" y="395269"/>
                  </a:lnTo>
                  <a:lnTo>
                    <a:pt x="612689" y="389677"/>
                  </a:lnTo>
                  <a:lnTo>
                    <a:pt x="633816" y="384076"/>
                  </a:lnTo>
                  <a:lnTo>
                    <a:pt x="654944" y="378466"/>
                  </a:lnTo>
                  <a:lnTo>
                    <a:pt x="676071" y="372846"/>
                  </a:lnTo>
                  <a:lnTo>
                    <a:pt x="697198" y="367216"/>
                  </a:lnTo>
                  <a:lnTo>
                    <a:pt x="718325" y="361577"/>
                  </a:lnTo>
                  <a:lnTo>
                    <a:pt x="739453" y="355928"/>
                  </a:lnTo>
                  <a:lnTo>
                    <a:pt x="760580" y="350270"/>
                  </a:lnTo>
                  <a:lnTo>
                    <a:pt x="781707" y="344603"/>
                  </a:lnTo>
                  <a:lnTo>
                    <a:pt x="802834" y="338927"/>
                  </a:lnTo>
                  <a:lnTo>
                    <a:pt x="823961" y="333243"/>
                  </a:lnTo>
                  <a:lnTo>
                    <a:pt x="845089" y="327550"/>
                  </a:lnTo>
                  <a:lnTo>
                    <a:pt x="866216" y="321850"/>
                  </a:lnTo>
                  <a:lnTo>
                    <a:pt x="887343" y="316142"/>
                  </a:lnTo>
                  <a:lnTo>
                    <a:pt x="908470" y="310428"/>
                  </a:lnTo>
                  <a:lnTo>
                    <a:pt x="929598" y="304707"/>
                  </a:lnTo>
                  <a:lnTo>
                    <a:pt x="950725" y="298980"/>
                  </a:lnTo>
                  <a:lnTo>
                    <a:pt x="971852" y="293248"/>
                  </a:lnTo>
                  <a:lnTo>
                    <a:pt x="992979" y="287512"/>
                  </a:lnTo>
                  <a:lnTo>
                    <a:pt x="1014107" y="281773"/>
                  </a:lnTo>
                  <a:lnTo>
                    <a:pt x="1035234" y="276030"/>
                  </a:lnTo>
                  <a:lnTo>
                    <a:pt x="1056361" y="270286"/>
                  </a:lnTo>
                  <a:lnTo>
                    <a:pt x="1077488" y="264541"/>
                  </a:lnTo>
                  <a:lnTo>
                    <a:pt x="1098615" y="258796"/>
                  </a:lnTo>
                  <a:lnTo>
                    <a:pt x="1119743" y="253052"/>
                  </a:lnTo>
                  <a:lnTo>
                    <a:pt x="1140870" y="247311"/>
                  </a:lnTo>
                  <a:lnTo>
                    <a:pt x="1161997" y="241572"/>
                  </a:lnTo>
                  <a:lnTo>
                    <a:pt x="1183124" y="235838"/>
                  </a:lnTo>
                  <a:lnTo>
                    <a:pt x="1204252" y="230109"/>
                  </a:lnTo>
                  <a:lnTo>
                    <a:pt x="1225379" y="224387"/>
                  </a:lnTo>
                  <a:lnTo>
                    <a:pt x="1246506" y="218672"/>
                  </a:lnTo>
                  <a:lnTo>
                    <a:pt x="1267633" y="212966"/>
                  </a:lnTo>
                  <a:lnTo>
                    <a:pt x="1288761" y="207268"/>
                  </a:lnTo>
                  <a:lnTo>
                    <a:pt x="1309888" y="201581"/>
                  </a:lnTo>
                  <a:lnTo>
                    <a:pt x="1331015" y="195904"/>
                  </a:lnTo>
                  <a:lnTo>
                    <a:pt x="1352142" y="190237"/>
                  </a:lnTo>
                  <a:lnTo>
                    <a:pt x="1373269" y="184581"/>
                  </a:lnTo>
                  <a:lnTo>
                    <a:pt x="1394397" y="178936"/>
                  </a:lnTo>
                  <a:lnTo>
                    <a:pt x="1415524" y="173302"/>
                  </a:lnTo>
                  <a:lnTo>
                    <a:pt x="1436651" y="167677"/>
                  </a:lnTo>
                  <a:lnTo>
                    <a:pt x="1457778" y="162061"/>
                  </a:lnTo>
                  <a:lnTo>
                    <a:pt x="1478906" y="156453"/>
                  </a:lnTo>
                  <a:lnTo>
                    <a:pt x="1500033" y="150850"/>
                  </a:lnTo>
                  <a:lnTo>
                    <a:pt x="1521160" y="145252"/>
                  </a:lnTo>
                  <a:lnTo>
                    <a:pt x="1542287" y="139655"/>
                  </a:lnTo>
                  <a:lnTo>
                    <a:pt x="1563415" y="134059"/>
                  </a:lnTo>
                  <a:lnTo>
                    <a:pt x="1584542" y="128459"/>
                  </a:lnTo>
                  <a:lnTo>
                    <a:pt x="1605669" y="122854"/>
                  </a:lnTo>
                  <a:lnTo>
                    <a:pt x="1626796" y="117240"/>
                  </a:lnTo>
                  <a:lnTo>
                    <a:pt x="1647923" y="111615"/>
                  </a:lnTo>
                  <a:lnTo>
                    <a:pt x="1669051" y="105976"/>
                  </a:lnTo>
                  <a:lnTo>
                    <a:pt x="1690178" y="100320"/>
                  </a:lnTo>
                  <a:lnTo>
                    <a:pt x="1711305" y="94644"/>
                  </a:lnTo>
                  <a:lnTo>
                    <a:pt x="1732432" y="88947"/>
                  </a:lnTo>
                  <a:lnTo>
                    <a:pt x="1753560" y="83225"/>
                  </a:lnTo>
                  <a:lnTo>
                    <a:pt x="1774687" y="77477"/>
                  </a:lnTo>
                  <a:lnTo>
                    <a:pt x="1795814" y="71701"/>
                  </a:lnTo>
                  <a:lnTo>
                    <a:pt x="1816941" y="65896"/>
                  </a:lnTo>
                  <a:lnTo>
                    <a:pt x="1838069" y="60060"/>
                  </a:lnTo>
                  <a:lnTo>
                    <a:pt x="1859196" y="54194"/>
                  </a:lnTo>
                  <a:lnTo>
                    <a:pt x="1880323" y="48296"/>
                  </a:lnTo>
                  <a:lnTo>
                    <a:pt x="1901450" y="42366"/>
                  </a:lnTo>
                  <a:lnTo>
                    <a:pt x="1922577" y="36405"/>
                  </a:lnTo>
                  <a:lnTo>
                    <a:pt x="1943705" y="30412"/>
                  </a:lnTo>
                  <a:lnTo>
                    <a:pt x="1964832" y="24388"/>
                  </a:lnTo>
                  <a:lnTo>
                    <a:pt x="1985959" y="18334"/>
                  </a:lnTo>
                  <a:lnTo>
                    <a:pt x="2007086" y="12251"/>
                  </a:lnTo>
                  <a:lnTo>
                    <a:pt x="2028214" y="6139"/>
                  </a:lnTo>
                  <a:lnTo>
                    <a:pt x="2049341" y="0"/>
                  </a:lnTo>
                  <a:lnTo>
                    <a:pt x="2049341" y="97261"/>
                  </a:lnTo>
                  <a:lnTo>
                    <a:pt x="2028214" y="102054"/>
                  </a:lnTo>
                  <a:lnTo>
                    <a:pt x="2007086" y="106845"/>
                  </a:lnTo>
                  <a:lnTo>
                    <a:pt x="1985959" y="111634"/>
                  </a:lnTo>
                  <a:lnTo>
                    <a:pt x="1964832" y="116425"/>
                  </a:lnTo>
                  <a:lnTo>
                    <a:pt x="1943705" y="121219"/>
                  </a:lnTo>
                  <a:lnTo>
                    <a:pt x="1922577" y="126018"/>
                  </a:lnTo>
                  <a:lnTo>
                    <a:pt x="1901450" y="130825"/>
                  </a:lnTo>
                  <a:lnTo>
                    <a:pt x="1880323" y="135641"/>
                  </a:lnTo>
                  <a:lnTo>
                    <a:pt x="1859196" y="140469"/>
                  </a:lnTo>
                  <a:lnTo>
                    <a:pt x="1838069" y="145311"/>
                  </a:lnTo>
                  <a:lnTo>
                    <a:pt x="1816941" y="150168"/>
                  </a:lnTo>
                  <a:lnTo>
                    <a:pt x="1795814" y="155042"/>
                  </a:lnTo>
                  <a:lnTo>
                    <a:pt x="1774687" y="159936"/>
                  </a:lnTo>
                  <a:lnTo>
                    <a:pt x="1753560" y="164850"/>
                  </a:lnTo>
                  <a:lnTo>
                    <a:pt x="1732432" y="169787"/>
                  </a:lnTo>
                  <a:lnTo>
                    <a:pt x="1711305" y="174747"/>
                  </a:lnTo>
                  <a:lnTo>
                    <a:pt x="1690178" y="179732"/>
                  </a:lnTo>
                  <a:lnTo>
                    <a:pt x="1669051" y="184743"/>
                  </a:lnTo>
                  <a:lnTo>
                    <a:pt x="1647923" y="189780"/>
                  </a:lnTo>
                  <a:lnTo>
                    <a:pt x="1626796" y="194845"/>
                  </a:lnTo>
                  <a:lnTo>
                    <a:pt x="1605669" y="199937"/>
                  </a:lnTo>
                  <a:lnTo>
                    <a:pt x="1584542" y="205057"/>
                  </a:lnTo>
                  <a:lnTo>
                    <a:pt x="1563415" y="210206"/>
                  </a:lnTo>
                  <a:lnTo>
                    <a:pt x="1542287" y="215384"/>
                  </a:lnTo>
                  <a:lnTo>
                    <a:pt x="1521160" y="220590"/>
                  </a:lnTo>
                  <a:lnTo>
                    <a:pt x="1500033" y="225826"/>
                  </a:lnTo>
                  <a:lnTo>
                    <a:pt x="1478906" y="231089"/>
                  </a:lnTo>
                  <a:lnTo>
                    <a:pt x="1457778" y="236382"/>
                  </a:lnTo>
                  <a:lnTo>
                    <a:pt x="1436651" y="241703"/>
                  </a:lnTo>
                  <a:lnTo>
                    <a:pt x="1415524" y="247051"/>
                  </a:lnTo>
                  <a:lnTo>
                    <a:pt x="1394397" y="252428"/>
                  </a:lnTo>
                  <a:lnTo>
                    <a:pt x="1373269" y="257832"/>
                  </a:lnTo>
                  <a:lnTo>
                    <a:pt x="1352142" y="263264"/>
                  </a:lnTo>
                  <a:lnTo>
                    <a:pt x="1331015" y="268722"/>
                  </a:lnTo>
                  <a:lnTo>
                    <a:pt x="1309888" y="274207"/>
                  </a:lnTo>
                  <a:lnTo>
                    <a:pt x="1288761" y="279718"/>
                  </a:lnTo>
                  <a:lnTo>
                    <a:pt x="1267633" y="285255"/>
                  </a:lnTo>
                  <a:lnTo>
                    <a:pt x="1246506" y="290818"/>
                  </a:lnTo>
                  <a:lnTo>
                    <a:pt x="1225379" y="296405"/>
                  </a:lnTo>
                  <a:lnTo>
                    <a:pt x="1204252" y="302017"/>
                  </a:lnTo>
                  <a:lnTo>
                    <a:pt x="1183124" y="307654"/>
                  </a:lnTo>
                  <a:lnTo>
                    <a:pt x="1161997" y="313315"/>
                  </a:lnTo>
                  <a:lnTo>
                    <a:pt x="1140870" y="318999"/>
                  </a:lnTo>
                  <a:lnTo>
                    <a:pt x="1119743" y="324707"/>
                  </a:lnTo>
                  <a:lnTo>
                    <a:pt x="1098615" y="330437"/>
                  </a:lnTo>
                  <a:lnTo>
                    <a:pt x="1077488" y="336191"/>
                  </a:lnTo>
                  <a:lnTo>
                    <a:pt x="1056361" y="341966"/>
                  </a:lnTo>
                  <a:lnTo>
                    <a:pt x="1035234" y="347764"/>
                  </a:lnTo>
                  <a:lnTo>
                    <a:pt x="1014107" y="353584"/>
                  </a:lnTo>
                  <a:lnTo>
                    <a:pt x="992979" y="359424"/>
                  </a:lnTo>
                  <a:lnTo>
                    <a:pt x="971852" y="365286"/>
                  </a:lnTo>
                  <a:lnTo>
                    <a:pt x="950725" y="371168"/>
                  </a:lnTo>
                  <a:lnTo>
                    <a:pt x="929598" y="377071"/>
                  </a:lnTo>
                  <a:lnTo>
                    <a:pt x="908470" y="382993"/>
                  </a:lnTo>
                  <a:lnTo>
                    <a:pt x="887343" y="388935"/>
                  </a:lnTo>
                  <a:lnTo>
                    <a:pt x="866216" y="394897"/>
                  </a:lnTo>
                  <a:lnTo>
                    <a:pt x="845089" y="400877"/>
                  </a:lnTo>
                  <a:lnTo>
                    <a:pt x="823961" y="406876"/>
                  </a:lnTo>
                  <a:lnTo>
                    <a:pt x="802834" y="412893"/>
                  </a:lnTo>
                  <a:lnTo>
                    <a:pt x="781707" y="418928"/>
                  </a:lnTo>
                  <a:lnTo>
                    <a:pt x="760580" y="424980"/>
                  </a:lnTo>
                  <a:lnTo>
                    <a:pt x="739453" y="431049"/>
                  </a:lnTo>
                  <a:lnTo>
                    <a:pt x="718325" y="437135"/>
                  </a:lnTo>
                  <a:lnTo>
                    <a:pt x="697198" y="443237"/>
                  </a:lnTo>
                  <a:lnTo>
                    <a:pt x="676071" y="449356"/>
                  </a:lnTo>
                  <a:lnTo>
                    <a:pt x="654944" y="455489"/>
                  </a:lnTo>
                  <a:lnTo>
                    <a:pt x="633816" y="461638"/>
                  </a:lnTo>
                  <a:lnTo>
                    <a:pt x="612689" y="467802"/>
                  </a:lnTo>
                  <a:lnTo>
                    <a:pt x="591562" y="473980"/>
                  </a:lnTo>
                  <a:lnTo>
                    <a:pt x="570435" y="480172"/>
                  </a:lnTo>
                  <a:lnTo>
                    <a:pt x="549307" y="486378"/>
                  </a:lnTo>
                  <a:lnTo>
                    <a:pt x="528180" y="492597"/>
                  </a:lnTo>
                  <a:lnTo>
                    <a:pt x="507053" y="498829"/>
                  </a:lnTo>
                  <a:lnTo>
                    <a:pt x="485926" y="505073"/>
                  </a:lnTo>
                  <a:lnTo>
                    <a:pt x="464799" y="511330"/>
                  </a:lnTo>
                  <a:lnTo>
                    <a:pt x="443671" y="517598"/>
                  </a:lnTo>
                  <a:lnTo>
                    <a:pt x="422544" y="523878"/>
                  </a:lnTo>
                  <a:lnTo>
                    <a:pt x="401417" y="530169"/>
                  </a:lnTo>
                  <a:lnTo>
                    <a:pt x="380290" y="536472"/>
                  </a:lnTo>
                  <a:lnTo>
                    <a:pt x="359162" y="542784"/>
                  </a:lnTo>
                  <a:lnTo>
                    <a:pt x="338035" y="549107"/>
                  </a:lnTo>
                  <a:lnTo>
                    <a:pt x="316908" y="555439"/>
                  </a:lnTo>
                  <a:lnTo>
                    <a:pt x="295781" y="561782"/>
                  </a:lnTo>
                  <a:lnTo>
                    <a:pt x="274653" y="568133"/>
                  </a:lnTo>
                  <a:lnTo>
                    <a:pt x="253526" y="574493"/>
                  </a:lnTo>
                  <a:lnTo>
                    <a:pt x="232399" y="580862"/>
                  </a:lnTo>
                  <a:lnTo>
                    <a:pt x="211272" y="587240"/>
                  </a:lnTo>
                  <a:lnTo>
                    <a:pt x="190145" y="593626"/>
                  </a:lnTo>
                  <a:lnTo>
                    <a:pt x="169017" y="600019"/>
                  </a:lnTo>
                  <a:lnTo>
                    <a:pt x="147890" y="606420"/>
                  </a:lnTo>
                  <a:lnTo>
                    <a:pt x="126763" y="612829"/>
                  </a:lnTo>
                  <a:lnTo>
                    <a:pt x="105636" y="619245"/>
                  </a:lnTo>
                  <a:lnTo>
                    <a:pt x="84508" y="625667"/>
                  </a:lnTo>
                  <a:lnTo>
                    <a:pt x="63381" y="632097"/>
                  </a:lnTo>
                  <a:lnTo>
                    <a:pt x="42254" y="638533"/>
                  </a:lnTo>
                  <a:lnTo>
                    <a:pt x="21127" y="644975"/>
                  </a:lnTo>
                  <a:lnTo>
                    <a:pt x="0" y="651423"/>
                  </a:lnTo>
                  <a:close/>
                </a:path>
              </a:pathLst>
            </a:custGeom>
            <a:solidFill>
              <a:srgbClr val="44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2" name="pl792"/>
            <p:cNvSpPr/>
            <p:nvPr/>
          </p:nvSpPr>
          <p:spPr>
            <a:xfrm>
              <a:off x="6660892" y="3789897"/>
              <a:ext cx="2049341" cy="548384"/>
            </a:xfrm>
            <a:custGeom>
              <a:avLst/>
              <a:pathLst>
                <a:path w="2049341" h="548384">
                  <a:moveTo>
                    <a:pt x="0" y="548384"/>
                  </a:moveTo>
                  <a:lnTo>
                    <a:pt x="21127" y="543010"/>
                  </a:lnTo>
                  <a:lnTo>
                    <a:pt x="42254" y="537630"/>
                  </a:lnTo>
                  <a:lnTo>
                    <a:pt x="63381" y="532245"/>
                  </a:lnTo>
                  <a:lnTo>
                    <a:pt x="84508" y="526853"/>
                  </a:lnTo>
                  <a:lnTo>
                    <a:pt x="105636" y="521456"/>
                  </a:lnTo>
                  <a:lnTo>
                    <a:pt x="126763" y="516052"/>
                  </a:lnTo>
                  <a:lnTo>
                    <a:pt x="147890" y="510643"/>
                  </a:lnTo>
                  <a:lnTo>
                    <a:pt x="169017" y="505226"/>
                  </a:lnTo>
                  <a:lnTo>
                    <a:pt x="190145" y="499803"/>
                  </a:lnTo>
                  <a:lnTo>
                    <a:pt x="211272" y="494373"/>
                  </a:lnTo>
                  <a:lnTo>
                    <a:pt x="232399" y="488936"/>
                  </a:lnTo>
                  <a:lnTo>
                    <a:pt x="253526" y="483492"/>
                  </a:lnTo>
                  <a:lnTo>
                    <a:pt x="274653" y="478041"/>
                  </a:lnTo>
                  <a:lnTo>
                    <a:pt x="295781" y="472582"/>
                  </a:lnTo>
                  <a:lnTo>
                    <a:pt x="316908" y="467115"/>
                  </a:lnTo>
                  <a:lnTo>
                    <a:pt x="338035" y="461641"/>
                  </a:lnTo>
                  <a:lnTo>
                    <a:pt x="359162" y="456158"/>
                  </a:lnTo>
                  <a:lnTo>
                    <a:pt x="380290" y="450667"/>
                  </a:lnTo>
                  <a:lnTo>
                    <a:pt x="401417" y="445167"/>
                  </a:lnTo>
                  <a:lnTo>
                    <a:pt x="422544" y="439659"/>
                  </a:lnTo>
                  <a:lnTo>
                    <a:pt x="443671" y="434143"/>
                  </a:lnTo>
                  <a:lnTo>
                    <a:pt x="464799" y="428617"/>
                  </a:lnTo>
                  <a:lnTo>
                    <a:pt x="485926" y="423082"/>
                  </a:lnTo>
                  <a:lnTo>
                    <a:pt x="507053" y="417538"/>
                  </a:lnTo>
                  <a:lnTo>
                    <a:pt x="528180" y="411985"/>
                  </a:lnTo>
                  <a:lnTo>
                    <a:pt x="549307" y="406422"/>
                  </a:lnTo>
                  <a:lnTo>
                    <a:pt x="570435" y="400850"/>
                  </a:lnTo>
                  <a:lnTo>
                    <a:pt x="591562" y="395269"/>
                  </a:lnTo>
                  <a:lnTo>
                    <a:pt x="612689" y="389677"/>
                  </a:lnTo>
                  <a:lnTo>
                    <a:pt x="633816" y="384076"/>
                  </a:lnTo>
                  <a:lnTo>
                    <a:pt x="654944" y="378466"/>
                  </a:lnTo>
                  <a:lnTo>
                    <a:pt x="676071" y="372846"/>
                  </a:lnTo>
                  <a:lnTo>
                    <a:pt x="697198" y="367216"/>
                  </a:lnTo>
                  <a:lnTo>
                    <a:pt x="718325" y="361577"/>
                  </a:lnTo>
                  <a:lnTo>
                    <a:pt x="739453" y="355928"/>
                  </a:lnTo>
                  <a:lnTo>
                    <a:pt x="760580" y="350270"/>
                  </a:lnTo>
                  <a:lnTo>
                    <a:pt x="781707" y="344603"/>
                  </a:lnTo>
                  <a:lnTo>
                    <a:pt x="802834" y="338927"/>
                  </a:lnTo>
                  <a:lnTo>
                    <a:pt x="823961" y="333243"/>
                  </a:lnTo>
                  <a:lnTo>
                    <a:pt x="845089" y="327550"/>
                  </a:lnTo>
                  <a:lnTo>
                    <a:pt x="866216" y="321850"/>
                  </a:lnTo>
                  <a:lnTo>
                    <a:pt x="887343" y="316142"/>
                  </a:lnTo>
                  <a:lnTo>
                    <a:pt x="908470" y="310428"/>
                  </a:lnTo>
                  <a:lnTo>
                    <a:pt x="929598" y="304707"/>
                  </a:lnTo>
                  <a:lnTo>
                    <a:pt x="950725" y="298980"/>
                  </a:lnTo>
                  <a:lnTo>
                    <a:pt x="971852" y="293248"/>
                  </a:lnTo>
                  <a:lnTo>
                    <a:pt x="992979" y="287512"/>
                  </a:lnTo>
                  <a:lnTo>
                    <a:pt x="1014107" y="281773"/>
                  </a:lnTo>
                  <a:lnTo>
                    <a:pt x="1035234" y="276030"/>
                  </a:lnTo>
                  <a:lnTo>
                    <a:pt x="1056361" y="270286"/>
                  </a:lnTo>
                  <a:lnTo>
                    <a:pt x="1077488" y="264541"/>
                  </a:lnTo>
                  <a:lnTo>
                    <a:pt x="1098615" y="258796"/>
                  </a:lnTo>
                  <a:lnTo>
                    <a:pt x="1119743" y="253052"/>
                  </a:lnTo>
                  <a:lnTo>
                    <a:pt x="1140870" y="247311"/>
                  </a:lnTo>
                  <a:lnTo>
                    <a:pt x="1161997" y="241572"/>
                  </a:lnTo>
                  <a:lnTo>
                    <a:pt x="1183124" y="235838"/>
                  </a:lnTo>
                  <a:lnTo>
                    <a:pt x="1204252" y="230109"/>
                  </a:lnTo>
                  <a:lnTo>
                    <a:pt x="1225379" y="224387"/>
                  </a:lnTo>
                  <a:lnTo>
                    <a:pt x="1246506" y="218672"/>
                  </a:lnTo>
                  <a:lnTo>
                    <a:pt x="1267633" y="212966"/>
                  </a:lnTo>
                  <a:lnTo>
                    <a:pt x="1288761" y="207268"/>
                  </a:lnTo>
                  <a:lnTo>
                    <a:pt x="1309888" y="201581"/>
                  </a:lnTo>
                  <a:lnTo>
                    <a:pt x="1331015" y="195904"/>
                  </a:lnTo>
                  <a:lnTo>
                    <a:pt x="1352142" y="190237"/>
                  </a:lnTo>
                  <a:lnTo>
                    <a:pt x="1373269" y="184581"/>
                  </a:lnTo>
                  <a:lnTo>
                    <a:pt x="1394397" y="178936"/>
                  </a:lnTo>
                  <a:lnTo>
                    <a:pt x="1415524" y="173302"/>
                  </a:lnTo>
                  <a:lnTo>
                    <a:pt x="1436651" y="167677"/>
                  </a:lnTo>
                  <a:lnTo>
                    <a:pt x="1457778" y="162061"/>
                  </a:lnTo>
                  <a:lnTo>
                    <a:pt x="1478906" y="156453"/>
                  </a:lnTo>
                  <a:lnTo>
                    <a:pt x="1500033" y="150850"/>
                  </a:lnTo>
                  <a:lnTo>
                    <a:pt x="1521160" y="145252"/>
                  </a:lnTo>
                  <a:lnTo>
                    <a:pt x="1542287" y="139655"/>
                  </a:lnTo>
                  <a:lnTo>
                    <a:pt x="1563415" y="134059"/>
                  </a:lnTo>
                  <a:lnTo>
                    <a:pt x="1584542" y="128459"/>
                  </a:lnTo>
                  <a:lnTo>
                    <a:pt x="1605669" y="122854"/>
                  </a:lnTo>
                  <a:lnTo>
                    <a:pt x="1626796" y="117240"/>
                  </a:lnTo>
                  <a:lnTo>
                    <a:pt x="1647923" y="111615"/>
                  </a:lnTo>
                  <a:lnTo>
                    <a:pt x="1669051" y="105976"/>
                  </a:lnTo>
                  <a:lnTo>
                    <a:pt x="1690178" y="100320"/>
                  </a:lnTo>
                  <a:lnTo>
                    <a:pt x="1711305" y="94644"/>
                  </a:lnTo>
                  <a:lnTo>
                    <a:pt x="1732432" y="88947"/>
                  </a:lnTo>
                  <a:lnTo>
                    <a:pt x="1753560" y="83225"/>
                  </a:lnTo>
                  <a:lnTo>
                    <a:pt x="1774687" y="77477"/>
                  </a:lnTo>
                  <a:lnTo>
                    <a:pt x="1795814" y="71701"/>
                  </a:lnTo>
                  <a:lnTo>
                    <a:pt x="1816941" y="65896"/>
                  </a:lnTo>
                  <a:lnTo>
                    <a:pt x="1838069" y="60060"/>
                  </a:lnTo>
                  <a:lnTo>
                    <a:pt x="1859196" y="54194"/>
                  </a:lnTo>
                  <a:lnTo>
                    <a:pt x="1880323" y="48296"/>
                  </a:lnTo>
                  <a:lnTo>
                    <a:pt x="1901450" y="42366"/>
                  </a:lnTo>
                  <a:lnTo>
                    <a:pt x="1922577" y="36405"/>
                  </a:lnTo>
                  <a:lnTo>
                    <a:pt x="1943705" y="30412"/>
                  </a:lnTo>
                  <a:lnTo>
                    <a:pt x="1964832" y="24388"/>
                  </a:lnTo>
                  <a:lnTo>
                    <a:pt x="1985959" y="18334"/>
                  </a:lnTo>
                  <a:lnTo>
                    <a:pt x="2007086" y="12251"/>
                  </a:lnTo>
                  <a:lnTo>
                    <a:pt x="2028214" y="6139"/>
                  </a:lnTo>
                  <a:lnTo>
                    <a:pt x="2049341" y="0"/>
                  </a:lnTo>
                  <a:lnTo>
                    <a:pt x="204934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93" name="pl793"/>
            <p:cNvSpPr/>
            <p:nvPr/>
          </p:nvSpPr>
          <p:spPr>
            <a:xfrm>
              <a:off x="6660892" y="3887159"/>
              <a:ext cx="2049341" cy="554161"/>
            </a:xfrm>
            <a:custGeom>
              <a:avLst/>
              <a:pathLst>
                <a:path w="2049341" h="554161">
                  <a:moveTo>
                    <a:pt x="2049341" y="0"/>
                  </a:moveTo>
                  <a:lnTo>
                    <a:pt x="2028214" y="4793"/>
                  </a:lnTo>
                  <a:lnTo>
                    <a:pt x="2007086" y="9583"/>
                  </a:lnTo>
                  <a:lnTo>
                    <a:pt x="1985959" y="14373"/>
                  </a:lnTo>
                  <a:lnTo>
                    <a:pt x="1964832" y="19163"/>
                  </a:lnTo>
                  <a:lnTo>
                    <a:pt x="1943705" y="23957"/>
                  </a:lnTo>
                  <a:lnTo>
                    <a:pt x="1922577" y="28757"/>
                  </a:lnTo>
                  <a:lnTo>
                    <a:pt x="1901450" y="33563"/>
                  </a:lnTo>
                  <a:lnTo>
                    <a:pt x="1880323" y="38379"/>
                  </a:lnTo>
                  <a:lnTo>
                    <a:pt x="1859196" y="43207"/>
                  </a:lnTo>
                  <a:lnTo>
                    <a:pt x="1838069" y="48049"/>
                  </a:lnTo>
                  <a:lnTo>
                    <a:pt x="1816941" y="52906"/>
                  </a:lnTo>
                  <a:lnTo>
                    <a:pt x="1795814" y="57780"/>
                  </a:lnTo>
                  <a:lnTo>
                    <a:pt x="1774687" y="62674"/>
                  </a:lnTo>
                  <a:lnTo>
                    <a:pt x="1753560" y="67589"/>
                  </a:lnTo>
                  <a:lnTo>
                    <a:pt x="1732432" y="72525"/>
                  </a:lnTo>
                  <a:lnTo>
                    <a:pt x="1711305" y="77486"/>
                  </a:lnTo>
                  <a:lnTo>
                    <a:pt x="1690178" y="82471"/>
                  </a:lnTo>
                  <a:lnTo>
                    <a:pt x="1669051" y="87481"/>
                  </a:lnTo>
                  <a:lnTo>
                    <a:pt x="1647923" y="92519"/>
                  </a:lnTo>
                  <a:lnTo>
                    <a:pt x="1626796" y="97583"/>
                  </a:lnTo>
                  <a:lnTo>
                    <a:pt x="1605669" y="102675"/>
                  </a:lnTo>
                  <a:lnTo>
                    <a:pt x="1584542" y="107796"/>
                  </a:lnTo>
                  <a:lnTo>
                    <a:pt x="1563415" y="112945"/>
                  </a:lnTo>
                  <a:lnTo>
                    <a:pt x="1542287" y="118122"/>
                  </a:lnTo>
                  <a:lnTo>
                    <a:pt x="1521160" y="123329"/>
                  </a:lnTo>
                  <a:lnTo>
                    <a:pt x="1500033" y="128564"/>
                  </a:lnTo>
                  <a:lnTo>
                    <a:pt x="1478906" y="133828"/>
                  </a:lnTo>
                  <a:lnTo>
                    <a:pt x="1457778" y="139120"/>
                  </a:lnTo>
                  <a:lnTo>
                    <a:pt x="1436651" y="144441"/>
                  </a:lnTo>
                  <a:lnTo>
                    <a:pt x="1415524" y="149790"/>
                  </a:lnTo>
                  <a:lnTo>
                    <a:pt x="1394397" y="155166"/>
                  </a:lnTo>
                  <a:lnTo>
                    <a:pt x="1373269" y="160571"/>
                  </a:lnTo>
                  <a:lnTo>
                    <a:pt x="1352142" y="166002"/>
                  </a:lnTo>
                  <a:lnTo>
                    <a:pt x="1331015" y="171461"/>
                  </a:lnTo>
                  <a:lnTo>
                    <a:pt x="1309888" y="176945"/>
                  </a:lnTo>
                  <a:lnTo>
                    <a:pt x="1288761" y="182457"/>
                  </a:lnTo>
                  <a:lnTo>
                    <a:pt x="1267633" y="187993"/>
                  </a:lnTo>
                  <a:lnTo>
                    <a:pt x="1246506" y="193556"/>
                  </a:lnTo>
                  <a:lnTo>
                    <a:pt x="1225379" y="199143"/>
                  </a:lnTo>
                  <a:lnTo>
                    <a:pt x="1204252" y="204756"/>
                  </a:lnTo>
                  <a:lnTo>
                    <a:pt x="1183124" y="210392"/>
                  </a:lnTo>
                  <a:lnTo>
                    <a:pt x="1161997" y="216053"/>
                  </a:lnTo>
                  <a:lnTo>
                    <a:pt x="1140870" y="221737"/>
                  </a:lnTo>
                  <a:lnTo>
                    <a:pt x="1119743" y="227445"/>
                  </a:lnTo>
                  <a:lnTo>
                    <a:pt x="1098615" y="233176"/>
                  </a:lnTo>
                  <a:lnTo>
                    <a:pt x="1077488" y="238929"/>
                  </a:lnTo>
                  <a:lnTo>
                    <a:pt x="1056361" y="244705"/>
                  </a:lnTo>
                  <a:lnTo>
                    <a:pt x="1035234" y="250502"/>
                  </a:lnTo>
                  <a:lnTo>
                    <a:pt x="1014107" y="256322"/>
                  </a:lnTo>
                  <a:lnTo>
                    <a:pt x="992979" y="262162"/>
                  </a:lnTo>
                  <a:lnTo>
                    <a:pt x="971852" y="268024"/>
                  </a:lnTo>
                  <a:lnTo>
                    <a:pt x="950725" y="273906"/>
                  </a:lnTo>
                  <a:lnTo>
                    <a:pt x="929598" y="279809"/>
                  </a:lnTo>
                  <a:lnTo>
                    <a:pt x="908470" y="285731"/>
                  </a:lnTo>
                  <a:lnTo>
                    <a:pt x="887343" y="291674"/>
                  </a:lnTo>
                  <a:lnTo>
                    <a:pt x="866216" y="297635"/>
                  </a:lnTo>
                  <a:lnTo>
                    <a:pt x="845089" y="303615"/>
                  </a:lnTo>
                  <a:lnTo>
                    <a:pt x="823961" y="309614"/>
                  </a:lnTo>
                  <a:lnTo>
                    <a:pt x="802834" y="315631"/>
                  </a:lnTo>
                  <a:lnTo>
                    <a:pt x="781707" y="321666"/>
                  </a:lnTo>
                  <a:lnTo>
                    <a:pt x="760580" y="327718"/>
                  </a:lnTo>
                  <a:lnTo>
                    <a:pt x="739453" y="333787"/>
                  </a:lnTo>
                  <a:lnTo>
                    <a:pt x="718325" y="339873"/>
                  </a:lnTo>
                  <a:lnTo>
                    <a:pt x="697198" y="345976"/>
                  </a:lnTo>
                  <a:lnTo>
                    <a:pt x="676071" y="352094"/>
                  </a:lnTo>
                  <a:lnTo>
                    <a:pt x="654944" y="358227"/>
                  </a:lnTo>
                  <a:lnTo>
                    <a:pt x="633816" y="364376"/>
                  </a:lnTo>
                  <a:lnTo>
                    <a:pt x="612689" y="370540"/>
                  </a:lnTo>
                  <a:lnTo>
                    <a:pt x="591562" y="376718"/>
                  </a:lnTo>
                  <a:lnTo>
                    <a:pt x="570435" y="382910"/>
                  </a:lnTo>
                  <a:lnTo>
                    <a:pt x="549307" y="389116"/>
                  </a:lnTo>
                  <a:lnTo>
                    <a:pt x="528180" y="395335"/>
                  </a:lnTo>
                  <a:lnTo>
                    <a:pt x="507053" y="401567"/>
                  </a:lnTo>
                  <a:lnTo>
                    <a:pt x="485926" y="407811"/>
                  </a:lnTo>
                  <a:lnTo>
                    <a:pt x="464799" y="414068"/>
                  </a:lnTo>
                  <a:lnTo>
                    <a:pt x="443671" y="420336"/>
                  </a:lnTo>
                  <a:lnTo>
                    <a:pt x="422544" y="426616"/>
                  </a:lnTo>
                  <a:lnTo>
                    <a:pt x="401417" y="432908"/>
                  </a:lnTo>
                  <a:lnTo>
                    <a:pt x="380290" y="439210"/>
                  </a:lnTo>
                  <a:lnTo>
                    <a:pt x="359162" y="445522"/>
                  </a:lnTo>
                  <a:lnTo>
                    <a:pt x="338035" y="451845"/>
                  </a:lnTo>
                  <a:lnTo>
                    <a:pt x="316908" y="458178"/>
                  </a:lnTo>
                  <a:lnTo>
                    <a:pt x="295781" y="464520"/>
                  </a:lnTo>
                  <a:lnTo>
                    <a:pt x="274653" y="470871"/>
                  </a:lnTo>
                  <a:lnTo>
                    <a:pt x="253526" y="477232"/>
                  </a:lnTo>
                  <a:lnTo>
                    <a:pt x="232399" y="483601"/>
                  </a:lnTo>
                  <a:lnTo>
                    <a:pt x="211272" y="489978"/>
                  </a:lnTo>
                  <a:lnTo>
                    <a:pt x="190145" y="496364"/>
                  </a:lnTo>
                  <a:lnTo>
                    <a:pt x="169017" y="502757"/>
                  </a:lnTo>
                  <a:lnTo>
                    <a:pt x="147890" y="509159"/>
                  </a:lnTo>
                  <a:lnTo>
                    <a:pt x="126763" y="515567"/>
                  </a:lnTo>
                  <a:lnTo>
                    <a:pt x="105636" y="521983"/>
                  </a:lnTo>
                  <a:lnTo>
                    <a:pt x="84508" y="528406"/>
                  </a:lnTo>
                  <a:lnTo>
                    <a:pt x="63381" y="534835"/>
                  </a:lnTo>
                  <a:lnTo>
                    <a:pt x="42254" y="541271"/>
                  </a:lnTo>
                  <a:lnTo>
                    <a:pt x="21127" y="547713"/>
                  </a:lnTo>
                  <a:lnTo>
                    <a:pt x="0" y="55416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94" name="pg794"/>
            <p:cNvSpPr/>
            <p:nvPr/>
          </p:nvSpPr>
          <p:spPr>
            <a:xfrm>
              <a:off x="6660892" y="3787321"/>
              <a:ext cx="2049341" cy="651259"/>
            </a:xfrm>
            <a:custGeom>
              <a:avLst/>
              <a:pathLst>
                <a:path w="2049341" h="651259">
                  <a:moveTo>
                    <a:pt x="0" y="555809"/>
                  </a:moveTo>
                  <a:lnTo>
                    <a:pt x="21127" y="550392"/>
                  </a:lnTo>
                  <a:lnTo>
                    <a:pt x="42254" y="544967"/>
                  </a:lnTo>
                  <a:lnTo>
                    <a:pt x="63381" y="539535"/>
                  </a:lnTo>
                  <a:lnTo>
                    <a:pt x="84508" y="534096"/>
                  </a:lnTo>
                  <a:lnTo>
                    <a:pt x="105636" y="528649"/>
                  </a:lnTo>
                  <a:lnTo>
                    <a:pt x="126763" y="523195"/>
                  </a:lnTo>
                  <a:lnTo>
                    <a:pt x="147890" y="517733"/>
                  </a:lnTo>
                  <a:lnTo>
                    <a:pt x="169017" y="512262"/>
                  </a:lnTo>
                  <a:lnTo>
                    <a:pt x="190145" y="506783"/>
                  </a:lnTo>
                  <a:lnTo>
                    <a:pt x="211272" y="501296"/>
                  </a:lnTo>
                  <a:lnTo>
                    <a:pt x="232399" y="495799"/>
                  </a:lnTo>
                  <a:lnTo>
                    <a:pt x="253526" y="490294"/>
                  </a:lnTo>
                  <a:lnTo>
                    <a:pt x="274653" y="484779"/>
                  </a:lnTo>
                  <a:lnTo>
                    <a:pt x="295781" y="479255"/>
                  </a:lnTo>
                  <a:lnTo>
                    <a:pt x="316908" y="473721"/>
                  </a:lnTo>
                  <a:lnTo>
                    <a:pt x="338035" y="468177"/>
                  </a:lnTo>
                  <a:lnTo>
                    <a:pt x="359162" y="462623"/>
                  </a:lnTo>
                  <a:lnTo>
                    <a:pt x="380290" y="457059"/>
                  </a:lnTo>
                  <a:lnTo>
                    <a:pt x="401417" y="451484"/>
                  </a:lnTo>
                  <a:lnTo>
                    <a:pt x="422544" y="445899"/>
                  </a:lnTo>
                  <a:lnTo>
                    <a:pt x="443671" y="440303"/>
                  </a:lnTo>
                  <a:lnTo>
                    <a:pt x="464799" y="434696"/>
                  </a:lnTo>
                  <a:lnTo>
                    <a:pt x="485926" y="429078"/>
                  </a:lnTo>
                  <a:lnTo>
                    <a:pt x="507053" y="423449"/>
                  </a:lnTo>
                  <a:lnTo>
                    <a:pt x="528180" y="417808"/>
                  </a:lnTo>
                  <a:lnTo>
                    <a:pt x="549307" y="412156"/>
                  </a:lnTo>
                  <a:lnTo>
                    <a:pt x="570435" y="406493"/>
                  </a:lnTo>
                  <a:lnTo>
                    <a:pt x="591562" y="400818"/>
                  </a:lnTo>
                  <a:lnTo>
                    <a:pt x="612689" y="395131"/>
                  </a:lnTo>
                  <a:lnTo>
                    <a:pt x="633816" y="389433"/>
                  </a:lnTo>
                  <a:lnTo>
                    <a:pt x="654944" y="383724"/>
                  </a:lnTo>
                  <a:lnTo>
                    <a:pt x="676071" y="378004"/>
                  </a:lnTo>
                  <a:lnTo>
                    <a:pt x="697198" y="372272"/>
                  </a:lnTo>
                  <a:lnTo>
                    <a:pt x="718325" y="366530"/>
                  </a:lnTo>
                  <a:lnTo>
                    <a:pt x="739453" y="360776"/>
                  </a:lnTo>
                  <a:lnTo>
                    <a:pt x="760580" y="355012"/>
                  </a:lnTo>
                  <a:lnTo>
                    <a:pt x="781707" y="349239"/>
                  </a:lnTo>
                  <a:lnTo>
                    <a:pt x="802834" y="343455"/>
                  </a:lnTo>
                  <a:lnTo>
                    <a:pt x="823961" y="337662"/>
                  </a:lnTo>
                  <a:lnTo>
                    <a:pt x="845089" y="331860"/>
                  </a:lnTo>
                  <a:lnTo>
                    <a:pt x="866216" y="326049"/>
                  </a:lnTo>
                  <a:lnTo>
                    <a:pt x="887343" y="320231"/>
                  </a:lnTo>
                  <a:lnTo>
                    <a:pt x="908470" y="314406"/>
                  </a:lnTo>
                  <a:lnTo>
                    <a:pt x="929598" y="308575"/>
                  </a:lnTo>
                  <a:lnTo>
                    <a:pt x="950725" y="302738"/>
                  </a:lnTo>
                  <a:lnTo>
                    <a:pt x="971852" y="296896"/>
                  </a:lnTo>
                  <a:lnTo>
                    <a:pt x="992979" y="291050"/>
                  </a:lnTo>
                  <a:lnTo>
                    <a:pt x="1014107" y="285201"/>
                  </a:lnTo>
                  <a:lnTo>
                    <a:pt x="1035234" y="279350"/>
                  </a:lnTo>
                  <a:lnTo>
                    <a:pt x="1056361" y="273499"/>
                  </a:lnTo>
                  <a:lnTo>
                    <a:pt x="1077488" y="267648"/>
                  </a:lnTo>
                  <a:lnTo>
                    <a:pt x="1098615" y="261798"/>
                  </a:lnTo>
                  <a:lnTo>
                    <a:pt x="1119743" y="255951"/>
                  </a:lnTo>
                  <a:lnTo>
                    <a:pt x="1140870" y="250107"/>
                  </a:lnTo>
                  <a:lnTo>
                    <a:pt x="1161997" y="244269"/>
                  </a:lnTo>
                  <a:lnTo>
                    <a:pt x="1183124" y="238436"/>
                  </a:lnTo>
                  <a:lnTo>
                    <a:pt x="1204252" y="232612"/>
                  </a:lnTo>
                  <a:lnTo>
                    <a:pt x="1225379" y="226795"/>
                  </a:lnTo>
                  <a:lnTo>
                    <a:pt x="1246506" y="220989"/>
                  </a:lnTo>
                  <a:lnTo>
                    <a:pt x="1267633" y="215193"/>
                  </a:lnTo>
                  <a:lnTo>
                    <a:pt x="1288761" y="209408"/>
                  </a:lnTo>
                  <a:lnTo>
                    <a:pt x="1309888" y="203636"/>
                  </a:lnTo>
                  <a:lnTo>
                    <a:pt x="1331015" y="197876"/>
                  </a:lnTo>
                  <a:lnTo>
                    <a:pt x="1352142" y="192130"/>
                  </a:lnTo>
                  <a:lnTo>
                    <a:pt x="1373269" y="186396"/>
                  </a:lnTo>
                  <a:lnTo>
                    <a:pt x="1394397" y="180676"/>
                  </a:lnTo>
                  <a:lnTo>
                    <a:pt x="1415524" y="174968"/>
                  </a:lnTo>
                  <a:lnTo>
                    <a:pt x="1436651" y="169273"/>
                  </a:lnTo>
                  <a:lnTo>
                    <a:pt x="1457778" y="163588"/>
                  </a:lnTo>
                  <a:lnTo>
                    <a:pt x="1478906" y="157912"/>
                  </a:lnTo>
                  <a:lnTo>
                    <a:pt x="1500033" y="152244"/>
                  </a:lnTo>
                  <a:lnTo>
                    <a:pt x="1521160" y="146582"/>
                  </a:lnTo>
                  <a:lnTo>
                    <a:pt x="1542287" y="140924"/>
                  </a:lnTo>
                  <a:lnTo>
                    <a:pt x="1563415" y="135266"/>
                  </a:lnTo>
                  <a:lnTo>
                    <a:pt x="1584542" y="129607"/>
                  </a:lnTo>
                  <a:lnTo>
                    <a:pt x="1605669" y="123942"/>
                  </a:lnTo>
                  <a:lnTo>
                    <a:pt x="1626796" y="118271"/>
                  </a:lnTo>
                  <a:lnTo>
                    <a:pt x="1647923" y="112588"/>
                  </a:lnTo>
                  <a:lnTo>
                    <a:pt x="1669051" y="106892"/>
                  </a:lnTo>
                  <a:lnTo>
                    <a:pt x="1690178" y="101180"/>
                  </a:lnTo>
                  <a:lnTo>
                    <a:pt x="1711305" y="95448"/>
                  </a:lnTo>
                  <a:lnTo>
                    <a:pt x="1732432" y="89695"/>
                  </a:lnTo>
                  <a:lnTo>
                    <a:pt x="1753560" y="83918"/>
                  </a:lnTo>
                  <a:lnTo>
                    <a:pt x="1774687" y="78116"/>
                  </a:lnTo>
                  <a:lnTo>
                    <a:pt x="1795814" y="72286"/>
                  </a:lnTo>
                  <a:lnTo>
                    <a:pt x="1816941" y="66427"/>
                  </a:lnTo>
                  <a:lnTo>
                    <a:pt x="1838069" y="60539"/>
                  </a:lnTo>
                  <a:lnTo>
                    <a:pt x="1859196" y="54621"/>
                  </a:lnTo>
                  <a:lnTo>
                    <a:pt x="1880323" y="48671"/>
                  </a:lnTo>
                  <a:lnTo>
                    <a:pt x="1901450" y="42691"/>
                  </a:lnTo>
                  <a:lnTo>
                    <a:pt x="1922577" y="36680"/>
                  </a:lnTo>
                  <a:lnTo>
                    <a:pt x="1943705" y="30639"/>
                  </a:lnTo>
                  <a:lnTo>
                    <a:pt x="1964832" y="24567"/>
                  </a:lnTo>
                  <a:lnTo>
                    <a:pt x="1985959" y="18467"/>
                  </a:lnTo>
                  <a:lnTo>
                    <a:pt x="2007086" y="12338"/>
                  </a:lnTo>
                  <a:lnTo>
                    <a:pt x="2028214" y="6182"/>
                  </a:lnTo>
                  <a:lnTo>
                    <a:pt x="2049341" y="0"/>
                  </a:lnTo>
                  <a:lnTo>
                    <a:pt x="2049341" y="104140"/>
                  </a:lnTo>
                  <a:lnTo>
                    <a:pt x="2028214" y="108895"/>
                  </a:lnTo>
                  <a:lnTo>
                    <a:pt x="2007086" y="113647"/>
                  </a:lnTo>
                  <a:lnTo>
                    <a:pt x="1985959" y="118399"/>
                  </a:lnTo>
                  <a:lnTo>
                    <a:pt x="1964832" y="123153"/>
                  </a:lnTo>
                  <a:lnTo>
                    <a:pt x="1943705" y="127910"/>
                  </a:lnTo>
                  <a:lnTo>
                    <a:pt x="1922577" y="132674"/>
                  </a:lnTo>
                  <a:lnTo>
                    <a:pt x="1901450" y="137445"/>
                  </a:lnTo>
                  <a:lnTo>
                    <a:pt x="1880323" y="142227"/>
                  </a:lnTo>
                  <a:lnTo>
                    <a:pt x="1859196" y="147020"/>
                  </a:lnTo>
                  <a:lnTo>
                    <a:pt x="1838069" y="151826"/>
                  </a:lnTo>
                  <a:lnTo>
                    <a:pt x="1816941" y="156649"/>
                  </a:lnTo>
                  <a:lnTo>
                    <a:pt x="1795814" y="161488"/>
                  </a:lnTo>
                  <a:lnTo>
                    <a:pt x="1774687" y="166346"/>
                  </a:lnTo>
                  <a:lnTo>
                    <a:pt x="1753560" y="171224"/>
                  </a:lnTo>
                  <a:lnTo>
                    <a:pt x="1732432" y="176123"/>
                  </a:lnTo>
                  <a:lnTo>
                    <a:pt x="1711305" y="181045"/>
                  </a:lnTo>
                  <a:lnTo>
                    <a:pt x="1690178" y="185990"/>
                  </a:lnTo>
                  <a:lnTo>
                    <a:pt x="1669051" y="190959"/>
                  </a:lnTo>
                  <a:lnTo>
                    <a:pt x="1647923" y="195953"/>
                  </a:lnTo>
                  <a:lnTo>
                    <a:pt x="1626796" y="200973"/>
                  </a:lnTo>
                  <a:lnTo>
                    <a:pt x="1605669" y="206018"/>
                  </a:lnTo>
                  <a:lnTo>
                    <a:pt x="1584542" y="211089"/>
                  </a:lnTo>
                  <a:lnTo>
                    <a:pt x="1563415" y="216186"/>
                  </a:lnTo>
                  <a:lnTo>
                    <a:pt x="1542287" y="221310"/>
                  </a:lnTo>
                  <a:lnTo>
                    <a:pt x="1521160" y="226460"/>
                  </a:lnTo>
                  <a:lnTo>
                    <a:pt x="1500033" y="231636"/>
                  </a:lnTo>
                  <a:lnTo>
                    <a:pt x="1478906" y="236839"/>
                  </a:lnTo>
                  <a:lnTo>
                    <a:pt x="1457778" y="242067"/>
                  </a:lnTo>
                  <a:lnTo>
                    <a:pt x="1436651" y="247321"/>
                  </a:lnTo>
                  <a:lnTo>
                    <a:pt x="1415524" y="252600"/>
                  </a:lnTo>
                  <a:lnTo>
                    <a:pt x="1394397" y="257905"/>
                  </a:lnTo>
                  <a:lnTo>
                    <a:pt x="1373269" y="263235"/>
                  </a:lnTo>
                  <a:lnTo>
                    <a:pt x="1352142" y="268589"/>
                  </a:lnTo>
                  <a:lnTo>
                    <a:pt x="1331015" y="273967"/>
                  </a:lnTo>
                  <a:lnTo>
                    <a:pt x="1309888" y="279370"/>
                  </a:lnTo>
                  <a:lnTo>
                    <a:pt x="1288761" y="284796"/>
                  </a:lnTo>
                  <a:lnTo>
                    <a:pt x="1267633" y="290245"/>
                  </a:lnTo>
                  <a:lnTo>
                    <a:pt x="1246506" y="295718"/>
                  </a:lnTo>
                  <a:lnTo>
                    <a:pt x="1225379" y="301214"/>
                  </a:lnTo>
                  <a:lnTo>
                    <a:pt x="1204252" y="306732"/>
                  </a:lnTo>
                  <a:lnTo>
                    <a:pt x="1183124" y="312273"/>
                  </a:lnTo>
                  <a:lnTo>
                    <a:pt x="1161997" y="317836"/>
                  </a:lnTo>
                  <a:lnTo>
                    <a:pt x="1140870" y="323420"/>
                  </a:lnTo>
                  <a:lnTo>
                    <a:pt x="1119743" y="329027"/>
                  </a:lnTo>
                  <a:lnTo>
                    <a:pt x="1098615" y="334655"/>
                  </a:lnTo>
                  <a:lnTo>
                    <a:pt x="1077488" y="340304"/>
                  </a:lnTo>
                  <a:lnTo>
                    <a:pt x="1056361" y="345974"/>
                  </a:lnTo>
                  <a:lnTo>
                    <a:pt x="1035234" y="351665"/>
                  </a:lnTo>
                  <a:lnTo>
                    <a:pt x="1014107" y="357377"/>
                  </a:lnTo>
                  <a:lnTo>
                    <a:pt x="992979" y="363110"/>
                  </a:lnTo>
                  <a:lnTo>
                    <a:pt x="971852" y="368863"/>
                  </a:lnTo>
                  <a:lnTo>
                    <a:pt x="950725" y="374636"/>
                  </a:lnTo>
                  <a:lnTo>
                    <a:pt x="929598" y="380430"/>
                  </a:lnTo>
                  <a:lnTo>
                    <a:pt x="908470" y="386243"/>
                  </a:lnTo>
                  <a:lnTo>
                    <a:pt x="887343" y="392076"/>
                  </a:lnTo>
                  <a:lnTo>
                    <a:pt x="866216" y="397928"/>
                  </a:lnTo>
                  <a:lnTo>
                    <a:pt x="845089" y="403799"/>
                  </a:lnTo>
                  <a:lnTo>
                    <a:pt x="823961" y="409690"/>
                  </a:lnTo>
                  <a:lnTo>
                    <a:pt x="802834" y="415599"/>
                  </a:lnTo>
                  <a:lnTo>
                    <a:pt x="781707" y="421528"/>
                  </a:lnTo>
                  <a:lnTo>
                    <a:pt x="760580" y="427474"/>
                  </a:lnTo>
                  <a:lnTo>
                    <a:pt x="739453" y="433439"/>
                  </a:lnTo>
                  <a:lnTo>
                    <a:pt x="718325" y="439421"/>
                  </a:lnTo>
                  <a:lnTo>
                    <a:pt x="697198" y="445421"/>
                  </a:lnTo>
                  <a:lnTo>
                    <a:pt x="676071" y="451439"/>
                  </a:lnTo>
                  <a:lnTo>
                    <a:pt x="654944" y="457473"/>
                  </a:lnTo>
                  <a:lnTo>
                    <a:pt x="633816" y="463525"/>
                  </a:lnTo>
                  <a:lnTo>
                    <a:pt x="612689" y="469592"/>
                  </a:lnTo>
                  <a:lnTo>
                    <a:pt x="591562" y="475676"/>
                  </a:lnTo>
                  <a:lnTo>
                    <a:pt x="570435" y="481776"/>
                  </a:lnTo>
                  <a:lnTo>
                    <a:pt x="549307" y="487891"/>
                  </a:lnTo>
                  <a:lnTo>
                    <a:pt x="528180" y="494022"/>
                  </a:lnTo>
                  <a:lnTo>
                    <a:pt x="507053" y="500167"/>
                  </a:lnTo>
                  <a:lnTo>
                    <a:pt x="485926" y="506327"/>
                  </a:lnTo>
                  <a:lnTo>
                    <a:pt x="464799" y="512501"/>
                  </a:lnTo>
                  <a:lnTo>
                    <a:pt x="443671" y="518689"/>
                  </a:lnTo>
                  <a:lnTo>
                    <a:pt x="422544" y="524891"/>
                  </a:lnTo>
                  <a:lnTo>
                    <a:pt x="401417" y="531105"/>
                  </a:lnTo>
                  <a:lnTo>
                    <a:pt x="380290" y="537333"/>
                  </a:lnTo>
                  <a:lnTo>
                    <a:pt x="359162" y="543573"/>
                  </a:lnTo>
                  <a:lnTo>
                    <a:pt x="338035" y="549825"/>
                  </a:lnTo>
                  <a:lnTo>
                    <a:pt x="316908" y="556089"/>
                  </a:lnTo>
                  <a:lnTo>
                    <a:pt x="295781" y="562365"/>
                  </a:lnTo>
                  <a:lnTo>
                    <a:pt x="274653" y="568651"/>
                  </a:lnTo>
                  <a:lnTo>
                    <a:pt x="253526" y="574949"/>
                  </a:lnTo>
                  <a:lnTo>
                    <a:pt x="232399" y="581257"/>
                  </a:lnTo>
                  <a:lnTo>
                    <a:pt x="211272" y="587575"/>
                  </a:lnTo>
                  <a:lnTo>
                    <a:pt x="190145" y="593904"/>
                  </a:lnTo>
                  <a:lnTo>
                    <a:pt x="169017" y="600242"/>
                  </a:lnTo>
                  <a:lnTo>
                    <a:pt x="147890" y="606589"/>
                  </a:lnTo>
                  <a:lnTo>
                    <a:pt x="126763" y="612945"/>
                  </a:lnTo>
                  <a:lnTo>
                    <a:pt x="105636" y="619311"/>
                  </a:lnTo>
                  <a:lnTo>
                    <a:pt x="84508" y="625684"/>
                  </a:lnTo>
                  <a:lnTo>
                    <a:pt x="63381" y="632066"/>
                  </a:lnTo>
                  <a:lnTo>
                    <a:pt x="42254" y="638456"/>
                  </a:lnTo>
                  <a:lnTo>
                    <a:pt x="21127" y="644854"/>
                  </a:lnTo>
                  <a:lnTo>
                    <a:pt x="0" y="651259"/>
                  </a:lnTo>
                  <a:close/>
                </a:path>
              </a:pathLst>
            </a:custGeom>
            <a:solidFill>
              <a:srgbClr val="0098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5" name="pl795"/>
            <p:cNvSpPr/>
            <p:nvPr/>
          </p:nvSpPr>
          <p:spPr>
            <a:xfrm>
              <a:off x="6660892" y="3787321"/>
              <a:ext cx="2049341" cy="555809"/>
            </a:xfrm>
            <a:custGeom>
              <a:avLst/>
              <a:pathLst>
                <a:path w="2049341" h="555809">
                  <a:moveTo>
                    <a:pt x="0" y="555809"/>
                  </a:moveTo>
                  <a:lnTo>
                    <a:pt x="21127" y="550392"/>
                  </a:lnTo>
                  <a:lnTo>
                    <a:pt x="42254" y="544967"/>
                  </a:lnTo>
                  <a:lnTo>
                    <a:pt x="63381" y="539535"/>
                  </a:lnTo>
                  <a:lnTo>
                    <a:pt x="84508" y="534096"/>
                  </a:lnTo>
                  <a:lnTo>
                    <a:pt x="105636" y="528649"/>
                  </a:lnTo>
                  <a:lnTo>
                    <a:pt x="126763" y="523195"/>
                  </a:lnTo>
                  <a:lnTo>
                    <a:pt x="147890" y="517733"/>
                  </a:lnTo>
                  <a:lnTo>
                    <a:pt x="169017" y="512262"/>
                  </a:lnTo>
                  <a:lnTo>
                    <a:pt x="190145" y="506783"/>
                  </a:lnTo>
                  <a:lnTo>
                    <a:pt x="211272" y="501296"/>
                  </a:lnTo>
                  <a:lnTo>
                    <a:pt x="232399" y="495799"/>
                  </a:lnTo>
                  <a:lnTo>
                    <a:pt x="253526" y="490294"/>
                  </a:lnTo>
                  <a:lnTo>
                    <a:pt x="274653" y="484779"/>
                  </a:lnTo>
                  <a:lnTo>
                    <a:pt x="295781" y="479255"/>
                  </a:lnTo>
                  <a:lnTo>
                    <a:pt x="316908" y="473721"/>
                  </a:lnTo>
                  <a:lnTo>
                    <a:pt x="338035" y="468177"/>
                  </a:lnTo>
                  <a:lnTo>
                    <a:pt x="359162" y="462623"/>
                  </a:lnTo>
                  <a:lnTo>
                    <a:pt x="380290" y="457059"/>
                  </a:lnTo>
                  <a:lnTo>
                    <a:pt x="401417" y="451484"/>
                  </a:lnTo>
                  <a:lnTo>
                    <a:pt x="422544" y="445899"/>
                  </a:lnTo>
                  <a:lnTo>
                    <a:pt x="443671" y="440303"/>
                  </a:lnTo>
                  <a:lnTo>
                    <a:pt x="464799" y="434696"/>
                  </a:lnTo>
                  <a:lnTo>
                    <a:pt x="485926" y="429078"/>
                  </a:lnTo>
                  <a:lnTo>
                    <a:pt x="507053" y="423449"/>
                  </a:lnTo>
                  <a:lnTo>
                    <a:pt x="528180" y="417808"/>
                  </a:lnTo>
                  <a:lnTo>
                    <a:pt x="549307" y="412156"/>
                  </a:lnTo>
                  <a:lnTo>
                    <a:pt x="570435" y="406493"/>
                  </a:lnTo>
                  <a:lnTo>
                    <a:pt x="591562" y="400818"/>
                  </a:lnTo>
                  <a:lnTo>
                    <a:pt x="612689" y="395131"/>
                  </a:lnTo>
                  <a:lnTo>
                    <a:pt x="633816" y="389433"/>
                  </a:lnTo>
                  <a:lnTo>
                    <a:pt x="654944" y="383724"/>
                  </a:lnTo>
                  <a:lnTo>
                    <a:pt x="676071" y="378004"/>
                  </a:lnTo>
                  <a:lnTo>
                    <a:pt x="697198" y="372272"/>
                  </a:lnTo>
                  <a:lnTo>
                    <a:pt x="718325" y="366530"/>
                  </a:lnTo>
                  <a:lnTo>
                    <a:pt x="739453" y="360776"/>
                  </a:lnTo>
                  <a:lnTo>
                    <a:pt x="760580" y="355012"/>
                  </a:lnTo>
                  <a:lnTo>
                    <a:pt x="781707" y="349239"/>
                  </a:lnTo>
                  <a:lnTo>
                    <a:pt x="802834" y="343455"/>
                  </a:lnTo>
                  <a:lnTo>
                    <a:pt x="823961" y="337662"/>
                  </a:lnTo>
                  <a:lnTo>
                    <a:pt x="845089" y="331860"/>
                  </a:lnTo>
                  <a:lnTo>
                    <a:pt x="866216" y="326049"/>
                  </a:lnTo>
                  <a:lnTo>
                    <a:pt x="887343" y="320231"/>
                  </a:lnTo>
                  <a:lnTo>
                    <a:pt x="908470" y="314406"/>
                  </a:lnTo>
                  <a:lnTo>
                    <a:pt x="929598" y="308575"/>
                  </a:lnTo>
                  <a:lnTo>
                    <a:pt x="950725" y="302738"/>
                  </a:lnTo>
                  <a:lnTo>
                    <a:pt x="971852" y="296896"/>
                  </a:lnTo>
                  <a:lnTo>
                    <a:pt x="992979" y="291050"/>
                  </a:lnTo>
                  <a:lnTo>
                    <a:pt x="1014107" y="285201"/>
                  </a:lnTo>
                  <a:lnTo>
                    <a:pt x="1035234" y="279350"/>
                  </a:lnTo>
                  <a:lnTo>
                    <a:pt x="1056361" y="273499"/>
                  </a:lnTo>
                  <a:lnTo>
                    <a:pt x="1077488" y="267648"/>
                  </a:lnTo>
                  <a:lnTo>
                    <a:pt x="1098615" y="261798"/>
                  </a:lnTo>
                  <a:lnTo>
                    <a:pt x="1119743" y="255951"/>
                  </a:lnTo>
                  <a:lnTo>
                    <a:pt x="1140870" y="250107"/>
                  </a:lnTo>
                  <a:lnTo>
                    <a:pt x="1161997" y="244269"/>
                  </a:lnTo>
                  <a:lnTo>
                    <a:pt x="1183124" y="238436"/>
                  </a:lnTo>
                  <a:lnTo>
                    <a:pt x="1204252" y="232612"/>
                  </a:lnTo>
                  <a:lnTo>
                    <a:pt x="1225379" y="226795"/>
                  </a:lnTo>
                  <a:lnTo>
                    <a:pt x="1246506" y="220989"/>
                  </a:lnTo>
                  <a:lnTo>
                    <a:pt x="1267633" y="215193"/>
                  </a:lnTo>
                  <a:lnTo>
                    <a:pt x="1288761" y="209408"/>
                  </a:lnTo>
                  <a:lnTo>
                    <a:pt x="1309888" y="203636"/>
                  </a:lnTo>
                  <a:lnTo>
                    <a:pt x="1331015" y="197876"/>
                  </a:lnTo>
                  <a:lnTo>
                    <a:pt x="1352142" y="192130"/>
                  </a:lnTo>
                  <a:lnTo>
                    <a:pt x="1373269" y="186396"/>
                  </a:lnTo>
                  <a:lnTo>
                    <a:pt x="1394397" y="180676"/>
                  </a:lnTo>
                  <a:lnTo>
                    <a:pt x="1415524" y="174968"/>
                  </a:lnTo>
                  <a:lnTo>
                    <a:pt x="1436651" y="169273"/>
                  </a:lnTo>
                  <a:lnTo>
                    <a:pt x="1457778" y="163588"/>
                  </a:lnTo>
                  <a:lnTo>
                    <a:pt x="1478906" y="157912"/>
                  </a:lnTo>
                  <a:lnTo>
                    <a:pt x="1500033" y="152244"/>
                  </a:lnTo>
                  <a:lnTo>
                    <a:pt x="1521160" y="146582"/>
                  </a:lnTo>
                  <a:lnTo>
                    <a:pt x="1542287" y="140924"/>
                  </a:lnTo>
                  <a:lnTo>
                    <a:pt x="1563415" y="135266"/>
                  </a:lnTo>
                  <a:lnTo>
                    <a:pt x="1584542" y="129607"/>
                  </a:lnTo>
                  <a:lnTo>
                    <a:pt x="1605669" y="123942"/>
                  </a:lnTo>
                  <a:lnTo>
                    <a:pt x="1626796" y="118271"/>
                  </a:lnTo>
                  <a:lnTo>
                    <a:pt x="1647923" y="112588"/>
                  </a:lnTo>
                  <a:lnTo>
                    <a:pt x="1669051" y="106892"/>
                  </a:lnTo>
                  <a:lnTo>
                    <a:pt x="1690178" y="101180"/>
                  </a:lnTo>
                  <a:lnTo>
                    <a:pt x="1711305" y="95448"/>
                  </a:lnTo>
                  <a:lnTo>
                    <a:pt x="1732432" y="89695"/>
                  </a:lnTo>
                  <a:lnTo>
                    <a:pt x="1753560" y="83918"/>
                  </a:lnTo>
                  <a:lnTo>
                    <a:pt x="1774687" y="78116"/>
                  </a:lnTo>
                  <a:lnTo>
                    <a:pt x="1795814" y="72286"/>
                  </a:lnTo>
                  <a:lnTo>
                    <a:pt x="1816941" y="66427"/>
                  </a:lnTo>
                  <a:lnTo>
                    <a:pt x="1838069" y="60539"/>
                  </a:lnTo>
                  <a:lnTo>
                    <a:pt x="1859196" y="54621"/>
                  </a:lnTo>
                  <a:lnTo>
                    <a:pt x="1880323" y="48671"/>
                  </a:lnTo>
                  <a:lnTo>
                    <a:pt x="1901450" y="42691"/>
                  </a:lnTo>
                  <a:lnTo>
                    <a:pt x="1922577" y="36680"/>
                  </a:lnTo>
                  <a:lnTo>
                    <a:pt x="1943705" y="30639"/>
                  </a:lnTo>
                  <a:lnTo>
                    <a:pt x="1964832" y="24567"/>
                  </a:lnTo>
                  <a:lnTo>
                    <a:pt x="1985959" y="18467"/>
                  </a:lnTo>
                  <a:lnTo>
                    <a:pt x="2007086" y="12338"/>
                  </a:lnTo>
                  <a:lnTo>
                    <a:pt x="2028214" y="6182"/>
                  </a:lnTo>
                  <a:lnTo>
                    <a:pt x="2049341" y="0"/>
                  </a:lnTo>
                  <a:lnTo>
                    <a:pt x="204934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96" name="pl796"/>
            <p:cNvSpPr/>
            <p:nvPr/>
          </p:nvSpPr>
          <p:spPr>
            <a:xfrm>
              <a:off x="6660892" y="3891461"/>
              <a:ext cx="2049341" cy="547118"/>
            </a:xfrm>
            <a:custGeom>
              <a:avLst/>
              <a:pathLst>
                <a:path w="2049341" h="547118">
                  <a:moveTo>
                    <a:pt x="2049341" y="0"/>
                  </a:moveTo>
                  <a:lnTo>
                    <a:pt x="2028214" y="4754"/>
                  </a:lnTo>
                  <a:lnTo>
                    <a:pt x="2007086" y="9506"/>
                  </a:lnTo>
                  <a:lnTo>
                    <a:pt x="1985959" y="14258"/>
                  </a:lnTo>
                  <a:lnTo>
                    <a:pt x="1964832" y="19012"/>
                  </a:lnTo>
                  <a:lnTo>
                    <a:pt x="1943705" y="23770"/>
                  </a:lnTo>
                  <a:lnTo>
                    <a:pt x="1922577" y="28533"/>
                  </a:lnTo>
                  <a:lnTo>
                    <a:pt x="1901450" y="33305"/>
                  </a:lnTo>
                  <a:lnTo>
                    <a:pt x="1880323" y="38086"/>
                  </a:lnTo>
                  <a:lnTo>
                    <a:pt x="1859196" y="42879"/>
                  </a:lnTo>
                  <a:lnTo>
                    <a:pt x="1838069" y="47686"/>
                  </a:lnTo>
                  <a:lnTo>
                    <a:pt x="1816941" y="52508"/>
                  </a:lnTo>
                  <a:lnTo>
                    <a:pt x="1795814" y="57347"/>
                  </a:lnTo>
                  <a:lnTo>
                    <a:pt x="1774687" y="62205"/>
                  </a:lnTo>
                  <a:lnTo>
                    <a:pt x="1753560" y="67083"/>
                  </a:lnTo>
                  <a:lnTo>
                    <a:pt x="1732432" y="71982"/>
                  </a:lnTo>
                  <a:lnTo>
                    <a:pt x="1711305" y="76904"/>
                  </a:lnTo>
                  <a:lnTo>
                    <a:pt x="1690178" y="81849"/>
                  </a:lnTo>
                  <a:lnTo>
                    <a:pt x="1669051" y="86818"/>
                  </a:lnTo>
                  <a:lnTo>
                    <a:pt x="1647923" y="91813"/>
                  </a:lnTo>
                  <a:lnTo>
                    <a:pt x="1626796" y="96832"/>
                  </a:lnTo>
                  <a:lnTo>
                    <a:pt x="1605669" y="101877"/>
                  </a:lnTo>
                  <a:lnTo>
                    <a:pt x="1584542" y="106948"/>
                  </a:lnTo>
                  <a:lnTo>
                    <a:pt x="1563415" y="112046"/>
                  </a:lnTo>
                  <a:lnTo>
                    <a:pt x="1542287" y="117169"/>
                  </a:lnTo>
                  <a:lnTo>
                    <a:pt x="1521160" y="122319"/>
                  </a:lnTo>
                  <a:lnTo>
                    <a:pt x="1500033" y="127496"/>
                  </a:lnTo>
                  <a:lnTo>
                    <a:pt x="1478906" y="132698"/>
                  </a:lnTo>
                  <a:lnTo>
                    <a:pt x="1457778" y="137926"/>
                  </a:lnTo>
                  <a:lnTo>
                    <a:pt x="1436651" y="143180"/>
                  </a:lnTo>
                  <a:lnTo>
                    <a:pt x="1415524" y="148460"/>
                  </a:lnTo>
                  <a:lnTo>
                    <a:pt x="1394397" y="153764"/>
                  </a:lnTo>
                  <a:lnTo>
                    <a:pt x="1373269" y="159094"/>
                  </a:lnTo>
                  <a:lnTo>
                    <a:pt x="1352142" y="164448"/>
                  </a:lnTo>
                  <a:lnTo>
                    <a:pt x="1331015" y="169827"/>
                  </a:lnTo>
                  <a:lnTo>
                    <a:pt x="1309888" y="175229"/>
                  </a:lnTo>
                  <a:lnTo>
                    <a:pt x="1288761" y="180655"/>
                  </a:lnTo>
                  <a:lnTo>
                    <a:pt x="1267633" y="186105"/>
                  </a:lnTo>
                  <a:lnTo>
                    <a:pt x="1246506" y="191578"/>
                  </a:lnTo>
                  <a:lnTo>
                    <a:pt x="1225379" y="197073"/>
                  </a:lnTo>
                  <a:lnTo>
                    <a:pt x="1204252" y="202591"/>
                  </a:lnTo>
                  <a:lnTo>
                    <a:pt x="1183124" y="208132"/>
                  </a:lnTo>
                  <a:lnTo>
                    <a:pt x="1161997" y="213695"/>
                  </a:lnTo>
                  <a:lnTo>
                    <a:pt x="1140870" y="219280"/>
                  </a:lnTo>
                  <a:lnTo>
                    <a:pt x="1119743" y="224886"/>
                  </a:lnTo>
                  <a:lnTo>
                    <a:pt x="1098615" y="230514"/>
                  </a:lnTo>
                  <a:lnTo>
                    <a:pt x="1077488" y="236163"/>
                  </a:lnTo>
                  <a:lnTo>
                    <a:pt x="1056361" y="241833"/>
                  </a:lnTo>
                  <a:lnTo>
                    <a:pt x="1035234" y="247525"/>
                  </a:lnTo>
                  <a:lnTo>
                    <a:pt x="1014107" y="253237"/>
                  </a:lnTo>
                  <a:lnTo>
                    <a:pt x="992979" y="258969"/>
                  </a:lnTo>
                  <a:lnTo>
                    <a:pt x="971852" y="264722"/>
                  </a:lnTo>
                  <a:lnTo>
                    <a:pt x="950725" y="270496"/>
                  </a:lnTo>
                  <a:lnTo>
                    <a:pt x="929598" y="276289"/>
                  </a:lnTo>
                  <a:lnTo>
                    <a:pt x="908470" y="282102"/>
                  </a:lnTo>
                  <a:lnTo>
                    <a:pt x="887343" y="287935"/>
                  </a:lnTo>
                  <a:lnTo>
                    <a:pt x="866216" y="293787"/>
                  </a:lnTo>
                  <a:lnTo>
                    <a:pt x="845089" y="299659"/>
                  </a:lnTo>
                  <a:lnTo>
                    <a:pt x="823961" y="305549"/>
                  </a:lnTo>
                  <a:lnTo>
                    <a:pt x="802834" y="311459"/>
                  </a:lnTo>
                  <a:lnTo>
                    <a:pt x="781707" y="317387"/>
                  </a:lnTo>
                  <a:lnTo>
                    <a:pt x="760580" y="323333"/>
                  </a:lnTo>
                  <a:lnTo>
                    <a:pt x="739453" y="329298"/>
                  </a:lnTo>
                  <a:lnTo>
                    <a:pt x="718325" y="335281"/>
                  </a:lnTo>
                  <a:lnTo>
                    <a:pt x="697198" y="341281"/>
                  </a:lnTo>
                  <a:lnTo>
                    <a:pt x="676071" y="347298"/>
                  </a:lnTo>
                  <a:lnTo>
                    <a:pt x="654944" y="353333"/>
                  </a:lnTo>
                  <a:lnTo>
                    <a:pt x="633816" y="359384"/>
                  </a:lnTo>
                  <a:lnTo>
                    <a:pt x="612689" y="365452"/>
                  </a:lnTo>
                  <a:lnTo>
                    <a:pt x="591562" y="371536"/>
                  </a:lnTo>
                  <a:lnTo>
                    <a:pt x="570435" y="377635"/>
                  </a:lnTo>
                  <a:lnTo>
                    <a:pt x="549307" y="383751"/>
                  </a:lnTo>
                  <a:lnTo>
                    <a:pt x="528180" y="389881"/>
                  </a:lnTo>
                  <a:lnTo>
                    <a:pt x="507053" y="396027"/>
                  </a:lnTo>
                  <a:lnTo>
                    <a:pt x="485926" y="402186"/>
                  </a:lnTo>
                  <a:lnTo>
                    <a:pt x="464799" y="408361"/>
                  </a:lnTo>
                  <a:lnTo>
                    <a:pt x="443671" y="414549"/>
                  </a:lnTo>
                  <a:lnTo>
                    <a:pt x="422544" y="420750"/>
                  </a:lnTo>
                  <a:lnTo>
                    <a:pt x="401417" y="426965"/>
                  </a:lnTo>
                  <a:lnTo>
                    <a:pt x="380290" y="433192"/>
                  </a:lnTo>
                  <a:lnTo>
                    <a:pt x="359162" y="439432"/>
                  </a:lnTo>
                  <a:lnTo>
                    <a:pt x="338035" y="445684"/>
                  </a:lnTo>
                  <a:lnTo>
                    <a:pt x="316908" y="451948"/>
                  </a:lnTo>
                  <a:lnTo>
                    <a:pt x="295781" y="458224"/>
                  </a:lnTo>
                  <a:lnTo>
                    <a:pt x="274653" y="464511"/>
                  </a:lnTo>
                  <a:lnTo>
                    <a:pt x="253526" y="470808"/>
                  </a:lnTo>
                  <a:lnTo>
                    <a:pt x="232399" y="477116"/>
                  </a:lnTo>
                  <a:lnTo>
                    <a:pt x="211272" y="483435"/>
                  </a:lnTo>
                  <a:lnTo>
                    <a:pt x="190145" y="489763"/>
                  </a:lnTo>
                  <a:lnTo>
                    <a:pt x="169017" y="496101"/>
                  </a:lnTo>
                  <a:lnTo>
                    <a:pt x="147890" y="502448"/>
                  </a:lnTo>
                  <a:lnTo>
                    <a:pt x="126763" y="508805"/>
                  </a:lnTo>
                  <a:lnTo>
                    <a:pt x="105636" y="515170"/>
                  </a:lnTo>
                  <a:lnTo>
                    <a:pt x="84508" y="521544"/>
                  </a:lnTo>
                  <a:lnTo>
                    <a:pt x="63381" y="527926"/>
                  </a:lnTo>
                  <a:lnTo>
                    <a:pt x="42254" y="534315"/>
                  </a:lnTo>
                  <a:lnTo>
                    <a:pt x="21127" y="540713"/>
                  </a:lnTo>
                  <a:lnTo>
                    <a:pt x="0" y="54711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6703146" y="3804115"/>
              <a:ext cx="2007086" cy="634330"/>
            </a:xfrm>
            <a:custGeom>
              <a:avLst/>
              <a:pathLst>
                <a:path w="2007086" h="634330">
                  <a:moveTo>
                    <a:pt x="0" y="548260"/>
                  </a:moveTo>
                  <a:lnTo>
                    <a:pt x="21127" y="542845"/>
                  </a:lnTo>
                  <a:lnTo>
                    <a:pt x="42254" y="537423"/>
                  </a:lnTo>
                  <a:lnTo>
                    <a:pt x="63381" y="531993"/>
                  </a:lnTo>
                  <a:lnTo>
                    <a:pt x="84508" y="526554"/>
                  </a:lnTo>
                  <a:lnTo>
                    <a:pt x="105636" y="521107"/>
                  </a:lnTo>
                  <a:lnTo>
                    <a:pt x="126763" y="515651"/>
                  </a:lnTo>
                  <a:lnTo>
                    <a:pt x="147890" y="510186"/>
                  </a:lnTo>
                  <a:lnTo>
                    <a:pt x="169017" y="504712"/>
                  </a:lnTo>
                  <a:lnTo>
                    <a:pt x="190145" y="499228"/>
                  </a:lnTo>
                  <a:lnTo>
                    <a:pt x="211272" y="493734"/>
                  </a:lnTo>
                  <a:lnTo>
                    <a:pt x="232399" y="488230"/>
                  </a:lnTo>
                  <a:lnTo>
                    <a:pt x="253526" y="482716"/>
                  </a:lnTo>
                  <a:lnTo>
                    <a:pt x="274653" y="477191"/>
                  </a:lnTo>
                  <a:lnTo>
                    <a:pt x="295781" y="471654"/>
                  </a:lnTo>
                  <a:lnTo>
                    <a:pt x="316908" y="466107"/>
                  </a:lnTo>
                  <a:lnTo>
                    <a:pt x="338035" y="460547"/>
                  </a:lnTo>
                  <a:lnTo>
                    <a:pt x="359162" y="454976"/>
                  </a:lnTo>
                  <a:lnTo>
                    <a:pt x="380290" y="449392"/>
                  </a:lnTo>
                  <a:lnTo>
                    <a:pt x="401417" y="443796"/>
                  </a:lnTo>
                  <a:lnTo>
                    <a:pt x="422544" y="438187"/>
                  </a:lnTo>
                  <a:lnTo>
                    <a:pt x="443671" y="432566"/>
                  </a:lnTo>
                  <a:lnTo>
                    <a:pt x="464799" y="426931"/>
                  </a:lnTo>
                  <a:lnTo>
                    <a:pt x="485926" y="421283"/>
                  </a:lnTo>
                  <a:lnTo>
                    <a:pt x="507053" y="415621"/>
                  </a:lnTo>
                  <a:lnTo>
                    <a:pt x="528180" y="409945"/>
                  </a:lnTo>
                  <a:lnTo>
                    <a:pt x="549307" y="404256"/>
                  </a:lnTo>
                  <a:lnTo>
                    <a:pt x="570435" y="398552"/>
                  </a:lnTo>
                  <a:lnTo>
                    <a:pt x="591562" y="392835"/>
                  </a:lnTo>
                  <a:lnTo>
                    <a:pt x="612689" y="387104"/>
                  </a:lnTo>
                  <a:lnTo>
                    <a:pt x="633816" y="381358"/>
                  </a:lnTo>
                  <a:lnTo>
                    <a:pt x="654944" y="375599"/>
                  </a:lnTo>
                  <a:lnTo>
                    <a:pt x="676071" y="369825"/>
                  </a:lnTo>
                  <a:lnTo>
                    <a:pt x="697198" y="364038"/>
                  </a:lnTo>
                  <a:lnTo>
                    <a:pt x="718325" y="358238"/>
                  </a:lnTo>
                  <a:lnTo>
                    <a:pt x="739453" y="352424"/>
                  </a:lnTo>
                  <a:lnTo>
                    <a:pt x="760580" y="346597"/>
                  </a:lnTo>
                  <a:lnTo>
                    <a:pt x="781707" y="340757"/>
                  </a:lnTo>
                  <a:lnTo>
                    <a:pt x="802834" y="334905"/>
                  </a:lnTo>
                  <a:lnTo>
                    <a:pt x="823961" y="329042"/>
                  </a:lnTo>
                  <a:lnTo>
                    <a:pt x="845089" y="323167"/>
                  </a:lnTo>
                  <a:lnTo>
                    <a:pt x="866216" y="317282"/>
                  </a:lnTo>
                  <a:lnTo>
                    <a:pt x="887343" y="311386"/>
                  </a:lnTo>
                  <a:lnTo>
                    <a:pt x="908470" y="305482"/>
                  </a:lnTo>
                  <a:lnTo>
                    <a:pt x="929598" y="299569"/>
                  </a:lnTo>
                  <a:lnTo>
                    <a:pt x="950725" y="293649"/>
                  </a:lnTo>
                  <a:lnTo>
                    <a:pt x="971852" y="287722"/>
                  </a:lnTo>
                  <a:lnTo>
                    <a:pt x="992979" y="281790"/>
                  </a:lnTo>
                  <a:lnTo>
                    <a:pt x="1014107" y="275853"/>
                  </a:lnTo>
                  <a:lnTo>
                    <a:pt x="1035234" y="269913"/>
                  </a:lnTo>
                  <a:lnTo>
                    <a:pt x="1056361" y="263970"/>
                  </a:lnTo>
                  <a:lnTo>
                    <a:pt x="1077488" y="258027"/>
                  </a:lnTo>
                  <a:lnTo>
                    <a:pt x="1098615" y="252084"/>
                  </a:lnTo>
                  <a:lnTo>
                    <a:pt x="1119743" y="246143"/>
                  </a:lnTo>
                  <a:lnTo>
                    <a:pt x="1140870" y="240205"/>
                  </a:lnTo>
                  <a:lnTo>
                    <a:pt x="1161997" y="234271"/>
                  </a:lnTo>
                  <a:lnTo>
                    <a:pt x="1183124" y="228343"/>
                  </a:lnTo>
                  <a:lnTo>
                    <a:pt x="1204252" y="222422"/>
                  </a:lnTo>
                  <a:lnTo>
                    <a:pt x="1225379" y="216509"/>
                  </a:lnTo>
                  <a:lnTo>
                    <a:pt x="1246506" y="210606"/>
                  </a:lnTo>
                  <a:lnTo>
                    <a:pt x="1267633" y="204715"/>
                  </a:lnTo>
                  <a:lnTo>
                    <a:pt x="1288761" y="198835"/>
                  </a:lnTo>
                  <a:lnTo>
                    <a:pt x="1309888" y="192968"/>
                  </a:lnTo>
                  <a:lnTo>
                    <a:pt x="1331015" y="187115"/>
                  </a:lnTo>
                  <a:lnTo>
                    <a:pt x="1352142" y="181276"/>
                  </a:lnTo>
                  <a:lnTo>
                    <a:pt x="1373269" y="175452"/>
                  </a:lnTo>
                  <a:lnTo>
                    <a:pt x="1394397" y="169643"/>
                  </a:lnTo>
                  <a:lnTo>
                    <a:pt x="1415524" y="163849"/>
                  </a:lnTo>
                  <a:lnTo>
                    <a:pt x="1436651" y="158069"/>
                  </a:lnTo>
                  <a:lnTo>
                    <a:pt x="1457778" y="152303"/>
                  </a:lnTo>
                  <a:lnTo>
                    <a:pt x="1478906" y="146549"/>
                  </a:lnTo>
                  <a:lnTo>
                    <a:pt x="1500033" y="140806"/>
                  </a:lnTo>
                  <a:lnTo>
                    <a:pt x="1521160" y="135073"/>
                  </a:lnTo>
                  <a:lnTo>
                    <a:pt x="1542287" y="129346"/>
                  </a:lnTo>
                  <a:lnTo>
                    <a:pt x="1563415" y="123624"/>
                  </a:lnTo>
                  <a:lnTo>
                    <a:pt x="1584542" y="117905"/>
                  </a:lnTo>
                  <a:lnTo>
                    <a:pt x="1605669" y="112184"/>
                  </a:lnTo>
                  <a:lnTo>
                    <a:pt x="1626796" y="106460"/>
                  </a:lnTo>
                  <a:lnTo>
                    <a:pt x="1647923" y="100729"/>
                  </a:lnTo>
                  <a:lnTo>
                    <a:pt x="1669051" y="94988"/>
                  </a:lnTo>
                  <a:lnTo>
                    <a:pt x="1690178" y="89234"/>
                  </a:lnTo>
                  <a:lnTo>
                    <a:pt x="1711305" y="83464"/>
                  </a:lnTo>
                  <a:lnTo>
                    <a:pt x="1732432" y="77676"/>
                  </a:lnTo>
                  <a:lnTo>
                    <a:pt x="1753560" y="71866"/>
                  </a:lnTo>
                  <a:lnTo>
                    <a:pt x="1774687" y="66033"/>
                  </a:lnTo>
                  <a:lnTo>
                    <a:pt x="1795814" y="60175"/>
                  </a:lnTo>
                  <a:lnTo>
                    <a:pt x="1816941" y="54290"/>
                  </a:lnTo>
                  <a:lnTo>
                    <a:pt x="1838069" y="48377"/>
                  </a:lnTo>
                  <a:lnTo>
                    <a:pt x="1859196" y="42434"/>
                  </a:lnTo>
                  <a:lnTo>
                    <a:pt x="1880323" y="36462"/>
                  </a:lnTo>
                  <a:lnTo>
                    <a:pt x="1901450" y="30459"/>
                  </a:lnTo>
                  <a:lnTo>
                    <a:pt x="1922577" y="24427"/>
                  </a:lnTo>
                  <a:lnTo>
                    <a:pt x="1943705" y="18364"/>
                  </a:lnTo>
                  <a:lnTo>
                    <a:pt x="1964832" y="12271"/>
                  </a:lnTo>
                  <a:lnTo>
                    <a:pt x="1985959" y="6150"/>
                  </a:lnTo>
                  <a:lnTo>
                    <a:pt x="2007086" y="0"/>
                  </a:lnTo>
                  <a:lnTo>
                    <a:pt x="2007086" y="100770"/>
                  </a:lnTo>
                  <a:lnTo>
                    <a:pt x="1985959" y="105484"/>
                  </a:lnTo>
                  <a:lnTo>
                    <a:pt x="1964832" y="110200"/>
                  </a:lnTo>
                  <a:lnTo>
                    <a:pt x="1943705" y="114920"/>
                  </a:lnTo>
                  <a:lnTo>
                    <a:pt x="1922577" y="119647"/>
                  </a:lnTo>
                  <a:lnTo>
                    <a:pt x="1901450" y="124383"/>
                  </a:lnTo>
                  <a:lnTo>
                    <a:pt x="1880323" y="129128"/>
                  </a:lnTo>
                  <a:lnTo>
                    <a:pt x="1859196" y="133886"/>
                  </a:lnTo>
                  <a:lnTo>
                    <a:pt x="1838069" y="138658"/>
                  </a:lnTo>
                  <a:lnTo>
                    <a:pt x="1816941" y="143445"/>
                  </a:lnTo>
                  <a:lnTo>
                    <a:pt x="1795814" y="148249"/>
                  </a:lnTo>
                  <a:lnTo>
                    <a:pt x="1774687" y="153072"/>
                  </a:lnTo>
                  <a:lnTo>
                    <a:pt x="1753560" y="157914"/>
                  </a:lnTo>
                  <a:lnTo>
                    <a:pt x="1732432" y="162776"/>
                  </a:lnTo>
                  <a:lnTo>
                    <a:pt x="1711305" y="167661"/>
                  </a:lnTo>
                  <a:lnTo>
                    <a:pt x="1690178" y="172567"/>
                  </a:lnTo>
                  <a:lnTo>
                    <a:pt x="1669051" y="177497"/>
                  </a:lnTo>
                  <a:lnTo>
                    <a:pt x="1647923" y="182451"/>
                  </a:lnTo>
                  <a:lnTo>
                    <a:pt x="1626796" y="187428"/>
                  </a:lnTo>
                  <a:lnTo>
                    <a:pt x="1605669" y="192430"/>
                  </a:lnTo>
                  <a:lnTo>
                    <a:pt x="1584542" y="197456"/>
                  </a:lnTo>
                  <a:lnTo>
                    <a:pt x="1563415" y="202507"/>
                  </a:lnTo>
                  <a:lnTo>
                    <a:pt x="1542287" y="207583"/>
                  </a:lnTo>
                  <a:lnTo>
                    <a:pt x="1521160" y="212683"/>
                  </a:lnTo>
                  <a:lnTo>
                    <a:pt x="1500033" y="217808"/>
                  </a:lnTo>
                  <a:lnTo>
                    <a:pt x="1478906" y="222958"/>
                  </a:lnTo>
                  <a:lnTo>
                    <a:pt x="1457778" y="228131"/>
                  </a:lnTo>
                  <a:lnTo>
                    <a:pt x="1436651" y="233329"/>
                  </a:lnTo>
                  <a:lnTo>
                    <a:pt x="1415524" y="238550"/>
                  </a:lnTo>
                  <a:lnTo>
                    <a:pt x="1394397" y="243795"/>
                  </a:lnTo>
                  <a:lnTo>
                    <a:pt x="1373269" y="249063"/>
                  </a:lnTo>
                  <a:lnTo>
                    <a:pt x="1352142" y="254355"/>
                  </a:lnTo>
                  <a:lnTo>
                    <a:pt x="1331015" y="259669"/>
                  </a:lnTo>
                  <a:lnTo>
                    <a:pt x="1309888" y="265006"/>
                  </a:lnTo>
                  <a:lnTo>
                    <a:pt x="1288761" y="270365"/>
                  </a:lnTo>
                  <a:lnTo>
                    <a:pt x="1267633" y="275747"/>
                  </a:lnTo>
                  <a:lnTo>
                    <a:pt x="1246506" y="281150"/>
                  </a:lnTo>
                  <a:lnTo>
                    <a:pt x="1225379" y="286576"/>
                  </a:lnTo>
                  <a:lnTo>
                    <a:pt x="1204252" y="292023"/>
                  </a:lnTo>
                  <a:lnTo>
                    <a:pt x="1183124" y="297492"/>
                  </a:lnTo>
                  <a:lnTo>
                    <a:pt x="1161997" y="302983"/>
                  </a:lnTo>
                  <a:lnTo>
                    <a:pt x="1140870" y="308495"/>
                  </a:lnTo>
                  <a:lnTo>
                    <a:pt x="1119743" y="314028"/>
                  </a:lnTo>
                  <a:lnTo>
                    <a:pt x="1098615" y="319582"/>
                  </a:lnTo>
                  <a:lnTo>
                    <a:pt x="1077488" y="325158"/>
                  </a:lnTo>
                  <a:lnTo>
                    <a:pt x="1056361" y="330755"/>
                  </a:lnTo>
                  <a:lnTo>
                    <a:pt x="1035234" y="336373"/>
                  </a:lnTo>
                  <a:lnTo>
                    <a:pt x="1014107" y="342012"/>
                  </a:lnTo>
                  <a:lnTo>
                    <a:pt x="992979" y="347672"/>
                  </a:lnTo>
                  <a:lnTo>
                    <a:pt x="971852" y="353353"/>
                  </a:lnTo>
                  <a:lnTo>
                    <a:pt x="950725" y="359056"/>
                  </a:lnTo>
                  <a:lnTo>
                    <a:pt x="929598" y="364779"/>
                  </a:lnTo>
                  <a:lnTo>
                    <a:pt x="908470" y="370523"/>
                  </a:lnTo>
                  <a:lnTo>
                    <a:pt x="887343" y="376288"/>
                  </a:lnTo>
                  <a:lnTo>
                    <a:pt x="866216" y="382074"/>
                  </a:lnTo>
                  <a:lnTo>
                    <a:pt x="845089" y="387881"/>
                  </a:lnTo>
                  <a:lnTo>
                    <a:pt x="823961" y="393708"/>
                  </a:lnTo>
                  <a:lnTo>
                    <a:pt x="802834" y="399556"/>
                  </a:lnTo>
                  <a:lnTo>
                    <a:pt x="781707" y="405424"/>
                  </a:lnTo>
                  <a:lnTo>
                    <a:pt x="760580" y="411313"/>
                  </a:lnTo>
                  <a:lnTo>
                    <a:pt x="739453" y="417221"/>
                  </a:lnTo>
                  <a:lnTo>
                    <a:pt x="718325" y="423150"/>
                  </a:lnTo>
                  <a:lnTo>
                    <a:pt x="697198" y="429098"/>
                  </a:lnTo>
                  <a:lnTo>
                    <a:pt x="676071" y="435066"/>
                  </a:lnTo>
                  <a:lnTo>
                    <a:pt x="654944" y="441053"/>
                  </a:lnTo>
                  <a:lnTo>
                    <a:pt x="633816" y="447060"/>
                  </a:lnTo>
                  <a:lnTo>
                    <a:pt x="612689" y="453085"/>
                  </a:lnTo>
                  <a:lnTo>
                    <a:pt x="591562" y="459128"/>
                  </a:lnTo>
                  <a:lnTo>
                    <a:pt x="570435" y="465189"/>
                  </a:lnTo>
                  <a:lnTo>
                    <a:pt x="549307" y="471269"/>
                  </a:lnTo>
                  <a:lnTo>
                    <a:pt x="528180" y="477365"/>
                  </a:lnTo>
                  <a:lnTo>
                    <a:pt x="507053" y="483479"/>
                  </a:lnTo>
                  <a:lnTo>
                    <a:pt x="485926" y="489610"/>
                  </a:lnTo>
                  <a:lnTo>
                    <a:pt x="464799" y="495756"/>
                  </a:lnTo>
                  <a:lnTo>
                    <a:pt x="443671" y="501919"/>
                  </a:lnTo>
                  <a:lnTo>
                    <a:pt x="422544" y="508098"/>
                  </a:lnTo>
                  <a:lnTo>
                    <a:pt x="401417" y="514291"/>
                  </a:lnTo>
                  <a:lnTo>
                    <a:pt x="380290" y="520499"/>
                  </a:lnTo>
                  <a:lnTo>
                    <a:pt x="359162" y="526722"/>
                  </a:lnTo>
                  <a:lnTo>
                    <a:pt x="338035" y="532959"/>
                  </a:lnTo>
                  <a:lnTo>
                    <a:pt x="316908" y="539209"/>
                  </a:lnTo>
                  <a:lnTo>
                    <a:pt x="295781" y="545472"/>
                  </a:lnTo>
                  <a:lnTo>
                    <a:pt x="274653" y="551748"/>
                  </a:lnTo>
                  <a:lnTo>
                    <a:pt x="253526" y="558037"/>
                  </a:lnTo>
                  <a:lnTo>
                    <a:pt x="232399" y="564337"/>
                  </a:lnTo>
                  <a:lnTo>
                    <a:pt x="211272" y="570649"/>
                  </a:lnTo>
                  <a:lnTo>
                    <a:pt x="190145" y="576972"/>
                  </a:lnTo>
                  <a:lnTo>
                    <a:pt x="169017" y="583307"/>
                  </a:lnTo>
                  <a:lnTo>
                    <a:pt x="147890" y="589651"/>
                  </a:lnTo>
                  <a:lnTo>
                    <a:pt x="126763" y="596006"/>
                  </a:lnTo>
                  <a:lnTo>
                    <a:pt x="105636" y="602371"/>
                  </a:lnTo>
                  <a:lnTo>
                    <a:pt x="84508" y="608745"/>
                  </a:lnTo>
                  <a:lnTo>
                    <a:pt x="63381" y="615128"/>
                  </a:lnTo>
                  <a:lnTo>
                    <a:pt x="42254" y="621520"/>
                  </a:lnTo>
                  <a:lnTo>
                    <a:pt x="21127" y="627921"/>
                  </a:lnTo>
                  <a:lnTo>
                    <a:pt x="0" y="634330"/>
                  </a:lnTo>
                  <a:close/>
                </a:path>
              </a:pathLst>
            </a:custGeom>
            <a:solidFill>
              <a:srgbClr val="00A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8" name="pl798"/>
            <p:cNvSpPr/>
            <p:nvPr/>
          </p:nvSpPr>
          <p:spPr>
            <a:xfrm>
              <a:off x="6703146" y="3804115"/>
              <a:ext cx="2007086" cy="548260"/>
            </a:xfrm>
            <a:custGeom>
              <a:avLst/>
              <a:pathLst>
                <a:path w="2007086" h="548260">
                  <a:moveTo>
                    <a:pt x="0" y="548260"/>
                  </a:moveTo>
                  <a:lnTo>
                    <a:pt x="21127" y="542845"/>
                  </a:lnTo>
                  <a:lnTo>
                    <a:pt x="42254" y="537423"/>
                  </a:lnTo>
                  <a:lnTo>
                    <a:pt x="63381" y="531993"/>
                  </a:lnTo>
                  <a:lnTo>
                    <a:pt x="84508" y="526554"/>
                  </a:lnTo>
                  <a:lnTo>
                    <a:pt x="105636" y="521107"/>
                  </a:lnTo>
                  <a:lnTo>
                    <a:pt x="126763" y="515651"/>
                  </a:lnTo>
                  <a:lnTo>
                    <a:pt x="147890" y="510186"/>
                  </a:lnTo>
                  <a:lnTo>
                    <a:pt x="169017" y="504712"/>
                  </a:lnTo>
                  <a:lnTo>
                    <a:pt x="190145" y="499228"/>
                  </a:lnTo>
                  <a:lnTo>
                    <a:pt x="211272" y="493734"/>
                  </a:lnTo>
                  <a:lnTo>
                    <a:pt x="232399" y="488230"/>
                  </a:lnTo>
                  <a:lnTo>
                    <a:pt x="253526" y="482716"/>
                  </a:lnTo>
                  <a:lnTo>
                    <a:pt x="274653" y="477191"/>
                  </a:lnTo>
                  <a:lnTo>
                    <a:pt x="295781" y="471654"/>
                  </a:lnTo>
                  <a:lnTo>
                    <a:pt x="316908" y="466107"/>
                  </a:lnTo>
                  <a:lnTo>
                    <a:pt x="338035" y="460547"/>
                  </a:lnTo>
                  <a:lnTo>
                    <a:pt x="359162" y="454976"/>
                  </a:lnTo>
                  <a:lnTo>
                    <a:pt x="380290" y="449392"/>
                  </a:lnTo>
                  <a:lnTo>
                    <a:pt x="401417" y="443796"/>
                  </a:lnTo>
                  <a:lnTo>
                    <a:pt x="422544" y="438187"/>
                  </a:lnTo>
                  <a:lnTo>
                    <a:pt x="443671" y="432566"/>
                  </a:lnTo>
                  <a:lnTo>
                    <a:pt x="464799" y="426931"/>
                  </a:lnTo>
                  <a:lnTo>
                    <a:pt x="485926" y="421283"/>
                  </a:lnTo>
                  <a:lnTo>
                    <a:pt x="507053" y="415621"/>
                  </a:lnTo>
                  <a:lnTo>
                    <a:pt x="528180" y="409945"/>
                  </a:lnTo>
                  <a:lnTo>
                    <a:pt x="549307" y="404256"/>
                  </a:lnTo>
                  <a:lnTo>
                    <a:pt x="570435" y="398552"/>
                  </a:lnTo>
                  <a:lnTo>
                    <a:pt x="591562" y="392835"/>
                  </a:lnTo>
                  <a:lnTo>
                    <a:pt x="612689" y="387104"/>
                  </a:lnTo>
                  <a:lnTo>
                    <a:pt x="633816" y="381358"/>
                  </a:lnTo>
                  <a:lnTo>
                    <a:pt x="654944" y="375599"/>
                  </a:lnTo>
                  <a:lnTo>
                    <a:pt x="676071" y="369825"/>
                  </a:lnTo>
                  <a:lnTo>
                    <a:pt x="697198" y="364038"/>
                  </a:lnTo>
                  <a:lnTo>
                    <a:pt x="718325" y="358238"/>
                  </a:lnTo>
                  <a:lnTo>
                    <a:pt x="739453" y="352424"/>
                  </a:lnTo>
                  <a:lnTo>
                    <a:pt x="760580" y="346597"/>
                  </a:lnTo>
                  <a:lnTo>
                    <a:pt x="781707" y="340757"/>
                  </a:lnTo>
                  <a:lnTo>
                    <a:pt x="802834" y="334905"/>
                  </a:lnTo>
                  <a:lnTo>
                    <a:pt x="823961" y="329042"/>
                  </a:lnTo>
                  <a:lnTo>
                    <a:pt x="845089" y="323167"/>
                  </a:lnTo>
                  <a:lnTo>
                    <a:pt x="866216" y="317282"/>
                  </a:lnTo>
                  <a:lnTo>
                    <a:pt x="887343" y="311386"/>
                  </a:lnTo>
                  <a:lnTo>
                    <a:pt x="908470" y="305482"/>
                  </a:lnTo>
                  <a:lnTo>
                    <a:pt x="929598" y="299569"/>
                  </a:lnTo>
                  <a:lnTo>
                    <a:pt x="950725" y="293649"/>
                  </a:lnTo>
                  <a:lnTo>
                    <a:pt x="971852" y="287722"/>
                  </a:lnTo>
                  <a:lnTo>
                    <a:pt x="992979" y="281790"/>
                  </a:lnTo>
                  <a:lnTo>
                    <a:pt x="1014107" y="275853"/>
                  </a:lnTo>
                  <a:lnTo>
                    <a:pt x="1035234" y="269913"/>
                  </a:lnTo>
                  <a:lnTo>
                    <a:pt x="1056361" y="263970"/>
                  </a:lnTo>
                  <a:lnTo>
                    <a:pt x="1077488" y="258027"/>
                  </a:lnTo>
                  <a:lnTo>
                    <a:pt x="1098615" y="252084"/>
                  </a:lnTo>
                  <a:lnTo>
                    <a:pt x="1119743" y="246143"/>
                  </a:lnTo>
                  <a:lnTo>
                    <a:pt x="1140870" y="240205"/>
                  </a:lnTo>
                  <a:lnTo>
                    <a:pt x="1161997" y="234271"/>
                  </a:lnTo>
                  <a:lnTo>
                    <a:pt x="1183124" y="228343"/>
                  </a:lnTo>
                  <a:lnTo>
                    <a:pt x="1204252" y="222422"/>
                  </a:lnTo>
                  <a:lnTo>
                    <a:pt x="1225379" y="216509"/>
                  </a:lnTo>
                  <a:lnTo>
                    <a:pt x="1246506" y="210606"/>
                  </a:lnTo>
                  <a:lnTo>
                    <a:pt x="1267633" y="204715"/>
                  </a:lnTo>
                  <a:lnTo>
                    <a:pt x="1288761" y="198835"/>
                  </a:lnTo>
                  <a:lnTo>
                    <a:pt x="1309888" y="192968"/>
                  </a:lnTo>
                  <a:lnTo>
                    <a:pt x="1331015" y="187115"/>
                  </a:lnTo>
                  <a:lnTo>
                    <a:pt x="1352142" y="181276"/>
                  </a:lnTo>
                  <a:lnTo>
                    <a:pt x="1373269" y="175452"/>
                  </a:lnTo>
                  <a:lnTo>
                    <a:pt x="1394397" y="169643"/>
                  </a:lnTo>
                  <a:lnTo>
                    <a:pt x="1415524" y="163849"/>
                  </a:lnTo>
                  <a:lnTo>
                    <a:pt x="1436651" y="158069"/>
                  </a:lnTo>
                  <a:lnTo>
                    <a:pt x="1457778" y="152303"/>
                  </a:lnTo>
                  <a:lnTo>
                    <a:pt x="1478906" y="146549"/>
                  </a:lnTo>
                  <a:lnTo>
                    <a:pt x="1500033" y="140806"/>
                  </a:lnTo>
                  <a:lnTo>
                    <a:pt x="1521160" y="135073"/>
                  </a:lnTo>
                  <a:lnTo>
                    <a:pt x="1542287" y="129346"/>
                  </a:lnTo>
                  <a:lnTo>
                    <a:pt x="1563415" y="123624"/>
                  </a:lnTo>
                  <a:lnTo>
                    <a:pt x="1584542" y="117905"/>
                  </a:lnTo>
                  <a:lnTo>
                    <a:pt x="1605669" y="112184"/>
                  </a:lnTo>
                  <a:lnTo>
                    <a:pt x="1626796" y="106460"/>
                  </a:lnTo>
                  <a:lnTo>
                    <a:pt x="1647923" y="100729"/>
                  </a:lnTo>
                  <a:lnTo>
                    <a:pt x="1669051" y="94988"/>
                  </a:lnTo>
                  <a:lnTo>
                    <a:pt x="1690178" y="89234"/>
                  </a:lnTo>
                  <a:lnTo>
                    <a:pt x="1711305" y="83464"/>
                  </a:lnTo>
                  <a:lnTo>
                    <a:pt x="1732432" y="77676"/>
                  </a:lnTo>
                  <a:lnTo>
                    <a:pt x="1753560" y="71866"/>
                  </a:lnTo>
                  <a:lnTo>
                    <a:pt x="1774687" y="66033"/>
                  </a:lnTo>
                  <a:lnTo>
                    <a:pt x="1795814" y="60175"/>
                  </a:lnTo>
                  <a:lnTo>
                    <a:pt x="1816941" y="54290"/>
                  </a:lnTo>
                  <a:lnTo>
                    <a:pt x="1838069" y="48377"/>
                  </a:lnTo>
                  <a:lnTo>
                    <a:pt x="1859196" y="42434"/>
                  </a:lnTo>
                  <a:lnTo>
                    <a:pt x="1880323" y="36462"/>
                  </a:lnTo>
                  <a:lnTo>
                    <a:pt x="1901450" y="30459"/>
                  </a:lnTo>
                  <a:lnTo>
                    <a:pt x="1922577" y="24427"/>
                  </a:lnTo>
                  <a:lnTo>
                    <a:pt x="1943705" y="18364"/>
                  </a:lnTo>
                  <a:lnTo>
                    <a:pt x="1964832" y="12271"/>
                  </a:lnTo>
                  <a:lnTo>
                    <a:pt x="1985959" y="6150"/>
                  </a:lnTo>
                  <a:lnTo>
                    <a:pt x="2007086" y="0"/>
                  </a:lnTo>
                  <a:lnTo>
                    <a:pt x="200708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99" name="pl799"/>
            <p:cNvSpPr/>
            <p:nvPr/>
          </p:nvSpPr>
          <p:spPr>
            <a:xfrm>
              <a:off x="6703146" y="3904886"/>
              <a:ext cx="2007086" cy="533559"/>
            </a:xfrm>
            <a:custGeom>
              <a:avLst/>
              <a:pathLst>
                <a:path w="2007086" h="533559">
                  <a:moveTo>
                    <a:pt x="2007086" y="0"/>
                  </a:moveTo>
                  <a:lnTo>
                    <a:pt x="1985959" y="4713"/>
                  </a:lnTo>
                  <a:lnTo>
                    <a:pt x="1964832" y="9429"/>
                  </a:lnTo>
                  <a:lnTo>
                    <a:pt x="1943705" y="14150"/>
                  </a:lnTo>
                  <a:lnTo>
                    <a:pt x="1922577" y="18877"/>
                  </a:lnTo>
                  <a:lnTo>
                    <a:pt x="1901450" y="23612"/>
                  </a:lnTo>
                  <a:lnTo>
                    <a:pt x="1880323" y="28358"/>
                  </a:lnTo>
                  <a:lnTo>
                    <a:pt x="1859196" y="33116"/>
                  </a:lnTo>
                  <a:lnTo>
                    <a:pt x="1838069" y="37887"/>
                  </a:lnTo>
                  <a:lnTo>
                    <a:pt x="1816941" y="42674"/>
                  </a:lnTo>
                  <a:lnTo>
                    <a:pt x="1795814" y="47478"/>
                  </a:lnTo>
                  <a:lnTo>
                    <a:pt x="1774687" y="52301"/>
                  </a:lnTo>
                  <a:lnTo>
                    <a:pt x="1753560" y="57143"/>
                  </a:lnTo>
                  <a:lnTo>
                    <a:pt x="1732432" y="62006"/>
                  </a:lnTo>
                  <a:lnTo>
                    <a:pt x="1711305" y="66890"/>
                  </a:lnTo>
                  <a:lnTo>
                    <a:pt x="1690178" y="71797"/>
                  </a:lnTo>
                  <a:lnTo>
                    <a:pt x="1669051" y="76726"/>
                  </a:lnTo>
                  <a:lnTo>
                    <a:pt x="1647923" y="81680"/>
                  </a:lnTo>
                  <a:lnTo>
                    <a:pt x="1626796" y="86657"/>
                  </a:lnTo>
                  <a:lnTo>
                    <a:pt x="1605669" y="91659"/>
                  </a:lnTo>
                  <a:lnTo>
                    <a:pt x="1584542" y="96686"/>
                  </a:lnTo>
                  <a:lnTo>
                    <a:pt x="1563415" y="101737"/>
                  </a:lnTo>
                  <a:lnTo>
                    <a:pt x="1542287" y="106812"/>
                  </a:lnTo>
                  <a:lnTo>
                    <a:pt x="1521160" y="111913"/>
                  </a:lnTo>
                  <a:lnTo>
                    <a:pt x="1500033" y="117037"/>
                  </a:lnTo>
                  <a:lnTo>
                    <a:pt x="1478906" y="122187"/>
                  </a:lnTo>
                  <a:lnTo>
                    <a:pt x="1457778" y="127360"/>
                  </a:lnTo>
                  <a:lnTo>
                    <a:pt x="1436651" y="132558"/>
                  </a:lnTo>
                  <a:lnTo>
                    <a:pt x="1415524" y="137779"/>
                  </a:lnTo>
                  <a:lnTo>
                    <a:pt x="1394397" y="143024"/>
                  </a:lnTo>
                  <a:lnTo>
                    <a:pt x="1373269" y="148292"/>
                  </a:lnTo>
                  <a:lnTo>
                    <a:pt x="1352142" y="153584"/>
                  </a:lnTo>
                  <a:lnTo>
                    <a:pt x="1331015" y="158898"/>
                  </a:lnTo>
                  <a:lnTo>
                    <a:pt x="1309888" y="164235"/>
                  </a:lnTo>
                  <a:lnTo>
                    <a:pt x="1288761" y="169594"/>
                  </a:lnTo>
                  <a:lnTo>
                    <a:pt x="1267633" y="174976"/>
                  </a:lnTo>
                  <a:lnTo>
                    <a:pt x="1246506" y="180380"/>
                  </a:lnTo>
                  <a:lnTo>
                    <a:pt x="1225379" y="185805"/>
                  </a:lnTo>
                  <a:lnTo>
                    <a:pt x="1204252" y="191253"/>
                  </a:lnTo>
                  <a:lnTo>
                    <a:pt x="1183124" y="196721"/>
                  </a:lnTo>
                  <a:lnTo>
                    <a:pt x="1161997" y="202212"/>
                  </a:lnTo>
                  <a:lnTo>
                    <a:pt x="1140870" y="207724"/>
                  </a:lnTo>
                  <a:lnTo>
                    <a:pt x="1119743" y="213257"/>
                  </a:lnTo>
                  <a:lnTo>
                    <a:pt x="1098615" y="218811"/>
                  </a:lnTo>
                  <a:lnTo>
                    <a:pt x="1077488" y="224387"/>
                  </a:lnTo>
                  <a:lnTo>
                    <a:pt x="1056361" y="229984"/>
                  </a:lnTo>
                  <a:lnTo>
                    <a:pt x="1035234" y="235602"/>
                  </a:lnTo>
                  <a:lnTo>
                    <a:pt x="1014107" y="241241"/>
                  </a:lnTo>
                  <a:lnTo>
                    <a:pt x="992979" y="246901"/>
                  </a:lnTo>
                  <a:lnTo>
                    <a:pt x="971852" y="252582"/>
                  </a:lnTo>
                  <a:lnTo>
                    <a:pt x="950725" y="258285"/>
                  </a:lnTo>
                  <a:lnTo>
                    <a:pt x="929598" y="264008"/>
                  </a:lnTo>
                  <a:lnTo>
                    <a:pt x="908470" y="269752"/>
                  </a:lnTo>
                  <a:lnTo>
                    <a:pt x="887343" y="275517"/>
                  </a:lnTo>
                  <a:lnTo>
                    <a:pt x="866216" y="281303"/>
                  </a:lnTo>
                  <a:lnTo>
                    <a:pt x="845089" y="287110"/>
                  </a:lnTo>
                  <a:lnTo>
                    <a:pt x="823961" y="292937"/>
                  </a:lnTo>
                  <a:lnTo>
                    <a:pt x="802834" y="298785"/>
                  </a:lnTo>
                  <a:lnTo>
                    <a:pt x="781707" y="304653"/>
                  </a:lnTo>
                  <a:lnTo>
                    <a:pt x="760580" y="310542"/>
                  </a:lnTo>
                  <a:lnTo>
                    <a:pt x="739453" y="316450"/>
                  </a:lnTo>
                  <a:lnTo>
                    <a:pt x="718325" y="322379"/>
                  </a:lnTo>
                  <a:lnTo>
                    <a:pt x="697198" y="328328"/>
                  </a:lnTo>
                  <a:lnTo>
                    <a:pt x="676071" y="334295"/>
                  </a:lnTo>
                  <a:lnTo>
                    <a:pt x="654944" y="340283"/>
                  </a:lnTo>
                  <a:lnTo>
                    <a:pt x="633816" y="346289"/>
                  </a:lnTo>
                  <a:lnTo>
                    <a:pt x="612689" y="352314"/>
                  </a:lnTo>
                  <a:lnTo>
                    <a:pt x="591562" y="358357"/>
                  </a:lnTo>
                  <a:lnTo>
                    <a:pt x="570435" y="364419"/>
                  </a:lnTo>
                  <a:lnTo>
                    <a:pt x="549307" y="370498"/>
                  </a:lnTo>
                  <a:lnTo>
                    <a:pt x="528180" y="376594"/>
                  </a:lnTo>
                  <a:lnTo>
                    <a:pt x="507053" y="382708"/>
                  </a:lnTo>
                  <a:lnTo>
                    <a:pt x="485926" y="388839"/>
                  </a:lnTo>
                  <a:lnTo>
                    <a:pt x="464799" y="394986"/>
                  </a:lnTo>
                  <a:lnTo>
                    <a:pt x="443671" y="401148"/>
                  </a:lnTo>
                  <a:lnTo>
                    <a:pt x="422544" y="407327"/>
                  </a:lnTo>
                  <a:lnTo>
                    <a:pt x="401417" y="413520"/>
                  </a:lnTo>
                  <a:lnTo>
                    <a:pt x="380290" y="419729"/>
                  </a:lnTo>
                  <a:lnTo>
                    <a:pt x="359162" y="425951"/>
                  </a:lnTo>
                  <a:lnTo>
                    <a:pt x="338035" y="432188"/>
                  </a:lnTo>
                  <a:lnTo>
                    <a:pt x="316908" y="438438"/>
                  </a:lnTo>
                  <a:lnTo>
                    <a:pt x="295781" y="444701"/>
                  </a:lnTo>
                  <a:lnTo>
                    <a:pt x="274653" y="450977"/>
                  </a:lnTo>
                  <a:lnTo>
                    <a:pt x="253526" y="457266"/>
                  </a:lnTo>
                  <a:lnTo>
                    <a:pt x="232399" y="463566"/>
                  </a:lnTo>
                  <a:lnTo>
                    <a:pt x="211272" y="469878"/>
                  </a:lnTo>
                  <a:lnTo>
                    <a:pt x="190145" y="476202"/>
                  </a:lnTo>
                  <a:lnTo>
                    <a:pt x="169017" y="482536"/>
                  </a:lnTo>
                  <a:lnTo>
                    <a:pt x="147890" y="488881"/>
                  </a:lnTo>
                  <a:lnTo>
                    <a:pt x="126763" y="495235"/>
                  </a:lnTo>
                  <a:lnTo>
                    <a:pt x="105636" y="501600"/>
                  </a:lnTo>
                  <a:lnTo>
                    <a:pt x="84508" y="507974"/>
                  </a:lnTo>
                  <a:lnTo>
                    <a:pt x="63381" y="514357"/>
                  </a:lnTo>
                  <a:lnTo>
                    <a:pt x="42254" y="520749"/>
                  </a:lnTo>
                  <a:lnTo>
                    <a:pt x="21127" y="527150"/>
                  </a:lnTo>
                  <a:lnTo>
                    <a:pt x="0" y="53355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00" name="pg800"/>
            <p:cNvSpPr/>
            <p:nvPr/>
          </p:nvSpPr>
          <p:spPr>
            <a:xfrm>
              <a:off x="6829909" y="3834238"/>
              <a:ext cx="1880323" cy="604635"/>
            </a:xfrm>
            <a:custGeom>
              <a:avLst/>
              <a:pathLst>
                <a:path w="1880323" h="604635">
                  <a:moveTo>
                    <a:pt x="0" y="507231"/>
                  </a:moveTo>
                  <a:lnTo>
                    <a:pt x="21127" y="501800"/>
                  </a:lnTo>
                  <a:lnTo>
                    <a:pt x="42254" y="496361"/>
                  </a:lnTo>
                  <a:lnTo>
                    <a:pt x="63381" y="490916"/>
                  </a:lnTo>
                  <a:lnTo>
                    <a:pt x="84508" y="485463"/>
                  </a:lnTo>
                  <a:lnTo>
                    <a:pt x="105636" y="480002"/>
                  </a:lnTo>
                  <a:lnTo>
                    <a:pt x="126763" y="474533"/>
                  </a:lnTo>
                  <a:lnTo>
                    <a:pt x="147890" y="469056"/>
                  </a:lnTo>
                  <a:lnTo>
                    <a:pt x="169017" y="463572"/>
                  </a:lnTo>
                  <a:lnTo>
                    <a:pt x="190145" y="458078"/>
                  </a:lnTo>
                  <a:lnTo>
                    <a:pt x="211272" y="452576"/>
                  </a:lnTo>
                  <a:lnTo>
                    <a:pt x="232399" y="447065"/>
                  </a:lnTo>
                  <a:lnTo>
                    <a:pt x="253526" y="441546"/>
                  </a:lnTo>
                  <a:lnTo>
                    <a:pt x="274653" y="436016"/>
                  </a:lnTo>
                  <a:lnTo>
                    <a:pt x="295781" y="430478"/>
                  </a:lnTo>
                  <a:lnTo>
                    <a:pt x="316908" y="424930"/>
                  </a:lnTo>
                  <a:lnTo>
                    <a:pt x="338035" y="419372"/>
                  </a:lnTo>
                  <a:lnTo>
                    <a:pt x="359162" y="413804"/>
                  </a:lnTo>
                  <a:lnTo>
                    <a:pt x="380290" y="408226"/>
                  </a:lnTo>
                  <a:lnTo>
                    <a:pt x="401417" y="402638"/>
                  </a:lnTo>
                  <a:lnTo>
                    <a:pt x="422544" y="397039"/>
                  </a:lnTo>
                  <a:lnTo>
                    <a:pt x="443671" y="391430"/>
                  </a:lnTo>
                  <a:lnTo>
                    <a:pt x="464799" y="385810"/>
                  </a:lnTo>
                  <a:lnTo>
                    <a:pt x="485926" y="380179"/>
                  </a:lnTo>
                  <a:lnTo>
                    <a:pt x="507053" y="374538"/>
                  </a:lnTo>
                  <a:lnTo>
                    <a:pt x="528180" y="368885"/>
                  </a:lnTo>
                  <a:lnTo>
                    <a:pt x="549307" y="363221"/>
                  </a:lnTo>
                  <a:lnTo>
                    <a:pt x="570435" y="357547"/>
                  </a:lnTo>
                  <a:lnTo>
                    <a:pt x="591562" y="351861"/>
                  </a:lnTo>
                  <a:lnTo>
                    <a:pt x="612689" y="346165"/>
                  </a:lnTo>
                  <a:lnTo>
                    <a:pt x="633816" y="340457"/>
                  </a:lnTo>
                  <a:lnTo>
                    <a:pt x="654944" y="334739"/>
                  </a:lnTo>
                  <a:lnTo>
                    <a:pt x="676071" y="329010"/>
                  </a:lnTo>
                  <a:lnTo>
                    <a:pt x="697198" y="323270"/>
                  </a:lnTo>
                  <a:lnTo>
                    <a:pt x="718325" y="317520"/>
                  </a:lnTo>
                  <a:lnTo>
                    <a:pt x="739453" y="311760"/>
                  </a:lnTo>
                  <a:lnTo>
                    <a:pt x="760580" y="305991"/>
                  </a:lnTo>
                  <a:lnTo>
                    <a:pt x="781707" y="300212"/>
                  </a:lnTo>
                  <a:lnTo>
                    <a:pt x="802834" y="294424"/>
                  </a:lnTo>
                  <a:lnTo>
                    <a:pt x="823961" y="288627"/>
                  </a:lnTo>
                  <a:lnTo>
                    <a:pt x="845089" y="282822"/>
                  </a:lnTo>
                  <a:lnTo>
                    <a:pt x="866216" y="277010"/>
                  </a:lnTo>
                  <a:lnTo>
                    <a:pt x="887343" y="271191"/>
                  </a:lnTo>
                  <a:lnTo>
                    <a:pt x="908470" y="265365"/>
                  </a:lnTo>
                  <a:lnTo>
                    <a:pt x="929598" y="259534"/>
                  </a:lnTo>
                  <a:lnTo>
                    <a:pt x="950725" y="253699"/>
                  </a:lnTo>
                  <a:lnTo>
                    <a:pt x="971852" y="247859"/>
                  </a:lnTo>
                  <a:lnTo>
                    <a:pt x="992979" y="242016"/>
                  </a:lnTo>
                  <a:lnTo>
                    <a:pt x="1014107" y="236172"/>
                  </a:lnTo>
                  <a:lnTo>
                    <a:pt x="1035234" y="230326"/>
                  </a:lnTo>
                  <a:lnTo>
                    <a:pt x="1056361" y="224481"/>
                  </a:lnTo>
                  <a:lnTo>
                    <a:pt x="1077488" y="218636"/>
                  </a:lnTo>
                  <a:lnTo>
                    <a:pt x="1098615" y="212794"/>
                  </a:lnTo>
                  <a:lnTo>
                    <a:pt x="1119743" y="206955"/>
                  </a:lnTo>
                  <a:lnTo>
                    <a:pt x="1140870" y="201121"/>
                  </a:lnTo>
                  <a:lnTo>
                    <a:pt x="1161997" y="195293"/>
                  </a:lnTo>
                  <a:lnTo>
                    <a:pt x="1183124" y="189471"/>
                  </a:lnTo>
                  <a:lnTo>
                    <a:pt x="1204252" y="183658"/>
                  </a:lnTo>
                  <a:lnTo>
                    <a:pt x="1225379" y="177854"/>
                  </a:lnTo>
                  <a:lnTo>
                    <a:pt x="1246506" y="172060"/>
                  </a:lnTo>
                  <a:lnTo>
                    <a:pt x="1267633" y="166277"/>
                  </a:lnTo>
                  <a:lnTo>
                    <a:pt x="1288761" y="160506"/>
                  </a:lnTo>
                  <a:lnTo>
                    <a:pt x="1309888" y="154748"/>
                  </a:lnTo>
                  <a:lnTo>
                    <a:pt x="1331015" y="149002"/>
                  </a:lnTo>
                  <a:lnTo>
                    <a:pt x="1352142" y="143270"/>
                  </a:lnTo>
                  <a:lnTo>
                    <a:pt x="1373269" y="137552"/>
                  </a:lnTo>
                  <a:lnTo>
                    <a:pt x="1394397" y="131846"/>
                  </a:lnTo>
                  <a:lnTo>
                    <a:pt x="1415524" y="126153"/>
                  </a:lnTo>
                  <a:lnTo>
                    <a:pt x="1436651" y="120471"/>
                  </a:lnTo>
                  <a:lnTo>
                    <a:pt x="1457778" y="114800"/>
                  </a:lnTo>
                  <a:lnTo>
                    <a:pt x="1478906" y="109137"/>
                  </a:lnTo>
                  <a:lnTo>
                    <a:pt x="1500033" y="103482"/>
                  </a:lnTo>
                  <a:lnTo>
                    <a:pt x="1521160" y="97832"/>
                  </a:lnTo>
                  <a:lnTo>
                    <a:pt x="1542287" y="92184"/>
                  </a:lnTo>
                  <a:lnTo>
                    <a:pt x="1563415" y="86537"/>
                  </a:lnTo>
                  <a:lnTo>
                    <a:pt x="1584542" y="80886"/>
                  </a:lnTo>
                  <a:lnTo>
                    <a:pt x="1605669" y="75231"/>
                  </a:lnTo>
                  <a:lnTo>
                    <a:pt x="1626796" y="69566"/>
                  </a:lnTo>
                  <a:lnTo>
                    <a:pt x="1647923" y="63890"/>
                  </a:lnTo>
                  <a:lnTo>
                    <a:pt x="1669051" y="58199"/>
                  </a:lnTo>
                  <a:lnTo>
                    <a:pt x="1690178" y="52492"/>
                  </a:lnTo>
                  <a:lnTo>
                    <a:pt x="1711305" y="46764"/>
                  </a:lnTo>
                  <a:lnTo>
                    <a:pt x="1732432" y="41014"/>
                  </a:lnTo>
                  <a:lnTo>
                    <a:pt x="1753560" y="35240"/>
                  </a:lnTo>
                  <a:lnTo>
                    <a:pt x="1774687" y="29439"/>
                  </a:lnTo>
                  <a:lnTo>
                    <a:pt x="1795814" y="23611"/>
                  </a:lnTo>
                  <a:lnTo>
                    <a:pt x="1816941" y="17753"/>
                  </a:lnTo>
                  <a:lnTo>
                    <a:pt x="1838069" y="11866"/>
                  </a:lnTo>
                  <a:lnTo>
                    <a:pt x="1859196" y="5948"/>
                  </a:lnTo>
                  <a:lnTo>
                    <a:pt x="1880323" y="0"/>
                  </a:lnTo>
                  <a:lnTo>
                    <a:pt x="1880323" y="95783"/>
                  </a:lnTo>
                  <a:lnTo>
                    <a:pt x="1859196" y="100584"/>
                  </a:lnTo>
                  <a:lnTo>
                    <a:pt x="1838069" y="105400"/>
                  </a:lnTo>
                  <a:lnTo>
                    <a:pt x="1816941" y="110232"/>
                  </a:lnTo>
                  <a:lnTo>
                    <a:pt x="1795814" y="115080"/>
                  </a:lnTo>
                  <a:lnTo>
                    <a:pt x="1774687" y="119948"/>
                  </a:lnTo>
                  <a:lnTo>
                    <a:pt x="1753560" y="124836"/>
                  </a:lnTo>
                  <a:lnTo>
                    <a:pt x="1732432" y="129745"/>
                  </a:lnTo>
                  <a:lnTo>
                    <a:pt x="1711305" y="134677"/>
                  </a:lnTo>
                  <a:lnTo>
                    <a:pt x="1690178" y="139633"/>
                  </a:lnTo>
                  <a:lnTo>
                    <a:pt x="1669051" y="144612"/>
                  </a:lnTo>
                  <a:lnTo>
                    <a:pt x="1647923" y="149617"/>
                  </a:lnTo>
                  <a:lnTo>
                    <a:pt x="1626796" y="154647"/>
                  </a:lnTo>
                  <a:lnTo>
                    <a:pt x="1605669" y="159702"/>
                  </a:lnTo>
                  <a:lnTo>
                    <a:pt x="1584542" y="164784"/>
                  </a:lnTo>
                  <a:lnTo>
                    <a:pt x="1563415" y="169892"/>
                  </a:lnTo>
                  <a:lnTo>
                    <a:pt x="1542287" y="175026"/>
                  </a:lnTo>
                  <a:lnTo>
                    <a:pt x="1521160" y="180187"/>
                  </a:lnTo>
                  <a:lnTo>
                    <a:pt x="1500033" y="185373"/>
                  </a:lnTo>
                  <a:lnTo>
                    <a:pt x="1478906" y="190586"/>
                  </a:lnTo>
                  <a:lnTo>
                    <a:pt x="1457778" y="195824"/>
                  </a:lnTo>
                  <a:lnTo>
                    <a:pt x="1436651" y="201088"/>
                  </a:lnTo>
                  <a:lnTo>
                    <a:pt x="1415524" y="206377"/>
                  </a:lnTo>
                  <a:lnTo>
                    <a:pt x="1394397" y="211691"/>
                  </a:lnTo>
                  <a:lnTo>
                    <a:pt x="1373269" y="217029"/>
                  </a:lnTo>
                  <a:lnTo>
                    <a:pt x="1352142" y="222392"/>
                  </a:lnTo>
                  <a:lnTo>
                    <a:pt x="1331015" y="227779"/>
                  </a:lnTo>
                  <a:lnTo>
                    <a:pt x="1309888" y="233190"/>
                  </a:lnTo>
                  <a:lnTo>
                    <a:pt x="1288761" y="238624"/>
                  </a:lnTo>
                  <a:lnTo>
                    <a:pt x="1267633" y="244081"/>
                  </a:lnTo>
                  <a:lnTo>
                    <a:pt x="1246506" y="249560"/>
                  </a:lnTo>
                  <a:lnTo>
                    <a:pt x="1225379" y="255062"/>
                  </a:lnTo>
                  <a:lnTo>
                    <a:pt x="1204252" y="260587"/>
                  </a:lnTo>
                  <a:lnTo>
                    <a:pt x="1183124" y="266133"/>
                  </a:lnTo>
                  <a:lnTo>
                    <a:pt x="1161997" y="271701"/>
                  </a:lnTo>
                  <a:lnTo>
                    <a:pt x="1140870" y="277290"/>
                  </a:lnTo>
                  <a:lnTo>
                    <a:pt x="1119743" y="282900"/>
                  </a:lnTo>
                  <a:lnTo>
                    <a:pt x="1098615" y="288531"/>
                  </a:lnTo>
                  <a:lnTo>
                    <a:pt x="1077488" y="294183"/>
                  </a:lnTo>
                  <a:lnTo>
                    <a:pt x="1056361" y="299856"/>
                  </a:lnTo>
                  <a:lnTo>
                    <a:pt x="1035234" y="305548"/>
                  </a:lnTo>
                  <a:lnTo>
                    <a:pt x="1014107" y="311261"/>
                  </a:lnTo>
                  <a:lnTo>
                    <a:pt x="992979" y="316994"/>
                  </a:lnTo>
                  <a:lnTo>
                    <a:pt x="971852" y="322747"/>
                  </a:lnTo>
                  <a:lnTo>
                    <a:pt x="950725" y="328519"/>
                  </a:lnTo>
                  <a:lnTo>
                    <a:pt x="929598" y="334310"/>
                  </a:lnTo>
                  <a:lnTo>
                    <a:pt x="908470" y="340121"/>
                  </a:lnTo>
                  <a:lnTo>
                    <a:pt x="887343" y="345950"/>
                  </a:lnTo>
                  <a:lnTo>
                    <a:pt x="866216" y="351799"/>
                  </a:lnTo>
                  <a:lnTo>
                    <a:pt x="845089" y="357666"/>
                  </a:lnTo>
                  <a:lnTo>
                    <a:pt x="823961" y="363552"/>
                  </a:lnTo>
                  <a:lnTo>
                    <a:pt x="802834" y="369455"/>
                  </a:lnTo>
                  <a:lnTo>
                    <a:pt x="781707" y="375377"/>
                  </a:lnTo>
                  <a:lnTo>
                    <a:pt x="760580" y="381317"/>
                  </a:lnTo>
                  <a:lnTo>
                    <a:pt x="739453" y="387274"/>
                  </a:lnTo>
                  <a:lnTo>
                    <a:pt x="718325" y="393248"/>
                  </a:lnTo>
                  <a:lnTo>
                    <a:pt x="697198" y="399239"/>
                  </a:lnTo>
                  <a:lnTo>
                    <a:pt x="676071" y="405247"/>
                  </a:lnTo>
                  <a:lnTo>
                    <a:pt x="654944" y="411272"/>
                  </a:lnTo>
                  <a:lnTo>
                    <a:pt x="633816" y="417313"/>
                  </a:lnTo>
                  <a:lnTo>
                    <a:pt x="612689" y="423370"/>
                  </a:lnTo>
                  <a:lnTo>
                    <a:pt x="591562" y="429443"/>
                  </a:lnTo>
                  <a:lnTo>
                    <a:pt x="570435" y="435531"/>
                  </a:lnTo>
                  <a:lnTo>
                    <a:pt x="549307" y="441634"/>
                  </a:lnTo>
                  <a:lnTo>
                    <a:pt x="528180" y="447752"/>
                  </a:lnTo>
                  <a:lnTo>
                    <a:pt x="507053" y="453885"/>
                  </a:lnTo>
                  <a:lnTo>
                    <a:pt x="485926" y="460032"/>
                  </a:lnTo>
                  <a:lnTo>
                    <a:pt x="464799" y="466192"/>
                  </a:lnTo>
                  <a:lnTo>
                    <a:pt x="443671" y="472367"/>
                  </a:lnTo>
                  <a:lnTo>
                    <a:pt x="422544" y="478555"/>
                  </a:lnTo>
                  <a:lnTo>
                    <a:pt x="401417" y="484755"/>
                  </a:lnTo>
                  <a:lnTo>
                    <a:pt x="380290" y="490969"/>
                  </a:lnTo>
                  <a:lnTo>
                    <a:pt x="359162" y="497194"/>
                  </a:lnTo>
                  <a:lnTo>
                    <a:pt x="338035" y="503432"/>
                  </a:lnTo>
                  <a:lnTo>
                    <a:pt x="316908" y="509682"/>
                  </a:lnTo>
                  <a:lnTo>
                    <a:pt x="295781" y="515943"/>
                  </a:lnTo>
                  <a:lnTo>
                    <a:pt x="274653" y="522215"/>
                  </a:lnTo>
                  <a:lnTo>
                    <a:pt x="253526" y="528498"/>
                  </a:lnTo>
                  <a:lnTo>
                    <a:pt x="232399" y="534791"/>
                  </a:lnTo>
                  <a:lnTo>
                    <a:pt x="211272" y="541095"/>
                  </a:lnTo>
                  <a:lnTo>
                    <a:pt x="190145" y="547408"/>
                  </a:lnTo>
                  <a:lnTo>
                    <a:pt x="169017" y="553732"/>
                  </a:lnTo>
                  <a:lnTo>
                    <a:pt x="147890" y="560065"/>
                  </a:lnTo>
                  <a:lnTo>
                    <a:pt x="126763" y="566407"/>
                  </a:lnTo>
                  <a:lnTo>
                    <a:pt x="105636" y="572757"/>
                  </a:lnTo>
                  <a:lnTo>
                    <a:pt x="84508" y="579117"/>
                  </a:lnTo>
                  <a:lnTo>
                    <a:pt x="63381" y="585484"/>
                  </a:lnTo>
                  <a:lnTo>
                    <a:pt x="42254" y="591860"/>
                  </a:lnTo>
                  <a:lnTo>
                    <a:pt x="21127" y="598244"/>
                  </a:lnTo>
                  <a:lnTo>
                    <a:pt x="0" y="604635"/>
                  </a:lnTo>
                  <a:close/>
                </a:path>
              </a:pathLst>
            </a:custGeom>
            <a:solidFill>
              <a:srgbClr val="00A8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1" name="pl801"/>
            <p:cNvSpPr/>
            <p:nvPr/>
          </p:nvSpPr>
          <p:spPr>
            <a:xfrm>
              <a:off x="6829909" y="3834238"/>
              <a:ext cx="1880323" cy="507231"/>
            </a:xfrm>
            <a:custGeom>
              <a:avLst/>
              <a:pathLst>
                <a:path w="1880323" h="507231">
                  <a:moveTo>
                    <a:pt x="0" y="507231"/>
                  </a:moveTo>
                  <a:lnTo>
                    <a:pt x="21127" y="501800"/>
                  </a:lnTo>
                  <a:lnTo>
                    <a:pt x="42254" y="496361"/>
                  </a:lnTo>
                  <a:lnTo>
                    <a:pt x="63381" y="490916"/>
                  </a:lnTo>
                  <a:lnTo>
                    <a:pt x="84508" y="485463"/>
                  </a:lnTo>
                  <a:lnTo>
                    <a:pt x="105636" y="480002"/>
                  </a:lnTo>
                  <a:lnTo>
                    <a:pt x="126763" y="474533"/>
                  </a:lnTo>
                  <a:lnTo>
                    <a:pt x="147890" y="469056"/>
                  </a:lnTo>
                  <a:lnTo>
                    <a:pt x="169017" y="463572"/>
                  </a:lnTo>
                  <a:lnTo>
                    <a:pt x="190145" y="458078"/>
                  </a:lnTo>
                  <a:lnTo>
                    <a:pt x="211272" y="452576"/>
                  </a:lnTo>
                  <a:lnTo>
                    <a:pt x="232399" y="447065"/>
                  </a:lnTo>
                  <a:lnTo>
                    <a:pt x="253526" y="441546"/>
                  </a:lnTo>
                  <a:lnTo>
                    <a:pt x="274653" y="436016"/>
                  </a:lnTo>
                  <a:lnTo>
                    <a:pt x="295781" y="430478"/>
                  </a:lnTo>
                  <a:lnTo>
                    <a:pt x="316908" y="424930"/>
                  </a:lnTo>
                  <a:lnTo>
                    <a:pt x="338035" y="419372"/>
                  </a:lnTo>
                  <a:lnTo>
                    <a:pt x="359162" y="413804"/>
                  </a:lnTo>
                  <a:lnTo>
                    <a:pt x="380290" y="408226"/>
                  </a:lnTo>
                  <a:lnTo>
                    <a:pt x="401417" y="402638"/>
                  </a:lnTo>
                  <a:lnTo>
                    <a:pt x="422544" y="397039"/>
                  </a:lnTo>
                  <a:lnTo>
                    <a:pt x="443671" y="391430"/>
                  </a:lnTo>
                  <a:lnTo>
                    <a:pt x="464799" y="385810"/>
                  </a:lnTo>
                  <a:lnTo>
                    <a:pt x="485926" y="380179"/>
                  </a:lnTo>
                  <a:lnTo>
                    <a:pt x="507053" y="374538"/>
                  </a:lnTo>
                  <a:lnTo>
                    <a:pt x="528180" y="368885"/>
                  </a:lnTo>
                  <a:lnTo>
                    <a:pt x="549307" y="363221"/>
                  </a:lnTo>
                  <a:lnTo>
                    <a:pt x="570435" y="357547"/>
                  </a:lnTo>
                  <a:lnTo>
                    <a:pt x="591562" y="351861"/>
                  </a:lnTo>
                  <a:lnTo>
                    <a:pt x="612689" y="346165"/>
                  </a:lnTo>
                  <a:lnTo>
                    <a:pt x="633816" y="340457"/>
                  </a:lnTo>
                  <a:lnTo>
                    <a:pt x="654944" y="334739"/>
                  </a:lnTo>
                  <a:lnTo>
                    <a:pt x="676071" y="329010"/>
                  </a:lnTo>
                  <a:lnTo>
                    <a:pt x="697198" y="323270"/>
                  </a:lnTo>
                  <a:lnTo>
                    <a:pt x="718325" y="317520"/>
                  </a:lnTo>
                  <a:lnTo>
                    <a:pt x="739453" y="311760"/>
                  </a:lnTo>
                  <a:lnTo>
                    <a:pt x="760580" y="305991"/>
                  </a:lnTo>
                  <a:lnTo>
                    <a:pt x="781707" y="300212"/>
                  </a:lnTo>
                  <a:lnTo>
                    <a:pt x="802834" y="294424"/>
                  </a:lnTo>
                  <a:lnTo>
                    <a:pt x="823961" y="288627"/>
                  </a:lnTo>
                  <a:lnTo>
                    <a:pt x="845089" y="282822"/>
                  </a:lnTo>
                  <a:lnTo>
                    <a:pt x="866216" y="277010"/>
                  </a:lnTo>
                  <a:lnTo>
                    <a:pt x="887343" y="271191"/>
                  </a:lnTo>
                  <a:lnTo>
                    <a:pt x="908470" y="265365"/>
                  </a:lnTo>
                  <a:lnTo>
                    <a:pt x="929598" y="259534"/>
                  </a:lnTo>
                  <a:lnTo>
                    <a:pt x="950725" y="253699"/>
                  </a:lnTo>
                  <a:lnTo>
                    <a:pt x="971852" y="247859"/>
                  </a:lnTo>
                  <a:lnTo>
                    <a:pt x="992979" y="242016"/>
                  </a:lnTo>
                  <a:lnTo>
                    <a:pt x="1014107" y="236172"/>
                  </a:lnTo>
                  <a:lnTo>
                    <a:pt x="1035234" y="230326"/>
                  </a:lnTo>
                  <a:lnTo>
                    <a:pt x="1056361" y="224481"/>
                  </a:lnTo>
                  <a:lnTo>
                    <a:pt x="1077488" y="218636"/>
                  </a:lnTo>
                  <a:lnTo>
                    <a:pt x="1098615" y="212794"/>
                  </a:lnTo>
                  <a:lnTo>
                    <a:pt x="1119743" y="206955"/>
                  </a:lnTo>
                  <a:lnTo>
                    <a:pt x="1140870" y="201121"/>
                  </a:lnTo>
                  <a:lnTo>
                    <a:pt x="1161997" y="195293"/>
                  </a:lnTo>
                  <a:lnTo>
                    <a:pt x="1183124" y="189471"/>
                  </a:lnTo>
                  <a:lnTo>
                    <a:pt x="1204252" y="183658"/>
                  </a:lnTo>
                  <a:lnTo>
                    <a:pt x="1225379" y="177854"/>
                  </a:lnTo>
                  <a:lnTo>
                    <a:pt x="1246506" y="172060"/>
                  </a:lnTo>
                  <a:lnTo>
                    <a:pt x="1267633" y="166277"/>
                  </a:lnTo>
                  <a:lnTo>
                    <a:pt x="1288761" y="160506"/>
                  </a:lnTo>
                  <a:lnTo>
                    <a:pt x="1309888" y="154748"/>
                  </a:lnTo>
                  <a:lnTo>
                    <a:pt x="1331015" y="149002"/>
                  </a:lnTo>
                  <a:lnTo>
                    <a:pt x="1352142" y="143270"/>
                  </a:lnTo>
                  <a:lnTo>
                    <a:pt x="1373269" y="137552"/>
                  </a:lnTo>
                  <a:lnTo>
                    <a:pt x="1394397" y="131846"/>
                  </a:lnTo>
                  <a:lnTo>
                    <a:pt x="1415524" y="126153"/>
                  </a:lnTo>
                  <a:lnTo>
                    <a:pt x="1436651" y="120471"/>
                  </a:lnTo>
                  <a:lnTo>
                    <a:pt x="1457778" y="114800"/>
                  </a:lnTo>
                  <a:lnTo>
                    <a:pt x="1478906" y="109137"/>
                  </a:lnTo>
                  <a:lnTo>
                    <a:pt x="1500033" y="103482"/>
                  </a:lnTo>
                  <a:lnTo>
                    <a:pt x="1521160" y="97832"/>
                  </a:lnTo>
                  <a:lnTo>
                    <a:pt x="1542287" y="92184"/>
                  </a:lnTo>
                  <a:lnTo>
                    <a:pt x="1563415" y="86537"/>
                  </a:lnTo>
                  <a:lnTo>
                    <a:pt x="1584542" y="80886"/>
                  </a:lnTo>
                  <a:lnTo>
                    <a:pt x="1605669" y="75231"/>
                  </a:lnTo>
                  <a:lnTo>
                    <a:pt x="1626796" y="69566"/>
                  </a:lnTo>
                  <a:lnTo>
                    <a:pt x="1647923" y="63890"/>
                  </a:lnTo>
                  <a:lnTo>
                    <a:pt x="1669051" y="58199"/>
                  </a:lnTo>
                  <a:lnTo>
                    <a:pt x="1690178" y="52492"/>
                  </a:lnTo>
                  <a:lnTo>
                    <a:pt x="1711305" y="46764"/>
                  </a:lnTo>
                  <a:lnTo>
                    <a:pt x="1732432" y="41014"/>
                  </a:lnTo>
                  <a:lnTo>
                    <a:pt x="1753560" y="35240"/>
                  </a:lnTo>
                  <a:lnTo>
                    <a:pt x="1774687" y="29439"/>
                  </a:lnTo>
                  <a:lnTo>
                    <a:pt x="1795814" y="23611"/>
                  </a:lnTo>
                  <a:lnTo>
                    <a:pt x="1816941" y="17753"/>
                  </a:lnTo>
                  <a:lnTo>
                    <a:pt x="1838069" y="11866"/>
                  </a:lnTo>
                  <a:lnTo>
                    <a:pt x="1859196" y="5948"/>
                  </a:lnTo>
                  <a:lnTo>
                    <a:pt x="1880323" y="0"/>
                  </a:lnTo>
                  <a:lnTo>
                    <a:pt x="188032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02" name="pl802"/>
            <p:cNvSpPr/>
            <p:nvPr/>
          </p:nvSpPr>
          <p:spPr>
            <a:xfrm>
              <a:off x="6829909" y="3930021"/>
              <a:ext cx="1880323" cy="508852"/>
            </a:xfrm>
            <a:custGeom>
              <a:avLst/>
              <a:pathLst>
                <a:path w="1880323" h="508852">
                  <a:moveTo>
                    <a:pt x="1880323" y="0"/>
                  </a:moveTo>
                  <a:lnTo>
                    <a:pt x="1859196" y="4801"/>
                  </a:lnTo>
                  <a:lnTo>
                    <a:pt x="1838069" y="9617"/>
                  </a:lnTo>
                  <a:lnTo>
                    <a:pt x="1816941" y="14449"/>
                  </a:lnTo>
                  <a:lnTo>
                    <a:pt x="1795814" y="19297"/>
                  </a:lnTo>
                  <a:lnTo>
                    <a:pt x="1774687" y="24165"/>
                  </a:lnTo>
                  <a:lnTo>
                    <a:pt x="1753560" y="29053"/>
                  </a:lnTo>
                  <a:lnTo>
                    <a:pt x="1732432" y="33962"/>
                  </a:lnTo>
                  <a:lnTo>
                    <a:pt x="1711305" y="38894"/>
                  </a:lnTo>
                  <a:lnTo>
                    <a:pt x="1690178" y="43850"/>
                  </a:lnTo>
                  <a:lnTo>
                    <a:pt x="1669051" y="48829"/>
                  </a:lnTo>
                  <a:lnTo>
                    <a:pt x="1647923" y="53834"/>
                  </a:lnTo>
                  <a:lnTo>
                    <a:pt x="1626796" y="58864"/>
                  </a:lnTo>
                  <a:lnTo>
                    <a:pt x="1605669" y="63919"/>
                  </a:lnTo>
                  <a:lnTo>
                    <a:pt x="1584542" y="69001"/>
                  </a:lnTo>
                  <a:lnTo>
                    <a:pt x="1563415" y="74109"/>
                  </a:lnTo>
                  <a:lnTo>
                    <a:pt x="1542287" y="79243"/>
                  </a:lnTo>
                  <a:lnTo>
                    <a:pt x="1521160" y="84404"/>
                  </a:lnTo>
                  <a:lnTo>
                    <a:pt x="1500033" y="89590"/>
                  </a:lnTo>
                  <a:lnTo>
                    <a:pt x="1478906" y="94803"/>
                  </a:lnTo>
                  <a:lnTo>
                    <a:pt x="1457778" y="100041"/>
                  </a:lnTo>
                  <a:lnTo>
                    <a:pt x="1436651" y="105305"/>
                  </a:lnTo>
                  <a:lnTo>
                    <a:pt x="1415524" y="110594"/>
                  </a:lnTo>
                  <a:lnTo>
                    <a:pt x="1394397" y="115908"/>
                  </a:lnTo>
                  <a:lnTo>
                    <a:pt x="1373269" y="121246"/>
                  </a:lnTo>
                  <a:lnTo>
                    <a:pt x="1352142" y="126609"/>
                  </a:lnTo>
                  <a:lnTo>
                    <a:pt x="1331015" y="131996"/>
                  </a:lnTo>
                  <a:lnTo>
                    <a:pt x="1309888" y="137407"/>
                  </a:lnTo>
                  <a:lnTo>
                    <a:pt x="1288761" y="142841"/>
                  </a:lnTo>
                  <a:lnTo>
                    <a:pt x="1267633" y="148298"/>
                  </a:lnTo>
                  <a:lnTo>
                    <a:pt x="1246506" y="153777"/>
                  </a:lnTo>
                  <a:lnTo>
                    <a:pt x="1225379" y="159279"/>
                  </a:lnTo>
                  <a:lnTo>
                    <a:pt x="1204252" y="164804"/>
                  </a:lnTo>
                  <a:lnTo>
                    <a:pt x="1183124" y="170350"/>
                  </a:lnTo>
                  <a:lnTo>
                    <a:pt x="1161997" y="175917"/>
                  </a:lnTo>
                  <a:lnTo>
                    <a:pt x="1140870" y="181507"/>
                  </a:lnTo>
                  <a:lnTo>
                    <a:pt x="1119743" y="187117"/>
                  </a:lnTo>
                  <a:lnTo>
                    <a:pt x="1098615" y="192748"/>
                  </a:lnTo>
                  <a:lnTo>
                    <a:pt x="1077488" y="198400"/>
                  </a:lnTo>
                  <a:lnTo>
                    <a:pt x="1056361" y="204073"/>
                  </a:lnTo>
                  <a:lnTo>
                    <a:pt x="1035234" y="209765"/>
                  </a:lnTo>
                  <a:lnTo>
                    <a:pt x="1014107" y="215478"/>
                  </a:lnTo>
                  <a:lnTo>
                    <a:pt x="992979" y="221211"/>
                  </a:lnTo>
                  <a:lnTo>
                    <a:pt x="971852" y="226964"/>
                  </a:lnTo>
                  <a:lnTo>
                    <a:pt x="950725" y="232736"/>
                  </a:lnTo>
                  <a:lnTo>
                    <a:pt x="929598" y="238527"/>
                  </a:lnTo>
                  <a:lnTo>
                    <a:pt x="908470" y="244338"/>
                  </a:lnTo>
                  <a:lnTo>
                    <a:pt x="887343" y="250167"/>
                  </a:lnTo>
                  <a:lnTo>
                    <a:pt x="866216" y="256016"/>
                  </a:lnTo>
                  <a:lnTo>
                    <a:pt x="845089" y="261883"/>
                  </a:lnTo>
                  <a:lnTo>
                    <a:pt x="823961" y="267769"/>
                  </a:lnTo>
                  <a:lnTo>
                    <a:pt x="802834" y="273672"/>
                  </a:lnTo>
                  <a:lnTo>
                    <a:pt x="781707" y="279594"/>
                  </a:lnTo>
                  <a:lnTo>
                    <a:pt x="760580" y="285533"/>
                  </a:lnTo>
                  <a:lnTo>
                    <a:pt x="739453" y="291490"/>
                  </a:lnTo>
                  <a:lnTo>
                    <a:pt x="718325" y="297465"/>
                  </a:lnTo>
                  <a:lnTo>
                    <a:pt x="697198" y="303456"/>
                  </a:lnTo>
                  <a:lnTo>
                    <a:pt x="676071" y="309464"/>
                  </a:lnTo>
                  <a:lnTo>
                    <a:pt x="654944" y="315489"/>
                  </a:lnTo>
                  <a:lnTo>
                    <a:pt x="633816" y="321530"/>
                  </a:lnTo>
                  <a:lnTo>
                    <a:pt x="612689" y="327587"/>
                  </a:lnTo>
                  <a:lnTo>
                    <a:pt x="591562" y="333660"/>
                  </a:lnTo>
                  <a:lnTo>
                    <a:pt x="570435" y="339748"/>
                  </a:lnTo>
                  <a:lnTo>
                    <a:pt x="549307" y="345851"/>
                  </a:lnTo>
                  <a:lnTo>
                    <a:pt x="528180" y="351969"/>
                  </a:lnTo>
                  <a:lnTo>
                    <a:pt x="507053" y="358102"/>
                  </a:lnTo>
                  <a:lnTo>
                    <a:pt x="485926" y="364249"/>
                  </a:lnTo>
                  <a:lnTo>
                    <a:pt x="464799" y="370409"/>
                  </a:lnTo>
                  <a:lnTo>
                    <a:pt x="443671" y="376584"/>
                  </a:lnTo>
                  <a:lnTo>
                    <a:pt x="422544" y="382771"/>
                  </a:lnTo>
                  <a:lnTo>
                    <a:pt x="401417" y="388972"/>
                  </a:lnTo>
                  <a:lnTo>
                    <a:pt x="380290" y="395186"/>
                  </a:lnTo>
                  <a:lnTo>
                    <a:pt x="359162" y="401411"/>
                  </a:lnTo>
                  <a:lnTo>
                    <a:pt x="338035" y="407649"/>
                  </a:lnTo>
                  <a:lnTo>
                    <a:pt x="316908" y="413899"/>
                  </a:lnTo>
                  <a:lnTo>
                    <a:pt x="295781" y="420160"/>
                  </a:lnTo>
                  <a:lnTo>
                    <a:pt x="274653" y="426432"/>
                  </a:lnTo>
                  <a:lnTo>
                    <a:pt x="253526" y="432715"/>
                  </a:lnTo>
                  <a:lnTo>
                    <a:pt x="232399" y="439008"/>
                  </a:lnTo>
                  <a:lnTo>
                    <a:pt x="211272" y="445312"/>
                  </a:lnTo>
                  <a:lnTo>
                    <a:pt x="190145" y="451625"/>
                  </a:lnTo>
                  <a:lnTo>
                    <a:pt x="169017" y="457949"/>
                  </a:lnTo>
                  <a:lnTo>
                    <a:pt x="147890" y="464282"/>
                  </a:lnTo>
                  <a:lnTo>
                    <a:pt x="126763" y="470624"/>
                  </a:lnTo>
                  <a:lnTo>
                    <a:pt x="105636" y="476974"/>
                  </a:lnTo>
                  <a:lnTo>
                    <a:pt x="84508" y="483334"/>
                  </a:lnTo>
                  <a:lnTo>
                    <a:pt x="63381" y="489701"/>
                  </a:lnTo>
                  <a:lnTo>
                    <a:pt x="42254" y="496077"/>
                  </a:lnTo>
                  <a:lnTo>
                    <a:pt x="21127" y="502461"/>
                  </a:lnTo>
                  <a:lnTo>
                    <a:pt x="0" y="50885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03" name="pl803"/>
            <p:cNvSpPr/>
            <p:nvPr/>
          </p:nvSpPr>
          <p:spPr>
            <a:xfrm>
              <a:off x="6470747" y="3836478"/>
              <a:ext cx="2239486" cy="603427"/>
            </a:xfrm>
            <a:custGeom>
              <a:avLst/>
              <a:pathLst>
                <a:path w="2239486" h="603427">
                  <a:moveTo>
                    <a:pt x="0" y="603427"/>
                  </a:moveTo>
                  <a:lnTo>
                    <a:pt x="21127" y="597514"/>
                  </a:lnTo>
                  <a:lnTo>
                    <a:pt x="42254" y="591601"/>
                  </a:lnTo>
                  <a:lnTo>
                    <a:pt x="63381" y="585688"/>
                  </a:lnTo>
                  <a:lnTo>
                    <a:pt x="84508" y="579775"/>
                  </a:lnTo>
                  <a:lnTo>
                    <a:pt x="105636" y="573862"/>
                  </a:lnTo>
                  <a:lnTo>
                    <a:pt x="126763" y="567949"/>
                  </a:lnTo>
                  <a:lnTo>
                    <a:pt x="147890" y="562037"/>
                  </a:lnTo>
                  <a:lnTo>
                    <a:pt x="169017" y="556125"/>
                  </a:lnTo>
                  <a:lnTo>
                    <a:pt x="190145" y="550213"/>
                  </a:lnTo>
                  <a:lnTo>
                    <a:pt x="211272" y="544301"/>
                  </a:lnTo>
                  <a:lnTo>
                    <a:pt x="232399" y="538390"/>
                  </a:lnTo>
                  <a:lnTo>
                    <a:pt x="253526" y="532478"/>
                  </a:lnTo>
                  <a:lnTo>
                    <a:pt x="274653" y="526568"/>
                  </a:lnTo>
                  <a:lnTo>
                    <a:pt x="295781" y="520657"/>
                  </a:lnTo>
                  <a:lnTo>
                    <a:pt x="316908" y="514747"/>
                  </a:lnTo>
                  <a:lnTo>
                    <a:pt x="338035" y="508837"/>
                  </a:lnTo>
                  <a:lnTo>
                    <a:pt x="359162" y="502928"/>
                  </a:lnTo>
                  <a:lnTo>
                    <a:pt x="380290" y="497019"/>
                  </a:lnTo>
                  <a:lnTo>
                    <a:pt x="401417" y="491111"/>
                  </a:lnTo>
                  <a:lnTo>
                    <a:pt x="422544" y="485203"/>
                  </a:lnTo>
                  <a:lnTo>
                    <a:pt x="443671" y="479295"/>
                  </a:lnTo>
                  <a:lnTo>
                    <a:pt x="464799" y="473389"/>
                  </a:lnTo>
                  <a:lnTo>
                    <a:pt x="485926" y="467483"/>
                  </a:lnTo>
                  <a:lnTo>
                    <a:pt x="507053" y="461578"/>
                  </a:lnTo>
                  <a:lnTo>
                    <a:pt x="528180" y="455673"/>
                  </a:lnTo>
                  <a:lnTo>
                    <a:pt x="549307" y="449770"/>
                  </a:lnTo>
                  <a:lnTo>
                    <a:pt x="570435" y="443867"/>
                  </a:lnTo>
                  <a:lnTo>
                    <a:pt x="591562" y="437965"/>
                  </a:lnTo>
                  <a:lnTo>
                    <a:pt x="612689" y="432065"/>
                  </a:lnTo>
                  <a:lnTo>
                    <a:pt x="633816" y="426165"/>
                  </a:lnTo>
                  <a:lnTo>
                    <a:pt x="654944" y="420267"/>
                  </a:lnTo>
                  <a:lnTo>
                    <a:pt x="676071" y="414370"/>
                  </a:lnTo>
                  <a:lnTo>
                    <a:pt x="697198" y="408474"/>
                  </a:lnTo>
                  <a:lnTo>
                    <a:pt x="718325" y="402580"/>
                  </a:lnTo>
                  <a:lnTo>
                    <a:pt x="739453" y="396688"/>
                  </a:lnTo>
                  <a:lnTo>
                    <a:pt x="760580" y="390798"/>
                  </a:lnTo>
                  <a:lnTo>
                    <a:pt x="781707" y="384909"/>
                  </a:lnTo>
                  <a:lnTo>
                    <a:pt x="802834" y="379023"/>
                  </a:lnTo>
                  <a:lnTo>
                    <a:pt x="823961" y="373139"/>
                  </a:lnTo>
                  <a:lnTo>
                    <a:pt x="845089" y="367257"/>
                  </a:lnTo>
                  <a:lnTo>
                    <a:pt x="866216" y="361378"/>
                  </a:lnTo>
                  <a:lnTo>
                    <a:pt x="887343" y="355501"/>
                  </a:lnTo>
                  <a:lnTo>
                    <a:pt x="908470" y="349628"/>
                  </a:lnTo>
                  <a:lnTo>
                    <a:pt x="929598" y="343758"/>
                  </a:lnTo>
                  <a:lnTo>
                    <a:pt x="950725" y="337892"/>
                  </a:lnTo>
                  <a:lnTo>
                    <a:pt x="971852" y="332029"/>
                  </a:lnTo>
                  <a:lnTo>
                    <a:pt x="992979" y="326171"/>
                  </a:lnTo>
                  <a:lnTo>
                    <a:pt x="1014107" y="320317"/>
                  </a:lnTo>
                  <a:lnTo>
                    <a:pt x="1035234" y="314468"/>
                  </a:lnTo>
                  <a:lnTo>
                    <a:pt x="1056361" y="308623"/>
                  </a:lnTo>
                  <a:lnTo>
                    <a:pt x="1077488" y="302785"/>
                  </a:lnTo>
                  <a:lnTo>
                    <a:pt x="1098615" y="296952"/>
                  </a:lnTo>
                  <a:lnTo>
                    <a:pt x="1119743" y="291125"/>
                  </a:lnTo>
                  <a:lnTo>
                    <a:pt x="1140870" y="285305"/>
                  </a:lnTo>
                  <a:lnTo>
                    <a:pt x="1161997" y="279493"/>
                  </a:lnTo>
                  <a:lnTo>
                    <a:pt x="1183124" y="273688"/>
                  </a:lnTo>
                  <a:lnTo>
                    <a:pt x="1204252" y="267891"/>
                  </a:lnTo>
                  <a:lnTo>
                    <a:pt x="1225379" y="262104"/>
                  </a:lnTo>
                  <a:lnTo>
                    <a:pt x="1246506" y="256326"/>
                  </a:lnTo>
                  <a:lnTo>
                    <a:pt x="1267633" y="250558"/>
                  </a:lnTo>
                  <a:lnTo>
                    <a:pt x="1288761" y="244801"/>
                  </a:lnTo>
                  <a:lnTo>
                    <a:pt x="1309888" y="239055"/>
                  </a:lnTo>
                  <a:lnTo>
                    <a:pt x="1331015" y="233321"/>
                  </a:lnTo>
                  <a:lnTo>
                    <a:pt x="1352142" y="227601"/>
                  </a:lnTo>
                  <a:lnTo>
                    <a:pt x="1373269" y="221894"/>
                  </a:lnTo>
                  <a:lnTo>
                    <a:pt x="1394397" y="216201"/>
                  </a:lnTo>
                  <a:lnTo>
                    <a:pt x="1415524" y="210524"/>
                  </a:lnTo>
                  <a:lnTo>
                    <a:pt x="1436651" y="204863"/>
                  </a:lnTo>
                  <a:lnTo>
                    <a:pt x="1457778" y="199219"/>
                  </a:lnTo>
                  <a:lnTo>
                    <a:pt x="1478906" y="193593"/>
                  </a:lnTo>
                  <a:lnTo>
                    <a:pt x="1500033" y="187984"/>
                  </a:lnTo>
                  <a:lnTo>
                    <a:pt x="1521160" y="182395"/>
                  </a:lnTo>
                  <a:lnTo>
                    <a:pt x="1542287" y="176826"/>
                  </a:lnTo>
                  <a:lnTo>
                    <a:pt x="1563415" y="171277"/>
                  </a:lnTo>
                  <a:lnTo>
                    <a:pt x="1584542" y="165749"/>
                  </a:lnTo>
                  <a:lnTo>
                    <a:pt x="1605669" y="160242"/>
                  </a:lnTo>
                  <a:lnTo>
                    <a:pt x="1626796" y="154756"/>
                  </a:lnTo>
                  <a:lnTo>
                    <a:pt x="1647923" y="149292"/>
                  </a:lnTo>
                  <a:lnTo>
                    <a:pt x="1669051" y="143850"/>
                  </a:lnTo>
                  <a:lnTo>
                    <a:pt x="1690178" y="138429"/>
                  </a:lnTo>
                  <a:lnTo>
                    <a:pt x="1711305" y="133029"/>
                  </a:lnTo>
                  <a:lnTo>
                    <a:pt x="1732432" y="127650"/>
                  </a:lnTo>
                  <a:lnTo>
                    <a:pt x="1753560" y="122289"/>
                  </a:lnTo>
                  <a:lnTo>
                    <a:pt x="1774687" y="116948"/>
                  </a:lnTo>
                  <a:lnTo>
                    <a:pt x="1795814" y="111623"/>
                  </a:lnTo>
                  <a:lnTo>
                    <a:pt x="1816941" y="106313"/>
                  </a:lnTo>
                  <a:lnTo>
                    <a:pt x="1838069" y="101018"/>
                  </a:lnTo>
                  <a:lnTo>
                    <a:pt x="1859196" y="95734"/>
                  </a:lnTo>
                  <a:lnTo>
                    <a:pt x="1880323" y="90459"/>
                  </a:lnTo>
                  <a:lnTo>
                    <a:pt x="1901450" y="85192"/>
                  </a:lnTo>
                  <a:lnTo>
                    <a:pt x="1922577" y="79930"/>
                  </a:lnTo>
                  <a:lnTo>
                    <a:pt x="1943705" y="74669"/>
                  </a:lnTo>
                  <a:lnTo>
                    <a:pt x="1964832" y="69409"/>
                  </a:lnTo>
                  <a:lnTo>
                    <a:pt x="1985959" y="64145"/>
                  </a:lnTo>
                  <a:lnTo>
                    <a:pt x="2007086" y="58877"/>
                  </a:lnTo>
                  <a:lnTo>
                    <a:pt x="2028214" y="53600"/>
                  </a:lnTo>
                  <a:lnTo>
                    <a:pt x="2049341" y="48313"/>
                  </a:lnTo>
                  <a:lnTo>
                    <a:pt x="2070468" y="43015"/>
                  </a:lnTo>
                  <a:lnTo>
                    <a:pt x="2091595" y="37702"/>
                  </a:lnTo>
                  <a:lnTo>
                    <a:pt x="2112723" y="32373"/>
                  </a:lnTo>
                  <a:lnTo>
                    <a:pt x="2133850" y="27027"/>
                  </a:lnTo>
                  <a:lnTo>
                    <a:pt x="2154977" y="21662"/>
                  </a:lnTo>
                  <a:lnTo>
                    <a:pt x="2176104" y="16278"/>
                  </a:lnTo>
                  <a:lnTo>
                    <a:pt x="2197231" y="10873"/>
                  </a:lnTo>
                  <a:lnTo>
                    <a:pt x="2218359" y="5447"/>
                  </a:lnTo>
                  <a:lnTo>
                    <a:pt x="2239486" y="0"/>
                  </a:lnTo>
                  <a:lnTo>
                    <a:pt x="2239486" y="0"/>
                  </a:lnTo>
                </a:path>
              </a:pathLst>
            </a:custGeom>
            <a:ln w="13550" cap="flat">
              <a:solidFill>
                <a:srgbClr val="7B85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4"/>
            <p:cNvSpPr/>
            <p:nvPr/>
          </p:nvSpPr>
          <p:spPr>
            <a:xfrm>
              <a:off x="6491874" y="3839338"/>
              <a:ext cx="2218359" cy="597756"/>
            </a:xfrm>
            <a:custGeom>
              <a:avLst/>
              <a:pathLst>
                <a:path w="2218359" h="597756">
                  <a:moveTo>
                    <a:pt x="0" y="597756"/>
                  </a:moveTo>
                  <a:lnTo>
                    <a:pt x="21127" y="591842"/>
                  </a:lnTo>
                  <a:lnTo>
                    <a:pt x="42254" y="585929"/>
                  </a:lnTo>
                  <a:lnTo>
                    <a:pt x="63381" y="580016"/>
                  </a:lnTo>
                  <a:lnTo>
                    <a:pt x="84508" y="574103"/>
                  </a:lnTo>
                  <a:lnTo>
                    <a:pt x="105636" y="568190"/>
                  </a:lnTo>
                  <a:lnTo>
                    <a:pt x="126763" y="562278"/>
                  </a:lnTo>
                  <a:lnTo>
                    <a:pt x="147890" y="556366"/>
                  </a:lnTo>
                  <a:lnTo>
                    <a:pt x="169017" y="550454"/>
                  </a:lnTo>
                  <a:lnTo>
                    <a:pt x="190145" y="544542"/>
                  </a:lnTo>
                  <a:lnTo>
                    <a:pt x="211272" y="538630"/>
                  </a:lnTo>
                  <a:lnTo>
                    <a:pt x="232399" y="532719"/>
                  </a:lnTo>
                  <a:lnTo>
                    <a:pt x="253526" y="526808"/>
                  </a:lnTo>
                  <a:lnTo>
                    <a:pt x="274653" y="520897"/>
                  </a:lnTo>
                  <a:lnTo>
                    <a:pt x="295781" y="514987"/>
                  </a:lnTo>
                  <a:lnTo>
                    <a:pt x="316908" y="509077"/>
                  </a:lnTo>
                  <a:lnTo>
                    <a:pt x="338035" y="503167"/>
                  </a:lnTo>
                  <a:lnTo>
                    <a:pt x="359162" y="497258"/>
                  </a:lnTo>
                  <a:lnTo>
                    <a:pt x="380290" y="491350"/>
                  </a:lnTo>
                  <a:lnTo>
                    <a:pt x="401417" y="485441"/>
                  </a:lnTo>
                  <a:lnTo>
                    <a:pt x="422544" y="479534"/>
                  </a:lnTo>
                  <a:lnTo>
                    <a:pt x="443671" y="473627"/>
                  </a:lnTo>
                  <a:lnTo>
                    <a:pt x="464799" y="467721"/>
                  </a:lnTo>
                  <a:lnTo>
                    <a:pt x="485926" y="461815"/>
                  </a:lnTo>
                  <a:lnTo>
                    <a:pt x="507053" y="455910"/>
                  </a:lnTo>
                  <a:lnTo>
                    <a:pt x="528180" y="450006"/>
                  </a:lnTo>
                  <a:lnTo>
                    <a:pt x="549307" y="444103"/>
                  </a:lnTo>
                  <a:lnTo>
                    <a:pt x="570435" y="438201"/>
                  </a:lnTo>
                  <a:lnTo>
                    <a:pt x="591562" y="432299"/>
                  </a:lnTo>
                  <a:lnTo>
                    <a:pt x="612689" y="426399"/>
                  </a:lnTo>
                  <a:lnTo>
                    <a:pt x="633816" y="420500"/>
                  </a:lnTo>
                  <a:lnTo>
                    <a:pt x="654944" y="414603"/>
                  </a:lnTo>
                  <a:lnTo>
                    <a:pt x="676071" y="408706"/>
                  </a:lnTo>
                  <a:lnTo>
                    <a:pt x="697198" y="402812"/>
                  </a:lnTo>
                  <a:lnTo>
                    <a:pt x="718325" y="396918"/>
                  </a:lnTo>
                  <a:lnTo>
                    <a:pt x="739453" y="391027"/>
                  </a:lnTo>
                  <a:lnTo>
                    <a:pt x="760580" y="385137"/>
                  </a:lnTo>
                  <a:lnTo>
                    <a:pt x="781707" y="379250"/>
                  </a:lnTo>
                  <a:lnTo>
                    <a:pt x="802834" y="373365"/>
                  </a:lnTo>
                  <a:lnTo>
                    <a:pt x="823961" y="367482"/>
                  </a:lnTo>
                  <a:lnTo>
                    <a:pt x="845089" y="361601"/>
                  </a:lnTo>
                  <a:lnTo>
                    <a:pt x="866216" y="355723"/>
                  </a:lnTo>
                  <a:lnTo>
                    <a:pt x="887343" y="349848"/>
                  </a:lnTo>
                  <a:lnTo>
                    <a:pt x="908470" y="343977"/>
                  </a:lnTo>
                  <a:lnTo>
                    <a:pt x="929598" y="338109"/>
                  </a:lnTo>
                  <a:lnTo>
                    <a:pt x="950725" y="332244"/>
                  </a:lnTo>
                  <a:lnTo>
                    <a:pt x="971852" y="326383"/>
                  </a:lnTo>
                  <a:lnTo>
                    <a:pt x="992979" y="320527"/>
                  </a:lnTo>
                  <a:lnTo>
                    <a:pt x="1014107" y="314675"/>
                  </a:lnTo>
                  <a:lnTo>
                    <a:pt x="1035234" y="308828"/>
                  </a:lnTo>
                  <a:lnTo>
                    <a:pt x="1056361" y="302986"/>
                  </a:lnTo>
                  <a:lnTo>
                    <a:pt x="1077488" y="297150"/>
                  </a:lnTo>
                  <a:lnTo>
                    <a:pt x="1098615" y="291320"/>
                  </a:lnTo>
                  <a:lnTo>
                    <a:pt x="1119743" y="285497"/>
                  </a:lnTo>
                  <a:lnTo>
                    <a:pt x="1140870" y="279681"/>
                  </a:lnTo>
                  <a:lnTo>
                    <a:pt x="1161997" y="273872"/>
                  </a:lnTo>
                  <a:lnTo>
                    <a:pt x="1183124" y="268071"/>
                  </a:lnTo>
                  <a:lnTo>
                    <a:pt x="1204252" y="262278"/>
                  </a:lnTo>
                  <a:lnTo>
                    <a:pt x="1225379" y="256495"/>
                  </a:lnTo>
                  <a:lnTo>
                    <a:pt x="1246506" y="250722"/>
                  </a:lnTo>
                  <a:lnTo>
                    <a:pt x="1267633" y="244959"/>
                  </a:lnTo>
                  <a:lnTo>
                    <a:pt x="1288761" y="239207"/>
                  </a:lnTo>
                  <a:lnTo>
                    <a:pt x="1309888" y="233467"/>
                  </a:lnTo>
                  <a:lnTo>
                    <a:pt x="1331015" y="227740"/>
                  </a:lnTo>
                  <a:lnTo>
                    <a:pt x="1352142" y="222025"/>
                  </a:lnTo>
                  <a:lnTo>
                    <a:pt x="1373269" y="216325"/>
                  </a:lnTo>
                  <a:lnTo>
                    <a:pt x="1394397" y="210640"/>
                  </a:lnTo>
                  <a:lnTo>
                    <a:pt x="1415524" y="204971"/>
                  </a:lnTo>
                  <a:lnTo>
                    <a:pt x="1436651" y="199317"/>
                  </a:lnTo>
                  <a:lnTo>
                    <a:pt x="1457778" y="193682"/>
                  </a:lnTo>
                  <a:lnTo>
                    <a:pt x="1478906" y="188064"/>
                  </a:lnTo>
                  <a:lnTo>
                    <a:pt x="1500033" y="182464"/>
                  </a:lnTo>
                  <a:lnTo>
                    <a:pt x="1521160" y="176885"/>
                  </a:lnTo>
                  <a:lnTo>
                    <a:pt x="1542287" y="171325"/>
                  </a:lnTo>
                  <a:lnTo>
                    <a:pt x="1563415" y="165786"/>
                  </a:lnTo>
                  <a:lnTo>
                    <a:pt x="1584542" y="160268"/>
                  </a:lnTo>
                  <a:lnTo>
                    <a:pt x="1605669" y="154771"/>
                  </a:lnTo>
                  <a:lnTo>
                    <a:pt x="1626796" y="149296"/>
                  </a:lnTo>
                  <a:lnTo>
                    <a:pt x="1647923" y="143842"/>
                  </a:lnTo>
                  <a:lnTo>
                    <a:pt x="1669051" y="138410"/>
                  </a:lnTo>
                  <a:lnTo>
                    <a:pt x="1690178" y="132999"/>
                  </a:lnTo>
                  <a:lnTo>
                    <a:pt x="1711305" y="127609"/>
                  </a:lnTo>
                  <a:lnTo>
                    <a:pt x="1732432" y="122239"/>
                  </a:lnTo>
                  <a:lnTo>
                    <a:pt x="1753560" y="116887"/>
                  </a:lnTo>
                  <a:lnTo>
                    <a:pt x="1774687" y="111554"/>
                  </a:lnTo>
                  <a:lnTo>
                    <a:pt x="1795814" y="106236"/>
                  </a:lnTo>
                  <a:lnTo>
                    <a:pt x="1816941" y="100934"/>
                  </a:lnTo>
                  <a:lnTo>
                    <a:pt x="1838069" y="95644"/>
                  </a:lnTo>
                  <a:lnTo>
                    <a:pt x="1859196" y="90365"/>
                  </a:lnTo>
                  <a:lnTo>
                    <a:pt x="1880323" y="85094"/>
                  </a:lnTo>
                  <a:lnTo>
                    <a:pt x="1901450" y="79829"/>
                  </a:lnTo>
                  <a:lnTo>
                    <a:pt x="1922577" y="74568"/>
                  </a:lnTo>
                  <a:lnTo>
                    <a:pt x="1943705" y="69308"/>
                  </a:lnTo>
                  <a:lnTo>
                    <a:pt x="1964832" y="64047"/>
                  </a:lnTo>
                  <a:lnTo>
                    <a:pt x="1985959" y="58781"/>
                  </a:lnTo>
                  <a:lnTo>
                    <a:pt x="2007086" y="53509"/>
                  </a:lnTo>
                  <a:lnTo>
                    <a:pt x="2028214" y="48228"/>
                  </a:lnTo>
                  <a:lnTo>
                    <a:pt x="2049341" y="42936"/>
                  </a:lnTo>
                  <a:lnTo>
                    <a:pt x="2070468" y="37630"/>
                  </a:lnTo>
                  <a:lnTo>
                    <a:pt x="2091595" y="32310"/>
                  </a:lnTo>
                  <a:lnTo>
                    <a:pt x="2112723" y="26973"/>
                  </a:lnTo>
                  <a:lnTo>
                    <a:pt x="2133850" y="21619"/>
                  </a:lnTo>
                  <a:lnTo>
                    <a:pt x="2154977" y="16245"/>
                  </a:lnTo>
                  <a:lnTo>
                    <a:pt x="2176104" y="10850"/>
                  </a:lnTo>
                  <a:lnTo>
                    <a:pt x="2197231" y="5436"/>
                  </a:lnTo>
                  <a:lnTo>
                    <a:pt x="2218359" y="0"/>
                  </a:lnTo>
                  <a:lnTo>
                    <a:pt x="2218359" y="0"/>
                  </a:lnTo>
                </a:path>
              </a:pathLst>
            </a:custGeom>
            <a:ln w="13550" cap="flat">
              <a:solidFill>
                <a:srgbClr val="448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5"/>
            <p:cNvSpPr/>
            <p:nvPr/>
          </p:nvSpPr>
          <p:spPr>
            <a:xfrm>
              <a:off x="6491874" y="3840310"/>
              <a:ext cx="2218359" cy="597839"/>
            </a:xfrm>
            <a:custGeom>
              <a:avLst/>
              <a:pathLst>
                <a:path w="2218359" h="597839">
                  <a:moveTo>
                    <a:pt x="0" y="597839"/>
                  </a:moveTo>
                  <a:lnTo>
                    <a:pt x="21127" y="591926"/>
                  </a:lnTo>
                  <a:lnTo>
                    <a:pt x="42254" y="586013"/>
                  </a:lnTo>
                  <a:lnTo>
                    <a:pt x="63381" y="580100"/>
                  </a:lnTo>
                  <a:lnTo>
                    <a:pt x="84508" y="574187"/>
                  </a:lnTo>
                  <a:lnTo>
                    <a:pt x="105636" y="568274"/>
                  </a:lnTo>
                  <a:lnTo>
                    <a:pt x="126763" y="562361"/>
                  </a:lnTo>
                  <a:lnTo>
                    <a:pt x="147890" y="556449"/>
                  </a:lnTo>
                  <a:lnTo>
                    <a:pt x="169017" y="550537"/>
                  </a:lnTo>
                  <a:lnTo>
                    <a:pt x="190145" y="544625"/>
                  </a:lnTo>
                  <a:lnTo>
                    <a:pt x="211272" y="538713"/>
                  </a:lnTo>
                  <a:lnTo>
                    <a:pt x="232399" y="532802"/>
                  </a:lnTo>
                  <a:lnTo>
                    <a:pt x="253526" y="526891"/>
                  </a:lnTo>
                  <a:lnTo>
                    <a:pt x="274653" y="520980"/>
                  </a:lnTo>
                  <a:lnTo>
                    <a:pt x="295781" y="515070"/>
                  </a:lnTo>
                  <a:lnTo>
                    <a:pt x="316908" y="509160"/>
                  </a:lnTo>
                  <a:lnTo>
                    <a:pt x="338035" y="503250"/>
                  </a:lnTo>
                  <a:lnTo>
                    <a:pt x="359162" y="497341"/>
                  </a:lnTo>
                  <a:lnTo>
                    <a:pt x="380290" y="491432"/>
                  </a:lnTo>
                  <a:lnTo>
                    <a:pt x="401417" y="485524"/>
                  </a:lnTo>
                  <a:lnTo>
                    <a:pt x="422544" y="479616"/>
                  </a:lnTo>
                  <a:lnTo>
                    <a:pt x="443671" y="473709"/>
                  </a:lnTo>
                  <a:lnTo>
                    <a:pt x="464799" y="467803"/>
                  </a:lnTo>
                  <a:lnTo>
                    <a:pt x="485926" y="461897"/>
                  </a:lnTo>
                  <a:lnTo>
                    <a:pt x="507053" y="455992"/>
                  </a:lnTo>
                  <a:lnTo>
                    <a:pt x="528180" y="450088"/>
                  </a:lnTo>
                  <a:lnTo>
                    <a:pt x="549307" y="444185"/>
                  </a:lnTo>
                  <a:lnTo>
                    <a:pt x="570435" y="438282"/>
                  </a:lnTo>
                  <a:lnTo>
                    <a:pt x="591562" y="432381"/>
                  </a:lnTo>
                  <a:lnTo>
                    <a:pt x="612689" y="426480"/>
                  </a:lnTo>
                  <a:lnTo>
                    <a:pt x="633816" y="420581"/>
                  </a:lnTo>
                  <a:lnTo>
                    <a:pt x="654944" y="414683"/>
                  </a:lnTo>
                  <a:lnTo>
                    <a:pt x="676071" y="408787"/>
                  </a:lnTo>
                  <a:lnTo>
                    <a:pt x="697198" y="402892"/>
                  </a:lnTo>
                  <a:lnTo>
                    <a:pt x="718325" y="396998"/>
                  </a:lnTo>
                  <a:lnTo>
                    <a:pt x="739453" y="391107"/>
                  </a:lnTo>
                  <a:lnTo>
                    <a:pt x="760580" y="385217"/>
                  </a:lnTo>
                  <a:lnTo>
                    <a:pt x="781707" y="379329"/>
                  </a:lnTo>
                  <a:lnTo>
                    <a:pt x="802834" y="373443"/>
                  </a:lnTo>
                  <a:lnTo>
                    <a:pt x="823961" y="367560"/>
                  </a:lnTo>
                  <a:lnTo>
                    <a:pt x="845089" y="361679"/>
                  </a:lnTo>
                  <a:lnTo>
                    <a:pt x="866216" y="355800"/>
                  </a:lnTo>
                  <a:lnTo>
                    <a:pt x="887343" y="349925"/>
                  </a:lnTo>
                  <a:lnTo>
                    <a:pt x="908470" y="344053"/>
                  </a:lnTo>
                  <a:lnTo>
                    <a:pt x="929598" y="338184"/>
                  </a:lnTo>
                  <a:lnTo>
                    <a:pt x="950725" y="332319"/>
                  </a:lnTo>
                  <a:lnTo>
                    <a:pt x="971852" y="326457"/>
                  </a:lnTo>
                  <a:lnTo>
                    <a:pt x="992979" y="320600"/>
                  </a:lnTo>
                  <a:lnTo>
                    <a:pt x="1014107" y="314747"/>
                  </a:lnTo>
                  <a:lnTo>
                    <a:pt x="1035234" y="308900"/>
                  </a:lnTo>
                  <a:lnTo>
                    <a:pt x="1056361" y="303057"/>
                  </a:lnTo>
                  <a:lnTo>
                    <a:pt x="1077488" y="297220"/>
                  </a:lnTo>
                  <a:lnTo>
                    <a:pt x="1098615" y="291389"/>
                  </a:lnTo>
                  <a:lnTo>
                    <a:pt x="1119743" y="285564"/>
                  </a:lnTo>
                  <a:lnTo>
                    <a:pt x="1140870" y="279746"/>
                  </a:lnTo>
                  <a:lnTo>
                    <a:pt x="1161997" y="273936"/>
                  </a:lnTo>
                  <a:lnTo>
                    <a:pt x="1183124" y="268134"/>
                  </a:lnTo>
                  <a:lnTo>
                    <a:pt x="1204252" y="262340"/>
                  </a:lnTo>
                  <a:lnTo>
                    <a:pt x="1225379" y="256555"/>
                  </a:lnTo>
                  <a:lnTo>
                    <a:pt x="1246506" y="250780"/>
                  </a:lnTo>
                  <a:lnTo>
                    <a:pt x="1267633" y="245015"/>
                  </a:lnTo>
                  <a:lnTo>
                    <a:pt x="1288761" y="239261"/>
                  </a:lnTo>
                  <a:lnTo>
                    <a:pt x="1309888" y="233519"/>
                  </a:lnTo>
                  <a:lnTo>
                    <a:pt x="1331015" y="227789"/>
                  </a:lnTo>
                  <a:lnTo>
                    <a:pt x="1352142" y="222073"/>
                  </a:lnTo>
                  <a:lnTo>
                    <a:pt x="1373269" y="216370"/>
                  </a:lnTo>
                  <a:lnTo>
                    <a:pt x="1394397" y="210682"/>
                  </a:lnTo>
                  <a:lnTo>
                    <a:pt x="1415524" y="205010"/>
                  </a:lnTo>
                  <a:lnTo>
                    <a:pt x="1436651" y="199353"/>
                  </a:lnTo>
                  <a:lnTo>
                    <a:pt x="1457778" y="193714"/>
                  </a:lnTo>
                  <a:lnTo>
                    <a:pt x="1478906" y="188093"/>
                  </a:lnTo>
                  <a:lnTo>
                    <a:pt x="1500033" y="182491"/>
                  </a:lnTo>
                  <a:lnTo>
                    <a:pt x="1521160" y="176907"/>
                  </a:lnTo>
                  <a:lnTo>
                    <a:pt x="1542287" y="171344"/>
                  </a:lnTo>
                  <a:lnTo>
                    <a:pt x="1563415" y="165801"/>
                  </a:lnTo>
                  <a:lnTo>
                    <a:pt x="1584542" y="160279"/>
                  </a:lnTo>
                  <a:lnTo>
                    <a:pt x="1605669" y="154778"/>
                  </a:lnTo>
                  <a:lnTo>
                    <a:pt x="1626796" y="149299"/>
                  </a:lnTo>
                  <a:lnTo>
                    <a:pt x="1647923" y="143842"/>
                  </a:lnTo>
                  <a:lnTo>
                    <a:pt x="1669051" y="138406"/>
                  </a:lnTo>
                  <a:lnTo>
                    <a:pt x="1690178" y="132991"/>
                  </a:lnTo>
                  <a:lnTo>
                    <a:pt x="1711305" y="127598"/>
                  </a:lnTo>
                  <a:lnTo>
                    <a:pt x="1732432" y="122224"/>
                  </a:lnTo>
                  <a:lnTo>
                    <a:pt x="1753560" y="116869"/>
                  </a:lnTo>
                  <a:lnTo>
                    <a:pt x="1774687" y="111533"/>
                  </a:lnTo>
                  <a:lnTo>
                    <a:pt x="1795814" y="106213"/>
                  </a:lnTo>
                  <a:lnTo>
                    <a:pt x="1816941" y="100907"/>
                  </a:lnTo>
                  <a:lnTo>
                    <a:pt x="1838069" y="95615"/>
                  </a:lnTo>
                  <a:lnTo>
                    <a:pt x="1859196" y="90335"/>
                  </a:lnTo>
                  <a:lnTo>
                    <a:pt x="1880323" y="85062"/>
                  </a:lnTo>
                  <a:lnTo>
                    <a:pt x="1901450" y="79797"/>
                  </a:lnTo>
                  <a:lnTo>
                    <a:pt x="1922577" y="74535"/>
                  </a:lnTo>
                  <a:lnTo>
                    <a:pt x="1943705" y="69275"/>
                  </a:lnTo>
                  <a:lnTo>
                    <a:pt x="1964832" y="64014"/>
                  </a:lnTo>
                  <a:lnTo>
                    <a:pt x="1985959" y="58749"/>
                  </a:lnTo>
                  <a:lnTo>
                    <a:pt x="2007086" y="53479"/>
                  </a:lnTo>
                  <a:lnTo>
                    <a:pt x="2028214" y="48199"/>
                  </a:lnTo>
                  <a:lnTo>
                    <a:pt x="2049341" y="42909"/>
                  </a:lnTo>
                  <a:lnTo>
                    <a:pt x="2070468" y="37607"/>
                  </a:lnTo>
                  <a:lnTo>
                    <a:pt x="2091595" y="32289"/>
                  </a:lnTo>
                  <a:lnTo>
                    <a:pt x="2112723" y="26955"/>
                  </a:lnTo>
                  <a:lnTo>
                    <a:pt x="2133850" y="21604"/>
                  </a:lnTo>
                  <a:lnTo>
                    <a:pt x="2154977" y="16233"/>
                  </a:lnTo>
                  <a:lnTo>
                    <a:pt x="2176104" y="10843"/>
                  </a:lnTo>
                  <a:lnTo>
                    <a:pt x="2197231" y="5432"/>
                  </a:lnTo>
                  <a:lnTo>
                    <a:pt x="2218359" y="0"/>
                  </a:lnTo>
                  <a:lnTo>
                    <a:pt x="2218359" y="0"/>
                  </a:lnTo>
                </a:path>
              </a:pathLst>
            </a:custGeom>
            <a:ln w="13550" cap="flat">
              <a:solidFill>
                <a:srgbClr val="0098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6"/>
            <p:cNvSpPr/>
            <p:nvPr/>
          </p:nvSpPr>
          <p:spPr>
            <a:xfrm>
              <a:off x="6555255" y="3855310"/>
              <a:ext cx="2154977" cy="581484"/>
            </a:xfrm>
            <a:custGeom>
              <a:avLst/>
              <a:pathLst>
                <a:path w="2154977" h="581484">
                  <a:moveTo>
                    <a:pt x="0" y="581484"/>
                  </a:moveTo>
                  <a:lnTo>
                    <a:pt x="21127" y="575570"/>
                  </a:lnTo>
                  <a:lnTo>
                    <a:pt x="42254" y="569657"/>
                  </a:lnTo>
                  <a:lnTo>
                    <a:pt x="63381" y="563744"/>
                  </a:lnTo>
                  <a:lnTo>
                    <a:pt x="84508" y="557831"/>
                  </a:lnTo>
                  <a:lnTo>
                    <a:pt x="105636" y="551919"/>
                  </a:lnTo>
                  <a:lnTo>
                    <a:pt x="126763" y="546006"/>
                  </a:lnTo>
                  <a:lnTo>
                    <a:pt x="147890" y="540094"/>
                  </a:lnTo>
                  <a:lnTo>
                    <a:pt x="169017" y="534182"/>
                  </a:lnTo>
                  <a:lnTo>
                    <a:pt x="190145" y="528270"/>
                  </a:lnTo>
                  <a:lnTo>
                    <a:pt x="211272" y="522358"/>
                  </a:lnTo>
                  <a:lnTo>
                    <a:pt x="232399" y="516447"/>
                  </a:lnTo>
                  <a:lnTo>
                    <a:pt x="253526" y="510536"/>
                  </a:lnTo>
                  <a:lnTo>
                    <a:pt x="274653" y="504625"/>
                  </a:lnTo>
                  <a:lnTo>
                    <a:pt x="295781" y="498715"/>
                  </a:lnTo>
                  <a:lnTo>
                    <a:pt x="316908" y="492805"/>
                  </a:lnTo>
                  <a:lnTo>
                    <a:pt x="338035" y="486896"/>
                  </a:lnTo>
                  <a:lnTo>
                    <a:pt x="359162" y="480987"/>
                  </a:lnTo>
                  <a:lnTo>
                    <a:pt x="380290" y="475078"/>
                  </a:lnTo>
                  <a:lnTo>
                    <a:pt x="401417" y="469170"/>
                  </a:lnTo>
                  <a:lnTo>
                    <a:pt x="422544" y="463262"/>
                  </a:lnTo>
                  <a:lnTo>
                    <a:pt x="443671" y="457355"/>
                  </a:lnTo>
                  <a:lnTo>
                    <a:pt x="464799" y="451449"/>
                  </a:lnTo>
                  <a:lnTo>
                    <a:pt x="485926" y="445543"/>
                  </a:lnTo>
                  <a:lnTo>
                    <a:pt x="507053" y="439639"/>
                  </a:lnTo>
                  <a:lnTo>
                    <a:pt x="528180" y="433735"/>
                  </a:lnTo>
                  <a:lnTo>
                    <a:pt x="549307" y="427831"/>
                  </a:lnTo>
                  <a:lnTo>
                    <a:pt x="570435" y="421929"/>
                  </a:lnTo>
                  <a:lnTo>
                    <a:pt x="591562" y="416028"/>
                  </a:lnTo>
                  <a:lnTo>
                    <a:pt x="612689" y="410128"/>
                  </a:lnTo>
                  <a:lnTo>
                    <a:pt x="633816" y="404229"/>
                  </a:lnTo>
                  <a:lnTo>
                    <a:pt x="654944" y="398332"/>
                  </a:lnTo>
                  <a:lnTo>
                    <a:pt x="676071" y="392435"/>
                  </a:lnTo>
                  <a:lnTo>
                    <a:pt x="697198" y="386541"/>
                  </a:lnTo>
                  <a:lnTo>
                    <a:pt x="718325" y="380648"/>
                  </a:lnTo>
                  <a:lnTo>
                    <a:pt x="739453" y="374756"/>
                  </a:lnTo>
                  <a:lnTo>
                    <a:pt x="760580" y="368867"/>
                  </a:lnTo>
                  <a:lnTo>
                    <a:pt x="781707" y="362979"/>
                  </a:lnTo>
                  <a:lnTo>
                    <a:pt x="802834" y="357094"/>
                  </a:lnTo>
                  <a:lnTo>
                    <a:pt x="823961" y="351211"/>
                  </a:lnTo>
                  <a:lnTo>
                    <a:pt x="845089" y="345331"/>
                  </a:lnTo>
                  <a:lnTo>
                    <a:pt x="866216" y="339453"/>
                  </a:lnTo>
                  <a:lnTo>
                    <a:pt x="887343" y="333579"/>
                  </a:lnTo>
                  <a:lnTo>
                    <a:pt x="908470" y="327707"/>
                  </a:lnTo>
                  <a:lnTo>
                    <a:pt x="929598" y="321839"/>
                  </a:lnTo>
                  <a:lnTo>
                    <a:pt x="950725" y="315975"/>
                  </a:lnTo>
                  <a:lnTo>
                    <a:pt x="971852" y="310114"/>
                  </a:lnTo>
                  <a:lnTo>
                    <a:pt x="992979" y="304258"/>
                  </a:lnTo>
                  <a:lnTo>
                    <a:pt x="1014107" y="298406"/>
                  </a:lnTo>
                  <a:lnTo>
                    <a:pt x="1035234" y="292560"/>
                  </a:lnTo>
                  <a:lnTo>
                    <a:pt x="1056361" y="286718"/>
                  </a:lnTo>
                  <a:lnTo>
                    <a:pt x="1077488" y="280883"/>
                  </a:lnTo>
                  <a:lnTo>
                    <a:pt x="1098615" y="275053"/>
                  </a:lnTo>
                  <a:lnTo>
                    <a:pt x="1119743" y="269230"/>
                  </a:lnTo>
                  <a:lnTo>
                    <a:pt x="1140870" y="263414"/>
                  </a:lnTo>
                  <a:lnTo>
                    <a:pt x="1161997" y="257605"/>
                  </a:lnTo>
                  <a:lnTo>
                    <a:pt x="1183124" y="251805"/>
                  </a:lnTo>
                  <a:lnTo>
                    <a:pt x="1204252" y="246013"/>
                  </a:lnTo>
                  <a:lnTo>
                    <a:pt x="1225379" y="240230"/>
                  </a:lnTo>
                  <a:lnTo>
                    <a:pt x="1246506" y="234457"/>
                  </a:lnTo>
                  <a:lnTo>
                    <a:pt x="1267633" y="228695"/>
                  </a:lnTo>
                  <a:lnTo>
                    <a:pt x="1288761" y="222944"/>
                  </a:lnTo>
                  <a:lnTo>
                    <a:pt x="1309888" y="217204"/>
                  </a:lnTo>
                  <a:lnTo>
                    <a:pt x="1331015" y="211478"/>
                  </a:lnTo>
                  <a:lnTo>
                    <a:pt x="1352142" y="205764"/>
                  </a:lnTo>
                  <a:lnTo>
                    <a:pt x="1373269" y="200065"/>
                  </a:lnTo>
                  <a:lnTo>
                    <a:pt x="1394397" y="194380"/>
                  </a:lnTo>
                  <a:lnTo>
                    <a:pt x="1415524" y="188711"/>
                  </a:lnTo>
                  <a:lnTo>
                    <a:pt x="1436651" y="183059"/>
                  </a:lnTo>
                  <a:lnTo>
                    <a:pt x="1457778" y="177424"/>
                  </a:lnTo>
                  <a:lnTo>
                    <a:pt x="1478906" y="171807"/>
                  </a:lnTo>
                  <a:lnTo>
                    <a:pt x="1500033" y="166209"/>
                  </a:lnTo>
                  <a:lnTo>
                    <a:pt x="1521160" y="160630"/>
                  </a:lnTo>
                  <a:lnTo>
                    <a:pt x="1542287" y="155071"/>
                  </a:lnTo>
                  <a:lnTo>
                    <a:pt x="1563415" y="149533"/>
                  </a:lnTo>
                  <a:lnTo>
                    <a:pt x="1584542" y="144016"/>
                  </a:lnTo>
                  <a:lnTo>
                    <a:pt x="1605669" y="138521"/>
                  </a:lnTo>
                  <a:lnTo>
                    <a:pt x="1626796" y="133046"/>
                  </a:lnTo>
                  <a:lnTo>
                    <a:pt x="1647923" y="127594"/>
                  </a:lnTo>
                  <a:lnTo>
                    <a:pt x="1669051" y="122163"/>
                  </a:lnTo>
                  <a:lnTo>
                    <a:pt x="1690178" y="116753"/>
                  </a:lnTo>
                  <a:lnTo>
                    <a:pt x="1711305" y="111364"/>
                  </a:lnTo>
                  <a:lnTo>
                    <a:pt x="1732432" y="105995"/>
                  </a:lnTo>
                  <a:lnTo>
                    <a:pt x="1753560" y="100644"/>
                  </a:lnTo>
                  <a:lnTo>
                    <a:pt x="1774687" y="95312"/>
                  </a:lnTo>
                  <a:lnTo>
                    <a:pt x="1795814" y="89995"/>
                  </a:lnTo>
                  <a:lnTo>
                    <a:pt x="1816941" y="84693"/>
                  </a:lnTo>
                  <a:lnTo>
                    <a:pt x="1838069" y="79404"/>
                  </a:lnTo>
                  <a:lnTo>
                    <a:pt x="1859196" y="74125"/>
                  </a:lnTo>
                  <a:lnTo>
                    <a:pt x="1880323" y="68855"/>
                  </a:lnTo>
                  <a:lnTo>
                    <a:pt x="1901450" y="63591"/>
                  </a:lnTo>
                  <a:lnTo>
                    <a:pt x="1922577" y="58330"/>
                  </a:lnTo>
                  <a:lnTo>
                    <a:pt x="1943705" y="53069"/>
                  </a:lnTo>
                  <a:lnTo>
                    <a:pt x="1964832" y="47808"/>
                  </a:lnTo>
                  <a:lnTo>
                    <a:pt x="1985959" y="42542"/>
                  </a:lnTo>
                  <a:lnTo>
                    <a:pt x="2007086" y="37269"/>
                  </a:lnTo>
                  <a:lnTo>
                    <a:pt x="2028214" y="31988"/>
                  </a:lnTo>
                  <a:lnTo>
                    <a:pt x="2049341" y="26695"/>
                  </a:lnTo>
                  <a:lnTo>
                    <a:pt x="2070468" y="21389"/>
                  </a:lnTo>
                  <a:lnTo>
                    <a:pt x="2091595" y="16068"/>
                  </a:lnTo>
                  <a:lnTo>
                    <a:pt x="2112723" y="10730"/>
                  </a:lnTo>
                  <a:lnTo>
                    <a:pt x="2133850" y="5374"/>
                  </a:lnTo>
                  <a:lnTo>
                    <a:pt x="2154977" y="0"/>
                  </a:lnTo>
                  <a:lnTo>
                    <a:pt x="2154977" y="0"/>
                  </a:lnTo>
                </a:path>
              </a:pathLst>
            </a:custGeom>
            <a:ln w="13550" cap="flat">
              <a:solidFill>
                <a:srgbClr val="00A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7"/>
            <p:cNvSpPr/>
            <p:nvPr/>
          </p:nvSpPr>
          <p:spPr>
            <a:xfrm>
              <a:off x="6660892" y="3882607"/>
              <a:ext cx="2049341" cy="554858"/>
            </a:xfrm>
            <a:custGeom>
              <a:avLst/>
              <a:pathLst>
                <a:path w="2049341" h="554858">
                  <a:moveTo>
                    <a:pt x="0" y="554858"/>
                  </a:moveTo>
                  <a:lnTo>
                    <a:pt x="21127" y="548945"/>
                  </a:lnTo>
                  <a:lnTo>
                    <a:pt x="42254" y="543032"/>
                  </a:lnTo>
                  <a:lnTo>
                    <a:pt x="63381" y="537119"/>
                  </a:lnTo>
                  <a:lnTo>
                    <a:pt x="84508" y="531206"/>
                  </a:lnTo>
                  <a:lnTo>
                    <a:pt x="105636" y="525293"/>
                  </a:lnTo>
                  <a:lnTo>
                    <a:pt x="126763" y="519380"/>
                  </a:lnTo>
                  <a:lnTo>
                    <a:pt x="147890" y="513468"/>
                  </a:lnTo>
                  <a:lnTo>
                    <a:pt x="169017" y="507556"/>
                  </a:lnTo>
                  <a:lnTo>
                    <a:pt x="190145" y="501644"/>
                  </a:lnTo>
                  <a:lnTo>
                    <a:pt x="211272" y="495733"/>
                  </a:lnTo>
                  <a:lnTo>
                    <a:pt x="232399" y="489821"/>
                  </a:lnTo>
                  <a:lnTo>
                    <a:pt x="253526" y="483910"/>
                  </a:lnTo>
                  <a:lnTo>
                    <a:pt x="274653" y="477999"/>
                  </a:lnTo>
                  <a:lnTo>
                    <a:pt x="295781" y="472089"/>
                  </a:lnTo>
                  <a:lnTo>
                    <a:pt x="316908" y="466179"/>
                  </a:lnTo>
                  <a:lnTo>
                    <a:pt x="338035" y="460270"/>
                  </a:lnTo>
                  <a:lnTo>
                    <a:pt x="359162" y="454360"/>
                  </a:lnTo>
                  <a:lnTo>
                    <a:pt x="380290" y="448452"/>
                  </a:lnTo>
                  <a:lnTo>
                    <a:pt x="401417" y="442544"/>
                  </a:lnTo>
                  <a:lnTo>
                    <a:pt x="422544" y="436636"/>
                  </a:lnTo>
                  <a:lnTo>
                    <a:pt x="443671" y="430729"/>
                  </a:lnTo>
                  <a:lnTo>
                    <a:pt x="464799" y="424823"/>
                  </a:lnTo>
                  <a:lnTo>
                    <a:pt x="485926" y="418917"/>
                  </a:lnTo>
                  <a:lnTo>
                    <a:pt x="507053" y="413012"/>
                  </a:lnTo>
                  <a:lnTo>
                    <a:pt x="528180" y="407108"/>
                  </a:lnTo>
                  <a:lnTo>
                    <a:pt x="549307" y="401205"/>
                  </a:lnTo>
                  <a:lnTo>
                    <a:pt x="570435" y="395302"/>
                  </a:lnTo>
                  <a:lnTo>
                    <a:pt x="591562" y="389401"/>
                  </a:lnTo>
                  <a:lnTo>
                    <a:pt x="612689" y="383501"/>
                  </a:lnTo>
                  <a:lnTo>
                    <a:pt x="633816" y="377602"/>
                  </a:lnTo>
                  <a:lnTo>
                    <a:pt x="654944" y="371704"/>
                  </a:lnTo>
                  <a:lnTo>
                    <a:pt x="676071" y="365808"/>
                  </a:lnTo>
                  <a:lnTo>
                    <a:pt x="697198" y="359913"/>
                  </a:lnTo>
                  <a:lnTo>
                    <a:pt x="718325" y="354020"/>
                  </a:lnTo>
                  <a:lnTo>
                    <a:pt x="739453" y="348128"/>
                  </a:lnTo>
                  <a:lnTo>
                    <a:pt x="760580" y="342238"/>
                  </a:lnTo>
                  <a:lnTo>
                    <a:pt x="781707" y="336351"/>
                  </a:lnTo>
                  <a:lnTo>
                    <a:pt x="802834" y="330465"/>
                  </a:lnTo>
                  <a:lnTo>
                    <a:pt x="823961" y="324582"/>
                  </a:lnTo>
                  <a:lnTo>
                    <a:pt x="845089" y="318701"/>
                  </a:lnTo>
                  <a:lnTo>
                    <a:pt x="866216" y="312823"/>
                  </a:lnTo>
                  <a:lnTo>
                    <a:pt x="887343" y="306948"/>
                  </a:lnTo>
                  <a:lnTo>
                    <a:pt x="908470" y="301077"/>
                  </a:lnTo>
                  <a:lnTo>
                    <a:pt x="929598" y="295208"/>
                  </a:lnTo>
                  <a:lnTo>
                    <a:pt x="950725" y="289343"/>
                  </a:lnTo>
                  <a:lnTo>
                    <a:pt x="971852" y="283482"/>
                  </a:lnTo>
                  <a:lnTo>
                    <a:pt x="992979" y="277626"/>
                  </a:lnTo>
                  <a:lnTo>
                    <a:pt x="1014107" y="271774"/>
                  </a:lnTo>
                  <a:lnTo>
                    <a:pt x="1035234" y="265926"/>
                  </a:lnTo>
                  <a:lnTo>
                    <a:pt x="1056361" y="260084"/>
                  </a:lnTo>
                  <a:lnTo>
                    <a:pt x="1077488" y="254248"/>
                  </a:lnTo>
                  <a:lnTo>
                    <a:pt x="1098615" y="248418"/>
                  </a:lnTo>
                  <a:lnTo>
                    <a:pt x="1119743" y="242594"/>
                  </a:lnTo>
                  <a:lnTo>
                    <a:pt x="1140870" y="236777"/>
                  </a:lnTo>
                  <a:lnTo>
                    <a:pt x="1161997" y="230967"/>
                  </a:lnTo>
                  <a:lnTo>
                    <a:pt x="1183124" y="225166"/>
                  </a:lnTo>
                  <a:lnTo>
                    <a:pt x="1204252" y="219373"/>
                  </a:lnTo>
                  <a:lnTo>
                    <a:pt x="1225379" y="213589"/>
                  </a:lnTo>
                  <a:lnTo>
                    <a:pt x="1246506" y="207815"/>
                  </a:lnTo>
                  <a:lnTo>
                    <a:pt x="1267633" y="202052"/>
                  </a:lnTo>
                  <a:lnTo>
                    <a:pt x="1288761" y="196299"/>
                  </a:lnTo>
                  <a:lnTo>
                    <a:pt x="1309888" y="190558"/>
                  </a:lnTo>
                  <a:lnTo>
                    <a:pt x="1331015" y="184830"/>
                  </a:lnTo>
                  <a:lnTo>
                    <a:pt x="1352142" y="179115"/>
                  </a:lnTo>
                  <a:lnTo>
                    <a:pt x="1373269" y="173414"/>
                  </a:lnTo>
                  <a:lnTo>
                    <a:pt x="1394397" y="167728"/>
                  </a:lnTo>
                  <a:lnTo>
                    <a:pt x="1415524" y="162057"/>
                  </a:lnTo>
                  <a:lnTo>
                    <a:pt x="1436651" y="156403"/>
                  </a:lnTo>
                  <a:lnTo>
                    <a:pt x="1457778" y="150766"/>
                  </a:lnTo>
                  <a:lnTo>
                    <a:pt x="1478906" y="145147"/>
                  </a:lnTo>
                  <a:lnTo>
                    <a:pt x="1500033" y="139547"/>
                  </a:lnTo>
                  <a:lnTo>
                    <a:pt x="1521160" y="133966"/>
                  </a:lnTo>
                  <a:lnTo>
                    <a:pt x="1542287" y="128405"/>
                  </a:lnTo>
                  <a:lnTo>
                    <a:pt x="1563415" y="122864"/>
                  </a:lnTo>
                  <a:lnTo>
                    <a:pt x="1584542" y="117345"/>
                  </a:lnTo>
                  <a:lnTo>
                    <a:pt x="1605669" y="111846"/>
                  </a:lnTo>
                  <a:lnTo>
                    <a:pt x="1626796" y="106370"/>
                  </a:lnTo>
                  <a:lnTo>
                    <a:pt x="1647923" y="100915"/>
                  </a:lnTo>
                  <a:lnTo>
                    <a:pt x="1669051" y="95482"/>
                  </a:lnTo>
                  <a:lnTo>
                    <a:pt x="1690178" y="90069"/>
                  </a:lnTo>
                  <a:lnTo>
                    <a:pt x="1711305" y="84678"/>
                  </a:lnTo>
                  <a:lnTo>
                    <a:pt x="1732432" y="79306"/>
                  </a:lnTo>
                  <a:lnTo>
                    <a:pt x="1753560" y="73954"/>
                  </a:lnTo>
                  <a:lnTo>
                    <a:pt x="1774687" y="68619"/>
                  </a:lnTo>
                  <a:lnTo>
                    <a:pt x="1795814" y="63301"/>
                  </a:lnTo>
                  <a:lnTo>
                    <a:pt x="1816941" y="57998"/>
                  </a:lnTo>
                  <a:lnTo>
                    <a:pt x="1838069" y="52707"/>
                  </a:lnTo>
                  <a:lnTo>
                    <a:pt x="1859196" y="47427"/>
                  </a:lnTo>
                  <a:lnTo>
                    <a:pt x="1880323" y="42156"/>
                  </a:lnTo>
                  <a:lnTo>
                    <a:pt x="1901450" y="36891"/>
                  </a:lnTo>
                  <a:lnTo>
                    <a:pt x="1922577" y="31630"/>
                  </a:lnTo>
                  <a:lnTo>
                    <a:pt x="1943705" y="26370"/>
                  </a:lnTo>
                  <a:lnTo>
                    <a:pt x="1964832" y="21108"/>
                  </a:lnTo>
                  <a:lnTo>
                    <a:pt x="1985959" y="15843"/>
                  </a:lnTo>
                  <a:lnTo>
                    <a:pt x="2007086" y="10571"/>
                  </a:lnTo>
                  <a:lnTo>
                    <a:pt x="2028214" y="5291"/>
                  </a:lnTo>
                  <a:lnTo>
                    <a:pt x="2049341" y="0"/>
                  </a:lnTo>
                  <a:lnTo>
                    <a:pt x="2049341" y="0"/>
                  </a:lnTo>
                </a:path>
              </a:pathLst>
            </a:custGeom>
            <a:ln w="13550" cap="flat">
              <a:solidFill>
                <a:srgbClr val="00A8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rc808"/>
            <p:cNvSpPr/>
            <p:nvPr/>
          </p:nvSpPr>
          <p:spPr>
            <a:xfrm>
              <a:off x="5936015" y="4414672"/>
              <a:ext cx="55355" cy="27677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rc809"/>
            <p:cNvSpPr/>
            <p:nvPr/>
          </p:nvSpPr>
          <p:spPr>
            <a:xfrm>
              <a:off x="6078984" y="4409750"/>
              <a:ext cx="65198" cy="32599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rc810"/>
            <p:cNvSpPr/>
            <p:nvPr/>
          </p:nvSpPr>
          <p:spPr>
            <a:xfrm>
              <a:off x="6226101" y="4408976"/>
              <a:ext cx="66747" cy="33373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rc811"/>
            <p:cNvSpPr/>
            <p:nvPr/>
          </p:nvSpPr>
          <p:spPr>
            <a:xfrm>
              <a:off x="6376020" y="4239036"/>
              <a:ext cx="62689" cy="62689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rc812"/>
            <p:cNvSpPr/>
            <p:nvPr/>
          </p:nvSpPr>
          <p:spPr>
            <a:xfrm>
              <a:off x="6522034" y="4409127"/>
              <a:ext cx="66443" cy="33221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rc813"/>
            <p:cNvSpPr/>
            <p:nvPr/>
          </p:nvSpPr>
          <p:spPr>
            <a:xfrm>
              <a:off x="6669110" y="4301896"/>
              <a:ext cx="68072" cy="68072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rc814"/>
            <p:cNvSpPr/>
            <p:nvPr/>
          </p:nvSpPr>
          <p:spPr>
            <a:xfrm>
              <a:off x="6815724" y="4407036"/>
              <a:ext cx="70626" cy="35313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rc815"/>
            <p:cNvSpPr/>
            <p:nvPr/>
          </p:nvSpPr>
          <p:spPr>
            <a:xfrm>
              <a:off x="6962301" y="4336428"/>
              <a:ext cx="73252" cy="73252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rc816"/>
            <p:cNvSpPr/>
            <p:nvPr/>
          </p:nvSpPr>
          <p:spPr>
            <a:xfrm>
              <a:off x="7109352" y="4293385"/>
              <a:ext cx="74931" cy="74931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rc817"/>
            <p:cNvSpPr/>
            <p:nvPr/>
          </p:nvSpPr>
          <p:spPr>
            <a:xfrm>
              <a:off x="7257535" y="4213882"/>
              <a:ext cx="74346" cy="74346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rc818"/>
            <p:cNvSpPr/>
            <p:nvPr/>
          </p:nvSpPr>
          <p:spPr>
            <a:xfrm>
              <a:off x="7405226" y="4216360"/>
              <a:ext cx="74747" cy="74747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rc819"/>
            <p:cNvSpPr/>
            <p:nvPr/>
          </p:nvSpPr>
          <p:spPr>
            <a:xfrm>
              <a:off x="7552856" y="4140324"/>
              <a:ext cx="75268" cy="75268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rc820"/>
            <p:cNvSpPr/>
            <p:nvPr/>
          </p:nvSpPr>
          <p:spPr>
            <a:xfrm>
              <a:off x="7700152" y="4074651"/>
              <a:ext cx="76457" cy="76457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rc821"/>
            <p:cNvSpPr/>
            <p:nvPr/>
          </p:nvSpPr>
          <p:spPr>
            <a:xfrm>
              <a:off x="7849224" y="4016480"/>
              <a:ext cx="74093" cy="74093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rc822"/>
            <p:cNvSpPr/>
            <p:nvPr/>
          </p:nvSpPr>
          <p:spPr>
            <a:xfrm>
              <a:off x="7998705" y="3977290"/>
              <a:ext cx="70914" cy="70914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rc823"/>
            <p:cNvSpPr/>
            <p:nvPr/>
          </p:nvSpPr>
          <p:spPr>
            <a:xfrm>
              <a:off x="8153167" y="3945875"/>
              <a:ext cx="57771" cy="57771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rc824"/>
            <p:cNvSpPr/>
            <p:nvPr/>
          </p:nvSpPr>
          <p:spPr>
            <a:xfrm>
              <a:off x="5940205" y="4418862"/>
              <a:ext cx="46974" cy="23487"/>
            </a:xfrm>
            <a:prstGeom prst="rect">
              <a:avLst/>
            </a:prstGeom>
            <a:solidFill>
              <a:srgbClr val="00A800">
                <a:alpha val="50196"/>
              </a:srgbClr>
            </a:solidFill>
            <a:ln w="9000" cap="rnd">
              <a:solidFill>
                <a:srgbClr val="00A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rc825"/>
            <p:cNvSpPr/>
            <p:nvPr/>
          </p:nvSpPr>
          <p:spPr>
            <a:xfrm>
              <a:off x="6083863" y="4414629"/>
              <a:ext cx="55440" cy="27720"/>
            </a:xfrm>
            <a:prstGeom prst="rect">
              <a:avLst/>
            </a:prstGeom>
            <a:solidFill>
              <a:srgbClr val="00A800">
                <a:alpha val="50196"/>
              </a:srgbClr>
            </a:solidFill>
            <a:ln w="9000" cap="rnd">
              <a:solidFill>
                <a:srgbClr val="00A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rc826"/>
            <p:cNvSpPr/>
            <p:nvPr/>
          </p:nvSpPr>
          <p:spPr>
            <a:xfrm>
              <a:off x="6230622" y="4413497"/>
              <a:ext cx="57704" cy="28852"/>
            </a:xfrm>
            <a:prstGeom prst="rect">
              <a:avLst/>
            </a:prstGeom>
            <a:solidFill>
              <a:srgbClr val="00A800">
                <a:alpha val="50196"/>
              </a:srgbClr>
            </a:solidFill>
            <a:ln w="9000" cap="rnd">
              <a:solidFill>
                <a:srgbClr val="00A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rc827"/>
            <p:cNvSpPr/>
            <p:nvPr/>
          </p:nvSpPr>
          <p:spPr>
            <a:xfrm>
              <a:off x="6377564" y="4412549"/>
              <a:ext cx="59600" cy="29800"/>
            </a:xfrm>
            <a:prstGeom prst="rect">
              <a:avLst/>
            </a:prstGeom>
            <a:solidFill>
              <a:srgbClr val="00A800">
                <a:alpha val="50196"/>
              </a:srgbClr>
            </a:solidFill>
            <a:ln w="9000" cap="rnd">
              <a:solidFill>
                <a:srgbClr val="00A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rc828"/>
            <p:cNvSpPr/>
            <p:nvPr/>
          </p:nvSpPr>
          <p:spPr>
            <a:xfrm>
              <a:off x="6525104" y="4412197"/>
              <a:ext cx="60303" cy="30151"/>
            </a:xfrm>
            <a:prstGeom prst="rect">
              <a:avLst/>
            </a:prstGeom>
            <a:solidFill>
              <a:srgbClr val="00A800">
                <a:alpha val="50196"/>
              </a:srgbClr>
            </a:solidFill>
            <a:ln w="9000" cap="rnd">
              <a:solidFill>
                <a:srgbClr val="00A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rc829"/>
            <p:cNvSpPr/>
            <p:nvPr/>
          </p:nvSpPr>
          <p:spPr>
            <a:xfrm>
              <a:off x="6672714" y="4411917"/>
              <a:ext cx="60863" cy="30431"/>
            </a:xfrm>
            <a:prstGeom prst="rect">
              <a:avLst/>
            </a:prstGeom>
            <a:solidFill>
              <a:srgbClr val="00A800">
                <a:alpha val="50196"/>
              </a:srgbClr>
            </a:solidFill>
            <a:ln w="9000" cap="rnd">
              <a:solidFill>
                <a:srgbClr val="00A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rc830"/>
            <p:cNvSpPr/>
            <p:nvPr/>
          </p:nvSpPr>
          <p:spPr>
            <a:xfrm>
              <a:off x="6819777" y="4411089"/>
              <a:ext cx="62519" cy="31259"/>
            </a:xfrm>
            <a:prstGeom prst="rect">
              <a:avLst/>
            </a:prstGeom>
            <a:solidFill>
              <a:srgbClr val="00A800">
                <a:alpha val="50196"/>
              </a:srgbClr>
            </a:solidFill>
            <a:ln w="9000" cap="rnd">
              <a:solidFill>
                <a:srgbClr val="00A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rc831"/>
            <p:cNvSpPr/>
            <p:nvPr/>
          </p:nvSpPr>
          <p:spPr>
            <a:xfrm>
              <a:off x="6967176" y="4410598"/>
              <a:ext cx="63501" cy="31750"/>
            </a:xfrm>
            <a:prstGeom prst="rect">
              <a:avLst/>
            </a:prstGeom>
            <a:solidFill>
              <a:srgbClr val="00A800">
                <a:alpha val="50196"/>
              </a:srgbClr>
            </a:solidFill>
            <a:ln w="9000" cap="rnd">
              <a:solidFill>
                <a:srgbClr val="00A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rc832"/>
            <p:cNvSpPr/>
            <p:nvPr/>
          </p:nvSpPr>
          <p:spPr>
            <a:xfrm>
              <a:off x="7113194" y="4408725"/>
              <a:ext cx="67247" cy="33623"/>
            </a:xfrm>
            <a:prstGeom prst="rect">
              <a:avLst/>
            </a:prstGeom>
            <a:solidFill>
              <a:srgbClr val="00A800">
                <a:alpha val="50196"/>
              </a:srgbClr>
            </a:solidFill>
            <a:ln w="9000" cap="rnd">
              <a:solidFill>
                <a:srgbClr val="00A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rc833"/>
            <p:cNvSpPr/>
            <p:nvPr/>
          </p:nvSpPr>
          <p:spPr>
            <a:xfrm>
              <a:off x="7262468" y="4199319"/>
              <a:ext cx="64480" cy="64480"/>
            </a:xfrm>
            <a:prstGeom prst="rect">
              <a:avLst/>
            </a:prstGeom>
            <a:solidFill>
              <a:srgbClr val="00A800">
                <a:alpha val="50196"/>
              </a:srgbClr>
            </a:solidFill>
            <a:ln w="9000" cap="rnd">
              <a:solidFill>
                <a:srgbClr val="00A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rc834"/>
            <p:cNvSpPr/>
            <p:nvPr/>
          </p:nvSpPr>
          <p:spPr>
            <a:xfrm>
              <a:off x="7408904" y="4145564"/>
              <a:ext cx="67391" cy="67391"/>
            </a:xfrm>
            <a:prstGeom prst="rect">
              <a:avLst/>
            </a:prstGeom>
            <a:solidFill>
              <a:srgbClr val="00A800">
                <a:alpha val="50196"/>
              </a:srgbClr>
            </a:solidFill>
            <a:ln w="9000" cap="rnd">
              <a:solidFill>
                <a:srgbClr val="00A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rc835"/>
            <p:cNvSpPr/>
            <p:nvPr/>
          </p:nvSpPr>
          <p:spPr>
            <a:xfrm>
              <a:off x="7555965" y="4140666"/>
              <a:ext cx="69050" cy="69050"/>
            </a:xfrm>
            <a:prstGeom prst="rect">
              <a:avLst/>
            </a:prstGeom>
            <a:solidFill>
              <a:srgbClr val="00A800">
                <a:alpha val="50196"/>
              </a:srgbClr>
            </a:solidFill>
            <a:ln w="9000" cap="rnd">
              <a:solidFill>
                <a:srgbClr val="00A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rc836"/>
            <p:cNvSpPr/>
            <p:nvPr/>
          </p:nvSpPr>
          <p:spPr>
            <a:xfrm>
              <a:off x="7706522" y="4113297"/>
              <a:ext cx="63715" cy="63715"/>
            </a:xfrm>
            <a:prstGeom prst="rect">
              <a:avLst/>
            </a:prstGeom>
            <a:solidFill>
              <a:srgbClr val="00A800">
                <a:alpha val="50196"/>
              </a:srgbClr>
            </a:solidFill>
            <a:ln w="9000" cap="rnd">
              <a:solidFill>
                <a:srgbClr val="00A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rc837"/>
            <p:cNvSpPr/>
            <p:nvPr/>
          </p:nvSpPr>
          <p:spPr>
            <a:xfrm>
              <a:off x="7854639" y="4041407"/>
              <a:ext cx="63264" cy="63264"/>
            </a:xfrm>
            <a:prstGeom prst="rect">
              <a:avLst/>
            </a:prstGeom>
            <a:solidFill>
              <a:srgbClr val="00A800">
                <a:alpha val="50196"/>
              </a:srgbClr>
            </a:solidFill>
            <a:ln w="9000" cap="rnd">
              <a:solidFill>
                <a:srgbClr val="00A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rc838"/>
            <p:cNvSpPr/>
            <p:nvPr/>
          </p:nvSpPr>
          <p:spPr>
            <a:xfrm>
              <a:off x="8004663" y="4009581"/>
              <a:ext cx="58997" cy="58997"/>
            </a:xfrm>
            <a:prstGeom prst="rect">
              <a:avLst/>
            </a:prstGeom>
            <a:solidFill>
              <a:srgbClr val="00A800">
                <a:alpha val="50196"/>
              </a:srgbClr>
            </a:solidFill>
            <a:ln w="9000" cap="rnd">
              <a:solidFill>
                <a:srgbClr val="00A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rc839"/>
            <p:cNvSpPr/>
            <p:nvPr/>
          </p:nvSpPr>
          <p:spPr>
            <a:xfrm>
              <a:off x="8157168" y="4015116"/>
              <a:ext cx="49768" cy="49768"/>
            </a:xfrm>
            <a:prstGeom prst="rect">
              <a:avLst/>
            </a:prstGeom>
            <a:solidFill>
              <a:srgbClr val="00A800">
                <a:alpha val="50196"/>
              </a:srgbClr>
            </a:solidFill>
            <a:ln w="9000" cap="rnd">
              <a:solidFill>
                <a:srgbClr val="00A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rc840"/>
            <p:cNvSpPr/>
            <p:nvPr/>
          </p:nvSpPr>
          <p:spPr>
            <a:xfrm>
              <a:off x="5941268" y="4419924"/>
              <a:ext cx="44849" cy="22424"/>
            </a:xfrm>
            <a:prstGeom prst="rect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rc841"/>
            <p:cNvSpPr/>
            <p:nvPr/>
          </p:nvSpPr>
          <p:spPr>
            <a:xfrm>
              <a:off x="6084429" y="4415195"/>
              <a:ext cx="54308" cy="27154"/>
            </a:xfrm>
            <a:prstGeom prst="rect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rc842"/>
            <p:cNvSpPr/>
            <p:nvPr/>
          </p:nvSpPr>
          <p:spPr>
            <a:xfrm>
              <a:off x="6231566" y="4414441"/>
              <a:ext cx="55816" cy="27908"/>
            </a:xfrm>
            <a:prstGeom prst="rect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rc843"/>
            <p:cNvSpPr/>
            <p:nvPr/>
          </p:nvSpPr>
          <p:spPr>
            <a:xfrm>
              <a:off x="6377481" y="4412465"/>
              <a:ext cx="59767" cy="29883"/>
            </a:xfrm>
            <a:prstGeom prst="rect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rc844"/>
            <p:cNvSpPr/>
            <p:nvPr/>
          </p:nvSpPr>
          <p:spPr>
            <a:xfrm>
              <a:off x="6526303" y="4413397"/>
              <a:ext cx="57904" cy="28952"/>
            </a:xfrm>
            <a:prstGeom prst="rect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rc845"/>
            <p:cNvSpPr/>
            <p:nvPr/>
          </p:nvSpPr>
          <p:spPr>
            <a:xfrm>
              <a:off x="6675644" y="4414847"/>
              <a:ext cx="55004" cy="27502"/>
            </a:xfrm>
            <a:prstGeom prst="rect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rc846"/>
            <p:cNvSpPr/>
            <p:nvPr/>
          </p:nvSpPr>
          <p:spPr>
            <a:xfrm>
              <a:off x="6826987" y="4119127"/>
              <a:ext cx="48098" cy="48098"/>
            </a:xfrm>
            <a:prstGeom prst="rect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rc847"/>
            <p:cNvSpPr/>
            <p:nvPr/>
          </p:nvSpPr>
          <p:spPr>
            <a:xfrm>
              <a:off x="6973219" y="4088012"/>
              <a:ext cx="51415" cy="51415"/>
            </a:xfrm>
            <a:prstGeom prst="rect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rc848"/>
            <p:cNvSpPr/>
            <p:nvPr/>
          </p:nvSpPr>
          <p:spPr>
            <a:xfrm>
              <a:off x="7116461" y="4136478"/>
              <a:ext cx="60713" cy="60713"/>
            </a:xfrm>
            <a:prstGeom prst="rect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rc849"/>
            <p:cNvSpPr/>
            <p:nvPr/>
          </p:nvSpPr>
          <p:spPr>
            <a:xfrm>
              <a:off x="7264130" y="4107836"/>
              <a:ext cx="61157" cy="61157"/>
            </a:xfrm>
            <a:prstGeom prst="rect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rc850"/>
            <p:cNvSpPr/>
            <p:nvPr/>
          </p:nvSpPr>
          <p:spPr>
            <a:xfrm>
              <a:off x="7413266" y="4161009"/>
              <a:ext cx="58666" cy="58666"/>
            </a:xfrm>
            <a:prstGeom prst="rect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rc851"/>
            <p:cNvSpPr/>
            <p:nvPr/>
          </p:nvSpPr>
          <p:spPr>
            <a:xfrm>
              <a:off x="7561571" y="4179920"/>
              <a:ext cx="57837" cy="57837"/>
            </a:xfrm>
            <a:prstGeom prst="rect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rc852"/>
            <p:cNvSpPr/>
            <p:nvPr/>
          </p:nvSpPr>
          <p:spPr>
            <a:xfrm>
              <a:off x="7708268" y="4201147"/>
              <a:ext cx="60224" cy="60224"/>
            </a:xfrm>
            <a:prstGeom prst="rect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rc853"/>
            <p:cNvSpPr/>
            <p:nvPr/>
          </p:nvSpPr>
          <p:spPr>
            <a:xfrm>
              <a:off x="7855741" y="4083519"/>
              <a:ext cx="61060" cy="61060"/>
            </a:xfrm>
            <a:prstGeom prst="rect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rc854"/>
            <p:cNvSpPr/>
            <p:nvPr/>
          </p:nvSpPr>
          <p:spPr>
            <a:xfrm>
              <a:off x="8005768" y="4038778"/>
              <a:ext cx="56787" cy="56787"/>
            </a:xfrm>
            <a:prstGeom prst="rect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rc855"/>
            <p:cNvSpPr/>
            <p:nvPr/>
          </p:nvSpPr>
          <p:spPr>
            <a:xfrm>
              <a:off x="8157609" y="4086699"/>
              <a:ext cx="48887" cy="48887"/>
            </a:xfrm>
            <a:prstGeom prst="rect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rc856"/>
            <p:cNvSpPr/>
            <p:nvPr/>
          </p:nvSpPr>
          <p:spPr>
            <a:xfrm>
              <a:off x="5941186" y="4419842"/>
              <a:ext cx="45014" cy="22507"/>
            </a:xfrm>
            <a:prstGeom prst="rect">
              <a:avLst/>
            </a:prstGeom>
            <a:solidFill>
              <a:srgbClr val="448F00">
                <a:alpha val="50196"/>
              </a:srgbClr>
            </a:solidFill>
            <a:ln w="9000" cap="rnd">
              <a:solidFill>
                <a:srgbClr val="448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rc857"/>
            <p:cNvSpPr/>
            <p:nvPr/>
          </p:nvSpPr>
          <p:spPr>
            <a:xfrm>
              <a:off x="6085022" y="4415788"/>
              <a:ext cx="53122" cy="26561"/>
            </a:xfrm>
            <a:prstGeom prst="rect">
              <a:avLst/>
            </a:prstGeom>
            <a:solidFill>
              <a:srgbClr val="448F00">
                <a:alpha val="50196"/>
              </a:srgbClr>
            </a:solidFill>
            <a:ln w="9000" cap="rnd">
              <a:solidFill>
                <a:srgbClr val="448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rc858"/>
            <p:cNvSpPr/>
            <p:nvPr/>
          </p:nvSpPr>
          <p:spPr>
            <a:xfrm>
              <a:off x="6231607" y="4414482"/>
              <a:ext cx="55734" cy="27867"/>
            </a:xfrm>
            <a:prstGeom prst="rect">
              <a:avLst/>
            </a:prstGeom>
            <a:solidFill>
              <a:srgbClr val="448F00">
                <a:alpha val="50196"/>
              </a:srgbClr>
            </a:solidFill>
            <a:ln w="9000" cap="rnd">
              <a:solidFill>
                <a:srgbClr val="448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rc859"/>
            <p:cNvSpPr/>
            <p:nvPr/>
          </p:nvSpPr>
          <p:spPr>
            <a:xfrm>
              <a:off x="6380694" y="4415679"/>
              <a:ext cx="53340" cy="26670"/>
            </a:xfrm>
            <a:prstGeom prst="rect">
              <a:avLst/>
            </a:prstGeom>
            <a:solidFill>
              <a:srgbClr val="448F00">
                <a:alpha val="50196"/>
              </a:srgbClr>
            </a:solidFill>
            <a:ln w="9000" cap="rnd">
              <a:solidFill>
                <a:srgbClr val="448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rc860"/>
            <p:cNvSpPr/>
            <p:nvPr/>
          </p:nvSpPr>
          <p:spPr>
            <a:xfrm>
              <a:off x="6528199" y="4415293"/>
              <a:ext cx="54113" cy="27056"/>
            </a:xfrm>
            <a:prstGeom prst="rect">
              <a:avLst/>
            </a:prstGeom>
            <a:solidFill>
              <a:srgbClr val="448F00">
                <a:alpha val="50196"/>
              </a:srgbClr>
            </a:solidFill>
            <a:ln w="9000" cap="rnd">
              <a:solidFill>
                <a:srgbClr val="448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rc861"/>
            <p:cNvSpPr/>
            <p:nvPr/>
          </p:nvSpPr>
          <p:spPr>
            <a:xfrm>
              <a:off x="6675599" y="4414802"/>
              <a:ext cx="55093" cy="27546"/>
            </a:xfrm>
            <a:prstGeom prst="rect">
              <a:avLst/>
            </a:prstGeom>
            <a:solidFill>
              <a:srgbClr val="448F00">
                <a:alpha val="50196"/>
              </a:srgbClr>
            </a:solidFill>
            <a:ln w="9000" cap="rnd">
              <a:solidFill>
                <a:srgbClr val="448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rc862"/>
            <p:cNvSpPr/>
            <p:nvPr/>
          </p:nvSpPr>
          <p:spPr>
            <a:xfrm>
              <a:off x="6821765" y="4413078"/>
              <a:ext cx="58543" cy="29271"/>
            </a:xfrm>
            <a:prstGeom prst="rect">
              <a:avLst/>
            </a:prstGeom>
            <a:solidFill>
              <a:srgbClr val="448F00">
                <a:alpha val="50196"/>
              </a:srgbClr>
            </a:solidFill>
            <a:ln w="9000" cap="rnd">
              <a:solidFill>
                <a:srgbClr val="448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rc863"/>
            <p:cNvSpPr/>
            <p:nvPr/>
          </p:nvSpPr>
          <p:spPr>
            <a:xfrm>
              <a:off x="6970042" y="4413463"/>
              <a:ext cx="57771" cy="28885"/>
            </a:xfrm>
            <a:prstGeom prst="rect">
              <a:avLst/>
            </a:prstGeom>
            <a:solidFill>
              <a:srgbClr val="448F00">
                <a:alpha val="50196"/>
              </a:srgbClr>
            </a:solidFill>
            <a:ln w="9000" cap="rnd">
              <a:solidFill>
                <a:srgbClr val="448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rc864"/>
            <p:cNvSpPr/>
            <p:nvPr/>
          </p:nvSpPr>
          <p:spPr>
            <a:xfrm>
              <a:off x="7115787" y="4256227"/>
              <a:ext cx="62061" cy="62061"/>
            </a:xfrm>
            <a:prstGeom prst="rect">
              <a:avLst/>
            </a:prstGeom>
            <a:solidFill>
              <a:srgbClr val="448F00">
                <a:alpha val="50196"/>
              </a:srgbClr>
            </a:solidFill>
            <a:ln w="9000" cap="rnd">
              <a:solidFill>
                <a:srgbClr val="448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rc865"/>
            <p:cNvSpPr/>
            <p:nvPr/>
          </p:nvSpPr>
          <p:spPr>
            <a:xfrm>
              <a:off x="7264518" y="4140500"/>
              <a:ext cx="60381" cy="60381"/>
            </a:xfrm>
            <a:prstGeom prst="rect">
              <a:avLst/>
            </a:prstGeom>
            <a:solidFill>
              <a:srgbClr val="448F00">
                <a:alpha val="50196"/>
              </a:srgbClr>
            </a:solidFill>
            <a:ln w="9000" cap="rnd">
              <a:solidFill>
                <a:srgbClr val="448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rc866"/>
            <p:cNvSpPr/>
            <p:nvPr/>
          </p:nvSpPr>
          <p:spPr>
            <a:xfrm>
              <a:off x="7410907" y="4201096"/>
              <a:ext cx="63383" cy="63383"/>
            </a:xfrm>
            <a:prstGeom prst="rect">
              <a:avLst/>
            </a:prstGeom>
            <a:solidFill>
              <a:srgbClr val="448F00">
                <a:alpha val="50196"/>
              </a:srgbClr>
            </a:solidFill>
            <a:ln w="9000" cap="rnd">
              <a:solidFill>
                <a:srgbClr val="448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rc867"/>
            <p:cNvSpPr/>
            <p:nvPr/>
          </p:nvSpPr>
          <p:spPr>
            <a:xfrm>
              <a:off x="7557416" y="4090646"/>
              <a:ext cx="66147" cy="66147"/>
            </a:xfrm>
            <a:prstGeom prst="rect">
              <a:avLst/>
            </a:prstGeom>
            <a:solidFill>
              <a:srgbClr val="448F00">
                <a:alpha val="50196"/>
              </a:srgbClr>
            </a:solidFill>
            <a:ln w="9000" cap="rnd">
              <a:solidFill>
                <a:srgbClr val="448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rc868"/>
            <p:cNvSpPr/>
            <p:nvPr/>
          </p:nvSpPr>
          <p:spPr>
            <a:xfrm>
              <a:off x="7705291" y="4039966"/>
              <a:ext cx="66179" cy="66179"/>
            </a:xfrm>
            <a:prstGeom prst="rect">
              <a:avLst/>
            </a:prstGeom>
            <a:solidFill>
              <a:srgbClr val="448F00">
                <a:alpha val="50196"/>
              </a:srgbClr>
            </a:solidFill>
            <a:ln w="9000" cap="rnd">
              <a:solidFill>
                <a:srgbClr val="448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rc869"/>
            <p:cNvSpPr/>
            <p:nvPr/>
          </p:nvSpPr>
          <p:spPr>
            <a:xfrm>
              <a:off x="7853504" y="4022497"/>
              <a:ext cx="65534" cy="65534"/>
            </a:xfrm>
            <a:prstGeom prst="rect">
              <a:avLst/>
            </a:prstGeom>
            <a:solidFill>
              <a:srgbClr val="448F00">
                <a:alpha val="50196"/>
              </a:srgbClr>
            </a:solidFill>
            <a:ln w="9000" cap="rnd">
              <a:solidFill>
                <a:srgbClr val="448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rc870"/>
            <p:cNvSpPr/>
            <p:nvPr/>
          </p:nvSpPr>
          <p:spPr>
            <a:xfrm>
              <a:off x="8002500" y="3976780"/>
              <a:ext cx="63323" cy="63323"/>
            </a:xfrm>
            <a:prstGeom prst="rect">
              <a:avLst/>
            </a:prstGeom>
            <a:solidFill>
              <a:srgbClr val="448F00">
                <a:alpha val="50196"/>
              </a:srgbClr>
            </a:solidFill>
            <a:ln w="9000" cap="rnd">
              <a:solidFill>
                <a:srgbClr val="448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rc871"/>
            <p:cNvSpPr/>
            <p:nvPr/>
          </p:nvSpPr>
          <p:spPr>
            <a:xfrm>
              <a:off x="8155988" y="3922470"/>
              <a:ext cx="52128" cy="52128"/>
            </a:xfrm>
            <a:prstGeom prst="rect">
              <a:avLst/>
            </a:prstGeom>
            <a:solidFill>
              <a:srgbClr val="448F00">
                <a:alpha val="50196"/>
              </a:srgbClr>
            </a:solidFill>
            <a:ln w="9000" cap="rnd">
              <a:solidFill>
                <a:srgbClr val="448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rc872"/>
            <p:cNvSpPr/>
            <p:nvPr/>
          </p:nvSpPr>
          <p:spPr>
            <a:xfrm>
              <a:off x="5940875" y="4419531"/>
              <a:ext cx="45635" cy="22817"/>
            </a:xfrm>
            <a:prstGeom prst="rect">
              <a:avLst/>
            </a:prstGeom>
            <a:solidFill>
              <a:srgbClr val="7B8500">
                <a:alpha val="50196"/>
              </a:srgbClr>
            </a:solidFill>
            <a:ln w="9000" cap="rnd">
              <a:solidFill>
                <a:srgbClr val="7B8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rc873"/>
            <p:cNvSpPr/>
            <p:nvPr/>
          </p:nvSpPr>
          <p:spPr>
            <a:xfrm>
              <a:off x="6083971" y="4414737"/>
              <a:ext cx="55225" cy="27612"/>
            </a:xfrm>
            <a:prstGeom prst="rect">
              <a:avLst/>
            </a:prstGeom>
            <a:solidFill>
              <a:srgbClr val="7B8500">
                <a:alpha val="50196"/>
              </a:srgbClr>
            </a:solidFill>
            <a:ln w="9000" cap="rnd">
              <a:solidFill>
                <a:srgbClr val="7B8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rc874"/>
            <p:cNvSpPr/>
            <p:nvPr/>
          </p:nvSpPr>
          <p:spPr>
            <a:xfrm>
              <a:off x="6231733" y="4414608"/>
              <a:ext cx="55483" cy="27741"/>
            </a:xfrm>
            <a:prstGeom prst="rect">
              <a:avLst/>
            </a:prstGeom>
            <a:solidFill>
              <a:srgbClr val="7B8500">
                <a:alpha val="50196"/>
              </a:srgbClr>
            </a:solidFill>
            <a:ln w="9000" cap="rnd">
              <a:solidFill>
                <a:srgbClr val="7B8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rc875"/>
            <p:cNvSpPr/>
            <p:nvPr/>
          </p:nvSpPr>
          <p:spPr>
            <a:xfrm>
              <a:off x="6379953" y="4414937"/>
              <a:ext cx="54823" cy="27411"/>
            </a:xfrm>
            <a:prstGeom prst="rect">
              <a:avLst/>
            </a:prstGeom>
            <a:solidFill>
              <a:srgbClr val="7B8500">
                <a:alpha val="50196"/>
              </a:srgbClr>
            </a:solidFill>
            <a:ln w="9000" cap="rnd">
              <a:solidFill>
                <a:srgbClr val="7B8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rc876"/>
            <p:cNvSpPr/>
            <p:nvPr/>
          </p:nvSpPr>
          <p:spPr>
            <a:xfrm>
              <a:off x="6525772" y="4412865"/>
              <a:ext cx="58967" cy="29483"/>
            </a:xfrm>
            <a:prstGeom prst="rect">
              <a:avLst/>
            </a:prstGeom>
            <a:solidFill>
              <a:srgbClr val="7B8500">
                <a:alpha val="50196"/>
              </a:srgbClr>
            </a:solidFill>
            <a:ln w="9000" cap="rnd">
              <a:solidFill>
                <a:srgbClr val="7B8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rc877"/>
            <p:cNvSpPr/>
            <p:nvPr/>
          </p:nvSpPr>
          <p:spPr>
            <a:xfrm>
              <a:off x="6674789" y="4413992"/>
              <a:ext cx="56713" cy="28356"/>
            </a:xfrm>
            <a:prstGeom prst="rect">
              <a:avLst/>
            </a:prstGeom>
            <a:solidFill>
              <a:srgbClr val="7B8500">
                <a:alpha val="50196"/>
              </a:srgbClr>
            </a:solidFill>
            <a:ln w="9000" cap="rnd">
              <a:solidFill>
                <a:srgbClr val="7B8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rc878"/>
            <p:cNvSpPr/>
            <p:nvPr/>
          </p:nvSpPr>
          <p:spPr>
            <a:xfrm>
              <a:off x="6822218" y="4413531"/>
              <a:ext cx="57636" cy="28818"/>
            </a:xfrm>
            <a:prstGeom prst="rect">
              <a:avLst/>
            </a:prstGeom>
            <a:solidFill>
              <a:srgbClr val="7B8500">
                <a:alpha val="50196"/>
              </a:srgbClr>
            </a:solidFill>
            <a:ln w="9000" cap="rnd">
              <a:solidFill>
                <a:srgbClr val="7B8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rc879"/>
            <p:cNvSpPr/>
            <p:nvPr/>
          </p:nvSpPr>
          <p:spPr>
            <a:xfrm>
              <a:off x="6966260" y="4366577"/>
              <a:ext cx="65334" cy="65334"/>
            </a:xfrm>
            <a:prstGeom prst="rect">
              <a:avLst/>
            </a:prstGeom>
            <a:solidFill>
              <a:srgbClr val="7B8500">
                <a:alpha val="50196"/>
              </a:srgbClr>
            </a:solidFill>
            <a:ln w="9000" cap="rnd">
              <a:solidFill>
                <a:srgbClr val="7B8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rc880"/>
            <p:cNvSpPr/>
            <p:nvPr/>
          </p:nvSpPr>
          <p:spPr>
            <a:xfrm>
              <a:off x="7113768" y="4222047"/>
              <a:ext cx="66100" cy="66100"/>
            </a:xfrm>
            <a:prstGeom prst="rect">
              <a:avLst/>
            </a:prstGeom>
            <a:solidFill>
              <a:srgbClr val="7B8500">
                <a:alpha val="50196"/>
              </a:srgbClr>
            </a:solidFill>
            <a:ln w="9000" cap="rnd">
              <a:solidFill>
                <a:srgbClr val="7B8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rc881"/>
            <p:cNvSpPr/>
            <p:nvPr/>
          </p:nvSpPr>
          <p:spPr>
            <a:xfrm>
              <a:off x="7262109" y="4195668"/>
              <a:ext cx="65198" cy="65198"/>
            </a:xfrm>
            <a:prstGeom prst="rect">
              <a:avLst/>
            </a:prstGeom>
            <a:solidFill>
              <a:srgbClr val="7B8500">
                <a:alpha val="50196"/>
              </a:srgbClr>
            </a:solidFill>
            <a:ln w="9000" cap="rnd">
              <a:solidFill>
                <a:srgbClr val="7B8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rc882"/>
            <p:cNvSpPr/>
            <p:nvPr/>
          </p:nvSpPr>
          <p:spPr>
            <a:xfrm>
              <a:off x="7410111" y="4113167"/>
              <a:ext cx="64975" cy="64975"/>
            </a:xfrm>
            <a:prstGeom prst="rect">
              <a:avLst/>
            </a:prstGeom>
            <a:solidFill>
              <a:srgbClr val="7B8500">
                <a:alpha val="50196"/>
              </a:srgbClr>
            </a:solidFill>
            <a:ln w="9000" cap="rnd">
              <a:solidFill>
                <a:srgbClr val="7B8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rc883"/>
            <p:cNvSpPr/>
            <p:nvPr/>
          </p:nvSpPr>
          <p:spPr>
            <a:xfrm>
              <a:off x="7557747" y="4092305"/>
              <a:ext cx="65484" cy="65484"/>
            </a:xfrm>
            <a:prstGeom prst="rect">
              <a:avLst/>
            </a:prstGeom>
            <a:solidFill>
              <a:srgbClr val="7B8500">
                <a:alpha val="50196"/>
              </a:srgbClr>
            </a:solidFill>
            <a:ln w="9000" cap="rnd">
              <a:solidFill>
                <a:srgbClr val="7B8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rc884"/>
            <p:cNvSpPr/>
            <p:nvPr/>
          </p:nvSpPr>
          <p:spPr>
            <a:xfrm>
              <a:off x="7706068" y="4037589"/>
              <a:ext cx="64623" cy="64623"/>
            </a:xfrm>
            <a:prstGeom prst="rect">
              <a:avLst/>
            </a:prstGeom>
            <a:solidFill>
              <a:srgbClr val="7B8500">
                <a:alpha val="50196"/>
              </a:srgbClr>
            </a:solidFill>
            <a:ln w="9000" cap="rnd">
              <a:solidFill>
                <a:srgbClr val="7B8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rc885"/>
            <p:cNvSpPr/>
            <p:nvPr/>
          </p:nvSpPr>
          <p:spPr>
            <a:xfrm>
              <a:off x="7853554" y="4006761"/>
              <a:ext cx="65434" cy="65434"/>
            </a:xfrm>
            <a:prstGeom prst="rect">
              <a:avLst/>
            </a:prstGeom>
            <a:solidFill>
              <a:srgbClr val="7B8500">
                <a:alpha val="50196"/>
              </a:srgbClr>
            </a:solidFill>
            <a:ln w="9000" cap="rnd">
              <a:solidFill>
                <a:srgbClr val="7B8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rc886"/>
            <p:cNvSpPr/>
            <p:nvPr/>
          </p:nvSpPr>
          <p:spPr>
            <a:xfrm>
              <a:off x="8003076" y="3980501"/>
              <a:ext cx="62172" cy="62172"/>
            </a:xfrm>
            <a:prstGeom prst="rect">
              <a:avLst/>
            </a:prstGeom>
            <a:solidFill>
              <a:srgbClr val="7B8500">
                <a:alpha val="50196"/>
              </a:srgbClr>
            </a:solidFill>
            <a:ln w="9000" cap="rnd">
              <a:solidFill>
                <a:srgbClr val="7B8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rc887"/>
            <p:cNvSpPr/>
            <p:nvPr/>
          </p:nvSpPr>
          <p:spPr>
            <a:xfrm>
              <a:off x="8156146" y="3950960"/>
              <a:ext cx="51811" cy="51811"/>
            </a:xfrm>
            <a:prstGeom prst="rect">
              <a:avLst/>
            </a:prstGeom>
            <a:solidFill>
              <a:srgbClr val="7B8500">
                <a:alpha val="50196"/>
              </a:srgbClr>
            </a:solidFill>
            <a:ln w="9000" cap="rnd">
              <a:solidFill>
                <a:srgbClr val="7B8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8"/>
            <p:cNvSpPr/>
            <p:nvPr/>
          </p:nvSpPr>
          <p:spPr>
            <a:xfrm>
              <a:off x="4886204" y="5817783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9"/>
            <p:cNvSpPr/>
            <p:nvPr/>
          </p:nvSpPr>
          <p:spPr>
            <a:xfrm>
              <a:off x="4886204" y="5640205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90"/>
            <p:cNvSpPr/>
            <p:nvPr/>
          </p:nvSpPr>
          <p:spPr>
            <a:xfrm>
              <a:off x="4886204" y="5456000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1"/>
            <p:cNvSpPr/>
            <p:nvPr/>
          </p:nvSpPr>
          <p:spPr>
            <a:xfrm>
              <a:off x="4886204" y="5287211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2"/>
            <p:cNvSpPr/>
            <p:nvPr/>
          </p:nvSpPr>
          <p:spPr>
            <a:xfrm>
              <a:off x="4886204" y="5118421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3"/>
            <p:cNvSpPr/>
            <p:nvPr/>
          </p:nvSpPr>
          <p:spPr>
            <a:xfrm>
              <a:off x="4886204" y="4934217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4"/>
            <p:cNvSpPr/>
            <p:nvPr/>
          </p:nvSpPr>
          <p:spPr>
            <a:xfrm>
              <a:off x="4886204" y="4756638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g895"/>
            <p:cNvSpPr/>
            <p:nvPr/>
          </p:nvSpPr>
          <p:spPr>
            <a:xfrm>
              <a:off x="6745401" y="5143786"/>
              <a:ext cx="1964832" cy="672976"/>
            </a:xfrm>
            <a:custGeom>
              <a:avLst/>
              <a:pathLst>
                <a:path w="1964832" h="672976">
                  <a:moveTo>
                    <a:pt x="0" y="593606"/>
                  </a:moveTo>
                  <a:lnTo>
                    <a:pt x="21127" y="587532"/>
                  </a:lnTo>
                  <a:lnTo>
                    <a:pt x="42254" y="581459"/>
                  </a:lnTo>
                  <a:lnTo>
                    <a:pt x="63381" y="575385"/>
                  </a:lnTo>
                  <a:lnTo>
                    <a:pt x="84508" y="569311"/>
                  </a:lnTo>
                  <a:lnTo>
                    <a:pt x="105636" y="563237"/>
                  </a:lnTo>
                  <a:lnTo>
                    <a:pt x="126763" y="557164"/>
                  </a:lnTo>
                  <a:lnTo>
                    <a:pt x="147890" y="551090"/>
                  </a:lnTo>
                  <a:lnTo>
                    <a:pt x="169017" y="545016"/>
                  </a:lnTo>
                  <a:lnTo>
                    <a:pt x="190145" y="538942"/>
                  </a:lnTo>
                  <a:lnTo>
                    <a:pt x="211272" y="532868"/>
                  </a:lnTo>
                  <a:lnTo>
                    <a:pt x="232399" y="526795"/>
                  </a:lnTo>
                  <a:lnTo>
                    <a:pt x="253526" y="520721"/>
                  </a:lnTo>
                  <a:lnTo>
                    <a:pt x="274653" y="514647"/>
                  </a:lnTo>
                  <a:lnTo>
                    <a:pt x="295781" y="508573"/>
                  </a:lnTo>
                  <a:lnTo>
                    <a:pt x="316908" y="502500"/>
                  </a:lnTo>
                  <a:lnTo>
                    <a:pt x="338035" y="496426"/>
                  </a:lnTo>
                  <a:lnTo>
                    <a:pt x="359162" y="490353"/>
                  </a:lnTo>
                  <a:lnTo>
                    <a:pt x="380290" y="484280"/>
                  </a:lnTo>
                  <a:lnTo>
                    <a:pt x="401417" y="478207"/>
                  </a:lnTo>
                  <a:lnTo>
                    <a:pt x="422544" y="472134"/>
                  </a:lnTo>
                  <a:lnTo>
                    <a:pt x="443671" y="466061"/>
                  </a:lnTo>
                  <a:lnTo>
                    <a:pt x="464799" y="459988"/>
                  </a:lnTo>
                  <a:lnTo>
                    <a:pt x="485926" y="453916"/>
                  </a:lnTo>
                  <a:lnTo>
                    <a:pt x="507053" y="447844"/>
                  </a:lnTo>
                  <a:lnTo>
                    <a:pt x="528180" y="441772"/>
                  </a:lnTo>
                  <a:lnTo>
                    <a:pt x="549307" y="435700"/>
                  </a:lnTo>
                  <a:lnTo>
                    <a:pt x="570435" y="429629"/>
                  </a:lnTo>
                  <a:lnTo>
                    <a:pt x="591562" y="423557"/>
                  </a:lnTo>
                  <a:lnTo>
                    <a:pt x="612689" y="417486"/>
                  </a:lnTo>
                  <a:lnTo>
                    <a:pt x="633816" y="411415"/>
                  </a:lnTo>
                  <a:lnTo>
                    <a:pt x="654944" y="405344"/>
                  </a:lnTo>
                  <a:lnTo>
                    <a:pt x="676071" y="399273"/>
                  </a:lnTo>
                  <a:lnTo>
                    <a:pt x="697198" y="393202"/>
                  </a:lnTo>
                  <a:lnTo>
                    <a:pt x="718325" y="387131"/>
                  </a:lnTo>
                  <a:lnTo>
                    <a:pt x="739453" y="381059"/>
                  </a:lnTo>
                  <a:lnTo>
                    <a:pt x="760580" y="374986"/>
                  </a:lnTo>
                  <a:lnTo>
                    <a:pt x="781707" y="368912"/>
                  </a:lnTo>
                  <a:lnTo>
                    <a:pt x="802834" y="362837"/>
                  </a:lnTo>
                  <a:lnTo>
                    <a:pt x="823961" y="356760"/>
                  </a:lnTo>
                  <a:lnTo>
                    <a:pt x="845089" y="350680"/>
                  </a:lnTo>
                  <a:lnTo>
                    <a:pt x="866216" y="344597"/>
                  </a:lnTo>
                  <a:lnTo>
                    <a:pt x="887343" y="338509"/>
                  </a:lnTo>
                  <a:lnTo>
                    <a:pt x="908470" y="332416"/>
                  </a:lnTo>
                  <a:lnTo>
                    <a:pt x="929598" y="326316"/>
                  </a:lnTo>
                  <a:lnTo>
                    <a:pt x="950725" y="320207"/>
                  </a:lnTo>
                  <a:lnTo>
                    <a:pt x="971852" y="314087"/>
                  </a:lnTo>
                  <a:lnTo>
                    <a:pt x="992979" y="307953"/>
                  </a:lnTo>
                  <a:lnTo>
                    <a:pt x="1014107" y="301803"/>
                  </a:lnTo>
                  <a:lnTo>
                    <a:pt x="1035234" y="295633"/>
                  </a:lnTo>
                  <a:lnTo>
                    <a:pt x="1056361" y="289438"/>
                  </a:lnTo>
                  <a:lnTo>
                    <a:pt x="1077488" y="283216"/>
                  </a:lnTo>
                  <a:lnTo>
                    <a:pt x="1098615" y="276960"/>
                  </a:lnTo>
                  <a:lnTo>
                    <a:pt x="1119743" y="270667"/>
                  </a:lnTo>
                  <a:lnTo>
                    <a:pt x="1140870" y="264333"/>
                  </a:lnTo>
                  <a:lnTo>
                    <a:pt x="1161997" y="257955"/>
                  </a:lnTo>
                  <a:lnTo>
                    <a:pt x="1183124" y="251532"/>
                  </a:lnTo>
                  <a:lnTo>
                    <a:pt x="1204252" y="245064"/>
                  </a:lnTo>
                  <a:lnTo>
                    <a:pt x="1225379" y="238554"/>
                  </a:lnTo>
                  <a:lnTo>
                    <a:pt x="1246506" y="232005"/>
                  </a:lnTo>
                  <a:lnTo>
                    <a:pt x="1267633" y="225423"/>
                  </a:lnTo>
                  <a:lnTo>
                    <a:pt x="1288761" y="218814"/>
                  </a:lnTo>
                  <a:lnTo>
                    <a:pt x="1309888" y="212182"/>
                  </a:lnTo>
                  <a:lnTo>
                    <a:pt x="1331015" y="205534"/>
                  </a:lnTo>
                  <a:lnTo>
                    <a:pt x="1352142" y="198874"/>
                  </a:lnTo>
                  <a:lnTo>
                    <a:pt x="1373269" y="192207"/>
                  </a:lnTo>
                  <a:lnTo>
                    <a:pt x="1394397" y="185534"/>
                  </a:lnTo>
                  <a:lnTo>
                    <a:pt x="1415524" y="178859"/>
                  </a:lnTo>
                  <a:lnTo>
                    <a:pt x="1436651" y="172182"/>
                  </a:lnTo>
                  <a:lnTo>
                    <a:pt x="1457778" y="165503"/>
                  </a:lnTo>
                  <a:lnTo>
                    <a:pt x="1478906" y="158821"/>
                  </a:lnTo>
                  <a:lnTo>
                    <a:pt x="1500033" y="152135"/>
                  </a:lnTo>
                  <a:lnTo>
                    <a:pt x="1521160" y="145443"/>
                  </a:lnTo>
                  <a:lnTo>
                    <a:pt x="1542287" y="138743"/>
                  </a:lnTo>
                  <a:lnTo>
                    <a:pt x="1563415" y="132032"/>
                  </a:lnTo>
                  <a:lnTo>
                    <a:pt x="1584542" y="125306"/>
                  </a:lnTo>
                  <a:lnTo>
                    <a:pt x="1605669" y="118565"/>
                  </a:lnTo>
                  <a:lnTo>
                    <a:pt x="1626796" y="111804"/>
                  </a:lnTo>
                  <a:lnTo>
                    <a:pt x="1647923" y="105021"/>
                  </a:lnTo>
                  <a:lnTo>
                    <a:pt x="1669051" y="98215"/>
                  </a:lnTo>
                  <a:lnTo>
                    <a:pt x="1690178" y="91382"/>
                  </a:lnTo>
                  <a:lnTo>
                    <a:pt x="1711305" y="84523"/>
                  </a:lnTo>
                  <a:lnTo>
                    <a:pt x="1732432" y="77635"/>
                  </a:lnTo>
                  <a:lnTo>
                    <a:pt x="1753560" y="70718"/>
                  </a:lnTo>
                  <a:lnTo>
                    <a:pt x="1774687" y="63771"/>
                  </a:lnTo>
                  <a:lnTo>
                    <a:pt x="1795814" y="56795"/>
                  </a:lnTo>
                  <a:lnTo>
                    <a:pt x="1816941" y="49789"/>
                  </a:lnTo>
                  <a:lnTo>
                    <a:pt x="1838069" y="42755"/>
                  </a:lnTo>
                  <a:lnTo>
                    <a:pt x="1859196" y="35693"/>
                  </a:lnTo>
                  <a:lnTo>
                    <a:pt x="1880323" y="28604"/>
                  </a:lnTo>
                  <a:lnTo>
                    <a:pt x="1901450" y="21489"/>
                  </a:lnTo>
                  <a:lnTo>
                    <a:pt x="1922577" y="14349"/>
                  </a:lnTo>
                  <a:lnTo>
                    <a:pt x="1943705" y="7185"/>
                  </a:lnTo>
                  <a:lnTo>
                    <a:pt x="1964832" y="0"/>
                  </a:lnTo>
                  <a:lnTo>
                    <a:pt x="1964832" y="51283"/>
                  </a:lnTo>
                  <a:lnTo>
                    <a:pt x="1943705" y="57028"/>
                  </a:lnTo>
                  <a:lnTo>
                    <a:pt x="1922577" y="62755"/>
                  </a:lnTo>
                  <a:lnTo>
                    <a:pt x="1901450" y="68466"/>
                  </a:lnTo>
                  <a:lnTo>
                    <a:pt x="1880323" y="74161"/>
                  </a:lnTo>
                  <a:lnTo>
                    <a:pt x="1859196" y="79839"/>
                  </a:lnTo>
                  <a:lnTo>
                    <a:pt x="1838069" y="85501"/>
                  </a:lnTo>
                  <a:lnTo>
                    <a:pt x="1816941" y="91149"/>
                  </a:lnTo>
                  <a:lnTo>
                    <a:pt x="1795814" y="96782"/>
                  </a:lnTo>
                  <a:lnTo>
                    <a:pt x="1774687" y="102403"/>
                  </a:lnTo>
                  <a:lnTo>
                    <a:pt x="1753560" y="108012"/>
                  </a:lnTo>
                  <a:lnTo>
                    <a:pt x="1732432" y="113612"/>
                  </a:lnTo>
                  <a:lnTo>
                    <a:pt x="1711305" y="119204"/>
                  </a:lnTo>
                  <a:lnTo>
                    <a:pt x="1690178" y="124790"/>
                  </a:lnTo>
                  <a:lnTo>
                    <a:pt x="1669051" y="130373"/>
                  </a:lnTo>
                  <a:lnTo>
                    <a:pt x="1647923" y="135955"/>
                  </a:lnTo>
                  <a:lnTo>
                    <a:pt x="1626796" y="141538"/>
                  </a:lnTo>
                  <a:lnTo>
                    <a:pt x="1605669" y="147126"/>
                  </a:lnTo>
                  <a:lnTo>
                    <a:pt x="1584542" y="152721"/>
                  </a:lnTo>
                  <a:lnTo>
                    <a:pt x="1563415" y="158327"/>
                  </a:lnTo>
                  <a:lnTo>
                    <a:pt x="1542287" y="163945"/>
                  </a:lnTo>
                  <a:lnTo>
                    <a:pt x="1521160" y="169580"/>
                  </a:lnTo>
                  <a:lnTo>
                    <a:pt x="1500033" y="175234"/>
                  </a:lnTo>
                  <a:lnTo>
                    <a:pt x="1478906" y="180911"/>
                  </a:lnTo>
                  <a:lnTo>
                    <a:pt x="1457778" y="186613"/>
                  </a:lnTo>
                  <a:lnTo>
                    <a:pt x="1436651" y="192346"/>
                  </a:lnTo>
                  <a:lnTo>
                    <a:pt x="1415524" y="198111"/>
                  </a:lnTo>
                  <a:lnTo>
                    <a:pt x="1394397" y="203913"/>
                  </a:lnTo>
                  <a:lnTo>
                    <a:pt x="1373269" y="209756"/>
                  </a:lnTo>
                  <a:lnTo>
                    <a:pt x="1352142" y="215645"/>
                  </a:lnTo>
                  <a:lnTo>
                    <a:pt x="1331015" y="221584"/>
                  </a:lnTo>
                  <a:lnTo>
                    <a:pt x="1309888" y="227579"/>
                  </a:lnTo>
                  <a:lnTo>
                    <a:pt x="1288761" y="233636"/>
                  </a:lnTo>
                  <a:lnTo>
                    <a:pt x="1267633" y="239759"/>
                  </a:lnTo>
                  <a:lnTo>
                    <a:pt x="1246506" y="245954"/>
                  </a:lnTo>
                  <a:lnTo>
                    <a:pt x="1225379" y="252228"/>
                  </a:lnTo>
                  <a:lnTo>
                    <a:pt x="1204252" y="258583"/>
                  </a:lnTo>
                  <a:lnTo>
                    <a:pt x="1183124" y="265023"/>
                  </a:lnTo>
                  <a:lnTo>
                    <a:pt x="1161997" y="271548"/>
                  </a:lnTo>
                  <a:lnTo>
                    <a:pt x="1140870" y="278157"/>
                  </a:lnTo>
                  <a:lnTo>
                    <a:pt x="1119743" y="284848"/>
                  </a:lnTo>
                  <a:lnTo>
                    <a:pt x="1098615" y="291615"/>
                  </a:lnTo>
                  <a:lnTo>
                    <a:pt x="1077488" y="298453"/>
                  </a:lnTo>
                  <a:lnTo>
                    <a:pt x="1056361" y="305355"/>
                  </a:lnTo>
                  <a:lnTo>
                    <a:pt x="1035234" y="312315"/>
                  </a:lnTo>
                  <a:lnTo>
                    <a:pt x="1014107" y="319328"/>
                  </a:lnTo>
                  <a:lnTo>
                    <a:pt x="992979" y="326387"/>
                  </a:lnTo>
                  <a:lnTo>
                    <a:pt x="971852" y="333487"/>
                  </a:lnTo>
                  <a:lnTo>
                    <a:pt x="950725" y="340623"/>
                  </a:lnTo>
                  <a:lnTo>
                    <a:pt x="929598" y="347792"/>
                  </a:lnTo>
                  <a:lnTo>
                    <a:pt x="908470" y="354989"/>
                  </a:lnTo>
                  <a:lnTo>
                    <a:pt x="887343" y="362211"/>
                  </a:lnTo>
                  <a:lnTo>
                    <a:pt x="866216" y="369456"/>
                  </a:lnTo>
                  <a:lnTo>
                    <a:pt x="845089" y="376721"/>
                  </a:lnTo>
                  <a:lnTo>
                    <a:pt x="823961" y="384003"/>
                  </a:lnTo>
                  <a:lnTo>
                    <a:pt x="802834" y="391302"/>
                  </a:lnTo>
                  <a:lnTo>
                    <a:pt x="781707" y="398615"/>
                  </a:lnTo>
                  <a:lnTo>
                    <a:pt x="760580" y="405940"/>
                  </a:lnTo>
                  <a:lnTo>
                    <a:pt x="739453" y="413277"/>
                  </a:lnTo>
                  <a:lnTo>
                    <a:pt x="718325" y="420625"/>
                  </a:lnTo>
                  <a:lnTo>
                    <a:pt x="697198" y="427982"/>
                  </a:lnTo>
                  <a:lnTo>
                    <a:pt x="676071" y="435348"/>
                  </a:lnTo>
                  <a:lnTo>
                    <a:pt x="654944" y="442721"/>
                  </a:lnTo>
                  <a:lnTo>
                    <a:pt x="633816" y="450101"/>
                  </a:lnTo>
                  <a:lnTo>
                    <a:pt x="612689" y="457487"/>
                  </a:lnTo>
                  <a:lnTo>
                    <a:pt x="591562" y="464879"/>
                  </a:lnTo>
                  <a:lnTo>
                    <a:pt x="570435" y="472277"/>
                  </a:lnTo>
                  <a:lnTo>
                    <a:pt x="549307" y="479679"/>
                  </a:lnTo>
                  <a:lnTo>
                    <a:pt x="528180" y="487085"/>
                  </a:lnTo>
                  <a:lnTo>
                    <a:pt x="507053" y="494496"/>
                  </a:lnTo>
                  <a:lnTo>
                    <a:pt x="485926" y="501910"/>
                  </a:lnTo>
                  <a:lnTo>
                    <a:pt x="464799" y="509327"/>
                  </a:lnTo>
                  <a:lnTo>
                    <a:pt x="443671" y="516748"/>
                  </a:lnTo>
                  <a:lnTo>
                    <a:pt x="422544" y="524171"/>
                  </a:lnTo>
                  <a:lnTo>
                    <a:pt x="401417" y="531596"/>
                  </a:lnTo>
                  <a:lnTo>
                    <a:pt x="380290" y="539024"/>
                  </a:lnTo>
                  <a:lnTo>
                    <a:pt x="359162" y="546455"/>
                  </a:lnTo>
                  <a:lnTo>
                    <a:pt x="338035" y="553887"/>
                  </a:lnTo>
                  <a:lnTo>
                    <a:pt x="316908" y="561321"/>
                  </a:lnTo>
                  <a:lnTo>
                    <a:pt x="295781" y="568756"/>
                  </a:lnTo>
                  <a:lnTo>
                    <a:pt x="274653" y="576194"/>
                  </a:lnTo>
                  <a:lnTo>
                    <a:pt x="253526" y="583632"/>
                  </a:lnTo>
                  <a:lnTo>
                    <a:pt x="232399" y="591072"/>
                  </a:lnTo>
                  <a:lnTo>
                    <a:pt x="211272" y="598513"/>
                  </a:lnTo>
                  <a:lnTo>
                    <a:pt x="190145" y="605956"/>
                  </a:lnTo>
                  <a:lnTo>
                    <a:pt x="169017" y="613399"/>
                  </a:lnTo>
                  <a:lnTo>
                    <a:pt x="147890" y="620844"/>
                  </a:lnTo>
                  <a:lnTo>
                    <a:pt x="126763" y="628289"/>
                  </a:lnTo>
                  <a:lnTo>
                    <a:pt x="105636" y="635735"/>
                  </a:lnTo>
                  <a:lnTo>
                    <a:pt x="84508" y="643182"/>
                  </a:lnTo>
                  <a:lnTo>
                    <a:pt x="63381" y="650629"/>
                  </a:lnTo>
                  <a:lnTo>
                    <a:pt x="42254" y="658078"/>
                  </a:lnTo>
                  <a:lnTo>
                    <a:pt x="21127" y="665527"/>
                  </a:lnTo>
                  <a:lnTo>
                    <a:pt x="0" y="672976"/>
                  </a:lnTo>
                  <a:close/>
                </a:path>
              </a:pathLst>
            </a:custGeom>
            <a:solidFill>
              <a:srgbClr val="00A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6" name="pl896"/>
            <p:cNvSpPr/>
            <p:nvPr/>
          </p:nvSpPr>
          <p:spPr>
            <a:xfrm>
              <a:off x="6745401" y="5143786"/>
              <a:ext cx="1964832" cy="593606"/>
            </a:xfrm>
            <a:custGeom>
              <a:avLst/>
              <a:pathLst>
                <a:path w="1964832" h="593606">
                  <a:moveTo>
                    <a:pt x="0" y="593606"/>
                  </a:moveTo>
                  <a:lnTo>
                    <a:pt x="21127" y="587532"/>
                  </a:lnTo>
                  <a:lnTo>
                    <a:pt x="42254" y="581459"/>
                  </a:lnTo>
                  <a:lnTo>
                    <a:pt x="63381" y="575385"/>
                  </a:lnTo>
                  <a:lnTo>
                    <a:pt x="84508" y="569311"/>
                  </a:lnTo>
                  <a:lnTo>
                    <a:pt x="105636" y="563237"/>
                  </a:lnTo>
                  <a:lnTo>
                    <a:pt x="126763" y="557164"/>
                  </a:lnTo>
                  <a:lnTo>
                    <a:pt x="147890" y="551090"/>
                  </a:lnTo>
                  <a:lnTo>
                    <a:pt x="169017" y="545016"/>
                  </a:lnTo>
                  <a:lnTo>
                    <a:pt x="190145" y="538942"/>
                  </a:lnTo>
                  <a:lnTo>
                    <a:pt x="211272" y="532868"/>
                  </a:lnTo>
                  <a:lnTo>
                    <a:pt x="232399" y="526795"/>
                  </a:lnTo>
                  <a:lnTo>
                    <a:pt x="253526" y="520721"/>
                  </a:lnTo>
                  <a:lnTo>
                    <a:pt x="274653" y="514647"/>
                  </a:lnTo>
                  <a:lnTo>
                    <a:pt x="295781" y="508573"/>
                  </a:lnTo>
                  <a:lnTo>
                    <a:pt x="316908" y="502500"/>
                  </a:lnTo>
                  <a:lnTo>
                    <a:pt x="338035" y="496426"/>
                  </a:lnTo>
                  <a:lnTo>
                    <a:pt x="359162" y="490353"/>
                  </a:lnTo>
                  <a:lnTo>
                    <a:pt x="380290" y="484280"/>
                  </a:lnTo>
                  <a:lnTo>
                    <a:pt x="401417" y="478207"/>
                  </a:lnTo>
                  <a:lnTo>
                    <a:pt x="422544" y="472134"/>
                  </a:lnTo>
                  <a:lnTo>
                    <a:pt x="443671" y="466061"/>
                  </a:lnTo>
                  <a:lnTo>
                    <a:pt x="464799" y="459988"/>
                  </a:lnTo>
                  <a:lnTo>
                    <a:pt x="485926" y="453916"/>
                  </a:lnTo>
                  <a:lnTo>
                    <a:pt x="507053" y="447844"/>
                  </a:lnTo>
                  <a:lnTo>
                    <a:pt x="528180" y="441772"/>
                  </a:lnTo>
                  <a:lnTo>
                    <a:pt x="549307" y="435700"/>
                  </a:lnTo>
                  <a:lnTo>
                    <a:pt x="570435" y="429629"/>
                  </a:lnTo>
                  <a:lnTo>
                    <a:pt x="591562" y="423557"/>
                  </a:lnTo>
                  <a:lnTo>
                    <a:pt x="612689" y="417486"/>
                  </a:lnTo>
                  <a:lnTo>
                    <a:pt x="633816" y="411415"/>
                  </a:lnTo>
                  <a:lnTo>
                    <a:pt x="654944" y="405344"/>
                  </a:lnTo>
                  <a:lnTo>
                    <a:pt x="676071" y="399273"/>
                  </a:lnTo>
                  <a:lnTo>
                    <a:pt x="697198" y="393202"/>
                  </a:lnTo>
                  <a:lnTo>
                    <a:pt x="718325" y="387131"/>
                  </a:lnTo>
                  <a:lnTo>
                    <a:pt x="739453" y="381059"/>
                  </a:lnTo>
                  <a:lnTo>
                    <a:pt x="760580" y="374986"/>
                  </a:lnTo>
                  <a:lnTo>
                    <a:pt x="781707" y="368912"/>
                  </a:lnTo>
                  <a:lnTo>
                    <a:pt x="802834" y="362837"/>
                  </a:lnTo>
                  <a:lnTo>
                    <a:pt x="823961" y="356760"/>
                  </a:lnTo>
                  <a:lnTo>
                    <a:pt x="845089" y="350680"/>
                  </a:lnTo>
                  <a:lnTo>
                    <a:pt x="866216" y="344597"/>
                  </a:lnTo>
                  <a:lnTo>
                    <a:pt x="887343" y="338509"/>
                  </a:lnTo>
                  <a:lnTo>
                    <a:pt x="908470" y="332416"/>
                  </a:lnTo>
                  <a:lnTo>
                    <a:pt x="929598" y="326316"/>
                  </a:lnTo>
                  <a:lnTo>
                    <a:pt x="950725" y="320207"/>
                  </a:lnTo>
                  <a:lnTo>
                    <a:pt x="971852" y="314087"/>
                  </a:lnTo>
                  <a:lnTo>
                    <a:pt x="992979" y="307953"/>
                  </a:lnTo>
                  <a:lnTo>
                    <a:pt x="1014107" y="301803"/>
                  </a:lnTo>
                  <a:lnTo>
                    <a:pt x="1035234" y="295633"/>
                  </a:lnTo>
                  <a:lnTo>
                    <a:pt x="1056361" y="289438"/>
                  </a:lnTo>
                  <a:lnTo>
                    <a:pt x="1077488" y="283216"/>
                  </a:lnTo>
                  <a:lnTo>
                    <a:pt x="1098615" y="276960"/>
                  </a:lnTo>
                  <a:lnTo>
                    <a:pt x="1119743" y="270667"/>
                  </a:lnTo>
                  <a:lnTo>
                    <a:pt x="1140870" y="264333"/>
                  </a:lnTo>
                  <a:lnTo>
                    <a:pt x="1161997" y="257955"/>
                  </a:lnTo>
                  <a:lnTo>
                    <a:pt x="1183124" y="251532"/>
                  </a:lnTo>
                  <a:lnTo>
                    <a:pt x="1204252" y="245064"/>
                  </a:lnTo>
                  <a:lnTo>
                    <a:pt x="1225379" y="238554"/>
                  </a:lnTo>
                  <a:lnTo>
                    <a:pt x="1246506" y="232005"/>
                  </a:lnTo>
                  <a:lnTo>
                    <a:pt x="1267633" y="225423"/>
                  </a:lnTo>
                  <a:lnTo>
                    <a:pt x="1288761" y="218814"/>
                  </a:lnTo>
                  <a:lnTo>
                    <a:pt x="1309888" y="212182"/>
                  </a:lnTo>
                  <a:lnTo>
                    <a:pt x="1331015" y="205534"/>
                  </a:lnTo>
                  <a:lnTo>
                    <a:pt x="1352142" y="198874"/>
                  </a:lnTo>
                  <a:lnTo>
                    <a:pt x="1373269" y="192207"/>
                  </a:lnTo>
                  <a:lnTo>
                    <a:pt x="1394397" y="185534"/>
                  </a:lnTo>
                  <a:lnTo>
                    <a:pt x="1415524" y="178859"/>
                  </a:lnTo>
                  <a:lnTo>
                    <a:pt x="1436651" y="172182"/>
                  </a:lnTo>
                  <a:lnTo>
                    <a:pt x="1457778" y="165503"/>
                  </a:lnTo>
                  <a:lnTo>
                    <a:pt x="1478906" y="158821"/>
                  </a:lnTo>
                  <a:lnTo>
                    <a:pt x="1500033" y="152135"/>
                  </a:lnTo>
                  <a:lnTo>
                    <a:pt x="1521160" y="145443"/>
                  </a:lnTo>
                  <a:lnTo>
                    <a:pt x="1542287" y="138743"/>
                  </a:lnTo>
                  <a:lnTo>
                    <a:pt x="1563415" y="132032"/>
                  </a:lnTo>
                  <a:lnTo>
                    <a:pt x="1584542" y="125306"/>
                  </a:lnTo>
                  <a:lnTo>
                    <a:pt x="1605669" y="118565"/>
                  </a:lnTo>
                  <a:lnTo>
                    <a:pt x="1626796" y="111804"/>
                  </a:lnTo>
                  <a:lnTo>
                    <a:pt x="1647923" y="105021"/>
                  </a:lnTo>
                  <a:lnTo>
                    <a:pt x="1669051" y="98215"/>
                  </a:lnTo>
                  <a:lnTo>
                    <a:pt x="1690178" y="91382"/>
                  </a:lnTo>
                  <a:lnTo>
                    <a:pt x="1711305" y="84523"/>
                  </a:lnTo>
                  <a:lnTo>
                    <a:pt x="1732432" y="77635"/>
                  </a:lnTo>
                  <a:lnTo>
                    <a:pt x="1753560" y="70718"/>
                  </a:lnTo>
                  <a:lnTo>
                    <a:pt x="1774687" y="63771"/>
                  </a:lnTo>
                  <a:lnTo>
                    <a:pt x="1795814" y="56795"/>
                  </a:lnTo>
                  <a:lnTo>
                    <a:pt x="1816941" y="49789"/>
                  </a:lnTo>
                  <a:lnTo>
                    <a:pt x="1838069" y="42755"/>
                  </a:lnTo>
                  <a:lnTo>
                    <a:pt x="1859196" y="35693"/>
                  </a:lnTo>
                  <a:lnTo>
                    <a:pt x="1880323" y="28604"/>
                  </a:lnTo>
                  <a:lnTo>
                    <a:pt x="1901450" y="21489"/>
                  </a:lnTo>
                  <a:lnTo>
                    <a:pt x="1922577" y="14349"/>
                  </a:lnTo>
                  <a:lnTo>
                    <a:pt x="1943705" y="7185"/>
                  </a:lnTo>
                  <a:lnTo>
                    <a:pt x="1964832" y="0"/>
                  </a:lnTo>
                  <a:lnTo>
                    <a:pt x="196483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97" name="pl897"/>
            <p:cNvSpPr/>
            <p:nvPr/>
          </p:nvSpPr>
          <p:spPr>
            <a:xfrm>
              <a:off x="6745401" y="5195069"/>
              <a:ext cx="1964832" cy="621693"/>
            </a:xfrm>
            <a:custGeom>
              <a:avLst/>
              <a:pathLst>
                <a:path w="1964832" h="621693">
                  <a:moveTo>
                    <a:pt x="1964832" y="0"/>
                  </a:moveTo>
                  <a:lnTo>
                    <a:pt x="1964832" y="0"/>
                  </a:lnTo>
                  <a:lnTo>
                    <a:pt x="1943705" y="5744"/>
                  </a:lnTo>
                  <a:lnTo>
                    <a:pt x="1922577" y="11472"/>
                  </a:lnTo>
                  <a:lnTo>
                    <a:pt x="1901450" y="17183"/>
                  </a:lnTo>
                  <a:lnTo>
                    <a:pt x="1880323" y="22877"/>
                  </a:lnTo>
                  <a:lnTo>
                    <a:pt x="1859196" y="28555"/>
                  </a:lnTo>
                  <a:lnTo>
                    <a:pt x="1838069" y="34218"/>
                  </a:lnTo>
                  <a:lnTo>
                    <a:pt x="1816941" y="39865"/>
                  </a:lnTo>
                  <a:lnTo>
                    <a:pt x="1795814" y="45499"/>
                  </a:lnTo>
                  <a:lnTo>
                    <a:pt x="1774687" y="51119"/>
                  </a:lnTo>
                  <a:lnTo>
                    <a:pt x="1753560" y="56729"/>
                  </a:lnTo>
                  <a:lnTo>
                    <a:pt x="1732432" y="62329"/>
                  </a:lnTo>
                  <a:lnTo>
                    <a:pt x="1711305" y="67920"/>
                  </a:lnTo>
                  <a:lnTo>
                    <a:pt x="1690178" y="73507"/>
                  </a:lnTo>
                  <a:lnTo>
                    <a:pt x="1669051" y="79090"/>
                  </a:lnTo>
                  <a:lnTo>
                    <a:pt x="1647923" y="84671"/>
                  </a:lnTo>
                  <a:lnTo>
                    <a:pt x="1626796" y="90255"/>
                  </a:lnTo>
                  <a:lnTo>
                    <a:pt x="1605669" y="95843"/>
                  </a:lnTo>
                  <a:lnTo>
                    <a:pt x="1584542" y="101438"/>
                  </a:lnTo>
                  <a:lnTo>
                    <a:pt x="1563415" y="107043"/>
                  </a:lnTo>
                  <a:lnTo>
                    <a:pt x="1542287" y="112662"/>
                  </a:lnTo>
                  <a:lnTo>
                    <a:pt x="1521160" y="118296"/>
                  </a:lnTo>
                  <a:lnTo>
                    <a:pt x="1500033" y="123950"/>
                  </a:lnTo>
                  <a:lnTo>
                    <a:pt x="1478906" y="129627"/>
                  </a:lnTo>
                  <a:lnTo>
                    <a:pt x="1457778" y="135330"/>
                  </a:lnTo>
                  <a:lnTo>
                    <a:pt x="1436651" y="141062"/>
                  </a:lnTo>
                  <a:lnTo>
                    <a:pt x="1415524" y="146827"/>
                  </a:lnTo>
                  <a:lnTo>
                    <a:pt x="1394397" y="152630"/>
                  </a:lnTo>
                  <a:lnTo>
                    <a:pt x="1373269" y="158473"/>
                  </a:lnTo>
                  <a:lnTo>
                    <a:pt x="1352142" y="164362"/>
                  </a:lnTo>
                  <a:lnTo>
                    <a:pt x="1331015" y="170301"/>
                  </a:lnTo>
                  <a:lnTo>
                    <a:pt x="1309888" y="176296"/>
                  </a:lnTo>
                  <a:lnTo>
                    <a:pt x="1288761" y="182352"/>
                  </a:lnTo>
                  <a:lnTo>
                    <a:pt x="1267633" y="188475"/>
                  </a:lnTo>
                  <a:lnTo>
                    <a:pt x="1246506" y="194671"/>
                  </a:lnTo>
                  <a:lnTo>
                    <a:pt x="1225379" y="200944"/>
                  </a:lnTo>
                  <a:lnTo>
                    <a:pt x="1204252" y="207300"/>
                  </a:lnTo>
                  <a:lnTo>
                    <a:pt x="1183124" y="213740"/>
                  </a:lnTo>
                  <a:lnTo>
                    <a:pt x="1161997" y="220265"/>
                  </a:lnTo>
                  <a:lnTo>
                    <a:pt x="1140870" y="226874"/>
                  </a:lnTo>
                  <a:lnTo>
                    <a:pt x="1119743" y="233564"/>
                  </a:lnTo>
                  <a:lnTo>
                    <a:pt x="1098615" y="240331"/>
                  </a:lnTo>
                  <a:lnTo>
                    <a:pt x="1077488" y="247169"/>
                  </a:lnTo>
                  <a:lnTo>
                    <a:pt x="1056361" y="254071"/>
                  </a:lnTo>
                  <a:lnTo>
                    <a:pt x="1035234" y="261032"/>
                  </a:lnTo>
                  <a:lnTo>
                    <a:pt x="1014107" y="268045"/>
                  </a:lnTo>
                  <a:lnTo>
                    <a:pt x="992979" y="275104"/>
                  </a:lnTo>
                  <a:lnTo>
                    <a:pt x="971852" y="282204"/>
                  </a:lnTo>
                  <a:lnTo>
                    <a:pt x="950725" y="289340"/>
                  </a:lnTo>
                  <a:lnTo>
                    <a:pt x="929598" y="296508"/>
                  </a:lnTo>
                  <a:lnTo>
                    <a:pt x="908470" y="303705"/>
                  </a:lnTo>
                  <a:lnTo>
                    <a:pt x="887343" y="310928"/>
                  </a:lnTo>
                  <a:lnTo>
                    <a:pt x="866216" y="318172"/>
                  </a:lnTo>
                  <a:lnTo>
                    <a:pt x="845089" y="325437"/>
                  </a:lnTo>
                  <a:lnTo>
                    <a:pt x="823961" y="332720"/>
                  </a:lnTo>
                  <a:lnTo>
                    <a:pt x="802834" y="340018"/>
                  </a:lnTo>
                  <a:lnTo>
                    <a:pt x="781707" y="347331"/>
                  </a:lnTo>
                  <a:lnTo>
                    <a:pt x="760580" y="354657"/>
                  </a:lnTo>
                  <a:lnTo>
                    <a:pt x="739453" y="361994"/>
                  </a:lnTo>
                  <a:lnTo>
                    <a:pt x="718325" y="369342"/>
                  </a:lnTo>
                  <a:lnTo>
                    <a:pt x="697198" y="376699"/>
                  </a:lnTo>
                  <a:lnTo>
                    <a:pt x="676071" y="384064"/>
                  </a:lnTo>
                  <a:lnTo>
                    <a:pt x="654944" y="391437"/>
                  </a:lnTo>
                  <a:lnTo>
                    <a:pt x="633816" y="398817"/>
                  </a:lnTo>
                  <a:lnTo>
                    <a:pt x="612689" y="406204"/>
                  </a:lnTo>
                  <a:lnTo>
                    <a:pt x="591562" y="413596"/>
                  </a:lnTo>
                  <a:lnTo>
                    <a:pt x="570435" y="420993"/>
                  </a:lnTo>
                  <a:lnTo>
                    <a:pt x="549307" y="428395"/>
                  </a:lnTo>
                  <a:lnTo>
                    <a:pt x="528180" y="435802"/>
                  </a:lnTo>
                  <a:lnTo>
                    <a:pt x="507053" y="443212"/>
                  </a:lnTo>
                  <a:lnTo>
                    <a:pt x="485926" y="450626"/>
                  </a:lnTo>
                  <a:lnTo>
                    <a:pt x="464799" y="458044"/>
                  </a:lnTo>
                  <a:lnTo>
                    <a:pt x="443671" y="465464"/>
                  </a:lnTo>
                  <a:lnTo>
                    <a:pt x="422544" y="472887"/>
                  </a:lnTo>
                  <a:lnTo>
                    <a:pt x="401417" y="480313"/>
                  </a:lnTo>
                  <a:lnTo>
                    <a:pt x="380290" y="487741"/>
                  </a:lnTo>
                  <a:lnTo>
                    <a:pt x="359162" y="495171"/>
                  </a:lnTo>
                  <a:lnTo>
                    <a:pt x="338035" y="502603"/>
                  </a:lnTo>
                  <a:lnTo>
                    <a:pt x="316908" y="510037"/>
                  </a:lnTo>
                  <a:lnTo>
                    <a:pt x="295781" y="517473"/>
                  </a:lnTo>
                  <a:lnTo>
                    <a:pt x="274653" y="524910"/>
                  </a:lnTo>
                  <a:lnTo>
                    <a:pt x="253526" y="532349"/>
                  </a:lnTo>
                  <a:lnTo>
                    <a:pt x="232399" y="539789"/>
                  </a:lnTo>
                  <a:lnTo>
                    <a:pt x="211272" y="547230"/>
                  </a:lnTo>
                  <a:lnTo>
                    <a:pt x="190145" y="554672"/>
                  </a:lnTo>
                  <a:lnTo>
                    <a:pt x="169017" y="562116"/>
                  </a:lnTo>
                  <a:lnTo>
                    <a:pt x="147890" y="569560"/>
                  </a:lnTo>
                  <a:lnTo>
                    <a:pt x="126763" y="577005"/>
                  </a:lnTo>
                  <a:lnTo>
                    <a:pt x="105636" y="584451"/>
                  </a:lnTo>
                  <a:lnTo>
                    <a:pt x="84508" y="591898"/>
                  </a:lnTo>
                  <a:lnTo>
                    <a:pt x="63381" y="599346"/>
                  </a:lnTo>
                  <a:lnTo>
                    <a:pt x="42254" y="606794"/>
                  </a:lnTo>
                  <a:lnTo>
                    <a:pt x="21127" y="614243"/>
                  </a:lnTo>
                  <a:lnTo>
                    <a:pt x="0" y="62169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98" name="pl898"/>
            <p:cNvSpPr/>
            <p:nvPr/>
          </p:nvSpPr>
          <p:spPr>
            <a:xfrm>
              <a:off x="6618637" y="5169583"/>
              <a:ext cx="2091595" cy="648065"/>
            </a:xfrm>
            <a:custGeom>
              <a:avLst/>
              <a:pathLst>
                <a:path w="2091595" h="648065">
                  <a:moveTo>
                    <a:pt x="0" y="648065"/>
                  </a:moveTo>
                  <a:lnTo>
                    <a:pt x="21127" y="641302"/>
                  </a:lnTo>
                  <a:lnTo>
                    <a:pt x="42254" y="634539"/>
                  </a:lnTo>
                  <a:lnTo>
                    <a:pt x="63381" y="627777"/>
                  </a:lnTo>
                  <a:lnTo>
                    <a:pt x="84508" y="621014"/>
                  </a:lnTo>
                  <a:lnTo>
                    <a:pt x="105636" y="614252"/>
                  </a:lnTo>
                  <a:lnTo>
                    <a:pt x="126763" y="607490"/>
                  </a:lnTo>
                  <a:lnTo>
                    <a:pt x="147890" y="600728"/>
                  </a:lnTo>
                  <a:lnTo>
                    <a:pt x="169017" y="593967"/>
                  </a:lnTo>
                  <a:lnTo>
                    <a:pt x="190145" y="587206"/>
                  </a:lnTo>
                  <a:lnTo>
                    <a:pt x="211272" y="580445"/>
                  </a:lnTo>
                  <a:lnTo>
                    <a:pt x="232399" y="573684"/>
                  </a:lnTo>
                  <a:lnTo>
                    <a:pt x="253526" y="566924"/>
                  </a:lnTo>
                  <a:lnTo>
                    <a:pt x="274653" y="560164"/>
                  </a:lnTo>
                  <a:lnTo>
                    <a:pt x="295781" y="553405"/>
                  </a:lnTo>
                  <a:lnTo>
                    <a:pt x="316908" y="546646"/>
                  </a:lnTo>
                  <a:lnTo>
                    <a:pt x="338035" y="539887"/>
                  </a:lnTo>
                  <a:lnTo>
                    <a:pt x="359162" y="533130"/>
                  </a:lnTo>
                  <a:lnTo>
                    <a:pt x="380290" y="526372"/>
                  </a:lnTo>
                  <a:lnTo>
                    <a:pt x="401417" y="519616"/>
                  </a:lnTo>
                  <a:lnTo>
                    <a:pt x="422544" y="512860"/>
                  </a:lnTo>
                  <a:lnTo>
                    <a:pt x="443671" y="506105"/>
                  </a:lnTo>
                  <a:lnTo>
                    <a:pt x="464799" y="499351"/>
                  </a:lnTo>
                  <a:lnTo>
                    <a:pt x="485926" y="492598"/>
                  </a:lnTo>
                  <a:lnTo>
                    <a:pt x="507053" y="485846"/>
                  </a:lnTo>
                  <a:lnTo>
                    <a:pt x="528180" y="479095"/>
                  </a:lnTo>
                  <a:lnTo>
                    <a:pt x="549307" y="472345"/>
                  </a:lnTo>
                  <a:lnTo>
                    <a:pt x="570435" y="465597"/>
                  </a:lnTo>
                  <a:lnTo>
                    <a:pt x="591562" y="458850"/>
                  </a:lnTo>
                  <a:lnTo>
                    <a:pt x="612689" y="452105"/>
                  </a:lnTo>
                  <a:lnTo>
                    <a:pt x="633816" y="445362"/>
                  </a:lnTo>
                  <a:lnTo>
                    <a:pt x="654944" y="438620"/>
                  </a:lnTo>
                  <a:lnTo>
                    <a:pt x="676071" y="431881"/>
                  </a:lnTo>
                  <a:lnTo>
                    <a:pt x="697198" y="425144"/>
                  </a:lnTo>
                  <a:lnTo>
                    <a:pt x="718325" y="418409"/>
                  </a:lnTo>
                  <a:lnTo>
                    <a:pt x="739453" y="411677"/>
                  </a:lnTo>
                  <a:lnTo>
                    <a:pt x="760580" y="404948"/>
                  </a:lnTo>
                  <a:lnTo>
                    <a:pt x="781707" y="398222"/>
                  </a:lnTo>
                  <a:lnTo>
                    <a:pt x="802834" y="391500"/>
                  </a:lnTo>
                  <a:lnTo>
                    <a:pt x="823961" y="384782"/>
                  </a:lnTo>
                  <a:lnTo>
                    <a:pt x="845089" y="378067"/>
                  </a:lnTo>
                  <a:lnTo>
                    <a:pt x="866216" y="371357"/>
                  </a:lnTo>
                  <a:lnTo>
                    <a:pt x="887343" y="364652"/>
                  </a:lnTo>
                  <a:lnTo>
                    <a:pt x="908470" y="357953"/>
                  </a:lnTo>
                  <a:lnTo>
                    <a:pt x="929598" y="351259"/>
                  </a:lnTo>
                  <a:lnTo>
                    <a:pt x="950725" y="344571"/>
                  </a:lnTo>
                  <a:lnTo>
                    <a:pt x="971852" y="337890"/>
                  </a:lnTo>
                  <a:lnTo>
                    <a:pt x="992979" y="331216"/>
                  </a:lnTo>
                  <a:lnTo>
                    <a:pt x="1014107" y="324550"/>
                  </a:lnTo>
                  <a:lnTo>
                    <a:pt x="1035234" y="317893"/>
                  </a:lnTo>
                  <a:lnTo>
                    <a:pt x="1056361" y="311244"/>
                  </a:lnTo>
                  <a:lnTo>
                    <a:pt x="1077488" y="304606"/>
                  </a:lnTo>
                  <a:lnTo>
                    <a:pt x="1098615" y="297978"/>
                  </a:lnTo>
                  <a:lnTo>
                    <a:pt x="1119743" y="291362"/>
                  </a:lnTo>
                  <a:lnTo>
                    <a:pt x="1140870" y="284757"/>
                  </a:lnTo>
                  <a:lnTo>
                    <a:pt x="1161997" y="278166"/>
                  </a:lnTo>
                  <a:lnTo>
                    <a:pt x="1183124" y="271589"/>
                  </a:lnTo>
                  <a:lnTo>
                    <a:pt x="1204252" y="265027"/>
                  </a:lnTo>
                  <a:lnTo>
                    <a:pt x="1225379" y="258480"/>
                  </a:lnTo>
                  <a:lnTo>
                    <a:pt x="1246506" y="251950"/>
                  </a:lnTo>
                  <a:lnTo>
                    <a:pt x="1267633" y="245438"/>
                  </a:lnTo>
                  <a:lnTo>
                    <a:pt x="1288761" y="238944"/>
                  </a:lnTo>
                  <a:lnTo>
                    <a:pt x="1309888" y="232470"/>
                  </a:lnTo>
                  <a:lnTo>
                    <a:pt x="1331015" y="226016"/>
                  </a:lnTo>
                  <a:lnTo>
                    <a:pt x="1352142" y="219582"/>
                  </a:lnTo>
                  <a:lnTo>
                    <a:pt x="1373269" y="213170"/>
                  </a:lnTo>
                  <a:lnTo>
                    <a:pt x="1394397" y="206780"/>
                  </a:lnTo>
                  <a:lnTo>
                    <a:pt x="1415524" y="200413"/>
                  </a:lnTo>
                  <a:lnTo>
                    <a:pt x="1436651" y="194067"/>
                  </a:lnTo>
                  <a:lnTo>
                    <a:pt x="1457778" y="187745"/>
                  </a:lnTo>
                  <a:lnTo>
                    <a:pt x="1478906" y="181444"/>
                  </a:lnTo>
                  <a:lnTo>
                    <a:pt x="1500033" y="175165"/>
                  </a:lnTo>
                  <a:lnTo>
                    <a:pt x="1521160" y="168906"/>
                  </a:lnTo>
                  <a:lnTo>
                    <a:pt x="1542287" y="162667"/>
                  </a:lnTo>
                  <a:lnTo>
                    <a:pt x="1563415" y="156446"/>
                  </a:lnTo>
                  <a:lnTo>
                    <a:pt x="1584542" y="150241"/>
                  </a:lnTo>
                  <a:lnTo>
                    <a:pt x="1605669" y="144050"/>
                  </a:lnTo>
                  <a:lnTo>
                    <a:pt x="1626796" y="137872"/>
                  </a:lnTo>
                  <a:lnTo>
                    <a:pt x="1647923" y="131702"/>
                  </a:lnTo>
                  <a:lnTo>
                    <a:pt x="1669051" y="125540"/>
                  </a:lnTo>
                  <a:lnTo>
                    <a:pt x="1690178" y="119381"/>
                  </a:lnTo>
                  <a:lnTo>
                    <a:pt x="1711305" y="113222"/>
                  </a:lnTo>
                  <a:lnTo>
                    <a:pt x="1732432" y="107062"/>
                  </a:lnTo>
                  <a:lnTo>
                    <a:pt x="1753560" y="100897"/>
                  </a:lnTo>
                  <a:lnTo>
                    <a:pt x="1774687" y="94724"/>
                  </a:lnTo>
                  <a:lnTo>
                    <a:pt x="1795814" y="88540"/>
                  </a:lnTo>
                  <a:lnTo>
                    <a:pt x="1816941" y="82344"/>
                  </a:lnTo>
                  <a:lnTo>
                    <a:pt x="1838069" y="76132"/>
                  </a:lnTo>
                  <a:lnTo>
                    <a:pt x="1859196" y="69904"/>
                  </a:lnTo>
                  <a:lnTo>
                    <a:pt x="1880323" y="63656"/>
                  </a:lnTo>
                  <a:lnTo>
                    <a:pt x="1901450" y="57389"/>
                  </a:lnTo>
                  <a:lnTo>
                    <a:pt x="1922577" y="51100"/>
                  </a:lnTo>
                  <a:lnTo>
                    <a:pt x="1943705" y="44790"/>
                  </a:lnTo>
                  <a:lnTo>
                    <a:pt x="1964832" y="38458"/>
                  </a:lnTo>
                  <a:lnTo>
                    <a:pt x="1985959" y="32103"/>
                  </a:lnTo>
                  <a:lnTo>
                    <a:pt x="2007086" y="25726"/>
                  </a:lnTo>
                  <a:lnTo>
                    <a:pt x="2028214" y="19326"/>
                  </a:lnTo>
                  <a:lnTo>
                    <a:pt x="2049341" y="12905"/>
                  </a:lnTo>
                  <a:lnTo>
                    <a:pt x="2070468" y="6463"/>
                  </a:lnTo>
                  <a:lnTo>
                    <a:pt x="2091595" y="0"/>
                  </a:lnTo>
                  <a:lnTo>
                    <a:pt x="2091595" y="0"/>
                  </a:lnTo>
                </a:path>
              </a:pathLst>
            </a:custGeom>
            <a:ln w="13550" cap="flat">
              <a:solidFill>
                <a:srgbClr val="00A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g899"/>
            <p:cNvSpPr/>
            <p:nvPr/>
          </p:nvSpPr>
          <p:spPr>
            <a:xfrm>
              <a:off x="7399615" y="5744653"/>
              <a:ext cx="85968" cy="73130"/>
            </a:xfrm>
            <a:custGeom>
              <a:avLst/>
              <a:pathLst>
                <a:path w="85968" h="73130">
                  <a:moveTo>
                    <a:pt x="55822" y="73130"/>
                  </a:moveTo>
                  <a:lnTo>
                    <a:pt x="85968" y="42984"/>
                  </a:lnTo>
                  <a:lnTo>
                    <a:pt x="42984" y="0"/>
                  </a:lnTo>
                  <a:lnTo>
                    <a:pt x="0" y="42984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g900"/>
            <p:cNvSpPr/>
            <p:nvPr/>
          </p:nvSpPr>
          <p:spPr>
            <a:xfrm>
              <a:off x="7428535" y="5497069"/>
              <a:ext cx="70383" cy="70383"/>
            </a:xfrm>
            <a:custGeom>
              <a:avLst/>
              <a:pathLst>
                <a:path w="70383" h="70383">
                  <a:moveTo>
                    <a:pt x="35191" y="70383"/>
                  </a:moveTo>
                  <a:lnTo>
                    <a:pt x="70383" y="35191"/>
                  </a:lnTo>
                  <a:lnTo>
                    <a:pt x="35191" y="0"/>
                  </a:lnTo>
                  <a:lnTo>
                    <a:pt x="0" y="35191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g901"/>
            <p:cNvSpPr/>
            <p:nvPr/>
          </p:nvSpPr>
          <p:spPr>
            <a:xfrm>
              <a:off x="7445047" y="5476942"/>
              <a:ext cx="79613" cy="79613"/>
            </a:xfrm>
            <a:custGeom>
              <a:avLst/>
              <a:pathLst>
                <a:path w="79613" h="79613">
                  <a:moveTo>
                    <a:pt x="39806" y="79613"/>
                  </a:moveTo>
                  <a:lnTo>
                    <a:pt x="79613" y="39806"/>
                  </a:lnTo>
                  <a:lnTo>
                    <a:pt x="39806" y="0"/>
                  </a:lnTo>
                  <a:lnTo>
                    <a:pt x="0" y="39806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g902"/>
            <p:cNvSpPr/>
            <p:nvPr/>
          </p:nvSpPr>
          <p:spPr>
            <a:xfrm>
              <a:off x="7465494" y="5487271"/>
              <a:ext cx="80973" cy="80973"/>
            </a:xfrm>
            <a:custGeom>
              <a:avLst/>
              <a:pathLst>
                <a:path w="80973" h="80973">
                  <a:moveTo>
                    <a:pt x="40486" y="80973"/>
                  </a:moveTo>
                  <a:lnTo>
                    <a:pt x="80973" y="40486"/>
                  </a:lnTo>
                  <a:lnTo>
                    <a:pt x="40486" y="0"/>
                  </a:lnTo>
                  <a:lnTo>
                    <a:pt x="0" y="40486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g903"/>
            <p:cNvSpPr/>
            <p:nvPr/>
          </p:nvSpPr>
          <p:spPr>
            <a:xfrm>
              <a:off x="7483628" y="5476437"/>
              <a:ext cx="86960" cy="86960"/>
            </a:xfrm>
            <a:custGeom>
              <a:avLst/>
              <a:pathLst>
                <a:path w="86960" h="86960">
                  <a:moveTo>
                    <a:pt x="43480" y="86960"/>
                  </a:moveTo>
                  <a:lnTo>
                    <a:pt x="86960" y="43480"/>
                  </a:lnTo>
                  <a:lnTo>
                    <a:pt x="43480" y="0"/>
                  </a:lnTo>
                  <a:lnTo>
                    <a:pt x="0" y="43480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g904"/>
            <p:cNvSpPr/>
            <p:nvPr/>
          </p:nvSpPr>
          <p:spPr>
            <a:xfrm>
              <a:off x="7502242" y="5504604"/>
              <a:ext cx="91987" cy="91987"/>
            </a:xfrm>
            <a:custGeom>
              <a:avLst/>
              <a:pathLst>
                <a:path w="91987" h="91987">
                  <a:moveTo>
                    <a:pt x="45993" y="91987"/>
                  </a:moveTo>
                  <a:lnTo>
                    <a:pt x="91987" y="45993"/>
                  </a:lnTo>
                  <a:lnTo>
                    <a:pt x="45993" y="0"/>
                  </a:lnTo>
                  <a:lnTo>
                    <a:pt x="0" y="45993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g905"/>
            <p:cNvSpPr/>
            <p:nvPr/>
          </p:nvSpPr>
          <p:spPr>
            <a:xfrm>
              <a:off x="7528234" y="5443491"/>
              <a:ext cx="82257" cy="82257"/>
            </a:xfrm>
            <a:custGeom>
              <a:avLst/>
              <a:pathLst>
                <a:path w="82257" h="82257">
                  <a:moveTo>
                    <a:pt x="41128" y="82257"/>
                  </a:moveTo>
                  <a:lnTo>
                    <a:pt x="82257" y="41128"/>
                  </a:lnTo>
                  <a:lnTo>
                    <a:pt x="41128" y="0"/>
                  </a:lnTo>
                  <a:lnTo>
                    <a:pt x="0" y="41128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g906"/>
            <p:cNvSpPr/>
            <p:nvPr/>
          </p:nvSpPr>
          <p:spPr>
            <a:xfrm>
              <a:off x="7548074" y="5504573"/>
              <a:ext cx="84831" cy="84831"/>
            </a:xfrm>
            <a:custGeom>
              <a:avLst/>
              <a:pathLst>
                <a:path w="84831" h="84831">
                  <a:moveTo>
                    <a:pt x="42415" y="84831"/>
                  </a:moveTo>
                  <a:lnTo>
                    <a:pt x="84831" y="42415"/>
                  </a:lnTo>
                  <a:lnTo>
                    <a:pt x="42415" y="0"/>
                  </a:lnTo>
                  <a:lnTo>
                    <a:pt x="0" y="42415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g907"/>
            <p:cNvSpPr/>
            <p:nvPr/>
          </p:nvSpPr>
          <p:spPr>
            <a:xfrm>
              <a:off x="7570557" y="5450293"/>
              <a:ext cx="82120" cy="82120"/>
            </a:xfrm>
            <a:custGeom>
              <a:avLst/>
              <a:pathLst>
                <a:path w="82120" h="82120">
                  <a:moveTo>
                    <a:pt x="41060" y="82120"/>
                  </a:moveTo>
                  <a:lnTo>
                    <a:pt x="82120" y="41060"/>
                  </a:lnTo>
                  <a:lnTo>
                    <a:pt x="41060" y="0"/>
                  </a:lnTo>
                  <a:lnTo>
                    <a:pt x="0" y="41060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g908"/>
            <p:cNvSpPr/>
            <p:nvPr/>
          </p:nvSpPr>
          <p:spPr>
            <a:xfrm>
              <a:off x="7593512" y="5418757"/>
              <a:ext cx="78465" cy="78465"/>
            </a:xfrm>
            <a:custGeom>
              <a:avLst/>
              <a:pathLst>
                <a:path w="78465" h="78465">
                  <a:moveTo>
                    <a:pt x="39232" y="78465"/>
                  </a:moveTo>
                  <a:lnTo>
                    <a:pt x="78465" y="39232"/>
                  </a:lnTo>
                  <a:lnTo>
                    <a:pt x="39232" y="0"/>
                  </a:lnTo>
                  <a:lnTo>
                    <a:pt x="0" y="39232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g909"/>
            <p:cNvSpPr/>
            <p:nvPr/>
          </p:nvSpPr>
          <p:spPr>
            <a:xfrm>
              <a:off x="7611157" y="5460013"/>
              <a:ext cx="85429" cy="85429"/>
            </a:xfrm>
            <a:custGeom>
              <a:avLst/>
              <a:pathLst>
                <a:path w="85429" h="85429">
                  <a:moveTo>
                    <a:pt x="42714" y="85429"/>
                  </a:moveTo>
                  <a:lnTo>
                    <a:pt x="85429" y="42714"/>
                  </a:lnTo>
                  <a:lnTo>
                    <a:pt x="42714" y="0"/>
                  </a:lnTo>
                  <a:lnTo>
                    <a:pt x="0" y="42714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g910"/>
            <p:cNvSpPr/>
            <p:nvPr/>
          </p:nvSpPr>
          <p:spPr>
            <a:xfrm>
              <a:off x="7632085" y="5474531"/>
              <a:ext cx="85826" cy="85826"/>
            </a:xfrm>
            <a:custGeom>
              <a:avLst/>
              <a:pathLst>
                <a:path w="85826" h="85826">
                  <a:moveTo>
                    <a:pt x="42913" y="85826"/>
                  </a:moveTo>
                  <a:lnTo>
                    <a:pt x="85826" y="42913"/>
                  </a:lnTo>
                  <a:lnTo>
                    <a:pt x="42913" y="0"/>
                  </a:lnTo>
                  <a:lnTo>
                    <a:pt x="0" y="42913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g911"/>
            <p:cNvSpPr/>
            <p:nvPr/>
          </p:nvSpPr>
          <p:spPr>
            <a:xfrm>
              <a:off x="7651168" y="5448668"/>
              <a:ext cx="89915" cy="89915"/>
            </a:xfrm>
            <a:custGeom>
              <a:avLst/>
              <a:pathLst>
                <a:path w="89915" h="89915">
                  <a:moveTo>
                    <a:pt x="44957" y="89915"/>
                  </a:moveTo>
                  <a:lnTo>
                    <a:pt x="89915" y="44957"/>
                  </a:lnTo>
                  <a:lnTo>
                    <a:pt x="44957" y="0"/>
                  </a:lnTo>
                  <a:lnTo>
                    <a:pt x="0" y="44957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g912"/>
            <p:cNvSpPr/>
            <p:nvPr/>
          </p:nvSpPr>
          <p:spPr>
            <a:xfrm>
              <a:off x="7669929" y="5438462"/>
              <a:ext cx="94647" cy="94647"/>
            </a:xfrm>
            <a:custGeom>
              <a:avLst/>
              <a:pathLst>
                <a:path w="94647" h="94647">
                  <a:moveTo>
                    <a:pt x="47323" y="94647"/>
                  </a:moveTo>
                  <a:lnTo>
                    <a:pt x="94647" y="47323"/>
                  </a:lnTo>
                  <a:lnTo>
                    <a:pt x="47323" y="0"/>
                  </a:lnTo>
                  <a:lnTo>
                    <a:pt x="0" y="47323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g913"/>
            <p:cNvSpPr/>
            <p:nvPr/>
          </p:nvSpPr>
          <p:spPr>
            <a:xfrm>
              <a:off x="7692534" y="5443375"/>
              <a:ext cx="91692" cy="91692"/>
            </a:xfrm>
            <a:custGeom>
              <a:avLst/>
              <a:pathLst>
                <a:path w="91692" h="91692">
                  <a:moveTo>
                    <a:pt x="45846" y="91692"/>
                  </a:moveTo>
                  <a:lnTo>
                    <a:pt x="91692" y="45846"/>
                  </a:lnTo>
                  <a:lnTo>
                    <a:pt x="45846" y="0"/>
                  </a:lnTo>
                  <a:lnTo>
                    <a:pt x="0" y="45846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g914"/>
            <p:cNvSpPr/>
            <p:nvPr/>
          </p:nvSpPr>
          <p:spPr>
            <a:xfrm>
              <a:off x="7714146" y="5374732"/>
              <a:ext cx="90722" cy="90722"/>
            </a:xfrm>
            <a:custGeom>
              <a:avLst/>
              <a:pathLst>
                <a:path w="90722" h="90722">
                  <a:moveTo>
                    <a:pt x="45361" y="90722"/>
                  </a:moveTo>
                  <a:lnTo>
                    <a:pt x="90722" y="45361"/>
                  </a:lnTo>
                  <a:lnTo>
                    <a:pt x="45361" y="0"/>
                  </a:lnTo>
                  <a:lnTo>
                    <a:pt x="0" y="45361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g915"/>
            <p:cNvSpPr/>
            <p:nvPr/>
          </p:nvSpPr>
          <p:spPr>
            <a:xfrm>
              <a:off x="7736798" y="5346645"/>
              <a:ext cx="87673" cy="87673"/>
            </a:xfrm>
            <a:custGeom>
              <a:avLst/>
              <a:pathLst>
                <a:path w="87673" h="87673">
                  <a:moveTo>
                    <a:pt x="43836" y="87673"/>
                  </a:moveTo>
                  <a:lnTo>
                    <a:pt x="87673" y="43836"/>
                  </a:lnTo>
                  <a:lnTo>
                    <a:pt x="43836" y="0"/>
                  </a:lnTo>
                  <a:lnTo>
                    <a:pt x="0" y="43836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g916"/>
            <p:cNvSpPr/>
            <p:nvPr/>
          </p:nvSpPr>
          <p:spPr>
            <a:xfrm>
              <a:off x="7756142" y="5399926"/>
              <a:ext cx="91239" cy="91239"/>
            </a:xfrm>
            <a:custGeom>
              <a:avLst/>
              <a:pathLst>
                <a:path w="91239" h="91239">
                  <a:moveTo>
                    <a:pt x="45619" y="91239"/>
                  </a:moveTo>
                  <a:lnTo>
                    <a:pt x="91239" y="45619"/>
                  </a:lnTo>
                  <a:lnTo>
                    <a:pt x="45619" y="0"/>
                  </a:lnTo>
                  <a:lnTo>
                    <a:pt x="0" y="45619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g917"/>
            <p:cNvSpPr/>
            <p:nvPr/>
          </p:nvSpPr>
          <p:spPr>
            <a:xfrm>
              <a:off x="7774261" y="5373866"/>
              <a:ext cx="97256" cy="97256"/>
            </a:xfrm>
            <a:custGeom>
              <a:avLst/>
              <a:pathLst>
                <a:path w="97256" h="97256">
                  <a:moveTo>
                    <a:pt x="48628" y="97256"/>
                  </a:moveTo>
                  <a:lnTo>
                    <a:pt x="97256" y="48628"/>
                  </a:lnTo>
                  <a:lnTo>
                    <a:pt x="48628" y="0"/>
                  </a:lnTo>
                  <a:lnTo>
                    <a:pt x="0" y="48628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g918"/>
            <p:cNvSpPr/>
            <p:nvPr/>
          </p:nvSpPr>
          <p:spPr>
            <a:xfrm>
              <a:off x="7795280" y="5343502"/>
              <a:ext cx="97472" cy="97472"/>
            </a:xfrm>
            <a:custGeom>
              <a:avLst/>
              <a:pathLst>
                <a:path w="97472" h="97472">
                  <a:moveTo>
                    <a:pt x="48736" y="97472"/>
                  </a:moveTo>
                  <a:lnTo>
                    <a:pt x="97472" y="48736"/>
                  </a:lnTo>
                  <a:lnTo>
                    <a:pt x="48736" y="0"/>
                  </a:lnTo>
                  <a:lnTo>
                    <a:pt x="0" y="48736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g919"/>
            <p:cNvSpPr/>
            <p:nvPr/>
          </p:nvSpPr>
          <p:spPr>
            <a:xfrm>
              <a:off x="7814627" y="5320654"/>
              <a:ext cx="101033" cy="101033"/>
            </a:xfrm>
            <a:custGeom>
              <a:avLst/>
              <a:pathLst>
                <a:path w="101033" h="101033">
                  <a:moveTo>
                    <a:pt x="50516" y="101033"/>
                  </a:moveTo>
                  <a:lnTo>
                    <a:pt x="101033" y="50516"/>
                  </a:lnTo>
                  <a:lnTo>
                    <a:pt x="50516" y="0"/>
                  </a:lnTo>
                  <a:lnTo>
                    <a:pt x="0" y="50516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g920"/>
            <p:cNvSpPr/>
            <p:nvPr/>
          </p:nvSpPr>
          <p:spPr>
            <a:xfrm>
              <a:off x="7836612" y="5322653"/>
              <a:ext cx="99318" cy="99318"/>
            </a:xfrm>
            <a:custGeom>
              <a:avLst/>
              <a:pathLst>
                <a:path w="99318" h="99318">
                  <a:moveTo>
                    <a:pt x="49659" y="99318"/>
                  </a:moveTo>
                  <a:lnTo>
                    <a:pt x="99318" y="49659"/>
                  </a:lnTo>
                  <a:lnTo>
                    <a:pt x="49659" y="0"/>
                  </a:lnTo>
                  <a:lnTo>
                    <a:pt x="0" y="49659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g921"/>
            <p:cNvSpPr/>
            <p:nvPr/>
          </p:nvSpPr>
          <p:spPr>
            <a:xfrm>
              <a:off x="7858843" y="5295480"/>
              <a:ext cx="97110" cy="97110"/>
            </a:xfrm>
            <a:custGeom>
              <a:avLst/>
              <a:pathLst>
                <a:path w="97110" h="97110">
                  <a:moveTo>
                    <a:pt x="48555" y="97110"/>
                  </a:moveTo>
                  <a:lnTo>
                    <a:pt x="97110" y="48555"/>
                  </a:lnTo>
                  <a:lnTo>
                    <a:pt x="48555" y="0"/>
                  </a:lnTo>
                  <a:lnTo>
                    <a:pt x="0" y="48555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g922"/>
            <p:cNvSpPr/>
            <p:nvPr/>
          </p:nvSpPr>
          <p:spPr>
            <a:xfrm>
              <a:off x="7882127" y="5320326"/>
              <a:ext cx="92796" cy="92796"/>
            </a:xfrm>
            <a:custGeom>
              <a:avLst/>
              <a:pathLst>
                <a:path w="92796" h="92796">
                  <a:moveTo>
                    <a:pt x="46398" y="92796"/>
                  </a:moveTo>
                  <a:lnTo>
                    <a:pt x="92796" y="46398"/>
                  </a:lnTo>
                  <a:lnTo>
                    <a:pt x="46398" y="0"/>
                  </a:lnTo>
                  <a:lnTo>
                    <a:pt x="0" y="46398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g923"/>
            <p:cNvSpPr/>
            <p:nvPr/>
          </p:nvSpPr>
          <p:spPr>
            <a:xfrm>
              <a:off x="7902040" y="5339628"/>
              <a:ext cx="95224" cy="95224"/>
            </a:xfrm>
            <a:custGeom>
              <a:avLst/>
              <a:pathLst>
                <a:path w="95224" h="95224">
                  <a:moveTo>
                    <a:pt x="47612" y="95224"/>
                  </a:moveTo>
                  <a:lnTo>
                    <a:pt x="95224" y="47612"/>
                  </a:lnTo>
                  <a:lnTo>
                    <a:pt x="47612" y="0"/>
                  </a:lnTo>
                  <a:lnTo>
                    <a:pt x="0" y="47612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g924"/>
            <p:cNvSpPr/>
            <p:nvPr/>
          </p:nvSpPr>
          <p:spPr>
            <a:xfrm>
              <a:off x="7918240" y="5335123"/>
              <a:ext cx="105080" cy="105080"/>
            </a:xfrm>
            <a:custGeom>
              <a:avLst/>
              <a:pathLst>
                <a:path w="105080" h="105080">
                  <a:moveTo>
                    <a:pt x="52540" y="105080"/>
                  </a:moveTo>
                  <a:lnTo>
                    <a:pt x="105080" y="52540"/>
                  </a:lnTo>
                  <a:lnTo>
                    <a:pt x="52540" y="0"/>
                  </a:lnTo>
                  <a:lnTo>
                    <a:pt x="0" y="52540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g925"/>
            <p:cNvSpPr/>
            <p:nvPr/>
          </p:nvSpPr>
          <p:spPr>
            <a:xfrm>
              <a:off x="7940615" y="5307234"/>
              <a:ext cx="102583" cy="102583"/>
            </a:xfrm>
            <a:custGeom>
              <a:avLst/>
              <a:pathLst>
                <a:path w="102583" h="102583">
                  <a:moveTo>
                    <a:pt x="51291" y="102583"/>
                  </a:moveTo>
                  <a:lnTo>
                    <a:pt x="102583" y="51291"/>
                  </a:lnTo>
                  <a:lnTo>
                    <a:pt x="51291" y="0"/>
                  </a:lnTo>
                  <a:lnTo>
                    <a:pt x="0" y="51291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g926"/>
            <p:cNvSpPr/>
            <p:nvPr/>
          </p:nvSpPr>
          <p:spPr>
            <a:xfrm>
              <a:off x="7961551" y="5282884"/>
              <a:ext cx="102967" cy="102967"/>
            </a:xfrm>
            <a:custGeom>
              <a:avLst/>
              <a:pathLst>
                <a:path w="102967" h="102967">
                  <a:moveTo>
                    <a:pt x="51483" y="102967"/>
                  </a:moveTo>
                  <a:lnTo>
                    <a:pt x="102967" y="51483"/>
                  </a:lnTo>
                  <a:lnTo>
                    <a:pt x="51483" y="0"/>
                  </a:lnTo>
                  <a:lnTo>
                    <a:pt x="0" y="51483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g927"/>
            <p:cNvSpPr/>
            <p:nvPr/>
          </p:nvSpPr>
          <p:spPr>
            <a:xfrm>
              <a:off x="7982240" y="5297541"/>
              <a:ext cx="103843" cy="103843"/>
            </a:xfrm>
            <a:custGeom>
              <a:avLst/>
              <a:pathLst>
                <a:path w="103843" h="103843">
                  <a:moveTo>
                    <a:pt x="51921" y="103843"/>
                  </a:moveTo>
                  <a:lnTo>
                    <a:pt x="103843" y="51921"/>
                  </a:lnTo>
                  <a:lnTo>
                    <a:pt x="51921" y="0"/>
                  </a:lnTo>
                  <a:lnTo>
                    <a:pt x="0" y="51921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g928"/>
            <p:cNvSpPr/>
            <p:nvPr/>
          </p:nvSpPr>
          <p:spPr>
            <a:xfrm>
              <a:off x="8001638" y="5302683"/>
              <a:ext cx="107302" cy="107302"/>
            </a:xfrm>
            <a:custGeom>
              <a:avLst/>
              <a:pathLst>
                <a:path w="107302" h="107302">
                  <a:moveTo>
                    <a:pt x="53651" y="107302"/>
                  </a:moveTo>
                  <a:lnTo>
                    <a:pt x="107302" y="53651"/>
                  </a:lnTo>
                  <a:lnTo>
                    <a:pt x="53651" y="0"/>
                  </a:lnTo>
                  <a:lnTo>
                    <a:pt x="0" y="53651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g929"/>
            <p:cNvSpPr/>
            <p:nvPr/>
          </p:nvSpPr>
          <p:spPr>
            <a:xfrm>
              <a:off x="8023956" y="5291227"/>
              <a:ext cx="104920" cy="104920"/>
            </a:xfrm>
            <a:custGeom>
              <a:avLst/>
              <a:pathLst>
                <a:path w="104920" h="104920">
                  <a:moveTo>
                    <a:pt x="52460" y="104920"/>
                  </a:moveTo>
                  <a:lnTo>
                    <a:pt x="104920" y="52460"/>
                  </a:lnTo>
                  <a:lnTo>
                    <a:pt x="52460" y="0"/>
                  </a:lnTo>
                  <a:lnTo>
                    <a:pt x="0" y="52460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g930"/>
            <p:cNvSpPr/>
            <p:nvPr/>
          </p:nvSpPr>
          <p:spPr>
            <a:xfrm>
              <a:off x="8053722" y="5288795"/>
              <a:ext cx="87641" cy="87641"/>
            </a:xfrm>
            <a:custGeom>
              <a:avLst/>
              <a:pathLst>
                <a:path w="87641" h="87641">
                  <a:moveTo>
                    <a:pt x="43820" y="87641"/>
                  </a:moveTo>
                  <a:lnTo>
                    <a:pt x="87641" y="43820"/>
                  </a:lnTo>
                  <a:lnTo>
                    <a:pt x="43820" y="0"/>
                  </a:lnTo>
                  <a:lnTo>
                    <a:pt x="0" y="43820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g931"/>
            <p:cNvSpPr/>
            <p:nvPr/>
          </p:nvSpPr>
          <p:spPr>
            <a:xfrm>
              <a:off x="8071452" y="5308481"/>
              <a:ext cx="94437" cy="94437"/>
            </a:xfrm>
            <a:custGeom>
              <a:avLst/>
              <a:pathLst>
                <a:path w="94437" h="94437">
                  <a:moveTo>
                    <a:pt x="47218" y="94437"/>
                  </a:moveTo>
                  <a:lnTo>
                    <a:pt x="94437" y="47218"/>
                  </a:lnTo>
                  <a:lnTo>
                    <a:pt x="47218" y="0"/>
                  </a:lnTo>
                  <a:lnTo>
                    <a:pt x="0" y="47218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g932"/>
            <p:cNvSpPr/>
            <p:nvPr/>
          </p:nvSpPr>
          <p:spPr>
            <a:xfrm>
              <a:off x="8094569" y="5312930"/>
              <a:ext cx="90458" cy="90458"/>
            </a:xfrm>
            <a:custGeom>
              <a:avLst/>
              <a:pathLst>
                <a:path w="90458" h="90458">
                  <a:moveTo>
                    <a:pt x="45229" y="90458"/>
                  </a:moveTo>
                  <a:lnTo>
                    <a:pt x="90458" y="45229"/>
                  </a:lnTo>
                  <a:lnTo>
                    <a:pt x="45229" y="0"/>
                  </a:lnTo>
                  <a:lnTo>
                    <a:pt x="0" y="45229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g933"/>
            <p:cNvSpPr/>
            <p:nvPr/>
          </p:nvSpPr>
          <p:spPr>
            <a:xfrm>
              <a:off x="8115696" y="5285463"/>
              <a:ext cx="90458" cy="90458"/>
            </a:xfrm>
            <a:custGeom>
              <a:avLst/>
              <a:pathLst>
                <a:path w="90458" h="90458">
                  <a:moveTo>
                    <a:pt x="45229" y="90458"/>
                  </a:moveTo>
                  <a:lnTo>
                    <a:pt x="90458" y="45229"/>
                  </a:lnTo>
                  <a:lnTo>
                    <a:pt x="45229" y="0"/>
                  </a:lnTo>
                  <a:lnTo>
                    <a:pt x="0" y="45229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g934"/>
            <p:cNvSpPr/>
            <p:nvPr/>
          </p:nvSpPr>
          <p:spPr>
            <a:xfrm>
              <a:off x="8136381" y="5275388"/>
              <a:ext cx="91341" cy="91341"/>
            </a:xfrm>
            <a:custGeom>
              <a:avLst/>
              <a:pathLst>
                <a:path w="91341" h="91341">
                  <a:moveTo>
                    <a:pt x="45670" y="91341"/>
                  </a:moveTo>
                  <a:lnTo>
                    <a:pt x="91341" y="45670"/>
                  </a:lnTo>
                  <a:lnTo>
                    <a:pt x="45670" y="0"/>
                  </a:lnTo>
                  <a:lnTo>
                    <a:pt x="0" y="45670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g935"/>
            <p:cNvSpPr/>
            <p:nvPr/>
          </p:nvSpPr>
          <p:spPr>
            <a:xfrm>
              <a:off x="8158777" y="5291926"/>
              <a:ext cx="88803" cy="88803"/>
            </a:xfrm>
            <a:custGeom>
              <a:avLst/>
              <a:pathLst>
                <a:path w="88803" h="88803">
                  <a:moveTo>
                    <a:pt x="44401" y="88803"/>
                  </a:moveTo>
                  <a:lnTo>
                    <a:pt x="88803" y="44401"/>
                  </a:lnTo>
                  <a:lnTo>
                    <a:pt x="44401" y="0"/>
                  </a:lnTo>
                  <a:lnTo>
                    <a:pt x="0" y="44401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g936"/>
            <p:cNvSpPr/>
            <p:nvPr/>
          </p:nvSpPr>
          <p:spPr>
            <a:xfrm>
              <a:off x="8182674" y="5293784"/>
              <a:ext cx="83266" cy="83266"/>
            </a:xfrm>
            <a:custGeom>
              <a:avLst/>
              <a:pathLst>
                <a:path w="83266" h="83266">
                  <a:moveTo>
                    <a:pt x="41633" y="83266"/>
                  </a:moveTo>
                  <a:lnTo>
                    <a:pt x="83266" y="41633"/>
                  </a:lnTo>
                  <a:lnTo>
                    <a:pt x="41633" y="0"/>
                  </a:lnTo>
                  <a:lnTo>
                    <a:pt x="0" y="41633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g937"/>
            <p:cNvSpPr/>
            <p:nvPr/>
          </p:nvSpPr>
          <p:spPr>
            <a:xfrm>
              <a:off x="8202961" y="5289483"/>
              <a:ext cx="84945" cy="84945"/>
            </a:xfrm>
            <a:custGeom>
              <a:avLst/>
              <a:pathLst>
                <a:path w="84945" h="84945">
                  <a:moveTo>
                    <a:pt x="42472" y="84945"/>
                  </a:moveTo>
                  <a:lnTo>
                    <a:pt x="84945" y="42472"/>
                  </a:lnTo>
                  <a:lnTo>
                    <a:pt x="42472" y="0"/>
                  </a:lnTo>
                  <a:lnTo>
                    <a:pt x="0" y="42472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8"/>
            <p:cNvSpPr/>
            <p:nvPr/>
          </p:nvSpPr>
          <p:spPr>
            <a:xfrm>
              <a:off x="4886204" y="7193217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9"/>
            <p:cNvSpPr/>
            <p:nvPr/>
          </p:nvSpPr>
          <p:spPr>
            <a:xfrm>
              <a:off x="4886204" y="7015639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40"/>
            <p:cNvSpPr/>
            <p:nvPr/>
          </p:nvSpPr>
          <p:spPr>
            <a:xfrm>
              <a:off x="4886204" y="6831434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1"/>
            <p:cNvSpPr/>
            <p:nvPr/>
          </p:nvSpPr>
          <p:spPr>
            <a:xfrm>
              <a:off x="4886204" y="6662645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2"/>
            <p:cNvSpPr/>
            <p:nvPr/>
          </p:nvSpPr>
          <p:spPr>
            <a:xfrm>
              <a:off x="4886204" y="6493855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3"/>
            <p:cNvSpPr/>
            <p:nvPr/>
          </p:nvSpPr>
          <p:spPr>
            <a:xfrm>
              <a:off x="4886204" y="6309651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4"/>
            <p:cNvSpPr/>
            <p:nvPr/>
          </p:nvSpPr>
          <p:spPr>
            <a:xfrm>
              <a:off x="4886204" y="6132072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g945"/>
            <p:cNvSpPr/>
            <p:nvPr/>
          </p:nvSpPr>
          <p:spPr>
            <a:xfrm>
              <a:off x="6808782" y="6398141"/>
              <a:ext cx="1901450" cy="791149"/>
            </a:xfrm>
            <a:custGeom>
              <a:avLst/>
              <a:pathLst>
                <a:path w="1901450" h="791149">
                  <a:moveTo>
                    <a:pt x="0" y="706251"/>
                  </a:moveTo>
                  <a:lnTo>
                    <a:pt x="21127" y="698865"/>
                  </a:lnTo>
                  <a:lnTo>
                    <a:pt x="42254" y="691478"/>
                  </a:lnTo>
                  <a:lnTo>
                    <a:pt x="63381" y="684091"/>
                  </a:lnTo>
                  <a:lnTo>
                    <a:pt x="84508" y="676702"/>
                  </a:lnTo>
                  <a:lnTo>
                    <a:pt x="105636" y="669313"/>
                  </a:lnTo>
                  <a:lnTo>
                    <a:pt x="126763" y="661922"/>
                  </a:lnTo>
                  <a:lnTo>
                    <a:pt x="147890" y="654530"/>
                  </a:lnTo>
                  <a:lnTo>
                    <a:pt x="169017" y="647138"/>
                  </a:lnTo>
                  <a:lnTo>
                    <a:pt x="190145" y="639744"/>
                  </a:lnTo>
                  <a:lnTo>
                    <a:pt x="211272" y="632349"/>
                  </a:lnTo>
                  <a:lnTo>
                    <a:pt x="232399" y="624953"/>
                  </a:lnTo>
                  <a:lnTo>
                    <a:pt x="253526" y="617556"/>
                  </a:lnTo>
                  <a:lnTo>
                    <a:pt x="274653" y="610157"/>
                  </a:lnTo>
                  <a:lnTo>
                    <a:pt x="295781" y="602757"/>
                  </a:lnTo>
                  <a:lnTo>
                    <a:pt x="316908" y="595355"/>
                  </a:lnTo>
                  <a:lnTo>
                    <a:pt x="338035" y="587952"/>
                  </a:lnTo>
                  <a:lnTo>
                    <a:pt x="359162" y="580547"/>
                  </a:lnTo>
                  <a:lnTo>
                    <a:pt x="380290" y="573141"/>
                  </a:lnTo>
                  <a:lnTo>
                    <a:pt x="401417" y="565732"/>
                  </a:lnTo>
                  <a:lnTo>
                    <a:pt x="422544" y="558322"/>
                  </a:lnTo>
                  <a:lnTo>
                    <a:pt x="443671" y="550909"/>
                  </a:lnTo>
                  <a:lnTo>
                    <a:pt x="464799" y="543495"/>
                  </a:lnTo>
                  <a:lnTo>
                    <a:pt x="485926" y="536077"/>
                  </a:lnTo>
                  <a:lnTo>
                    <a:pt x="507053" y="528658"/>
                  </a:lnTo>
                  <a:lnTo>
                    <a:pt x="528180" y="521236"/>
                  </a:lnTo>
                  <a:lnTo>
                    <a:pt x="549307" y="513810"/>
                  </a:lnTo>
                  <a:lnTo>
                    <a:pt x="570435" y="506382"/>
                  </a:lnTo>
                  <a:lnTo>
                    <a:pt x="591562" y="498951"/>
                  </a:lnTo>
                  <a:lnTo>
                    <a:pt x="612689" y="491515"/>
                  </a:lnTo>
                  <a:lnTo>
                    <a:pt x="633816" y="484076"/>
                  </a:lnTo>
                  <a:lnTo>
                    <a:pt x="654944" y="476633"/>
                  </a:lnTo>
                  <a:lnTo>
                    <a:pt x="676071" y="469185"/>
                  </a:lnTo>
                  <a:lnTo>
                    <a:pt x="697198" y="461732"/>
                  </a:lnTo>
                  <a:lnTo>
                    <a:pt x="718325" y="454274"/>
                  </a:lnTo>
                  <a:lnTo>
                    <a:pt x="739453" y="446810"/>
                  </a:lnTo>
                  <a:lnTo>
                    <a:pt x="760580" y="439339"/>
                  </a:lnTo>
                  <a:lnTo>
                    <a:pt x="781707" y="431862"/>
                  </a:lnTo>
                  <a:lnTo>
                    <a:pt x="802834" y="424376"/>
                  </a:lnTo>
                  <a:lnTo>
                    <a:pt x="823961" y="416881"/>
                  </a:lnTo>
                  <a:lnTo>
                    <a:pt x="845089" y="409377"/>
                  </a:lnTo>
                  <a:lnTo>
                    <a:pt x="866216" y="401862"/>
                  </a:lnTo>
                  <a:lnTo>
                    <a:pt x="887343" y="394335"/>
                  </a:lnTo>
                  <a:lnTo>
                    <a:pt x="908470" y="386795"/>
                  </a:lnTo>
                  <a:lnTo>
                    <a:pt x="929598" y="379240"/>
                  </a:lnTo>
                  <a:lnTo>
                    <a:pt x="950725" y="371668"/>
                  </a:lnTo>
                  <a:lnTo>
                    <a:pt x="971852" y="364078"/>
                  </a:lnTo>
                  <a:lnTo>
                    <a:pt x="992979" y="356468"/>
                  </a:lnTo>
                  <a:lnTo>
                    <a:pt x="1014107" y="348836"/>
                  </a:lnTo>
                  <a:lnTo>
                    <a:pt x="1035234" y="341180"/>
                  </a:lnTo>
                  <a:lnTo>
                    <a:pt x="1056361" y="333496"/>
                  </a:lnTo>
                  <a:lnTo>
                    <a:pt x="1077488" y="325784"/>
                  </a:lnTo>
                  <a:lnTo>
                    <a:pt x="1098615" y="318039"/>
                  </a:lnTo>
                  <a:lnTo>
                    <a:pt x="1119743" y="310261"/>
                  </a:lnTo>
                  <a:lnTo>
                    <a:pt x="1140870" y="302447"/>
                  </a:lnTo>
                  <a:lnTo>
                    <a:pt x="1161997" y="294594"/>
                  </a:lnTo>
                  <a:lnTo>
                    <a:pt x="1183124" y="286701"/>
                  </a:lnTo>
                  <a:lnTo>
                    <a:pt x="1204252" y="278768"/>
                  </a:lnTo>
                  <a:lnTo>
                    <a:pt x="1225379" y="270792"/>
                  </a:lnTo>
                  <a:lnTo>
                    <a:pt x="1246506" y="262773"/>
                  </a:lnTo>
                  <a:lnTo>
                    <a:pt x="1267633" y="254712"/>
                  </a:lnTo>
                  <a:lnTo>
                    <a:pt x="1288761" y="246609"/>
                  </a:lnTo>
                  <a:lnTo>
                    <a:pt x="1309888" y="238464"/>
                  </a:lnTo>
                  <a:lnTo>
                    <a:pt x="1331015" y="230279"/>
                  </a:lnTo>
                  <a:lnTo>
                    <a:pt x="1352142" y="222055"/>
                  </a:lnTo>
                  <a:lnTo>
                    <a:pt x="1373269" y="213793"/>
                  </a:lnTo>
                  <a:lnTo>
                    <a:pt x="1394397" y="205496"/>
                  </a:lnTo>
                  <a:lnTo>
                    <a:pt x="1415524" y="197165"/>
                  </a:lnTo>
                  <a:lnTo>
                    <a:pt x="1436651" y="188803"/>
                  </a:lnTo>
                  <a:lnTo>
                    <a:pt x="1457778" y="180411"/>
                  </a:lnTo>
                  <a:lnTo>
                    <a:pt x="1478906" y="171991"/>
                  </a:lnTo>
                  <a:lnTo>
                    <a:pt x="1500033" y="163544"/>
                  </a:lnTo>
                  <a:lnTo>
                    <a:pt x="1521160" y="155074"/>
                  </a:lnTo>
                  <a:lnTo>
                    <a:pt x="1542287" y="146581"/>
                  </a:lnTo>
                  <a:lnTo>
                    <a:pt x="1563415" y="138067"/>
                  </a:lnTo>
                  <a:lnTo>
                    <a:pt x="1584542" y="129533"/>
                  </a:lnTo>
                  <a:lnTo>
                    <a:pt x="1605669" y="120982"/>
                  </a:lnTo>
                  <a:lnTo>
                    <a:pt x="1626796" y="112414"/>
                  </a:lnTo>
                  <a:lnTo>
                    <a:pt x="1647923" y="103831"/>
                  </a:lnTo>
                  <a:lnTo>
                    <a:pt x="1669051" y="95234"/>
                  </a:lnTo>
                  <a:lnTo>
                    <a:pt x="1690178" y="86624"/>
                  </a:lnTo>
                  <a:lnTo>
                    <a:pt x="1711305" y="78002"/>
                  </a:lnTo>
                  <a:lnTo>
                    <a:pt x="1732432" y="69369"/>
                  </a:lnTo>
                  <a:lnTo>
                    <a:pt x="1753560" y="60725"/>
                  </a:lnTo>
                  <a:lnTo>
                    <a:pt x="1774687" y="52073"/>
                  </a:lnTo>
                  <a:lnTo>
                    <a:pt x="1795814" y="43412"/>
                  </a:lnTo>
                  <a:lnTo>
                    <a:pt x="1816941" y="34743"/>
                  </a:lnTo>
                  <a:lnTo>
                    <a:pt x="1838069" y="26066"/>
                  </a:lnTo>
                  <a:lnTo>
                    <a:pt x="1859196" y="17383"/>
                  </a:lnTo>
                  <a:lnTo>
                    <a:pt x="1880323" y="8694"/>
                  </a:lnTo>
                  <a:lnTo>
                    <a:pt x="1901450" y="0"/>
                  </a:lnTo>
                  <a:lnTo>
                    <a:pt x="1901450" y="51928"/>
                  </a:lnTo>
                  <a:lnTo>
                    <a:pt x="1880323" y="59343"/>
                  </a:lnTo>
                  <a:lnTo>
                    <a:pt x="1859196" y="66760"/>
                  </a:lnTo>
                  <a:lnTo>
                    <a:pt x="1838069" y="74180"/>
                  </a:lnTo>
                  <a:lnTo>
                    <a:pt x="1816941" y="81602"/>
                  </a:lnTo>
                  <a:lnTo>
                    <a:pt x="1795814" y="89027"/>
                  </a:lnTo>
                  <a:lnTo>
                    <a:pt x="1774687" y="96455"/>
                  </a:lnTo>
                  <a:lnTo>
                    <a:pt x="1753560" y="103887"/>
                  </a:lnTo>
                  <a:lnTo>
                    <a:pt x="1732432" y="111323"/>
                  </a:lnTo>
                  <a:lnTo>
                    <a:pt x="1711305" y="118763"/>
                  </a:lnTo>
                  <a:lnTo>
                    <a:pt x="1690178" y="126207"/>
                  </a:lnTo>
                  <a:lnTo>
                    <a:pt x="1669051" y="133657"/>
                  </a:lnTo>
                  <a:lnTo>
                    <a:pt x="1647923" y="141113"/>
                  </a:lnTo>
                  <a:lnTo>
                    <a:pt x="1626796" y="148575"/>
                  </a:lnTo>
                  <a:lnTo>
                    <a:pt x="1605669" y="156046"/>
                  </a:lnTo>
                  <a:lnTo>
                    <a:pt x="1584542" y="163524"/>
                  </a:lnTo>
                  <a:lnTo>
                    <a:pt x="1563415" y="171013"/>
                  </a:lnTo>
                  <a:lnTo>
                    <a:pt x="1542287" y="178512"/>
                  </a:lnTo>
                  <a:lnTo>
                    <a:pt x="1521160" y="186024"/>
                  </a:lnTo>
                  <a:lnTo>
                    <a:pt x="1500033" y="193550"/>
                  </a:lnTo>
                  <a:lnTo>
                    <a:pt x="1478906" y="201092"/>
                  </a:lnTo>
                  <a:lnTo>
                    <a:pt x="1457778" y="208652"/>
                  </a:lnTo>
                  <a:lnTo>
                    <a:pt x="1436651" y="216232"/>
                  </a:lnTo>
                  <a:lnTo>
                    <a:pt x="1415524" y="223834"/>
                  </a:lnTo>
                  <a:lnTo>
                    <a:pt x="1394397" y="231461"/>
                  </a:lnTo>
                  <a:lnTo>
                    <a:pt x="1373269" y="239116"/>
                  </a:lnTo>
                  <a:lnTo>
                    <a:pt x="1352142" y="246801"/>
                  </a:lnTo>
                  <a:lnTo>
                    <a:pt x="1331015" y="254519"/>
                  </a:lnTo>
                  <a:lnTo>
                    <a:pt x="1309888" y="262272"/>
                  </a:lnTo>
                  <a:lnTo>
                    <a:pt x="1288761" y="270064"/>
                  </a:lnTo>
                  <a:lnTo>
                    <a:pt x="1267633" y="277896"/>
                  </a:lnTo>
                  <a:lnTo>
                    <a:pt x="1246506" y="285771"/>
                  </a:lnTo>
                  <a:lnTo>
                    <a:pt x="1225379" y="293690"/>
                  </a:lnTo>
                  <a:lnTo>
                    <a:pt x="1204252" y="301654"/>
                  </a:lnTo>
                  <a:lnTo>
                    <a:pt x="1183124" y="309664"/>
                  </a:lnTo>
                  <a:lnTo>
                    <a:pt x="1161997" y="317719"/>
                  </a:lnTo>
                  <a:lnTo>
                    <a:pt x="1140870" y="325821"/>
                  </a:lnTo>
                  <a:lnTo>
                    <a:pt x="1119743" y="333966"/>
                  </a:lnTo>
                  <a:lnTo>
                    <a:pt x="1098615" y="342155"/>
                  </a:lnTo>
                  <a:lnTo>
                    <a:pt x="1077488" y="350386"/>
                  </a:lnTo>
                  <a:lnTo>
                    <a:pt x="1056361" y="358657"/>
                  </a:lnTo>
                  <a:lnTo>
                    <a:pt x="1035234" y="366965"/>
                  </a:lnTo>
                  <a:lnTo>
                    <a:pt x="1014107" y="375308"/>
                  </a:lnTo>
                  <a:lnTo>
                    <a:pt x="992979" y="383684"/>
                  </a:lnTo>
                  <a:lnTo>
                    <a:pt x="971852" y="392091"/>
                  </a:lnTo>
                  <a:lnTo>
                    <a:pt x="950725" y="400527"/>
                  </a:lnTo>
                  <a:lnTo>
                    <a:pt x="929598" y="408989"/>
                  </a:lnTo>
                  <a:lnTo>
                    <a:pt x="908470" y="417475"/>
                  </a:lnTo>
                  <a:lnTo>
                    <a:pt x="887343" y="425984"/>
                  </a:lnTo>
                  <a:lnTo>
                    <a:pt x="866216" y="434513"/>
                  </a:lnTo>
                  <a:lnTo>
                    <a:pt x="845089" y="443061"/>
                  </a:lnTo>
                  <a:lnTo>
                    <a:pt x="823961" y="451627"/>
                  </a:lnTo>
                  <a:lnTo>
                    <a:pt x="802834" y="460208"/>
                  </a:lnTo>
                  <a:lnTo>
                    <a:pt x="781707" y="468804"/>
                  </a:lnTo>
                  <a:lnTo>
                    <a:pt x="760580" y="477412"/>
                  </a:lnTo>
                  <a:lnTo>
                    <a:pt x="739453" y="486034"/>
                  </a:lnTo>
                  <a:lnTo>
                    <a:pt x="718325" y="494666"/>
                  </a:lnTo>
                  <a:lnTo>
                    <a:pt x="697198" y="503308"/>
                  </a:lnTo>
                  <a:lnTo>
                    <a:pt x="676071" y="511960"/>
                  </a:lnTo>
                  <a:lnTo>
                    <a:pt x="654944" y="520620"/>
                  </a:lnTo>
                  <a:lnTo>
                    <a:pt x="633816" y="529288"/>
                  </a:lnTo>
                  <a:lnTo>
                    <a:pt x="612689" y="537964"/>
                  </a:lnTo>
                  <a:lnTo>
                    <a:pt x="591562" y="546646"/>
                  </a:lnTo>
                  <a:lnTo>
                    <a:pt x="570435" y="555334"/>
                  </a:lnTo>
                  <a:lnTo>
                    <a:pt x="549307" y="564028"/>
                  </a:lnTo>
                  <a:lnTo>
                    <a:pt x="528180" y="572727"/>
                  </a:lnTo>
                  <a:lnTo>
                    <a:pt x="507053" y="581431"/>
                  </a:lnTo>
                  <a:lnTo>
                    <a:pt x="485926" y="590139"/>
                  </a:lnTo>
                  <a:lnTo>
                    <a:pt x="464799" y="598851"/>
                  </a:lnTo>
                  <a:lnTo>
                    <a:pt x="443671" y="607567"/>
                  </a:lnTo>
                  <a:lnTo>
                    <a:pt x="422544" y="616287"/>
                  </a:lnTo>
                  <a:lnTo>
                    <a:pt x="401417" y="625010"/>
                  </a:lnTo>
                  <a:lnTo>
                    <a:pt x="380290" y="633736"/>
                  </a:lnTo>
                  <a:lnTo>
                    <a:pt x="359162" y="642465"/>
                  </a:lnTo>
                  <a:lnTo>
                    <a:pt x="338035" y="651196"/>
                  </a:lnTo>
                  <a:lnTo>
                    <a:pt x="316908" y="659930"/>
                  </a:lnTo>
                  <a:lnTo>
                    <a:pt x="295781" y="668666"/>
                  </a:lnTo>
                  <a:lnTo>
                    <a:pt x="274653" y="677405"/>
                  </a:lnTo>
                  <a:lnTo>
                    <a:pt x="253526" y="686145"/>
                  </a:lnTo>
                  <a:lnTo>
                    <a:pt x="232399" y="694887"/>
                  </a:lnTo>
                  <a:lnTo>
                    <a:pt x="211272" y="703631"/>
                  </a:lnTo>
                  <a:lnTo>
                    <a:pt x="190145" y="712377"/>
                  </a:lnTo>
                  <a:lnTo>
                    <a:pt x="169017" y="721124"/>
                  </a:lnTo>
                  <a:lnTo>
                    <a:pt x="147890" y="729873"/>
                  </a:lnTo>
                  <a:lnTo>
                    <a:pt x="126763" y="738623"/>
                  </a:lnTo>
                  <a:lnTo>
                    <a:pt x="105636" y="747375"/>
                  </a:lnTo>
                  <a:lnTo>
                    <a:pt x="84508" y="756127"/>
                  </a:lnTo>
                  <a:lnTo>
                    <a:pt x="63381" y="764881"/>
                  </a:lnTo>
                  <a:lnTo>
                    <a:pt x="42254" y="773636"/>
                  </a:lnTo>
                  <a:lnTo>
                    <a:pt x="21127" y="782392"/>
                  </a:lnTo>
                  <a:lnTo>
                    <a:pt x="0" y="791149"/>
                  </a:lnTo>
                  <a:close/>
                </a:path>
              </a:pathLst>
            </a:custGeom>
            <a:solidFill>
              <a:srgbClr val="00B63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6" name="pl946"/>
            <p:cNvSpPr/>
            <p:nvPr/>
          </p:nvSpPr>
          <p:spPr>
            <a:xfrm>
              <a:off x="6808782" y="6398141"/>
              <a:ext cx="1901450" cy="706251"/>
            </a:xfrm>
            <a:custGeom>
              <a:avLst/>
              <a:pathLst>
                <a:path w="1901450" h="706251">
                  <a:moveTo>
                    <a:pt x="0" y="706251"/>
                  </a:moveTo>
                  <a:lnTo>
                    <a:pt x="21127" y="698865"/>
                  </a:lnTo>
                  <a:lnTo>
                    <a:pt x="42254" y="691478"/>
                  </a:lnTo>
                  <a:lnTo>
                    <a:pt x="63381" y="684091"/>
                  </a:lnTo>
                  <a:lnTo>
                    <a:pt x="84508" y="676702"/>
                  </a:lnTo>
                  <a:lnTo>
                    <a:pt x="105636" y="669313"/>
                  </a:lnTo>
                  <a:lnTo>
                    <a:pt x="126763" y="661922"/>
                  </a:lnTo>
                  <a:lnTo>
                    <a:pt x="147890" y="654530"/>
                  </a:lnTo>
                  <a:lnTo>
                    <a:pt x="169017" y="647138"/>
                  </a:lnTo>
                  <a:lnTo>
                    <a:pt x="190145" y="639744"/>
                  </a:lnTo>
                  <a:lnTo>
                    <a:pt x="211272" y="632349"/>
                  </a:lnTo>
                  <a:lnTo>
                    <a:pt x="232399" y="624953"/>
                  </a:lnTo>
                  <a:lnTo>
                    <a:pt x="253526" y="617556"/>
                  </a:lnTo>
                  <a:lnTo>
                    <a:pt x="274653" y="610157"/>
                  </a:lnTo>
                  <a:lnTo>
                    <a:pt x="295781" y="602757"/>
                  </a:lnTo>
                  <a:lnTo>
                    <a:pt x="316908" y="595355"/>
                  </a:lnTo>
                  <a:lnTo>
                    <a:pt x="338035" y="587952"/>
                  </a:lnTo>
                  <a:lnTo>
                    <a:pt x="359162" y="580547"/>
                  </a:lnTo>
                  <a:lnTo>
                    <a:pt x="380290" y="573141"/>
                  </a:lnTo>
                  <a:lnTo>
                    <a:pt x="401417" y="565732"/>
                  </a:lnTo>
                  <a:lnTo>
                    <a:pt x="422544" y="558322"/>
                  </a:lnTo>
                  <a:lnTo>
                    <a:pt x="443671" y="550909"/>
                  </a:lnTo>
                  <a:lnTo>
                    <a:pt x="464799" y="543495"/>
                  </a:lnTo>
                  <a:lnTo>
                    <a:pt x="485926" y="536077"/>
                  </a:lnTo>
                  <a:lnTo>
                    <a:pt x="507053" y="528658"/>
                  </a:lnTo>
                  <a:lnTo>
                    <a:pt x="528180" y="521236"/>
                  </a:lnTo>
                  <a:lnTo>
                    <a:pt x="549307" y="513810"/>
                  </a:lnTo>
                  <a:lnTo>
                    <a:pt x="570435" y="506382"/>
                  </a:lnTo>
                  <a:lnTo>
                    <a:pt x="591562" y="498951"/>
                  </a:lnTo>
                  <a:lnTo>
                    <a:pt x="612689" y="491515"/>
                  </a:lnTo>
                  <a:lnTo>
                    <a:pt x="633816" y="484076"/>
                  </a:lnTo>
                  <a:lnTo>
                    <a:pt x="654944" y="476633"/>
                  </a:lnTo>
                  <a:lnTo>
                    <a:pt x="676071" y="469185"/>
                  </a:lnTo>
                  <a:lnTo>
                    <a:pt x="697198" y="461732"/>
                  </a:lnTo>
                  <a:lnTo>
                    <a:pt x="718325" y="454274"/>
                  </a:lnTo>
                  <a:lnTo>
                    <a:pt x="739453" y="446810"/>
                  </a:lnTo>
                  <a:lnTo>
                    <a:pt x="760580" y="439339"/>
                  </a:lnTo>
                  <a:lnTo>
                    <a:pt x="781707" y="431862"/>
                  </a:lnTo>
                  <a:lnTo>
                    <a:pt x="802834" y="424376"/>
                  </a:lnTo>
                  <a:lnTo>
                    <a:pt x="823961" y="416881"/>
                  </a:lnTo>
                  <a:lnTo>
                    <a:pt x="845089" y="409377"/>
                  </a:lnTo>
                  <a:lnTo>
                    <a:pt x="866216" y="401862"/>
                  </a:lnTo>
                  <a:lnTo>
                    <a:pt x="887343" y="394335"/>
                  </a:lnTo>
                  <a:lnTo>
                    <a:pt x="908470" y="386795"/>
                  </a:lnTo>
                  <a:lnTo>
                    <a:pt x="929598" y="379240"/>
                  </a:lnTo>
                  <a:lnTo>
                    <a:pt x="950725" y="371668"/>
                  </a:lnTo>
                  <a:lnTo>
                    <a:pt x="971852" y="364078"/>
                  </a:lnTo>
                  <a:lnTo>
                    <a:pt x="992979" y="356468"/>
                  </a:lnTo>
                  <a:lnTo>
                    <a:pt x="1014107" y="348836"/>
                  </a:lnTo>
                  <a:lnTo>
                    <a:pt x="1035234" y="341180"/>
                  </a:lnTo>
                  <a:lnTo>
                    <a:pt x="1056361" y="333496"/>
                  </a:lnTo>
                  <a:lnTo>
                    <a:pt x="1077488" y="325784"/>
                  </a:lnTo>
                  <a:lnTo>
                    <a:pt x="1098615" y="318039"/>
                  </a:lnTo>
                  <a:lnTo>
                    <a:pt x="1119743" y="310261"/>
                  </a:lnTo>
                  <a:lnTo>
                    <a:pt x="1140870" y="302447"/>
                  </a:lnTo>
                  <a:lnTo>
                    <a:pt x="1161997" y="294594"/>
                  </a:lnTo>
                  <a:lnTo>
                    <a:pt x="1183124" y="286701"/>
                  </a:lnTo>
                  <a:lnTo>
                    <a:pt x="1204252" y="278768"/>
                  </a:lnTo>
                  <a:lnTo>
                    <a:pt x="1225379" y="270792"/>
                  </a:lnTo>
                  <a:lnTo>
                    <a:pt x="1246506" y="262773"/>
                  </a:lnTo>
                  <a:lnTo>
                    <a:pt x="1267633" y="254712"/>
                  </a:lnTo>
                  <a:lnTo>
                    <a:pt x="1288761" y="246609"/>
                  </a:lnTo>
                  <a:lnTo>
                    <a:pt x="1309888" y="238464"/>
                  </a:lnTo>
                  <a:lnTo>
                    <a:pt x="1331015" y="230279"/>
                  </a:lnTo>
                  <a:lnTo>
                    <a:pt x="1352142" y="222055"/>
                  </a:lnTo>
                  <a:lnTo>
                    <a:pt x="1373269" y="213793"/>
                  </a:lnTo>
                  <a:lnTo>
                    <a:pt x="1394397" y="205496"/>
                  </a:lnTo>
                  <a:lnTo>
                    <a:pt x="1415524" y="197165"/>
                  </a:lnTo>
                  <a:lnTo>
                    <a:pt x="1436651" y="188803"/>
                  </a:lnTo>
                  <a:lnTo>
                    <a:pt x="1457778" y="180411"/>
                  </a:lnTo>
                  <a:lnTo>
                    <a:pt x="1478906" y="171991"/>
                  </a:lnTo>
                  <a:lnTo>
                    <a:pt x="1500033" y="163544"/>
                  </a:lnTo>
                  <a:lnTo>
                    <a:pt x="1521160" y="155074"/>
                  </a:lnTo>
                  <a:lnTo>
                    <a:pt x="1542287" y="146581"/>
                  </a:lnTo>
                  <a:lnTo>
                    <a:pt x="1563415" y="138067"/>
                  </a:lnTo>
                  <a:lnTo>
                    <a:pt x="1584542" y="129533"/>
                  </a:lnTo>
                  <a:lnTo>
                    <a:pt x="1605669" y="120982"/>
                  </a:lnTo>
                  <a:lnTo>
                    <a:pt x="1626796" y="112414"/>
                  </a:lnTo>
                  <a:lnTo>
                    <a:pt x="1647923" y="103831"/>
                  </a:lnTo>
                  <a:lnTo>
                    <a:pt x="1669051" y="95234"/>
                  </a:lnTo>
                  <a:lnTo>
                    <a:pt x="1690178" y="86624"/>
                  </a:lnTo>
                  <a:lnTo>
                    <a:pt x="1711305" y="78002"/>
                  </a:lnTo>
                  <a:lnTo>
                    <a:pt x="1732432" y="69369"/>
                  </a:lnTo>
                  <a:lnTo>
                    <a:pt x="1753560" y="60725"/>
                  </a:lnTo>
                  <a:lnTo>
                    <a:pt x="1774687" y="52073"/>
                  </a:lnTo>
                  <a:lnTo>
                    <a:pt x="1795814" y="43412"/>
                  </a:lnTo>
                  <a:lnTo>
                    <a:pt x="1816941" y="34743"/>
                  </a:lnTo>
                  <a:lnTo>
                    <a:pt x="1838069" y="26066"/>
                  </a:lnTo>
                  <a:lnTo>
                    <a:pt x="1859196" y="17383"/>
                  </a:lnTo>
                  <a:lnTo>
                    <a:pt x="1880323" y="8694"/>
                  </a:lnTo>
                  <a:lnTo>
                    <a:pt x="1901450" y="0"/>
                  </a:lnTo>
                  <a:lnTo>
                    <a:pt x="190145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47" name="pl947"/>
            <p:cNvSpPr/>
            <p:nvPr/>
          </p:nvSpPr>
          <p:spPr>
            <a:xfrm>
              <a:off x="6808782" y="6450070"/>
              <a:ext cx="1901450" cy="739220"/>
            </a:xfrm>
            <a:custGeom>
              <a:avLst/>
              <a:pathLst>
                <a:path w="1901450" h="739220">
                  <a:moveTo>
                    <a:pt x="1901450" y="0"/>
                  </a:moveTo>
                  <a:lnTo>
                    <a:pt x="1880323" y="7414"/>
                  </a:lnTo>
                  <a:lnTo>
                    <a:pt x="1859196" y="14832"/>
                  </a:lnTo>
                  <a:lnTo>
                    <a:pt x="1838069" y="22251"/>
                  </a:lnTo>
                  <a:lnTo>
                    <a:pt x="1816941" y="29673"/>
                  </a:lnTo>
                  <a:lnTo>
                    <a:pt x="1795814" y="37098"/>
                  </a:lnTo>
                  <a:lnTo>
                    <a:pt x="1774687" y="44527"/>
                  </a:lnTo>
                  <a:lnTo>
                    <a:pt x="1753560" y="51958"/>
                  </a:lnTo>
                  <a:lnTo>
                    <a:pt x="1732432" y="59394"/>
                  </a:lnTo>
                  <a:lnTo>
                    <a:pt x="1711305" y="66834"/>
                  </a:lnTo>
                  <a:lnTo>
                    <a:pt x="1690178" y="74278"/>
                  </a:lnTo>
                  <a:lnTo>
                    <a:pt x="1669051" y="81728"/>
                  </a:lnTo>
                  <a:lnTo>
                    <a:pt x="1647923" y="89184"/>
                  </a:lnTo>
                  <a:lnTo>
                    <a:pt x="1626796" y="96647"/>
                  </a:lnTo>
                  <a:lnTo>
                    <a:pt x="1605669" y="104117"/>
                  </a:lnTo>
                  <a:lnTo>
                    <a:pt x="1584542" y="111596"/>
                  </a:lnTo>
                  <a:lnTo>
                    <a:pt x="1563415" y="119084"/>
                  </a:lnTo>
                  <a:lnTo>
                    <a:pt x="1542287" y="126584"/>
                  </a:lnTo>
                  <a:lnTo>
                    <a:pt x="1521160" y="134096"/>
                  </a:lnTo>
                  <a:lnTo>
                    <a:pt x="1500033" y="141622"/>
                  </a:lnTo>
                  <a:lnTo>
                    <a:pt x="1478906" y="149163"/>
                  </a:lnTo>
                  <a:lnTo>
                    <a:pt x="1457778" y="156723"/>
                  </a:lnTo>
                  <a:lnTo>
                    <a:pt x="1436651" y="164303"/>
                  </a:lnTo>
                  <a:lnTo>
                    <a:pt x="1415524" y="171905"/>
                  </a:lnTo>
                  <a:lnTo>
                    <a:pt x="1394397" y="179532"/>
                  </a:lnTo>
                  <a:lnTo>
                    <a:pt x="1373269" y="187187"/>
                  </a:lnTo>
                  <a:lnTo>
                    <a:pt x="1352142" y="194872"/>
                  </a:lnTo>
                  <a:lnTo>
                    <a:pt x="1331015" y="202590"/>
                  </a:lnTo>
                  <a:lnTo>
                    <a:pt x="1309888" y="210343"/>
                  </a:lnTo>
                  <a:lnTo>
                    <a:pt x="1288761" y="218135"/>
                  </a:lnTo>
                  <a:lnTo>
                    <a:pt x="1267633" y="225967"/>
                  </a:lnTo>
                  <a:lnTo>
                    <a:pt x="1246506" y="233842"/>
                  </a:lnTo>
                  <a:lnTo>
                    <a:pt x="1225379" y="241761"/>
                  </a:lnTo>
                  <a:lnTo>
                    <a:pt x="1204252" y="249725"/>
                  </a:lnTo>
                  <a:lnTo>
                    <a:pt x="1183124" y="257735"/>
                  </a:lnTo>
                  <a:lnTo>
                    <a:pt x="1161997" y="265790"/>
                  </a:lnTo>
                  <a:lnTo>
                    <a:pt x="1140870" y="273892"/>
                  </a:lnTo>
                  <a:lnTo>
                    <a:pt x="1119743" y="282038"/>
                  </a:lnTo>
                  <a:lnTo>
                    <a:pt x="1098615" y="290227"/>
                  </a:lnTo>
                  <a:lnTo>
                    <a:pt x="1077488" y="298457"/>
                  </a:lnTo>
                  <a:lnTo>
                    <a:pt x="1056361" y="306728"/>
                  </a:lnTo>
                  <a:lnTo>
                    <a:pt x="1035234" y="315036"/>
                  </a:lnTo>
                  <a:lnTo>
                    <a:pt x="1014107" y="323379"/>
                  </a:lnTo>
                  <a:lnTo>
                    <a:pt x="992979" y="331755"/>
                  </a:lnTo>
                  <a:lnTo>
                    <a:pt x="971852" y="340162"/>
                  </a:lnTo>
                  <a:lnTo>
                    <a:pt x="950725" y="348598"/>
                  </a:lnTo>
                  <a:lnTo>
                    <a:pt x="929598" y="357060"/>
                  </a:lnTo>
                  <a:lnTo>
                    <a:pt x="908470" y="365547"/>
                  </a:lnTo>
                  <a:lnTo>
                    <a:pt x="887343" y="374055"/>
                  </a:lnTo>
                  <a:lnTo>
                    <a:pt x="866216" y="382584"/>
                  </a:lnTo>
                  <a:lnTo>
                    <a:pt x="845089" y="391133"/>
                  </a:lnTo>
                  <a:lnTo>
                    <a:pt x="823961" y="399698"/>
                  </a:lnTo>
                  <a:lnTo>
                    <a:pt x="802834" y="408279"/>
                  </a:lnTo>
                  <a:lnTo>
                    <a:pt x="781707" y="416875"/>
                  </a:lnTo>
                  <a:lnTo>
                    <a:pt x="760580" y="425484"/>
                  </a:lnTo>
                  <a:lnTo>
                    <a:pt x="739453" y="434105"/>
                  </a:lnTo>
                  <a:lnTo>
                    <a:pt x="718325" y="442737"/>
                  </a:lnTo>
                  <a:lnTo>
                    <a:pt x="697198" y="451379"/>
                  </a:lnTo>
                  <a:lnTo>
                    <a:pt x="676071" y="460031"/>
                  </a:lnTo>
                  <a:lnTo>
                    <a:pt x="654944" y="468691"/>
                  </a:lnTo>
                  <a:lnTo>
                    <a:pt x="633816" y="477359"/>
                  </a:lnTo>
                  <a:lnTo>
                    <a:pt x="612689" y="486035"/>
                  </a:lnTo>
                  <a:lnTo>
                    <a:pt x="591562" y="494717"/>
                  </a:lnTo>
                  <a:lnTo>
                    <a:pt x="570435" y="503405"/>
                  </a:lnTo>
                  <a:lnTo>
                    <a:pt x="549307" y="512099"/>
                  </a:lnTo>
                  <a:lnTo>
                    <a:pt x="528180" y="520798"/>
                  </a:lnTo>
                  <a:lnTo>
                    <a:pt x="507053" y="529502"/>
                  </a:lnTo>
                  <a:lnTo>
                    <a:pt x="485926" y="538210"/>
                  </a:lnTo>
                  <a:lnTo>
                    <a:pt x="464799" y="546922"/>
                  </a:lnTo>
                  <a:lnTo>
                    <a:pt x="443671" y="555638"/>
                  </a:lnTo>
                  <a:lnTo>
                    <a:pt x="422544" y="564358"/>
                  </a:lnTo>
                  <a:lnTo>
                    <a:pt x="401417" y="573081"/>
                  </a:lnTo>
                  <a:lnTo>
                    <a:pt x="380290" y="581807"/>
                  </a:lnTo>
                  <a:lnTo>
                    <a:pt x="359162" y="590536"/>
                  </a:lnTo>
                  <a:lnTo>
                    <a:pt x="338035" y="599267"/>
                  </a:lnTo>
                  <a:lnTo>
                    <a:pt x="316908" y="608001"/>
                  </a:lnTo>
                  <a:lnTo>
                    <a:pt x="295781" y="616737"/>
                  </a:lnTo>
                  <a:lnTo>
                    <a:pt x="274653" y="625476"/>
                  </a:lnTo>
                  <a:lnTo>
                    <a:pt x="253526" y="634216"/>
                  </a:lnTo>
                  <a:lnTo>
                    <a:pt x="232399" y="642958"/>
                  </a:lnTo>
                  <a:lnTo>
                    <a:pt x="211272" y="651703"/>
                  </a:lnTo>
                  <a:lnTo>
                    <a:pt x="190145" y="660448"/>
                  </a:lnTo>
                  <a:lnTo>
                    <a:pt x="169017" y="669195"/>
                  </a:lnTo>
                  <a:lnTo>
                    <a:pt x="147890" y="677944"/>
                  </a:lnTo>
                  <a:lnTo>
                    <a:pt x="126763" y="686694"/>
                  </a:lnTo>
                  <a:lnTo>
                    <a:pt x="105636" y="695446"/>
                  </a:lnTo>
                  <a:lnTo>
                    <a:pt x="84508" y="704198"/>
                  </a:lnTo>
                  <a:lnTo>
                    <a:pt x="63381" y="712952"/>
                  </a:lnTo>
                  <a:lnTo>
                    <a:pt x="42254" y="721707"/>
                  </a:lnTo>
                  <a:lnTo>
                    <a:pt x="21127" y="730463"/>
                  </a:lnTo>
                  <a:lnTo>
                    <a:pt x="0" y="73922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48" name="pg948"/>
            <p:cNvSpPr/>
            <p:nvPr/>
          </p:nvSpPr>
          <p:spPr>
            <a:xfrm>
              <a:off x="7041182" y="6494349"/>
              <a:ext cx="1669051" cy="697043"/>
            </a:xfrm>
            <a:custGeom>
              <a:avLst/>
              <a:pathLst>
                <a:path w="1669051" h="697043">
                  <a:moveTo>
                    <a:pt x="0" y="624122"/>
                  </a:moveTo>
                  <a:lnTo>
                    <a:pt x="21127" y="616709"/>
                  </a:lnTo>
                  <a:lnTo>
                    <a:pt x="42254" y="609294"/>
                  </a:lnTo>
                  <a:lnTo>
                    <a:pt x="63381" y="601877"/>
                  </a:lnTo>
                  <a:lnTo>
                    <a:pt x="84508" y="594458"/>
                  </a:lnTo>
                  <a:lnTo>
                    <a:pt x="105636" y="587037"/>
                  </a:lnTo>
                  <a:lnTo>
                    <a:pt x="126763" y="579613"/>
                  </a:lnTo>
                  <a:lnTo>
                    <a:pt x="147890" y="572186"/>
                  </a:lnTo>
                  <a:lnTo>
                    <a:pt x="169017" y="564757"/>
                  </a:lnTo>
                  <a:lnTo>
                    <a:pt x="190145" y="557325"/>
                  </a:lnTo>
                  <a:lnTo>
                    <a:pt x="211272" y="549889"/>
                  </a:lnTo>
                  <a:lnTo>
                    <a:pt x="232399" y="542450"/>
                  </a:lnTo>
                  <a:lnTo>
                    <a:pt x="253526" y="535008"/>
                  </a:lnTo>
                  <a:lnTo>
                    <a:pt x="274653" y="527562"/>
                  </a:lnTo>
                  <a:lnTo>
                    <a:pt x="295781" y="520112"/>
                  </a:lnTo>
                  <a:lnTo>
                    <a:pt x="316908" y="512657"/>
                  </a:lnTo>
                  <a:lnTo>
                    <a:pt x="338035" y="505198"/>
                  </a:lnTo>
                  <a:lnTo>
                    <a:pt x="359162" y="497734"/>
                  </a:lnTo>
                  <a:lnTo>
                    <a:pt x="380290" y="490265"/>
                  </a:lnTo>
                  <a:lnTo>
                    <a:pt x="401417" y="482790"/>
                  </a:lnTo>
                  <a:lnTo>
                    <a:pt x="422544" y="475309"/>
                  </a:lnTo>
                  <a:lnTo>
                    <a:pt x="443671" y="467821"/>
                  </a:lnTo>
                  <a:lnTo>
                    <a:pt x="464799" y="460327"/>
                  </a:lnTo>
                  <a:lnTo>
                    <a:pt x="485926" y="452825"/>
                  </a:lnTo>
                  <a:lnTo>
                    <a:pt x="507053" y="445315"/>
                  </a:lnTo>
                  <a:lnTo>
                    <a:pt x="528180" y="437797"/>
                  </a:lnTo>
                  <a:lnTo>
                    <a:pt x="549307" y="430269"/>
                  </a:lnTo>
                  <a:lnTo>
                    <a:pt x="570435" y="422731"/>
                  </a:lnTo>
                  <a:lnTo>
                    <a:pt x="591562" y="415182"/>
                  </a:lnTo>
                  <a:lnTo>
                    <a:pt x="612689" y="407622"/>
                  </a:lnTo>
                  <a:lnTo>
                    <a:pt x="633816" y="400049"/>
                  </a:lnTo>
                  <a:lnTo>
                    <a:pt x="654944" y="392462"/>
                  </a:lnTo>
                  <a:lnTo>
                    <a:pt x="676071" y="384860"/>
                  </a:lnTo>
                  <a:lnTo>
                    <a:pt x="697198" y="377243"/>
                  </a:lnTo>
                  <a:lnTo>
                    <a:pt x="718325" y="369608"/>
                  </a:lnTo>
                  <a:lnTo>
                    <a:pt x="739453" y="361955"/>
                  </a:lnTo>
                  <a:lnTo>
                    <a:pt x="760580" y="354283"/>
                  </a:lnTo>
                  <a:lnTo>
                    <a:pt x="781707" y="346589"/>
                  </a:lnTo>
                  <a:lnTo>
                    <a:pt x="802834" y="338873"/>
                  </a:lnTo>
                  <a:lnTo>
                    <a:pt x="823961" y="331133"/>
                  </a:lnTo>
                  <a:lnTo>
                    <a:pt x="845089" y="323368"/>
                  </a:lnTo>
                  <a:lnTo>
                    <a:pt x="866216" y="315576"/>
                  </a:lnTo>
                  <a:lnTo>
                    <a:pt x="887343" y="307756"/>
                  </a:lnTo>
                  <a:lnTo>
                    <a:pt x="908470" y="299907"/>
                  </a:lnTo>
                  <a:lnTo>
                    <a:pt x="929598" y="292028"/>
                  </a:lnTo>
                  <a:lnTo>
                    <a:pt x="950725" y="284118"/>
                  </a:lnTo>
                  <a:lnTo>
                    <a:pt x="971852" y="276176"/>
                  </a:lnTo>
                  <a:lnTo>
                    <a:pt x="992979" y="268203"/>
                  </a:lnTo>
                  <a:lnTo>
                    <a:pt x="1014107" y="260197"/>
                  </a:lnTo>
                  <a:lnTo>
                    <a:pt x="1035234" y="252159"/>
                  </a:lnTo>
                  <a:lnTo>
                    <a:pt x="1056361" y="244089"/>
                  </a:lnTo>
                  <a:lnTo>
                    <a:pt x="1077488" y="235988"/>
                  </a:lnTo>
                  <a:lnTo>
                    <a:pt x="1098615" y="227857"/>
                  </a:lnTo>
                  <a:lnTo>
                    <a:pt x="1119743" y="219696"/>
                  </a:lnTo>
                  <a:lnTo>
                    <a:pt x="1140870" y="211506"/>
                  </a:lnTo>
                  <a:lnTo>
                    <a:pt x="1161997" y="203289"/>
                  </a:lnTo>
                  <a:lnTo>
                    <a:pt x="1183124" y="195044"/>
                  </a:lnTo>
                  <a:lnTo>
                    <a:pt x="1204252" y="186775"/>
                  </a:lnTo>
                  <a:lnTo>
                    <a:pt x="1225379" y="178480"/>
                  </a:lnTo>
                  <a:lnTo>
                    <a:pt x="1246506" y="170162"/>
                  </a:lnTo>
                  <a:lnTo>
                    <a:pt x="1267633" y="161822"/>
                  </a:lnTo>
                  <a:lnTo>
                    <a:pt x="1288761" y="153459"/>
                  </a:lnTo>
                  <a:lnTo>
                    <a:pt x="1309888" y="145076"/>
                  </a:lnTo>
                  <a:lnTo>
                    <a:pt x="1331015" y="136672"/>
                  </a:lnTo>
                  <a:lnTo>
                    <a:pt x="1352142" y="128248"/>
                  </a:lnTo>
                  <a:lnTo>
                    <a:pt x="1373269" y="119805"/>
                  </a:lnTo>
                  <a:lnTo>
                    <a:pt x="1394397" y="111345"/>
                  </a:lnTo>
                  <a:lnTo>
                    <a:pt x="1415524" y="102866"/>
                  </a:lnTo>
                  <a:lnTo>
                    <a:pt x="1436651" y="94371"/>
                  </a:lnTo>
                  <a:lnTo>
                    <a:pt x="1457778" y="85859"/>
                  </a:lnTo>
                  <a:lnTo>
                    <a:pt x="1478906" y="77332"/>
                  </a:lnTo>
                  <a:lnTo>
                    <a:pt x="1500033" y="68790"/>
                  </a:lnTo>
                  <a:lnTo>
                    <a:pt x="1521160" y="60233"/>
                  </a:lnTo>
                  <a:lnTo>
                    <a:pt x="1542287" y="51663"/>
                  </a:lnTo>
                  <a:lnTo>
                    <a:pt x="1563415" y="43081"/>
                  </a:lnTo>
                  <a:lnTo>
                    <a:pt x="1584542" y="34486"/>
                  </a:lnTo>
                  <a:lnTo>
                    <a:pt x="1605669" y="25880"/>
                  </a:lnTo>
                  <a:lnTo>
                    <a:pt x="1626796" y="17263"/>
                  </a:lnTo>
                  <a:lnTo>
                    <a:pt x="1647923" y="8636"/>
                  </a:lnTo>
                  <a:lnTo>
                    <a:pt x="1669051" y="0"/>
                  </a:lnTo>
                  <a:lnTo>
                    <a:pt x="1669051" y="52546"/>
                  </a:lnTo>
                  <a:lnTo>
                    <a:pt x="1647923" y="59955"/>
                  </a:lnTo>
                  <a:lnTo>
                    <a:pt x="1626796" y="67366"/>
                  </a:lnTo>
                  <a:lnTo>
                    <a:pt x="1605669" y="74779"/>
                  </a:lnTo>
                  <a:lnTo>
                    <a:pt x="1584542" y="82195"/>
                  </a:lnTo>
                  <a:lnTo>
                    <a:pt x="1563415" y="89615"/>
                  </a:lnTo>
                  <a:lnTo>
                    <a:pt x="1542287" y="97038"/>
                  </a:lnTo>
                  <a:lnTo>
                    <a:pt x="1521160" y="104465"/>
                  </a:lnTo>
                  <a:lnTo>
                    <a:pt x="1500033" y="111898"/>
                  </a:lnTo>
                  <a:lnTo>
                    <a:pt x="1478906" y="119337"/>
                  </a:lnTo>
                  <a:lnTo>
                    <a:pt x="1457778" y="126783"/>
                  </a:lnTo>
                  <a:lnTo>
                    <a:pt x="1436651" y="134238"/>
                  </a:lnTo>
                  <a:lnTo>
                    <a:pt x="1415524" y="141702"/>
                  </a:lnTo>
                  <a:lnTo>
                    <a:pt x="1394397" y="149177"/>
                  </a:lnTo>
                  <a:lnTo>
                    <a:pt x="1373269" y="156665"/>
                  </a:lnTo>
                  <a:lnTo>
                    <a:pt x="1352142" y="164166"/>
                  </a:lnTo>
                  <a:lnTo>
                    <a:pt x="1331015" y="171683"/>
                  </a:lnTo>
                  <a:lnTo>
                    <a:pt x="1309888" y="179217"/>
                  </a:lnTo>
                  <a:lnTo>
                    <a:pt x="1288761" y="186770"/>
                  </a:lnTo>
                  <a:lnTo>
                    <a:pt x="1267633" y="194345"/>
                  </a:lnTo>
                  <a:lnTo>
                    <a:pt x="1246506" y="201943"/>
                  </a:lnTo>
                  <a:lnTo>
                    <a:pt x="1225379" y="209565"/>
                  </a:lnTo>
                  <a:lnTo>
                    <a:pt x="1204252" y="217215"/>
                  </a:lnTo>
                  <a:lnTo>
                    <a:pt x="1183124" y="224894"/>
                  </a:lnTo>
                  <a:lnTo>
                    <a:pt x="1161997" y="232603"/>
                  </a:lnTo>
                  <a:lnTo>
                    <a:pt x="1140870" y="240346"/>
                  </a:lnTo>
                  <a:lnTo>
                    <a:pt x="1119743" y="248123"/>
                  </a:lnTo>
                  <a:lnTo>
                    <a:pt x="1098615" y="255937"/>
                  </a:lnTo>
                  <a:lnTo>
                    <a:pt x="1077488" y="263788"/>
                  </a:lnTo>
                  <a:lnTo>
                    <a:pt x="1056361" y="271678"/>
                  </a:lnTo>
                  <a:lnTo>
                    <a:pt x="1035234" y="279607"/>
                  </a:lnTo>
                  <a:lnTo>
                    <a:pt x="1014107" y="287577"/>
                  </a:lnTo>
                  <a:lnTo>
                    <a:pt x="992979" y="295588"/>
                  </a:lnTo>
                  <a:lnTo>
                    <a:pt x="971852" y="303639"/>
                  </a:lnTo>
                  <a:lnTo>
                    <a:pt x="950725" y="311730"/>
                  </a:lnTo>
                  <a:lnTo>
                    <a:pt x="929598" y="319861"/>
                  </a:lnTo>
                  <a:lnTo>
                    <a:pt x="908470" y="328030"/>
                  </a:lnTo>
                  <a:lnTo>
                    <a:pt x="887343" y="336237"/>
                  </a:lnTo>
                  <a:lnTo>
                    <a:pt x="866216" y="344480"/>
                  </a:lnTo>
                  <a:lnTo>
                    <a:pt x="845089" y="352757"/>
                  </a:lnTo>
                  <a:lnTo>
                    <a:pt x="823961" y="361067"/>
                  </a:lnTo>
                  <a:lnTo>
                    <a:pt x="802834" y="369409"/>
                  </a:lnTo>
                  <a:lnTo>
                    <a:pt x="781707" y="377779"/>
                  </a:lnTo>
                  <a:lnTo>
                    <a:pt x="760580" y="386177"/>
                  </a:lnTo>
                  <a:lnTo>
                    <a:pt x="739453" y="394601"/>
                  </a:lnTo>
                  <a:lnTo>
                    <a:pt x="718325" y="403049"/>
                  </a:lnTo>
                  <a:lnTo>
                    <a:pt x="697198" y="411519"/>
                  </a:lnTo>
                  <a:lnTo>
                    <a:pt x="676071" y="420010"/>
                  </a:lnTo>
                  <a:lnTo>
                    <a:pt x="654944" y="428520"/>
                  </a:lnTo>
                  <a:lnTo>
                    <a:pt x="633816" y="437048"/>
                  </a:lnTo>
                  <a:lnTo>
                    <a:pt x="612689" y="445592"/>
                  </a:lnTo>
                  <a:lnTo>
                    <a:pt x="591562" y="454151"/>
                  </a:lnTo>
                  <a:lnTo>
                    <a:pt x="570435" y="462725"/>
                  </a:lnTo>
                  <a:lnTo>
                    <a:pt x="549307" y="471311"/>
                  </a:lnTo>
                  <a:lnTo>
                    <a:pt x="528180" y="479909"/>
                  </a:lnTo>
                  <a:lnTo>
                    <a:pt x="507053" y="488519"/>
                  </a:lnTo>
                  <a:lnTo>
                    <a:pt x="485926" y="497139"/>
                  </a:lnTo>
                  <a:lnTo>
                    <a:pt x="464799" y="505768"/>
                  </a:lnTo>
                  <a:lnTo>
                    <a:pt x="443671" y="514406"/>
                  </a:lnTo>
                  <a:lnTo>
                    <a:pt x="422544" y="523052"/>
                  </a:lnTo>
                  <a:lnTo>
                    <a:pt x="401417" y="531706"/>
                  </a:lnTo>
                  <a:lnTo>
                    <a:pt x="380290" y="540366"/>
                  </a:lnTo>
                  <a:lnTo>
                    <a:pt x="359162" y="549034"/>
                  </a:lnTo>
                  <a:lnTo>
                    <a:pt x="338035" y="557707"/>
                  </a:lnTo>
                  <a:lnTo>
                    <a:pt x="316908" y="566386"/>
                  </a:lnTo>
                  <a:lnTo>
                    <a:pt x="295781" y="575070"/>
                  </a:lnTo>
                  <a:lnTo>
                    <a:pt x="274653" y="583759"/>
                  </a:lnTo>
                  <a:lnTo>
                    <a:pt x="253526" y="592452"/>
                  </a:lnTo>
                  <a:lnTo>
                    <a:pt x="232399" y="601150"/>
                  </a:lnTo>
                  <a:lnTo>
                    <a:pt x="211272" y="609852"/>
                  </a:lnTo>
                  <a:lnTo>
                    <a:pt x="190145" y="618558"/>
                  </a:lnTo>
                  <a:lnTo>
                    <a:pt x="169017" y="627267"/>
                  </a:lnTo>
                  <a:lnTo>
                    <a:pt x="147890" y="635979"/>
                  </a:lnTo>
                  <a:lnTo>
                    <a:pt x="126763" y="644695"/>
                  </a:lnTo>
                  <a:lnTo>
                    <a:pt x="105636" y="653413"/>
                  </a:lnTo>
                  <a:lnTo>
                    <a:pt x="84508" y="662134"/>
                  </a:lnTo>
                  <a:lnTo>
                    <a:pt x="63381" y="670858"/>
                  </a:lnTo>
                  <a:lnTo>
                    <a:pt x="42254" y="679584"/>
                  </a:lnTo>
                  <a:lnTo>
                    <a:pt x="21127" y="688312"/>
                  </a:lnTo>
                  <a:lnTo>
                    <a:pt x="0" y="697043"/>
                  </a:lnTo>
                  <a:close/>
                </a:path>
              </a:pathLst>
            </a:custGeom>
            <a:solidFill>
              <a:srgbClr val="00BD8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9" name="pl949"/>
            <p:cNvSpPr/>
            <p:nvPr/>
          </p:nvSpPr>
          <p:spPr>
            <a:xfrm>
              <a:off x="7041182" y="6494349"/>
              <a:ext cx="1669051" cy="624122"/>
            </a:xfrm>
            <a:custGeom>
              <a:avLst/>
              <a:pathLst>
                <a:path w="1669051" h="624122">
                  <a:moveTo>
                    <a:pt x="0" y="624122"/>
                  </a:moveTo>
                  <a:lnTo>
                    <a:pt x="21127" y="616709"/>
                  </a:lnTo>
                  <a:lnTo>
                    <a:pt x="42254" y="609294"/>
                  </a:lnTo>
                  <a:lnTo>
                    <a:pt x="63381" y="601877"/>
                  </a:lnTo>
                  <a:lnTo>
                    <a:pt x="84508" y="594458"/>
                  </a:lnTo>
                  <a:lnTo>
                    <a:pt x="105636" y="587037"/>
                  </a:lnTo>
                  <a:lnTo>
                    <a:pt x="126763" y="579613"/>
                  </a:lnTo>
                  <a:lnTo>
                    <a:pt x="147890" y="572186"/>
                  </a:lnTo>
                  <a:lnTo>
                    <a:pt x="169017" y="564757"/>
                  </a:lnTo>
                  <a:lnTo>
                    <a:pt x="190145" y="557325"/>
                  </a:lnTo>
                  <a:lnTo>
                    <a:pt x="211272" y="549889"/>
                  </a:lnTo>
                  <a:lnTo>
                    <a:pt x="232399" y="542450"/>
                  </a:lnTo>
                  <a:lnTo>
                    <a:pt x="253526" y="535008"/>
                  </a:lnTo>
                  <a:lnTo>
                    <a:pt x="274653" y="527562"/>
                  </a:lnTo>
                  <a:lnTo>
                    <a:pt x="295781" y="520112"/>
                  </a:lnTo>
                  <a:lnTo>
                    <a:pt x="316908" y="512657"/>
                  </a:lnTo>
                  <a:lnTo>
                    <a:pt x="338035" y="505198"/>
                  </a:lnTo>
                  <a:lnTo>
                    <a:pt x="359162" y="497734"/>
                  </a:lnTo>
                  <a:lnTo>
                    <a:pt x="380290" y="490265"/>
                  </a:lnTo>
                  <a:lnTo>
                    <a:pt x="401417" y="482790"/>
                  </a:lnTo>
                  <a:lnTo>
                    <a:pt x="422544" y="475309"/>
                  </a:lnTo>
                  <a:lnTo>
                    <a:pt x="443671" y="467821"/>
                  </a:lnTo>
                  <a:lnTo>
                    <a:pt x="464799" y="460327"/>
                  </a:lnTo>
                  <a:lnTo>
                    <a:pt x="485926" y="452825"/>
                  </a:lnTo>
                  <a:lnTo>
                    <a:pt x="507053" y="445315"/>
                  </a:lnTo>
                  <a:lnTo>
                    <a:pt x="528180" y="437797"/>
                  </a:lnTo>
                  <a:lnTo>
                    <a:pt x="549307" y="430269"/>
                  </a:lnTo>
                  <a:lnTo>
                    <a:pt x="570435" y="422731"/>
                  </a:lnTo>
                  <a:lnTo>
                    <a:pt x="591562" y="415182"/>
                  </a:lnTo>
                  <a:lnTo>
                    <a:pt x="612689" y="407622"/>
                  </a:lnTo>
                  <a:lnTo>
                    <a:pt x="633816" y="400049"/>
                  </a:lnTo>
                  <a:lnTo>
                    <a:pt x="654944" y="392462"/>
                  </a:lnTo>
                  <a:lnTo>
                    <a:pt x="676071" y="384860"/>
                  </a:lnTo>
                  <a:lnTo>
                    <a:pt x="697198" y="377243"/>
                  </a:lnTo>
                  <a:lnTo>
                    <a:pt x="718325" y="369608"/>
                  </a:lnTo>
                  <a:lnTo>
                    <a:pt x="739453" y="361955"/>
                  </a:lnTo>
                  <a:lnTo>
                    <a:pt x="760580" y="354283"/>
                  </a:lnTo>
                  <a:lnTo>
                    <a:pt x="781707" y="346589"/>
                  </a:lnTo>
                  <a:lnTo>
                    <a:pt x="802834" y="338873"/>
                  </a:lnTo>
                  <a:lnTo>
                    <a:pt x="823961" y="331133"/>
                  </a:lnTo>
                  <a:lnTo>
                    <a:pt x="845089" y="323368"/>
                  </a:lnTo>
                  <a:lnTo>
                    <a:pt x="866216" y="315576"/>
                  </a:lnTo>
                  <a:lnTo>
                    <a:pt x="887343" y="307756"/>
                  </a:lnTo>
                  <a:lnTo>
                    <a:pt x="908470" y="299907"/>
                  </a:lnTo>
                  <a:lnTo>
                    <a:pt x="929598" y="292028"/>
                  </a:lnTo>
                  <a:lnTo>
                    <a:pt x="950725" y="284118"/>
                  </a:lnTo>
                  <a:lnTo>
                    <a:pt x="971852" y="276176"/>
                  </a:lnTo>
                  <a:lnTo>
                    <a:pt x="992979" y="268203"/>
                  </a:lnTo>
                  <a:lnTo>
                    <a:pt x="1014107" y="260197"/>
                  </a:lnTo>
                  <a:lnTo>
                    <a:pt x="1035234" y="252159"/>
                  </a:lnTo>
                  <a:lnTo>
                    <a:pt x="1056361" y="244089"/>
                  </a:lnTo>
                  <a:lnTo>
                    <a:pt x="1077488" y="235988"/>
                  </a:lnTo>
                  <a:lnTo>
                    <a:pt x="1098615" y="227857"/>
                  </a:lnTo>
                  <a:lnTo>
                    <a:pt x="1119743" y="219696"/>
                  </a:lnTo>
                  <a:lnTo>
                    <a:pt x="1140870" y="211506"/>
                  </a:lnTo>
                  <a:lnTo>
                    <a:pt x="1161997" y="203289"/>
                  </a:lnTo>
                  <a:lnTo>
                    <a:pt x="1183124" y="195044"/>
                  </a:lnTo>
                  <a:lnTo>
                    <a:pt x="1204252" y="186775"/>
                  </a:lnTo>
                  <a:lnTo>
                    <a:pt x="1225379" y="178480"/>
                  </a:lnTo>
                  <a:lnTo>
                    <a:pt x="1246506" y="170162"/>
                  </a:lnTo>
                  <a:lnTo>
                    <a:pt x="1267633" y="161822"/>
                  </a:lnTo>
                  <a:lnTo>
                    <a:pt x="1288761" y="153459"/>
                  </a:lnTo>
                  <a:lnTo>
                    <a:pt x="1309888" y="145076"/>
                  </a:lnTo>
                  <a:lnTo>
                    <a:pt x="1331015" y="136672"/>
                  </a:lnTo>
                  <a:lnTo>
                    <a:pt x="1352142" y="128248"/>
                  </a:lnTo>
                  <a:lnTo>
                    <a:pt x="1373269" y="119805"/>
                  </a:lnTo>
                  <a:lnTo>
                    <a:pt x="1394397" y="111345"/>
                  </a:lnTo>
                  <a:lnTo>
                    <a:pt x="1415524" y="102866"/>
                  </a:lnTo>
                  <a:lnTo>
                    <a:pt x="1436651" y="94371"/>
                  </a:lnTo>
                  <a:lnTo>
                    <a:pt x="1457778" y="85859"/>
                  </a:lnTo>
                  <a:lnTo>
                    <a:pt x="1478906" y="77332"/>
                  </a:lnTo>
                  <a:lnTo>
                    <a:pt x="1500033" y="68790"/>
                  </a:lnTo>
                  <a:lnTo>
                    <a:pt x="1521160" y="60233"/>
                  </a:lnTo>
                  <a:lnTo>
                    <a:pt x="1542287" y="51663"/>
                  </a:lnTo>
                  <a:lnTo>
                    <a:pt x="1563415" y="43081"/>
                  </a:lnTo>
                  <a:lnTo>
                    <a:pt x="1584542" y="34486"/>
                  </a:lnTo>
                  <a:lnTo>
                    <a:pt x="1605669" y="25880"/>
                  </a:lnTo>
                  <a:lnTo>
                    <a:pt x="1626796" y="17263"/>
                  </a:lnTo>
                  <a:lnTo>
                    <a:pt x="1647923" y="8636"/>
                  </a:lnTo>
                  <a:lnTo>
                    <a:pt x="1669051" y="0"/>
                  </a:lnTo>
                  <a:lnTo>
                    <a:pt x="166905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50" name="pl950"/>
            <p:cNvSpPr/>
            <p:nvPr/>
          </p:nvSpPr>
          <p:spPr>
            <a:xfrm>
              <a:off x="7041182" y="6546896"/>
              <a:ext cx="1669051" cy="644496"/>
            </a:xfrm>
            <a:custGeom>
              <a:avLst/>
              <a:pathLst>
                <a:path w="1669051" h="644496">
                  <a:moveTo>
                    <a:pt x="1669051" y="0"/>
                  </a:moveTo>
                  <a:lnTo>
                    <a:pt x="1647923" y="7409"/>
                  </a:lnTo>
                  <a:lnTo>
                    <a:pt x="1626796" y="14820"/>
                  </a:lnTo>
                  <a:lnTo>
                    <a:pt x="1605669" y="22233"/>
                  </a:lnTo>
                  <a:lnTo>
                    <a:pt x="1584542" y="29649"/>
                  </a:lnTo>
                  <a:lnTo>
                    <a:pt x="1563415" y="37068"/>
                  </a:lnTo>
                  <a:lnTo>
                    <a:pt x="1542287" y="44491"/>
                  </a:lnTo>
                  <a:lnTo>
                    <a:pt x="1521160" y="51919"/>
                  </a:lnTo>
                  <a:lnTo>
                    <a:pt x="1500033" y="59352"/>
                  </a:lnTo>
                  <a:lnTo>
                    <a:pt x="1478906" y="66791"/>
                  </a:lnTo>
                  <a:lnTo>
                    <a:pt x="1457778" y="74237"/>
                  </a:lnTo>
                  <a:lnTo>
                    <a:pt x="1436651" y="81692"/>
                  </a:lnTo>
                  <a:lnTo>
                    <a:pt x="1415524" y="89156"/>
                  </a:lnTo>
                  <a:lnTo>
                    <a:pt x="1394397" y="96631"/>
                  </a:lnTo>
                  <a:lnTo>
                    <a:pt x="1373269" y="104118"/>
                  </a:lnTo>
                  <a:lnTo>
                    <a:pt x="1352142" y="111619"/>
                  </a:lnTo>
                  <a:lnTo>
                    <a:pt x="1331015" y="119136"/>
                  </a:lnTo>
                  <a:lnTo>
                    <a:pt x="1309888" y="126671"/>
                  </a:lnTo>
                  <a:lnTo>
                    <a:pt x="1288761" y="134224"/>
                  </a:lnTo>
                  <a:lnTo>
                    <a:pt x="1267633" y="141798"/>
                  </a:lnTo>
                  <a:lnTo>
                    <a:pt x="1246506" y="149396"/>
                  </a:lnTo>
                  <a:lnTo>
                    <a:pt x="1225379" y="157019"/>
                  </a:lnTo>
                  <a:lnTo>
                    <a:pt x="1204252" y="164668"/>
                  </a:lnTo>
                  <a:lnTo>
                    <a:pt x="1183124" y="172347"/>
                  </a:lnTo>
                  <a:lnTo>
                    <a:pt x="1161997" y="180057"/>
                  </a:lnTo>
                  <a:lnTo>
                    <a:pt x="1140870" y="187800"/>
                  </a:lnTo>
                  <a:lnTo>
                    <a:pt x="1119743" y="195577"/>
                  </a:lnTo>
                  <a:lnTo>
                    <a:pt x="1098615" y="203390"/>
                  </a:lnTo>
                  <a:lnTo>
                    <a:pt x="1077488" y="211241"/>
                  </a:lnTo>
                  <a:lnTo>
                    <a:pt x="1056361" y="219131"/>
                  </a:lnTo>
                  <a:lnTo>
                    <a:pt x="1035234" y="227061"/>
                  </a:lnTo>
                  <a:lnTo>
                    <a:pt x="1014107" y="235031"/>
                  </a:lnTo>
                  <a:lnTo>
                    <a:pt x="992979" y="243041"/>
                  </a:lnTo>
                  <a:lnTo>
                    <a:pt x="971852" y="251092"/>
                  </a:lnTo>
                  <a:lnTo>
                    <a:pt x="950725" y="259183"/>
                  </a:lnTo>
                  <a:lnTo>
                    <a:pt x="929598" y="267314"/>
                  </a:lnTo>
                  <a:lnTo>
                    <a:pt x="908470" y="275483"/>
                  </a:lnTo>
                  <a:lnTo>
                    <a:pt x="887343" y="283690"/>
                  </a:lnTo>
                  <a:lnTo>
                    <a:pt x="866216" y="291933"/>
                  </a:lnTo>
                  <a:lnTo>
                    <a:pt x="845089" y="300211"/>
                  </a:lnTo>
                  <a:lnTo>
                    <a:pt x="823961" y="308521"/>
                  </a:lnTo>
                  <a:lnTo>
                    <a:pt x="802834" y="316862"/>
                  </a:lnTo>
                  <a:lnTo>
                    <a:pt x="781707" y="325233"/>
                  </a:lnTo>
                  <a:lnTo>
                    <a:pt x="760580" y="333631"/>
                  </a:lnTo>
                  <a:lnTo>
                    <a:pt x="739453" y="342055"/>
                  </a:lnTo>
                  <a:lnTo>
                    <a:pt x="718325" y="350502"/>
                  </a:lnTo>
                  <a:lnTo>
                    <a:pt x="697198" y="358973"/>
                  </a:lnTo>
                  <a:lnTo>
                    <a:pt x="676071" y="367463"/>
                  </a:lnTo>
                  <a:lnTo>
                    <a:pt x="654944" y="375973"/>
                  </a:lnTo>
                  <a:lnTo>
                    <a:pt x="633816" y="384501"/>
                  </a:lnTo>
                  <a:lnTo>
                    <a:pt x="612689" y="393045"/>
                  </a:lnTo>
                  <a:lnTo>
                    <a:pt x="591562" y="401605"/>
                  </a:lnTo>
                  <a:lnTo>
                    <a:pt x="570435" y="410178"/>
                  </a:lnTo>
                  <a:lnTo>
                    <a:pt x="549307" y="418765"/>
                  </a:lnTo>
                  <a:lnTo>
                    <a:pt x="528180" y="427363"/>
                  </a:lnTo>
                  <a:lnTo>
                    <a:pt x="507053" y="435972"/>
                  </a:lnTo>
                  <a:lnTo>
                    <a:pt x="485926" y="444592"/>
                  </a:lnTo>
                  <a:lnTo>
                    <a:pt x="464799" y="453221"/>
                  </a:lnTo>
                  <a:lnTo>
                    <a:pt x="443671" y="461859"/>
                  </a:lnTo>
                  <a:lnTo>
                    <a:pt x="422544" y="470506"/>
                  </a:lnTo>
                  <a:lnTo>
                    <a:pt x="401417" y="479159"/>
                  </a:lnTo>
                  <a:lnTo>
                    <a:pt x="380290" y="487820"/>
                  </a:lnTo>
                  <a:lnTo>
                    <a:pt x="359162" y="496487"/>
                  </a:lnTo>
                  <a:lnTo>
                    <a:pt x="338035" y="505160"/>
                  </a:lnTo>
                  <a:lnTo>
                    <a:pt x="316908" y="513839"/>
                  </a:lnTo>
                  <a:lnTo>
                    <a:pt x="295781" y="522523"/>
                  </a:lnTo>
                  <a:lnTo>
                    <a:pt x="274653" y="531212"/>
                  </a:lnTo>
                  <a:lnTo>
                    <a:pt x="253526" y="539906"/>
                  </a:lnTo>
                  <a:lnTo>
                    <a:pt x="232399" y="548604"/>
                  </a:lnTo>
                  <a:lnTo>
                    <a:pt x="211272" y="557306"/>
                  </a:lnTo>
                  <a:lnTo>
                    <a:pt x="190145" y="566011"/>
                  </a:lnTo>
                  <a:lnTo>
                    <a:pt x="169017" y="574720"/>
                  </a:lnTo>
                  <a:lnTo>
                    <a:pt x="147890" y="583433"/>
                  </a:lnTo>
                  <a:lnTo>
                    <a:pt x="126763" y="592148"/>
                  </a:lnTo>
                  <a:lnTo>
                    <a:pt x="105636" y="600866"/>
                  </a:lnTo>
                  <a:lnTo>
                    <a:pt x="84508" y="609588"/>
                  </a:lnTo>
                  <a:lnTo>
                    <a:pt x="63381" y="618311"/>
                  </a:lnTo>
                  <a:lnTo>
                    <a:pt x="42254" y="627037"/>
                  </a:lnTo>
                  <a:lnTo>
                    <a:pt x="21127" y="635766"/>
                  </a:lnTo>
                  <a:lnTo>
                    <a:pt x="0" y="64449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51" name="pg951"/>
            <p:cNvSpPr/>
            <p:nvPr/>
          </p:nvSpPr>
          <p:spPr>
            <a:xfrm>
              <a:off x="7104563" y="6501810"/>
              <a:ext cx="1605669" cy="685012"/>
            </a:xfrm>
            <a:custGeom>
              <a:avLst/>
              <a:pathLst>
                <a:path w="1605669" h="685012">
                  <a:moveTo>
                    <a:pt x="0" y="605355"/>
                  </a:moveTo>
                  <a:lnTo>
                    <a:pt x="21127" y="597823"/>
                  </a:lnTo>
                  <a:lnTo>
                    <a:pt x="42254" y="590285"/>
                  </a:lnTo>
                  <a:lnTo>
                    <a:pt x="63381" y="582742"/>
                  </a:lnTo>
                  <a:lnTo>
                    <a:pt x="84508" y="575193"/>
                  </a:lnTo>
                  <a:lnTo>
                    <a:pt x="105636" y="567637"/>
                  </a:lnTo>
                  <a:lnTo>
                    <a:pt x="126763" y="560075"/>
                  </a:lnTo>
                  <a:lnTo>
                    <a:pt x="147890" y="552507"/>
                  </a:lnTo>
                  <a:lnTo>
                    <a:pt x="169017" y="544931"/>
                  </a:lnTo>
                  <a:lnTo>
                    <a:pt x="190145" y="537348"/>
                  </a:lnTo>
                  <a:lnTo>
                    <a:pt x="211272" y="529758"/>
                  </a:lnTo>
                  <a:lnTo>
                    <a:pt x="232399" y="522160"/>
                  </a:lnTo>
                  <a:lnTo>
                    <a:pt x="253526" y="514553"/>
                  </a:lnTo>
                  <a:lnTo>
                    <a:pt x="274653" y="506939"/>
                  </a:lnTo>
                  <a:lnTo>
                    <a:pt x="295781" y="499315"/>
                  </a:lnTo>
                  <a:lnTo>
                    <a:pt x="316908" y="491683"/>
                  </a:lnTo>
                  <a:lnTo>
                    <a:pt x="338035" y="484040"/>
                  </a:lnTo>
                  <a:lnTo>
                    <a:pt x="359162" y="476388"/>
                  </a:lnTo>
                  <a:lnTo>
                    <a:pt x="380290" y="468726"/>
                  </a:lnTo>
                  <a:lnTo>
                    <a:pt x="401417" y="461054"/>
                  </a:lnTo>
                  <a:lnTo>
                    <a:pt x="422544" y="453370"/>
                  </a:lnTo>
                  <a:lnTo>
                    <a:pt x="443671" y="445675"/>
                  </a:lnTo>
                  <a:lnTo>
                    <a:pt x="464799" y="437969"/>
                  </a:lnTo>
                  <a:lnTo>
                    <a:pt x="485926" y="430250"/>
                  </a:lnTo>
                  <a:lnTo>
                    <a:pt x="507053" y="422520"/>
                  </a:lnTo>
                  <a:lnTo>
                    <a:pt x="528180" y="414776"/>
                  </a:lnTo>
                  <a:lnTo>
                    <a:pt x="549307" y="407019"/>
                  </a:lnTo>
                  <a:lnTo>
                    <a:pt x="570435" y="399249"/>
                  </a:lnTo>
                  <a:lnTo>
                    <a:pt x="591562" y="391465"/>
                  </a:lnTo>
                  <a:lnTo>
                    <a:pt x="612689" y="383667"/>
                  </a:lnTo>
                  <a:lnTo>
                    <a:pt x="633816" y="375855"/>
                  </a:lnTo>
                  <a:lnTo>
                    <a:pt x="654944" y="368028"/>
                  </a:lnTo>
                  <a:lnTo>
                    <a:pt x="676071" y="360186"/>
                  </a:lnTo>
                  <a:lnTo>
                    <a:pt x="697198" y="352330"/>
                  </a:lnTo>
                  <a:lnTo>
                    <a:pt x="718325" y="344457"/>
                  </a:lnTo>
                  <a:lnTo>
                    <a:pt x="739453" y="336570"/>
                  </a:lnTo>
                  <a:lnTo>
                    <a:pt x="760580" y="328667"/>
                  </a:lnTo>
                  <a:lnTo>
                    <a:pt x="781707" y="320748"/>
                  </a:lnTo>
                  <a:lnTo>
                    <a:pt x="802834" y="312814"/>
                  </a:lnTo>
                  <a:lnTo>
                    <a:pt x="823961" y="304864"/>
                  </a:lnTo>
                  <a:lnTo>
                    <a:pt x="845089" y="296898"/>
                  </a:lnTo>
                  <a:lnTo>
                    <a:pt x="866216" y="288917"/>
                  </a:lnTo>
                  <a:lnTo>
                    <a:pt x="887343" y="280921"/>
                  </a:lnTo>
                  <a:lnTo>
                    <a:pt x="908470" y="272909"/>
                  </a:lnTo>
                  <a:lnTo>
                    <a:pt x="929598" y="264882"/>
                  </a:lnTo>
                  <a:lnTo>
                    <a:pt x="950725" y="256840"/>
                  </a:lnTo>
                  <a:lnTo>
                    <a:pt x="971852" y="248783"/>
                  </a:lnTo>
                  <a:lnTo>
                    <a:pt x="992979" y="240711"/>
                  </a:lnTo>
                  <a:lnTo>
                    <a:pt x="1014107" y="232624"/>
                  </a:lnTo>
                  <a:lnTo>
                    <a:pt x="1035234" y="224523"/>
                  </a:lnTo>
                  <a:lnTo>
                    <a:pt x="1056361" y="216407"/>
                  </a:lnTo>
                  <a:lnTo>
                    <a:pt x="1077488" y="208277"/>
                  </a:lnTo>
                  <a:lnTo>
                    <a:pt x="1098615" y="200131"/>
                  </a:lnTo>
                  <a:lnTo>
                    <a:pt x="1119743" y="191972"/>
                  </a:lnTo>
                  <a:lnTo>
                    <a:pt x="1140870" y="183797"/>
                  </a:lnTo>
                  <a:lnTo>
                    <a:pt x="1161997" y="175607"/>
                  </a:lnTo>
                  <a:lnTo>
                    <a:pt x="1183124" y="167402"/>
                  </a:lnTo>
                  <a:lnTo>
                    <a:pt x="1204252" y="159182"/>
                  </a:lnTo>
                  <a:lnTo>
                    <a:pt x="1225379" y="150946"/>
                  </a:lnTo>
                  <a:lnTo>
                    <a:pt x="1246506" y="142694"/>
                  </a:lnTo>
                  <a:lnTo>
                    <a:pt x="1267633" y="134427"/>
                  </a:lnTo>
                  <a:lnTo>
                    <a:pt x="1288761" y="126142"/>
                  </a:lnTo>
                  <a:lnTo>
                    <a:pt x="1309888" y="117842"/>
                  </a:lnTo>
                  <a:lnTo>
                    <a:pt x="1331015" y="109525"/>
                  </a:lnTo>
                  <a:lnTo>
                    <a:pt x="1352142" y="101192"/>
                  </a:lnTo>
                  <a:lnTo>
                    <a:pt x="1373269" y="92842"/>
                  </a:lnTo>
                  <a:lnTo>
                    <a:pt x="1394397" y="84476"/>
                  </a:lnTo>
                  <a:lnTo>
                    <a:pt x="1415524" y="76095"/>
                  </a:lnTo>
                  <a:lnTo>
                    <a:pt x="1436651" y="67697"/>
                  </a:lnTo>
                  <a:lnTo>
                    <a:pt x="1457778" y="59284"/>
                  </a:lnTo>
                  <a:lnTo>
                    <a:pt x="1478906" y="50856"/>
                  </a:lnTo>
                  <a:lnTo>
                    <a:pt x="1500033" y="42414"/>
                  </a:lnTo>
                  <a:lnTo>
                    <a:pt x="1521160" y="33957"/>
                  </a:lnTo>
                  <a:lnTo>
                    <a:pt x="1542287" y="25487"/>
                  </a:lnTo>
                  <a:lnTo>
                    <a:pt x="1563415" y="17003"/>
                  </a:lnTo>
                  <a:lnTo>
                    <a:pt x="1584542" y="8507"/>
                  </a:lnTo>
                  <a:lnTo>
                    <a:pt x="1605669" y="0"/>
                  </a:lnTo>
                  <a:lnTo>
                    <a:pt x="1605669" y="69937"/>
                  </a:lnTo>
                  <a:lnTo>
                    <a:pt x="1584542" y="77458"/>
                  </a:lnTo>
                  <a:lnTo>
                    <a:pt x="1563415" y="84984"/>
                  </a:lnTo>
                  <a:lnTo>
                    <a:pt x="1542287" y="92514"/>
                  </a:lnTo>
                  <a:lnTo>
                    <a:pt x="1521160" y="100050"/>
                  </a:lnTo>
                  <a:lnTo>
                    <a:pt x="1500033" y="107591"/>
                  </a:lnTo>
                  <a:lnTo>
                    <a:pt x="1478906" y="115139"/>
                  </a:lnTo>
                  <a:lnTo>
                    <a:pt x="1457778" y="122694"/>
                  </a:lnTo>
                  <a:lnTo>
                    <a:pt x="1436651" y="130257"/>
                  </a:lnTo>
                  <a:lnTo>
                    <a:pt x="1415524" y="137828"/>
                  </a:lnTo>
                  <a:lnTo>
                    <a:pt x="1394397" y="145409"/>
                  </a:lnTo>
                  <a:lnTo>
                    <a:pt x="1373269" y="153001"/>
                  </a:lnTo>
                  <a:lnTo>
                    <a:pt x="1352142" y="160603"/>
                  </a:lnTo>
                  <a:lnTo>
                    <a:pt x="1331015" y="168218"/>
                  </a:lnTo>
                  <a:lnTo>
                    <a:pt x="1309888" y="175847"/>
                  </a:lnTo>
                  <a:lnTo>
                    <a:pt x="1288761" y="183489"/>
                  </a:lnTo>
                  <a:lnTo>
                    <a:pt x="1267633" y="191147"/>
                  </a:lnTo>
                  <a:lnTo>
                    <a:pt x="1246506" y="198821"/>
                  </a:lnTo>
                  <a:lnTo>
                    <a:pt x="1225379" y="206512"/>
                  </a:lnTo>
                  <a:lnTo>
                    <a:pt x="1204252" y="214221"/>
                  </a:lnTo>
                  <a:lnTo>
                    <a:pt x="1183124" y="221949"/>
                  </a:lnTo>
                  <a:lnTo>
                    <a:pt x="1161997" y="229696"/>
                  </a:lnTo>
                  <a:lnTo>
                    <a:pt x="1140870" y="237463"/>
                  </a:lnTo>
                  <a:lnTo>
                    <a:pt x="1119743" y="245251"/>
                  </a:lnTo>
                  <a:lnTo>
                    <a:pt x="1098615" y="253060"/>
                  </a:lnTo>
                  <a:lnTo>
                    <a:pt x="1077488" y="260891"/>
                  </a:lnTo>
                  <a:lnTo>
                    <a:pt x="1056361" y="268744"/>
                  </a:lnTo>
                  <a:lnTo>
                    <a:pt x="1035234" y="276620"/>
                  </a:lnTo>
                  <a:lnTo>
                    <a:pt x="1014107" y="284518"/>
                  </a:lnTo>
                  <a:lnTo>
                    <a:pt x="992979" y="292439"/>
                  </a:lnTo>
                  <a:lnTo>
                    <a:pt x="971852" y="300383"/>
                  </a:lnTo>
                  <a:lnTo>
                    <a:pt x="950725" y="308349"/>
                  </a:lnTo>
                  <a:lnTo>
                    <a:pt x="929598" y="316339"/>
                  </a:lnTo>
                  <a:lnTo>
                    <a:pt x="908470" y="324352"/>
                  </a:lnTo>
                  <a:lnTo>
                    <a:pt x="887343" y="332387"/>
                  </a:lnTo>
                  <a:lnTo>
                    <a:pt x="866216" y="340445"/>
                  </a:lnTo>
                  <a:lnTo>
                    <a:pt x="845089" y="348525"/>
                  </a:lnTo>
                  <a:lnTo>
                    <a:pt x="823961" y="356628"/>
                  </a:lnTo>
                  <a:lnTo>
                    <a:pt x="802834" y="364752"/>
                  </a:lnTo>
                  <a:lnTo>
                    <a:pt x="781707" y="372897"/>
                  </a:lnTo>
                  <a:lnTo>
                    <a:pt x="760580" y="381064"/>
                  </a:lnTo>
                  <a:lnTo>
                    <a:pt x="739453" y="389251"/>
                  </a:lnTo>
                  <a:lnTo>
                    <a:pt x="718325" y="397459"/>
                  </a:lnTo>
                  <a:lnTo>
                    <a:pt x="697198" y="405686"/>
                  </a:lnTo>
                  <a:lnTo>
                    <a:pt x="676071" y="413933"/>
                  </a:lnTo>
                  <a:lnTo>
                    <a:pt x="654944" y="422198"/>
                  </a:lnTo>
                  <a:lnTo>
                    <a:pt x="633816" y="430482"/>
                  </a:lnTo>
                  <a:lnTo>
                    <a:pt x="612689" y="438783"/>
                  </a:lnTo>
                  <a:lnTo>
                    <a:pt x="591562" y="447102"/>
                  </a:lnTo>
                  <a:lnTo>
                    <a:pt x="570435" y="455437"/>
                  </a:lnTo>
                  <a:lnTo>
                    <a:pt x="549307" y="463789"/>
                  </a:lnTo>
                  <a:lnTo>
                    <a:pt x="528180" y="472156"/>
                  </a:lnTo>
                  <a:lnTo>
                    <a:pt x="507053" y="480538"/>
                  </a:lnTo>
                  <a:lnTo>
                    <a:pt x="485926" y="488935"/>
                  </a:lnTo>
                  <a:lnTo>
                    <a:pt x="464799" y="497345"/>
                  </a:lnTo>
                  <a:lnTo>
                    <a:pt x="443671" y="505769"/>
                  </a:lnTo>
                  <a:lnTo>
                    <a:pt x="422544" y="514207"/>
                  </a:lnTo>
                  <a:lnTo>
                    <a:pt x="401417" y="522656"/>
                  </a:lnTo>
                  <a:lnTo>
                    <a:pt x="380290" y="531118"/>
                  </a:lnTo>
                  <a:lnTo>
                    <a:pt x="359162" y="539591"/>
                  </a:lnTo>
                  <a:lnTo>
                    <a:pt x="338035" y="548075"/>
                  </a:lnTo>
                  <a:lnTo>
                    <a:pt x="316908" y="556570"/>
                  </a:lnTo>
                  <a:lnTo>
                    <a:pt x="295781" y="565075"/>
                  </a:lnTo>
                  <a:lnTo>
                    <a:pt x="274653" y="573590"/>
                  </a:lnTo>
                  <a:lnTo>
                    <a:pt x="253526" y="582115"/>
                  </a:lnTo>
                  <a:lnTo>
                    <a:pt x="232399" y="590648"/>
                  </a:lnTo>
                  <a:lnTo>
                    <a:pt x="211272" y="599190"/>
                  </a:lnTo>
                  <a:lnTo>
                    <a:pt x="190145" y="607740"/>
                  </a:lnTo>
                  <a:lnTo>
                    <a:pt x="169017" y="616298"/>
                  </a:lnTo>
                  <a:lnTo>
                    <a:pt x="147890" y="624864"/>
                  </a:lnTo>
                  <a:lnTo>
                    <a:pt x="126763" y="633437"/>
                  </a:lnTo>
                  <a:lnTo>
                    <a:pt x="105636" y="642017"/>
                  </a:lnTo>
                  <a:lnTo>
                    <a:pt x="84508" y="650604"/>
                  </a:lnTo>
                  <a:lnTo>
                    <a:pt x="63381" y="659197"/>
                  </a:lnTo>
                  <a:lnTo>
                    <a:pt x="42254" y="667796"/>
                  </a:lnTo>
                  <a:lnTo>
                    <a:pt x="21127" y="676402"/>
                  </a:lnTo>
                  <a:lnTo>
                    <a:pt x="0" y="685012"/>
                  </a:lnTo>
                  <a:close/>
                </a:path>
              </a:pathLst>
            </a:custGeom>
            <a:solidFill>
              <a:srgbClr val="00C3B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2" name="pl952"/>
            <p:cNvSpPr/>
            <p:nvPr/>
          </p:nvSpPr>
          <p:spPr>
            <a:xfrm>
              <a:off x="7104563" y="6501810"/>
              <a:ext cx="1605669" cy="605355"/>
            </a:xfrm>
            <a:custGeom>
              <a:avLst/>
              <a:pathLst>
                <a:path w="1605669" h="605355">
                  <a:moveTo>
                    <a:pt x="0" y="605355"/>
                  </a:moveTo>
                  <a:lnTo>
                    <a:pt x="21127" y="597823"/>
                  </a:lnTo>
                  <a:lnTo>
                    <a:pt x="42254" y="590285"/>
                  </a:lnTo>
                  <a:lnTo>
                    <a:pt x="63381" y="582742"/>
                  </a:lnTo>
                  <a:lnTo>
                    <a:pt x="84508" y="575193"/>
                  </a:lnTo>
                  <a:lnTo>
                    <a:pt x="105636" y="567637"/>
                  </a:lnTo>
                  <a:lnTo>
                    <a:pt x="126763" y="560075"/>
                  </a:lnTo>
                  <a:lnTo>
                    <a:pt x="147890" y="552507"/>
                  </a:lnTo>
                  <a:lnTo>
                    <a:pt x="169017" y="544931"/>
                  </a:lnTo>
                  <a:lnTo>
                    <a:pt x="190145" y="537348"/>
                  </a:lnTo>
                  <a:lnTo>
                    <a:pt x="211272" y="529758"/>
                  </a:lnTo>
                  <a:lnTo>
                    <a:pt x="232399" y="522160"/>
                  </a:lnTo>
                  <a:lnTo>
                    <a:pt x="253526" y="514553"/>
                  </a:lnTo>
                  <a:lnTo>
                    <a:pt x="274653" y="506939"/>
                  </a:lnTo>
                  <a:lnTo>
                    <a:pt x="295781" y="499315"/>
                  </a:lnTo>
                  <a:lnTo>
                    <a:pt x="316908" y="491683"/>
                  </a:lnTo>
                  <a:lnTo>
                    <a:pt x="338035" y="484040"/>
                  </a:lnTo>
                  <a:lnTo>
                    <a:pt x="359162" y="476388"/>
                  </a:lnTo>
                  <a:lnTo>
                    <a:pt x="380290" y="468726"/>
                  </a:lnTo>
                  <a:lnTo>
                    <a:pt x="401417" y="461054"/>
                  </a:lnTo>
                  <a:lnTo>
                    <a:pt x="422544" y="453370"/>
                  </a:lnTo>
                  <a:lnTo>
                    <a:pt x="443671" y="445675"/>
                  </a:lnTo>
                  <a:lnTo>
                    <a:pt x="464799" y="437969"/>
                  </a:lnTo>
                  <a:lnTo>
                    <a:pt x="485926" y="430250"/>
                  </a:lnTo>
                  <a:lnTo>
                    <a:pt x="507053" y="422520"/>
                  </a:lnTo>
                  <a:lnTo>
                    <a:pt x="528180" y="414776"/>
                  </a:lnTo>
                  <a:lnTo>
                    <a:pt x="549307" y="407019"/>
                  </a:lnTo>
                  <a:lnTo>
                    <a:pt x="570435" y="399249"/>
                  </a:lnTo>
                  <a:lnTo>
                    <a:pt x="591562" y="391465"/>
                  </a:lnTo>
                  <a:lnTo>
                    <a:pt x="612689" y="383667"/>
                  </a:lnTo>
                  <a:lnTo>
                    <a:pt x="633816" y="375855"/>
                  </a:lnTo>
                  <a:lnTo>
                    <a:pt x="654944" y="368028"/>
                  </a:lnTo>
                  <a:lnTo>
                    <a:pt x="676071" y="360186"/>
                  </a:lnTo>
                  <a:lnTo>
                    <a:pt x="697198" y="352330"/>
                  </a:lnTo>
                  <a:lnTo>
                    <a:pt x="718325" y="344457"/>
                  </a:lnTo>
                  <a:lnTo>
                    <a:pt x="739453" y="336570"/>
                  </a:lnTo>
                  <a:lnTo>
                    <a:pt x="760580" y="328667"/>
                  </a:lnTo>
                  <a:lnTo>
                    <a:pt x="781707" y="320748"/>
                  </a:lnTo>
                  <a:lnTo>
                    <a:pt x="802834" y="312814"/>
                  </a:lnTo>
                  <a:lnTo>
                    <a:pt x="823961" y="304864"/>
                  </a:lnTo>
                  <a:lnTo>
                    <a:pt x="845089" y="296898"/>
                  </a:lnTo>
                  <a:lnTo>
                    <a:pt x="866216" y="288917"/>
                  </a:lnTo>
                  <a:lnTo>
                    <a:pt x="887343" y="280921"/>
                  </a:lnTo>
                  <a:lnTo>
                    <a:pt x="908470" y="272909"/>
                  </a:lnTo>
                  <a:lnTo>
                    <a:pt x="929598" y="264882"/>
                  </a:lnTo>
                  <a:lnTo>
                    <a:pt x="950725" y="256840"/>
                  </a:lnTo>
                  <a:lnTo>
                    <a:pt x="971852" y="248783"/>
                  </a:lnTo>
                  <a:lnTo>
                    <a:pt x="992979" y="240711"/>
                  </a:lnTo>
                  <a:lnTo>
                    <a:pt x="1014107" y="232624"/>
                  </a:lnTo>
                  <a:lnTo>
                    <a:pt x="1035234" y="224523"/>
                  </a:lnTo>
                  <a:lnTo>
                    <a:pt x="1056361" y="216407"/>
                  </a:lnTo>
                  <a:lnTo>
                    <a:pt x="1077488" y="208277"/>
                  </a:lnTo>
                  <a:lnTo>
                    <a:pt x="1098615" y="200131"/>
                  </a:lnTo>
                  <a:lnTo>
                    <a:pt x="1119743" y="191972"/>
                  </a:lnTo>
                  <a:lnTo>
                    <a:pt x="1140870" y="183797"/>
                  </a:lnTo>
                  <a:lnTo>
                    <a:pt x="1161997" y="175607"/>
                  </a:lnTo>
                  <a:lnTo>
                    <a:pt x="1183124" y="167402"/>
                  </a:lnTo>
                  <a:lnTo>
                    <a:pt x="1204252" y="159182"/>
                  </a:lnTo>
                  <a:lnTo>
                    <a:pt x="1225379" y="150946"/>
                  </a:lnTo>
                  <a:lnTo>
                    <a:pt x="1246506" y="142694"/>
                  </a:lnTo>
                  <a:lnTo>
                    <a:pt x="1267633" y="134427"/>
                  </a:lnTo>
                  <a:lnTo>
                    <a:pt x="1288761" y="126142"/>
                  </a:lnTo>
                  <a:lnTo>
                    <a:pt x="1309888" y="117842"/>
                  </a:lnTo>
                  <a:lnTo>
                    <a:pt x="1331015" y="109525"/>
                  </a:lnTo>
                  <a:lnTo>
                    <a:pt x="1352142" y="101192"/>
                  </a:lnTo>
                  <a:lnTo>
                    <a:pt x="1373269" y="92842"/>
                  </a:lnTo>
                  <a:lnTo>
                    <a:pt x="1394397" y="84476"/>
                  </a:lnTo>
                  <a:lnTo>
                    <a:pt x="1415524" y="76095"/>
                  </a:lnTo>
                  <a:lnTo>
                    <a:pt x="1436651" y="67697"/>
                  </a:lnTo>
                  <a:lnTo>
                    <a:pt x="1457778" y="59284"/>
                  </a:lnTo>
                  <a:lnTo>
                    <a:pt x="1478906" y="50856"/>
                  </a:lnTo>
                  <a:lnTo>
                    <a:pt x="1500033" y="42414"/>
                  </a:lnTo>
                  <a:lnTo>
                    <a:pt x="1521160" y="33957"/>
                  </a:lnTo>
                  <a:lnTo>
                    <a:pt x="1542287" y="25487"/>
                  </a:lnTo>
                  <a:lnTo>
                    <a:pt x="1563415" y="17003"/>
                  </a:lnTo>
                  <a:lnTo>
                    <a:pt x="1584542" y="8507"/>
                  </a:lnTo>
                  <a:lnTo>
                    <a:pt x="1605669" y="0"/>
                  </a:lnTo>
                  <a:lnTo>
                    <a:pt x="160566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53" name="pl953"/>
            <p:cNvSpPr/>
            <p:nvPr/>
          </p:nvSpPr>
          <p:spPr>
            <a:xfrm>
              <a:off x="7104563" y="6571747"/>
              <a:ext cx="1605669" cy="615075"/>
            </a:xfrm>
            <a:custGeom>
              <a:avLst/>
              <a:pathLst>
                <a:path w="1605669" h="615075">
                  <a:moveTo>
                    <a:pt x="1605669" y="0"/>
                  </a:moveTo>
                  <a:lnTo>
                    <a:pt x="1584542" y="7521"/>
                  </a:lnTo>
                  <a:lnTo>
                    <a:pt x="1563415" y="15047"/>
                  </a:lnTo>
                  <a:lnTo>
                    <a:pt x="1542287" y="22577"/>
                  </a:lnTo>
                  <a:lnTo>
                    <a:pt x="1521160" y="30113"/>
                  </a:lnTo>
                  <a:lnTo>
                    <a:pt x="1500033" y="37654"/>
                  </a:lnTo>
                  <a:lnTo>
                    <a:pt x="1478906" y="45202"/>
                  </a:lnTo>
                  <a:lnTo>
                    <a:pt x="1457778" y="52757"/>
                  </a:lnTo>
                  <a:lnTo>
                    <a:pt x="1436651" y="60320"/>
                  </a:lnTo>
                  <a:lnTo>
                    <a:pt x="1415524" y="67891"/>
                  </a:lnTo>
                  <a:lnTo>
                    <a:pt x="1394397" y="75472"/>
                  </a:lnTo>
                  <a:lnTo>
                    <a:pt x="1373269" y="83063"/>
                  </a:lnTo>
                  <a:lnTo>
                    <a:pt x="1352142" y="90666"/>
                  </a:lnTo>
                  <a:lnTo>
                    <a:pt x="1331015" y="98281"/>
                  </a:lnTo>
                  <a:lnTo>
                    <a:pt x="1309888" y="105909"/>
                  </a:lnTo>
                  <a:lnTo>
                    <a:pt x="1288761" y="113552"/>
                  </a:lnTo>
                  <a:lnTo>
                    <a:pt x="1267633" y="121210"/>
                  </a:lnTo>
                  <a:lnTo>
                    <a:pt x="1246506" y="128884"/>
                  </a:lnTo>
                  <a:lnTo>
                    <a:pt x="1225379" y="136575"/>
                  </a:lnTo>
                  <a:lnTo>
                    <a:pt x="1204252" y="144284"/>
                  </a:lnTo>
                  <a:lnTo>
                    <a:pt x="1183124" y="152011"/>
                  </a:lnTo>
                  <a:lnTo>
                    <a:pt x="1161997" y="159759"/>
                  </a:lnTo>
                  <a:lnTo>
                    <a:pt x="1140870" y="167526"/>
                  </a:lnTo>
                  <a:lnTo>
                    <a:pt x="1119743" y="175314"/>
                  </a:lnTo>
                  <a:lnTo>
                    <a:pt x="1098615" y="183123"/>
                  </a:lnTo>
                  <a:lnTo>
                    <a:pt x="1077488" y="190954"/>
                  </a:lnTo>
                  <a:lnTo>
                    <a:pt x="1056361" y="198807"/>
                  </a:lnTo>
                  <a:lnTo>
                    <a:pt x="1035234" y="206683"/>
                  </a:lnTo>
                  <a:lnTo>
                    <a:pt x="1014107" y="214581"/>
                  </a:lnTo>
                  <a:lnTo>
                    <a:pt x="992979" y="222502"/>
                  </a:lnTo>
                  <a:lnTo>
                    <a:pt x="971852" y="230445"/>
                  </a:lnTo>
                  <a:lnTo>
                    <a:pt x="950725" y="238412"/>
                  </a:lnTo>
                  <a:lnTo>
                    <a:pt x="929598" y="246402"/>
                  </a:lnTo>
                  <a:lnTo>
                    <a:pt x="908470" y="254415"/>
                  </a:lnTo>
                  <a:lnTo>
                    <a:pt x="887343" y="262450"/>
                  </a:lnTo>
                  <a:lnTo>
                    <a:pt x="866216" y="270508"/>
                  </a:lnTo>
                  <a:lnTo>
                    <a:pt x="845089" y="278588"/>
                  </a:lnTo>
                  <a:lnTo>
                    <a:pt x="823961" y="286690"/>
                  </a:lnTo>
                  <a:lnTo>
                    <a:pt x="802834" y="294815"/>
                  </a:lnTo>
                  <a:lnTo>
                    <a:pt x="781707" y="302960"/>
                  </a:lnTo>
                  <a:lnTo>
                    <a:pt x="760580" y="311127"/>
                  </a:lnTo>
                  <a:lnTo>
                    <a:pt x="739453" y="319314"/>
                  </a:lnTo>
                  <a:lnTo>
                    <a:pt x="718325" y="327522"/>
                  </a:lnTo>
                  <a:lnTo>
                    <a:pt x="697198" y="335749"/>
                  </a:lnTo>
                  <a:lnTo>
                    <a:pt x="676071" y="343996"/>
                  </a:lnTo>
                  <a:lnTo>
                    <a:pt x="654944" y="352261"/>
                  </a:lnTo>
                  <a:lnTo>
                    <a:pt x="633816" y="360545"/>
                  </a:lnTo>
                  <a:lnTo>
                    <a:pt x="612689" y="368846"/>
                  </a:lnTo>
                  <a:lnTo>
                    <a:pt x="591562" y="377165"/>
                  </a:lnTo>
                  <a:lnTo>
                    <a:pt x="570435" y="385500"/>
                  </a:lnTo>
                  <a:lnTo>
                    <a:pt x="549307" y="393852"/>
                  </a:lnTo>
                  <a:lnTo>
                    <a:pt x="528180" y="402219"/>
                  </a:lnTo>
                  <a:lnTo>
                    <a:pt x="507053" y="410601"/>
                  </a:lnTo>
                  <a:lnTo>
                    <a:pt x="485926" y="418997"/>
                  </a:lnTo>
                  <a:lnTo>
                    <a:pt x="464799" y="427408"/>
                  </a:lnTo>
                  <a:lnTo>
                    <a:pt x="443671" y="435832"/>
                  </a:lnTo>
                  <a:lnTo>
                    <a:pt x="422544" y="444269"/>
                  </a:lnTo>
                  <a:lnTo>
                    <a:pt x="401417" y="452719"/>
                  </a:lnTo>
                  <a:lnTo>
                    <a:pt x="380290" y="461181"/>
                  </a:lnTo>
                  <a:lnTo>
                    <a:pt x="359162" y="469654"/>
                  </a:lnTo>
                  <a:lnTo>
                    <a:pt x="338035" y="478138"/>
                  </a:lnTo>
                  <a:lnTo>
                    <a:pt x="316908" y="486633"/>
                  </a:lnTo>
                  <a:lnTo>
                    <a:pt x="295781" y="495138"/>
                  </a:lnTo>
                  <a:lnTo>
                    <a:pt x="274653" y="503653"/>
                  </a:lnTo>
                  <a:lnTo>
                    <a:pt x="253526" y="512177"/>
                  </a:lnTo>
                  <a:lnTo>
                    <a:pt x="232399" y="520711"/>
                  </a:lnTo>
                  <a:lnTo>
                    <a:pt x="211272" y="529253"/>
                  </a:lnTo>
                  <a:lnTo>
                    <a:pt x="190145" y="537803"/>
                  </a:lnTo>
                  <a:lnTo>
                    <a:pt x="169017" y="546361"/>
                  </a:lnTo>
                  <a:lnTo>
                    <a:pt x="147890" y="554927"/>
                  </a:lnTo>
                  <a:lnTo>
                    <a:pt x="126763" y="563500"/>
                  </a:lnTo>
                  <a:lnTo>
                    <a:pt x="105636" y="572080"/>
                  </a:lnTo>
                  <a:lnTo>
                    <a:pt x="84508" y="580667"/>
                  </a:lnTo>
                  <a:lnTo>
                    <a:pt x="63381" y="589260"/>
                  </a:lnTo>
                  <a:lnTo>
                    <a:pt x="42254" y="597859"/>
                  </a:lnTo>
                  <a:lnTo>
                    <a:pt x="21127" y="606464"/>
                  </a:lnTo>
                  <a:lnTo>
                    <a:pt x="0" y="61507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54" name="pg954"/>
            <p:cNvSpPr/>
            <p:nvPr/>
          </p:nvSpPr>
          <p:spPr>
            <a:xfrm>
              <a:off x="7041182" y="6488011"/>
              <a:ext cx="1669051" cy="701665"/>
            </a:xfrm>
            <a:custGeom>
              <a:avLst/>
              <a:pathLst>
                <a:path w="1669051" h="701665">
                  <a:moveTo>
                    <a:pt x="0" y="641538"/>
                  </a:moveTo>
                  <a:lnTo>
                    <a:pt x="21127" y="634025"/>
                  </a:lnTo>
                  <a:lnTo>
                    <a:pt x="42254" y="626506"/>
                  </a:lnTo>
                  <a:lnTo>
                    <a:pt x="63381" y="618979"/>
                  </a:lnTo>
                  <a:lnTo>
                    <a:pt x="84508" y="611445"/>
                  </a:lnTo>
                  <a:lnTo>
                    <a:pt x="105636" y="603903"/>
                  </a:lnTo>
                  <a:lnTo>
                    <a:pt x="126763" y="596352"/>
                  </a:lnTo>
                  <a:lnTo>
                    <a:pt x="147890" y="588793"/>
                  </a:lnTo>
                  <a:lnTo>
                    <a:pt x="169017" y="581224"/>
                  </a:lnTo>
                  <a:lnTo>
                    <a:pt x="190145" y="573646"/>
                  </a:lnTo>
                  <a:lnTo>
                    <a:pt x="211272" y="566057"/>
                  </a:lnTo>
                  <a:lnTo>
                    <a:pt x="232399" y="558456"/>
                  </a:lnTo>
                  <a:lnTo>
                    <a:pt x="253526" y="550844"/>
                  </a:lnTo>
                  <a:lnTo>
                    <a:pt x="274653" y="543220"/>
                  </a:lnTo>
                  <a:lnTo>
                    <a:pt x="295781" y="535582"/>
                  </a:lnTo>
                  <a:lnTo>
                    <a:pt x="316908" y="527931"/>
                  </a:lnTo>
                  <a:lnTo>
                    <a:pt x="338035" y="520265"/>
                  </a:lnTo>
                  <a:lnTo>
                    <a:pt x="359162" y="512583"/>
                  </a:lnTo>
                  <a:lnTo>
                    <a:pt x="380290" y="504886"/>
                  </a:lnTo>
                  <a:lnTo>
                    <a:pt x="401417" y="497171"/>
                  </a:lnTo>
                  <a:lnTo>
                    <a:pt x="422544" y="489438"/>
                  </a:lnTo>
                  <a:lnTo>
                    <a:pt x="443671" y="481686"/>
                  </a:lnTo>
                  <a:lnTo>
                    <a:pt x="464799" y="473915"/>
                  </a:lnTo>
                  <a:lnTo>
                    <a:pt x="485926" y="466123"/>
                  </a:lnTo>
                  <a:lnTo>
                    <a:pt x="507053" y="458310"/>
                  </a:lnTo>
                  <a:lnTo>
                    <a:pt x="528180" y="450475"/>
                  </a:lnTo>
                  <a:lnTo>
                    <a:pt x="549307" y="442618"/>
                  </a:lnTo>
                  <a:lnTo>
                    <a:pt x="570435" y="434737"/>
                  </a:lnTo>
                  <a:lnTo>
                    <a:pt x="591562" y="426832"/>
                  </a:lnTo>
                  <a:lnTo>
                    <a:pt x="612689" y="418902"/>
                  </a:lnTo>
                  <a:lnTo>
                    <a:pt x="633816" y="410948"/>
                  </a:lnTo>
                  <a:lnTo>
                    <a:pt x="654944" y="402968"/>
                  </a:lnTo>
                  <a:lnTo>
                    <a:pt x="676071" y="394963"/>
                  </a:lnTo>
                  <a:lnTo>
                    <a:pt x="697198" y="386933"/>
                  </a:lnTo>
                  <a:lnTo>
                    <a:pt x="718325" y="378878"/>
                  </a:lnTo>
                  <a:lnTo>
                    <a:pt x="739453" y="370797"/>
                  </a:lnTo>
                  <a:lnTo>
                    <a:pt x="760580" y="362692"/>
                  </a:lnTo>
                  <a:lnTo>
                    <a:pt x="781707" y="354562"/>
                  </a:lnTo>
                  <a:lnTo>
                    <a:pt x="802834" y="346409"/>
                  </a:lnTo>
                  <a:lnTo>
                    <a:pt x="823961" y="338233"/>
                  </a:lnTo>
                  <a:lnTo>
                    <a:pt x="845089" y="330035"/>
                  </a:lnTo>
                  <a:lnTo>
                    <a:pt x="866216" y="321816"/>
                  </a:lnTo>
                  <a:lnTo>
                    <a:pt x="887343" y="313577"/>
                  </a:lnTo>
                  <a:lnTo>
                    <a:pt x="908470" y="305318"/>
                  </a:lnTo>
                  <a:lnTo>
                    <a:pt x="929598" y="297041"/>
                  </a:lnTo>
                  <a:lnTo>
                    <a:pt x="950725" y="288748"/>
                  </a:lnTo>
                  <a:lnTo>
                    <a:pt x="971852" y="280438"/>
                  </a:lnTo>
                  <a:lnTo>
                    <a:pt x="992979" y="272113"/>
                  </a:lnTo>
                  <a:lnTo>
                    <a:pt x="1014107" y="263774"/>
                  </a:lnTo>
                  <a:lnTo>
                    <a:pt x="1035234" y="255421"/>
                  </a:lnTo>
                  <a:lnTo>
                    <a:pt x="1056361" y="247056"/>
                  </a:lnTo>
                  <a:lnTo>
                    <a:pt x="1077488" y="238680"/>
                  </a:lnTo>
                  <a:lnTo>
                    <a:pt x="1098615" y="230292"/>
                  </a:lnTo>
                  <a:lnTo>
                    <a:pt x="1119743" y="221894"/>
                  </a:lnTo>
                  <a:lnTo>
                    <a:pt x="1140870" y="213486"/>
                  </a:lnTo>
                  <a:lnTo>
                    <a:pt x="1161997" y="205068"/>
                  </a:lnTo>
                  <a:lnTo>
                    <a:pt x="1183124" y="196639"/>
                  </a:lnTo>
                  <a:lnTo>
                    <a:pt x="1204252" y="188202"/>
                  </a:lnTo>
                  <a:lnTo>
                    <a:pt x="1225379" y="179754"/>
                  </a:lnTo>
                  <a:lnTo>
                    <a:pt x="1246506" y="171297"/>
                  </a:lnTo>
                  <a:lnTo>
                    <a:pt x="1267633" y="162829"/>
                  </a:lnTo>
                  <a:lnTo>
                    <a:pt x="1288761" y="154352"/>
                  </a:lnTo>
                  <a:lnTo>
                    <a:pt x="1309888" y="145864"/>
                  </a:lnTo>
                  <a:lnTo>
                    <a:pt x="1331015" y="137365"/>
                  </a:lnTo>
                  <a:lnTo>
                    <a:pt x="1352142" y="128856"/>
                  </a:lnTo>
                  <a:lnTo>
                    <a:pt x="1373269" y="120336"/>
                  </a:lnTo>
                  <a:lnTo>
                    <a:pt x="1394397" y="111805"/>
                  </a:lnTo>
                  <a:lnTo>
                    <a:pt x="1415524" y="103264"/>
                  </a:lnTo>
                  <a:lnTo>
                    <a:pt x="1436651" y="94712"/>
                  </a:lnTo>
                  <a:lnTo>
                    <a:pt x="1457778" y="86149"/>
                  </a:lnTo>
                  <a:lnTo>
                    <a:pt x="1478906" y="77576"/>
                  </a:lnTo>
                  <a:lnTo>
                    <a:pt x="1500033" y="68992"/>
                  </a:lnTo>
                  <a:lnTo>
                    <a:pt x="1521160" y="60399"/>
                  </a:lnTo>
                  <a:lnTo>
                    <a:pt x="1542287" y="51796"/>
                  </a:lnTo>
                  <a:lnTo>
                    <a:pt x="1563415" y="43184"/>
                  </a:lnTo>
                  <a:lnTo>
                    <a:pt x="1584542" y="34563"/>
                  </a:lnTo>
                  <a:lnTo>
                    <a:pt x="1605669" y="25934"/>
                  </a:lnTo>
                  <a:lnTo>
                    <a:pt x="1626796" y="17296"/>
                  </a:lnTo>
                  <a:lnTo>
                    <a:pt x="1647923" y="8651"/>
                  </a:lnTo>
                  <a:lnTo>
                    <a:pt x="1669051" y="0"/>
                  </a:lnTo>
                  <a:lnTo>
                    <a:pt x="1669051" y="74487"/>
                  </a:lnTo>
                  <a:lnTo>
                    <a:pt x="1647923" y="81876"/>
                  </a:lnTo>
                  <a:lnTo>
                    <a:pt x="1626796" y="89264"/>
                  </a:lnTo>
                  <a:lnTo>
                    <a:pt x="1605669" y="96652"/>
                  </a:lnTo>
                  <a:lnTo>
                    <a:pt x="1584542" y="104041"/>
                  </a:lnTo>
                  <a:lnTo>
                    <a:pt x="1563415" y="111430"/>
                  </a:lnTo>
                  <a:lnTo>
                    <a:pt x="1542287" y="118820"/>
                  </a:lnTo>
                  <a:lnTo>
                    <a:pt x="1521160" y="126212"/>
                  </a:lnTo>
                  <a:lnTo>
                    <a:pt x="1500033" y="133605"/>
                  </a:lnTo>
                  <a:lnTo>
                    <a:pt x="1478906" y="141001"/>
                  </a:lnTo>
                  <a:lnTo>
                    <a:pt x="1457778" y="148401"/>
                  </a:lnTo>
                  <a:lnTo>
                    <a:pt x="1436651" y="155804"/>
                  </a:lnTo>
                  <a:lnTo>
                    <a:pt x="1415524" y="163211"/>
                  </a:lnTo>
                  <a:lnTo>
                    <a:pt x="1394397" y="170624"/>
                  </a:lnTo>
                  <a:lnTo>
                    <a:pt x="1373269" y="178044"/>
                  </a:lnTo>
                  <a:lnTo>
                    <a:pt x="1352142" y="185470"/>
                  </a:lnTo>
                  <a:lnTo>
                    <a:pt x="1331015" y="192905"/>
                  </a:lnTo>
                  <a:lnTo>
                    <a:pt x="1309888" y="200348"/>
                  </a:lnTo>
                  <a:lnTo>
                    <a:pt x="1288761" y="207801"/>
                  </a:lnTo>
                  <a:lnTo>
                    <a:pt x="1267633" y="215265"/>
                  </a:lnTo>
                  <a:lnTo>
                    <a:pt x="1246506" y="222740"/>
                  </a:lnTo>
                  <a:lnTo>
                    <a:pt x="1225379" y="230228"/>
                  </a:lnTo>
                  <a:lnTo>
                    <a:pt x="1204252" y="237729"/>
                  </a:lnTo>
                  <a:lnTo>
                    <a:pt x="1183124" y="245245"/>
                  </a:lnTo>
                  <a:lnTo>
                    <a:pt x="1161997" y="252776"/>
                  </a:lnTo>
                  <a:lnTo>
                    <a:pt x="1140870" y="260322"/>
                  </a:lnTo>
                  <a:lnTo>
                    <a:pt x="1119743" y="267886"/>
                  </a:lnTo>
                  <a:lnTo>
                    <a:pt x="1098615" y="275466"/>
                  </a:lnTo>
                  <a:lnTo>
                    <a:pt x="1077488" y="283066"/>
                  </a:lnTo>
                  <a:lnTo>
                    <a:pt x="1056361" y="290684"/>
                  </a:lnTo>
                  <a:lnTo>
                    <a:pt x="1035234" y="298323"/>
                  </a:lnTo>
                  <a:lnTo>
                    <a:pt x="1014107" y="305982"/>
                  </a:lnTo>
                  <a:lnTo>
                    <a:pt x="992979" y="313663"/>
                  </a:lnTo>
                  <a:lnTo>
                    <a:pt x="971852" y="321366"/>
                  </a:lnTo>
                  <a:lnTo>
                    <a:pt x="950725" y="329092"/>
                  </a:lnTo>
                  <a:lnTo>
                    <a:pt x="929598" y="336842"/>
                  </a:lnTo>
                  <a:lnTo>
                    <a:pt x="908470" y="344617"/>
                  </a:lnTo>
                  <a:lnTo>
                    <a:pt x="887343" y="352417"/>
                  </a:lnTo>
                  <a:lnTo>
                    <a:pt x="866216" y="360243"/>
                  </a:lnTo>
                  <a:lnTo>
                    <a:pt x="845089" y="368096"/>
                  </a:lnTo>
                  <a:lnTo>
                    <a:pt x="823961" y="375975"/>
                  </a:lnTo>
                  <a:lnTo>
                    <a:pt x="802834" y="383883"/>
                  </a:lnTo>
                  <a:lnTo>
                    <a:pt x="781707" y="391819"/>
                  </a:lnTo>
                  <a:lnTo>
                    <a:pt x="760580" y="399783"/>
                  </a:lnTo>
                  <a:lnTo>
                    <a:pt x="739453" y="407776"/>
                  </a:lnTo>
                  <a:lnTo>
                    <a:pt x="718325" y="415798"/>
                  </a:lnTo>
                  <a:lnTo>
                    <a:pt x="697198" y="423848"/>
                  </a:lnTo>
                  <a:lnTo>
                    <a:pt x="676071" y="431928"/>
                  </a:lnTo>
                  <a:lnTo>
                    <a:pt x="654944" y="440036"/>
                  </a:lnTo>
                  <a:lnTo>
                    <a:pt x="633816" y="448172"/>
                  </a:lnTo>
                  <a:lnTo>
                    <a:pt x="612689" y="456336"/>
                  </a:lnTo>
                  <a:lnTo>
                    <a:pt x="591562" y="464528"/>
                  </a:lnTo>
                  <a:lnTo>
                    <a:pt x="570435" y="472746"/>
                  </a:lnTo>
                  <a:lnTo>
                    <a:pt x="549307" y="480990"/>
                  </a:lnTo>
                  <a:lnTo>
                    <a:pt x="528180" y="489260"/>
                  </a:lnTo>
                  <a:lnTo>
                    <a:pt x="507053" y="497554"/>
                  </a:lnTo>
                  <a:lnTo>
                    <a:pt x="485926" y="505871"/>
                  </a:lnTo>
                  <a:lnTo>
                    <a:pt x="464799" y="514212"/>
                  </a:lnTo>
                  <a:lnTo>
                    <a:pt x="443671" y="522573"/>
                  </a:lnTo>
                  <a:lnTo>
                    <a:pt x="422544" y="530956"/>
                  </a:lnTo>
                  <a:lnTo>
                    <a:pt x="401417" y="539358"/>
                  </a:lnTo>
                  <a:lnTo>
                    <a:pt x="380290" y="547780"/>
                  </a:lnTo>
                  <a:lnTo>
                    <a:pt x="359162" y="556219"/>
                  </a:lnTo>
                  <a:lnTo>
                    <a:pt x="338035" y="564675"/>
                  </a:lnTo>
                  <a:lnTo>
                    <a:pt x="316908" y="573147"/>
                  </a:lnTo>
                  <a:lnTo>
                    <a:pt x="295781" y="581635"/>
                  </a:lnTo>
                  <a:lnTo>
                    <a:pt x="274653" y="590137"/>
                  </a:lnTo>
                  <a:lnTo>
                    <a:pt x="253526" y="598653"/>
                  </a:lnTo>
                  <a:lnTo>
                    <a:pt x="232399" y="607181"/>
                  </a:lnTo>
                  <a:lnTo>
                    <a:pt x="211272" y="615722"/>
                  </a:lnTo>
                  <a:lnTo>
                    <a:pt x="190145" y="624274"/>
                  </a:lnTo>
                  <a:lnTo>
                    <a:pt x="169017" y="632837"/>
                  </a:lnTo>
                  <a:lnTo>
                    <a:pt x="147890" y="641410"/>
                  </a:lnTo>
                  <a:lnTo>
                    <a:pt x="126763" y="649993"/>
                  </a:lnTo>
                  <a:lnTo>
                    <a:pt x="105636" y="658585"/>
                  </a:lnTo>
                  <a:lnTo>
                    <a:pt x="84508" y="667186"/>
                  </a:lnTo>
                  <a:lnTo>
                    <a:pt x="63381" y="675795"/>
                  </a:lnTo>
                  <a:lnTo>
                    <a:pt x="42254" y="684411"/>
                  </a:lnTo>
                  <a:lnTo>
                    <a:pt x="21127" y="693035"/>
                  </a:lnTo>
                  <a:lnTo>
                    <a:pt x="0" y="701665"/>
                  </a:lnTo>
                  <a:close/>
                </a:path>
              </a:pathLst>
            </a:custGeom>
            <a:solidFill>
              <a:srgbClr val="00C8EE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5" name="pl955"/>
            <p:cNvSpPr/>
            <p:nvPr/>
          </p:nvSpPr>
          <p:spPr>
            <a:xfrm>
              <a:off x="7041182" y="6488011"/>
              <a:ext cx="1669051" cy="641538"/>
            </a:xfrm>
            <a:custGeom>
              <a:avLst/>
              <a:pathLst>
                <a:path w="1669051" h="641538">
                  <a:moveTo>
                    <a:pt x="0" y="641538"/>
                  </a:moveTo>
                  <a:lnTo>
                    <a:pt x="21127" y="634025"/>
                  </a:lnTo>
                  <a:lnTo>
                    <a:pt x="42254" y="626506"/>
                  </a:lnTo>
                  <a:lnTo>
                    <a:pt x="63381" y="618979"/>
                  </a:lnTo>
                  <a:lnTo>
                    <a:pt x="84508" y="611445"/>
                  </a:lnTo>
                  <a:lnTo>
                    <a:pt x="105636" y="603903"/>
                  </a:lnTo>
                  <a:lnTo>
                    <a:pt x="126763" y="596352"/>
                  </a:lnTo>
                  <a:lnTo>
                    <a:pt x="147890" y="588793"/>
                  </a:lnTo>
                  <a:lnTo>
                    <a:pt x="169017" y="581224"/>
                  </a:lnTo>
                  <a:lnTo>
                    <a:pt x="190145" y="573646"/>
                  </a:lnTo>
                  <a:lnTo>
                    <a:pt x="211272" y="566057"/>
                  </a:lnTo>
                  <a:lnTo>
                    <a:pt x="232399" y="558456"/>
                  </a:lnTo>
                  <a:lnTo>
                    <a:pt x="253526" y="550844"/>
                  </a:lnTo>
                  <a:lnTo>
                    <a:pt x="274653" y="543220"/>
                  </a:lnTo>
                  <a:lnTo>
                    <a:pt x="295781" y="535582"/>
                  </a:lnTo>
                  <a:lnTo>
                    <a:pt x="316908" y="527931"/>
                  </a:lnTo>
                  <a:lnTo>
                    <a:pt x="338035" y="520265"/>
                  </a:lnTo>
                  <a:lnTo>
                    <a:pt x="359162" y="512583"/>
                  </a:lnTo>
                  <a:lnTo>
                    <a:pt x="380290" y="504886"/>
                  </a:lnTo>
                  <a:lnTo>
                    <a:pt x="401417" y="497171"/>
                  </a:lnTo>
                  <a:lnTo>
                    <a:pt x="422544" y="489438"/>
                  </a:lnTo>
                  <a:lnTo>
                    <a:pt x="443671" y="481686"/>
                  </a:lnTo>
                  <a:lnTo>
                    <a:pt x="464799" y="473915"/>
                  </a:lnTo>
                  <a:lnTo>
                    <a:pt x="485926" y="466123"/>
                  </a:lnTo>
                  <a:lnTo>
                    <a:pt x="507053" y="458310"/>
                  </a:lnTo>
                  <a:lnTo>
                    <a:pt x="528180" y="450475"/>
                  </a:lnTo>
                  <a:lnTo>
                    <a:pt x="549307" y="442618"/>
                  </a:lnTo>
                  <a:lnTo>
                    <a:pt x="570435" y="434737"/>
                  </a:lnTo>
                  <a:lnTo>
                    <a:pt x="591562" y="426832"/>
                  </a:lnTo>
                  <a:lnTo>
                    <a:pt x="612689" y="418902"/>
                  </a:lnTo>
                  <a:lnTo>
                    <a:pt x="633816" y="410948"/>
                  </a:lnTo>
                  <a:lnTo>
                    <a:pt x="654944" y="402968"/>
                  </a:lnTo>
                  <a:lnTo>
                    <a:pt x="676071" y="394963"/>
                  </a:lnTo>
                  <a:lnTo>
                    <a:pt x="697198" y="386933"/>
                  </a:lnTo>
                  <a:lnTo>
                    <a:pt x="718325" y="378878"/>
                  </a:lnTo>
                  <a:lnTo>
                    <a:pt x="739453" y="370797"/>
                  </a:lnTo>
                  <a:lnTo>
                    <a:pt x="760580" y="362692"/>
                  </a:lnTo>
                  <a:lnTo>
                    <a:pt x="781707" y="354562"/>
                  </a:lnTo>
                  <a:lnTo>
                    <a:pt x="802834" y="346409"/>
                  </a:lnTo>
                  <a:lnTo>
                    <a:pt x="823961" y="338233"/>
                  </a:lnTo>
                  <a:lnTo>
                    <a:pt x="845089" y="330035"/>
                  </a:lnTo>
                  <a:lnTo>
                    <a:pt x="866216" y="321816"/>
                  </a:lnTo>
                  <a:lnTo>
                    <a:pt x="887343" y="313577"/>
                  </a:lnTo>
                  <a:lnTo>
                    <a:pt x="908470" y="305318"/>
                  </a:lnTo>
                  <a:lnTo>
                    <a:pt x="929598" y="297041"/>
                  </a:lnTo>
                  <a:lnTo>
                    <a:pt x="950725" y="288748"/>
                  </a:lnTo>
                  <a:lnTo>
                    <a:pt x="971852" y="280438"/>
                  </a:lnTo>
                  <a:lnTo>
                    <a:pt x="992979" y="272113"/>
                  </a:lnTo>
                  <a:lnTo>
                    <a:pt x="1014107" y="263774"/>
                  </a:lnTo>
                  <a:lnTo>
                    <a:pt x="1035234" y="255421"/>
                  </a:lnTo>
                  <a:lnTo>
                    <a:pt x="1056361" y="247056"/>
                  </a:lnTo>
                  <a:lnTo>
                    <a:pt x="1077488" y="238680"/>
                  </a:lnTo>
                  <a:lnTo>
                    <a:pt x="1098615" y="230292"/>
                  </a:lnTo>
                  <a:lnTo>
                    <a:pt x="1119743" y="221894"/>
                  </a:lnTo>
                  <a:lnTo>
                    <a:pt x="1140870" y="213486"/>
                  </a:lnTo>
                  <a:lnTo>
                    <a:pt x="1161997" y="205068"/>
                  </a:lnTo>
                  <a:lnTo>
                    <a:pt x="1183124" y="196639"/>
                  </a:lnTo>
                  <a:lnTo>
                    <a:pt x="1204252" y="188202"/>
                  </a:lnTo>
                  <a:lnTo>
                    <a:pt x="1225379" y="179754"/>
                  </a:lnTo>
                  <a:lnTo>
                    <a:pt x="1246506" y="171297"/>
                  </a:lnTo>
                  <a:lnTo>
                    <a:pt x="1267633" y="162829"/>
                  </a:lnTo>
                  <a:lnTo>
                    <a:pt x="1288761" y="154352"/>
                  </a:lnTo>
                  <a:lnTo>
                    <a:pt x="1309888" y="145864"/>
                  </a:lnTo>
                  <a:lnTo>
                    <a:pt x="1331015" y="137365"/>
                  </a:lnTo>
                  <a:lnTo>
                    <a:pt x="1352142" y="128856"/>
                  </a:lnTo>
                  <a:lnTo>
                    <a:pt x="1373269" y="120336"/>
                  </a:lnTo>
                  <a:lnTo>
                    <a:pt x="1394397" y="111805"/>
                  </a:lnTo>
                  <a:lnTo>
                    <a:pt x="1415524" y="103264"/>
                  </a:lnTo>
                  <a:lnTo>
                    <a:pt x="1436651" y="94712"/>
                  </a:lnTo>
                  <a:lnTo>
                    <a:pt x="1457778" y="86149"/>
                  </a:lnTo>
                  <a:lnTo>
                    <a:pt x="1478906" y="77576"/>
                  </a:lnTo>
                  <a:lnTo>
                    <a:pt x="1500033" y="68992"/>
                  </a:lnTo>
                  <a:lnTo>
                    <a:pt x="1521160" y="60399"/>
                  </a:lnTo>
                  <a:lnTo>
                    <a:pt x="1542287" y="51796"/>
                  </a:lnTo>
                  <a:lnTo>
                    <a:pt x="1563415" y="43184"/>
                  </a:lnTo>
                  <a:lnTo>
                    <a:pt x="1584542" y="34563"/>
                  </a:lnTo>
                  <a:lnTo>
                    <a:pt x="1605669" y="25934"/>
                  </a:lnTo>
                  <a:lnTo>
                    <a:pt x="1626796" y="17296"/>
                  </a:lnTo>
                  <a:lnTo>
                    <a:pt x="1647923" y="8651"/>
                  </a:lnTo>
                  <a:lnTo>
                    <a:pt x="1669051" y="0"/>
                  </a:lnTo>
                  <a:lnTo>
                    <a:pt x="166905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56" name="pl956"/>
            <p:cNvSpPr/>
            <p:nvPr/>
          </p:nvSpPr>
          <p:spPr>
            <a:xfrm>
              <a:off x="7041182" y="6562499"/>
              <a:ext cx="1669051" cy="627177"/>
            </a:xfrm>
            <a:custGeom>
              <a:avLst/>
              <a:pathLst>
                <a:path w="1669051" h="627177">
                  <a:moveTo>
                    <a:pt x="1669051" y="0"/>
                  </a:moveTo>
                  <a:lnTo>
                    <a:pt x="1647923" y="7388"/>
                  </a:lnTo>
                  <a:lnTo>
                    <a:pt x="1626796" y="14776"/>
                  </a:lnTo>
                  <a:lnTo>
                    <a:pt x="1605669" y="22165"/>
                  </a:lnTo>
                  <a:lnTo>
                    <a:pt x="1584542" y="29553"/>
                  </a:lnTo>
                  <a:lnTo>
                    <a:pt x="1563415" y="36942"/>
                  </a:lnTo>
                  <a:lnTo>
                    <a:pt x="1542287" y="44333"/>
                  </a:lnTo>
                  <a:lnTo>
                    <a:pt x="1521160" y="51724"/>
                  </a:lnTo>
                  <a:lnTo>
                    <a:pt x="1500033" y="59118"/>
                  </a:lnTo>
                  <a:lnTo>
                    <a:pt x="1478906" y="66514"/>
                  </a:lnTo>
                  <a:lnTo>
                    <a:pt x="1457778" y="73913"/>
                  </a:lnTo>
                  <a:lnTo>
                    <a:pt x="1436651" y="81316"/>
                  </a:lnTo>
                  <a:lnTo>
                    <a:pt x="1415524" y="88724"/>
                  </a:lnTo>
                  <a:lnTo>
                    <a:pt x="1394397" y="96137"/>
                  </a:lnTo>
                  <a:lnTo>
                    <a:pt x="1373269" y="103556"/>
                  </a:lnTo>
                  <a:lnTo>
                    <a:pt x="1352142" y="110982"/>
                  </a:lnTo>
                  <a:lnTo>
                    <a:pt x="1331015" y="118417"/>
                  </a:lnTo>
                  <a:lnTo>
                    <a:pt x="1309888" y="125860"/>
                  </a:lnTo>
                  <a:lnTo>
                    <a:pt x="1288761" y="133313"/>
                  </a:lnTo>
                  <a:lnTo>
                    <a:pt x="1267633" y="140777"/>
                  </a:lnTo>
                  <a:lnTo>
                    <a:pt x="1246506" y="148252"/>
                  </a:lnTo>
                  <a:lnTo>
                    <a:pt x="1225379" y="155740"/>
                  </a:lnTo>
                  <a:lnTo>
                    <a:pt x="1204252" y="163242"/>
                  </a:lnTo>
                  <a:lnTo>
                    <a:pt x="1183124" y="170757"/>
                  </a:lnTo>
                  <a:lnTo>
                    <a:pt x="1161997" y="178288"/>
                  </a:lnTo>
                  <a:lnTo>
                    <a:pt x="1140870" y="185834"/>
                  </a:lnTo>
                  <a:lnTo>
                    <a:pt x="1119743" y="193398"/>
                  </a:lnTo>
                  <a:lnTo>
                    <a:pt x="1098615" y="200979"/>
                  </a:lnTo>
                  <a:lnTo>
                    <a:pt x="1077488" y="208578"/>
                  </a:lnTo>
                  <a:lnTo>
                    <a:pt x="1056361" y="216196"/>
                  </a:lnTo>
                  <a:lnTo>
                    <a:pt x="1035234" y="223835"/>
                  </a:lnTo>
                  <a:lnTo>
                    <a:pt x="1014107" y="231494"/>
                  </a:lnTo>
                  <a:lnTo>
                    <a:pt x="992979" y="239175"/>
                  </a:lnTo>
                  <a:lnTo>
                    <a:pt x="971852" y="246878"/>
                  </a:lnTo>
                  <a:lnTo>
                    <a:pt x="950725" y="254604"/>
                  </a:lnTo>
                  <a:lnTo>
                    <a:pt x="929598" y="262354"/>
                  </a:lnTo>
                  <a:lnTo>
                    <a:pt x="908470" y="270129"/>
                  </a:lnTo>
                  <a:lnTo>
                    <a:pt x="887343" y="277929"/>
                  </a:lnTo>
                  <a:lnTo>
                    <a:pt x="866216" y="285755"/>
                  </a:lnTo>
                  <a:lnTo>
                    <a:pt x="845089" y="293608"/>
                  </a:lnTo>
                  <a:lnTo>
                    <a:pt x="823961" y="301488"/>
                  </a:lnTo>
                  <a:lnTo>
                    <a:pt x="802834" y="309395"/>
                  </a:lnTo>
                  <a:lnTo>
                    <a:pt x="781707" y="317331"/>
                  </a:lnTo>
                  <a:lnTo>
                    <a:pt x="760580" y="325295"/>
                  </a:lnTo>
                  <a:lnTo>
                    <a:pt x="739453" y="333288"/>
                  </a:lnTo>
                  <a:lnTo>
                    <a:pt x="718325" y="341310"/>
                  </a:lnTo>
                  <a:lnTo>
                    <a:pt x="697198" y="349360"/>
                  </a:lnTo>
                  <a:lnTo>
                    <a:pt x="676071" y="357440"/>
                  </a:lnTo>
                  <a:lnTo>
                    <a:pt x="654944" y="365548"/>
                  </a:lnTo>
                  <a:lnTo>
                    <a:pt x="633816" y="373684"/>
                  </a:lnTo>
                  <a:lnTo>
                    <a:pt x="612689" y="381849"/>
                  </a:lnTo>
                  <a:lnTo>
                    <a:pt x="591562" y="390040"/>
                  </a:lnTo>
                  <a:lnTo>
                    <a:pt x="570435" y="398258"/>
                  </a:lnTo>
                  <a:lnTo>
                    <a:pt x="549307" y="406503"/>
                  </a:lnTo>
                  <a:lnTo>
                    <a:pt x="528180" y="414772"/>
                  </a:lnTo>
                  <a:lnTo>
                    <a:pt x="507053" y="423066"/>
                  </a:lnTo>
                  <a:lnTo>
                    <a:pt x="485926" y="431384"/>
                  </a:lnTo>
                  <a:lnTo>
                    <a:pt x="464799" y="439724"/>
                  </a:lnTo>
                  <a:lnTo>
                    <a:pt x="443671" y="448086"/>
                  </a:lnTo>
                  <a:lnTo>
                    <a:pt x="422544" y="456468"/>
                  </a:lnTo>
                  <a:lnTo>
                    <a:pt x="401417" y="464871"/>
                  </a:lnTo>
                  <a:lnTo>
                    <a:pt x="380290" y="473292"/>
                  </a:lnTo>
                  <a:lnTo>
                    <a:pt x="359162" y="481731"/>
                  </a:lnTo>
                  <a:lnTo>
                    <a:pt x="338035" y="490187"/>
                  </a:lnTo>
                  <a:lnTo>
                    <a:pt x="316908" y="498660"/>
                  </a:lnTo>
                  <a:lnTo>
                    <a:pt x="295781" y="507147"/>
                  </a:lnTo>
                  <a:lnTo>
                    <a:pt x="274653" y="515649"/>
                  </a:lnTo>
                  <a:lnTo>
                    <a:pt x="253526" y="524165"/>
                  </a:lnTo>
                  <a:lnTo>
                    <a:pt x="232399" y="532693"/>
                  </a:lnTo>
                  <a:lnTo>
                    <a:pt x="211272" y="541234"/>
                  </a:lnTo>
                  <a:lnTo>
                    <a:pt x="190145" y="549786"/>
                  </a:lnTo>
                  <a:lnTo>
                    <a:pt x="169017" y="558349"/>
                  </a:lnTo>
                  <a:lnTo>
                    <a:pt x="147890" y="566923"/>
                  </a:lnTo>
                  <a:lnTo>
                    <a:pt x="126763" y="575506"/>
                  </a:lnTo>
                  <a:lnTo>
                    <a:pt x="105636" y="584098"/>
                  </a:lnTo>
                  <a:lnTo>
                    <a:pt x="84508" y="592698"/>
                  </a:lnTo>
                  <a:lnTo>
                    <a:pt x="63381" y="601307"/>
                  </a:lnTo>
                  <a:lnTo>
                    <a:pt x="42254" y="609923"/>
                  </a:lnTo>
                  <a:lnTo>
                    <a:pt x="21127" y="618547"/>
                  </a:lnTo>
                  <a:lnTo>
                    <a:pt x="0" y="62717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57" name="pg957"/>
            <p:cNvSpPr/>
            <p:nvPr/>
          </p:nvSpPr>
          <p:spPr>
            <a:xfrm>
              <a:off x="7083436" y="6508328"/>
              <a:ext cx="1626796" cy="682118"/>
            </a:xfrm>
            <a:custGeom>
              <a:avLst/>
              <a:pathLst>
                <a:path w="1626796" h="682118">
                  <a:moveTo>
                    <a:pt x="0" y="621653"/>
                  </a:moveTo>
                  <a:lnTo>
                    <a:pt x="21127" y="614177"/>
                  </a:lnTo>
                  <a:lnTo>
                    <a:pt x="42254" y="606695"/>
                  </a:lnTo>
                  <a:lnTo>
                    <a:pt x="63381" y="599208"/>
                  </a:lnTo>
                  <a:lnTo>
                    <a:pt x="84508" y="591715"/>
                  </a:lnTo>
                  <a:lnTo>
                    <a:pt x="105636" y="584215"/>
                  </a:lnTo>
                  <a:lnTo>
                    <a:pt x="126763" y="576709"/>
                  </a:lnTo>
                  <a:lnTo>
                    <a:pt x="147890" y="569196"/>
                  </a:lnTo>
                  <a:lnTo>
                    <a:pt x="169017" y="561675"/>
                  </a:lnTo>
                  <a:lnTo>
                    <a:pt x="190145" y="554147"/>
                  </a:lnTo>
                  <a:lnTo>
                    <a:pt x="211272" y="546610"/>
                  </a:lnTo>
                  <a:lnTo>
                    <a:pt x="232399" y="539063"/>
                  </a:lnTo>
                  <a:lnTo>
                    <a:pt x="253526" y="531507"/>
                  </a:lnTo>
                  <a:lnTo>
                    <a:pt x="274653" y="523941"/>
                  </a:lnTo>
                  <a:lnTo>
                    <a:pt x="295781" y="516364"/>
                  </a:lnTo>
                  <a:lnTo>
                    <a:pt x="316908" y="508775"/>
                  </a:lnTo>
                  <a:lnTo>
                    <a:pt x="338035" y="501173"/>
                  </a:lnTo>
                  <a:lnTo>
                    <a:pt x="359162" y="493559"/>
                  </a:lnTo>
                  <a:lnTo>
                    <a:pt x="380290" y="485930"/>
                  </a:lnTo>
                  <a:lnTo>
                    <a:pt x="401417" y="478286"/>
                  </a:lnTo>
                  <a:lnTo>
                    <a:pt x="422544" y="470626"/>
                  </a:lnTo>
                  <a:lnTo>
                    <a:pt x="443671" y="462949"/>
                  </a:lnTo>
                  <a:lnTo>
                    <a:pt x="464799" y="455253"/>
                  </a:lnTo>
                  <a:lnTo>
                    <a:pt x="485926" y="447539"/>
                  </a:lnTo>
                  <a:lnTo>
                    <a:pt x="507053" y="439805"/>
                  </a:lnTo>
                  <a:lnTo>
                    <a:pt x="528180" y="432050"/>
                  </a:lnTo>
                  <a:lnTo>
                    <a:pt x="549307" y="424272"/>
                  </a:lnTo>
                  <a:lnTo>
                    <a:pt x="570435" y="416471"/>
                  </a:lnTo>
                  <a:lnTo>
                    <a:pt x="591562" y="408646"/>
                  </a:lnTo>
                  <a:lnTo>
                    <a:pt x="612689" y="400796"/>
                  </a:lnTo>
                  <a:lnTo>
                    <a:pt x="633816" y="392920"/>
                  </a:lnTo>
                  <a:lnTo>
                    <a:pt x="654944" y="385017"/>
                  </a:lnTo>
                  <a:lnTo>
                    <a:pt x="676071" y="377087"/>
                  </a:lnTo>
                  <a:lnTo>
                    <a:pt x="697198" y="369129"/>
                  </a:lnTo>
                  <a:lnTo>
                    <a:pt x="718325" y="361142"/>
                  </a:lnTo>
                  <a:lnTo>
                    <a:pt x="739453" y="353128"/>
                  </a:lnTo>
                  <a:lnTo>
                    <a:pt x="760580" y="345085"/>
                  </a:lnTo>
                  <a:lnTo>
                    <a:pt x="781707" y="337014"/>
                  </a:lnTo>
                  <a:lnTo>
                    <a:pt x="802834" y="328915"/>
                  </a:lnTo>
                  <a:lnTo>
                    <a:pt x="823961" y="320789"/>
                  </a:lnTo>
                  <a:lnTo>
                    <a:pt x="845089" y="312637"/>
                  </a:lnTo>
                  <a:lnTo>
                    <a:pt x="866216" y="304459"/>
                  </a:lnTo>
                  <a:lnTo>
                    <a:pt x="887343" y="296257"/>
                  </a:lnTo>
                  <a:lnTo>
                    <a:pt x="908470" y="288031"/>
                  </a:lnTo>
                  <a:lnTo>
                    <a:pt x="929598" y="279783"/>
                  </a:lnTo>
                  <a:lnTo>
                    <a:pt x="950725" y="271514"/>
                  </a:lnTo>
                  <a:lnTo>
                    <a:pt x="971852" y="263225"/>
                  </a:lnTo>
                  <a:lnTo>
                    <a:pt x="992979" y="254917"/>
                  </a:lnTo>
                  <a:lnTo>
                    <a:pt x="1014107" y="246592"/>
                  </a:lnTo>
                  <a:lnTo>
                    <a:pt x="1035234" y="238251"/>
                  </a:lnTo>
                  <a:lnTo>
                    <a:pt x="1056361" y="229895"/>
                  </a:lnTo>
                  <a:lnTo>
                    <a:pt x="1077488" y="221524"/>
                  </a:lnTo>
                  <a:lnTo>
                    <a:pt x="1098615" y="213141"/>
                  </a:lnTo>
                  <a:lnTo>
                    <a:pt x="1119743" y="204745"/>
                  </a:lnTo>
                  <a:lnTo>
                    <a:pt x="1140870" y="196336"/>
                  </a:lnTo>
                  <a:lnTo>
                    <a:pt x="1161997" y="187917"/>
                  </a:lnTo>
                  <a:lnTo>
                    <a:pt x="1183124" y="179486"/>
                  </a:lnTo>
                  <a:lnTo>
                    <a:pt x="1204252" y="171045"/>
                  </a:lnTo>
                  <a:lnTo>
                    <a:pt x="1225379" y="162593"/>
                  </a:lnTo>
                  <a:lnTo>
                    <a:pt x="1246506" y="154131"/>
                  </a:lnTo>
                  <a:lnTo>
                    <a:pt x="1267633" y="145658"/>
                  </a:lnTo>
                  <a:lnTo>
                    <a:pt x="1288761" y="137174"/>
                  </a:lnTo>
                  <a:lnTo>
                    <a:pt x="1309888" y="128680"/>
                  </a:lnTo>
                  <a:lnTo>
                    <a:pt x="1331015" y="120175"/>
                  </a:lnTo>
                  <a:lnTo>
                    <a:pt x="1352142" y="111659"/>
                  </a:lnTo>
                  <a:lnTo>
                    <a:pt x="1373269" y="103132"/>
                  </a:lnTo>
                  <a:lnTo>
                    <a:pt x="1394397" y="94594"/>
                  </a:lnTo>
                  <a:lnTo>
                    <a:pt x="1415524" y="86045"/>
                  </a:lnTo>
                  <a:lnTo>
                    <a:pt x="1436651" y="77485"/>
                  </a:lnTo>
                  <a:lnTo>
                    <a:pt x="1457778" y="68915"/>
                  </a:lnTo>
                  <a:lnTo>
                    <a:pt x="1478906" y="60334"/>
                  </a:lnTo>
                  <a:lnTo>
                    <a:pt x="1500033" y="51743"/>
                  </a:lnTo>
                  <a:lnTo>
                    <a:pt x="1521160" y="43142"/>
                  </a:lnTo>
                  <a:lnTo>
                    <a:pt x="1542287" y="34531"/>
                  </a:lnTo>
                  <a:lnTo>
                    <a:pt x="1563415" y="25911"/>
                  </a:lnTo>
                  <a:lnTo>
                    <a:pt x="1584542" y="17282"/>
                  </a:lnTo>
                  <a:lnTo>
                    <a:pt x="1605669" y="8645"/>
                  </a:lnTo>
                  <a:lnTo>
                    <a:pt x="1626796" y="0"/>
                  </a:lnTo>
                  <a:lnTo>
                    <a:pt x="1626796" y="67130"/>
                  </a:lnTo>
                  <a:lnTo>
                    <a:pt x="1605669" y="74510"/>
                  </a:lnTo>
                  <a:lnTo>
                    <a:pt x="1584542" y="81890"/>
                  </a:lnTo>
                  <a:lnTo>
                    <a:pt x="1563415" y="89271"/>
                  </a:lnTo>
                  <a:lnTo>
                    <a:pt x="1542287" y="96652"/>
                  </a:lnTo>
                  <a:lnTo>
                    <a:pt x="1521160" y="104035"/>
                  </a:lnTo>
                  <a:lnTo>
                    <a:pt x="1500033" y="111420"/>
                  </a:lnTo>
                  <a:lnTo>
                    <a:pt x="1478906" y="118807"/>
                  </a:lnTo>
                  <a:lnTo>
                    <a:pt x="1457778" y="126197"/>
                  </a:lnTo>
                  <a:lnTo>
                    <a:pt x="1436651" y="133591"/>
                  </a:lnTo>
                  <a:lnTo>
                    <a:pt x="1415524" y="140990"/>
                  </a:lnTo>
                  <a:lnTo>
                    <a:pt x="1394397" y="148394"/>
                  </a:lnTo>
                  <a:lnTo>
                    <a:pt x="1373269" y="155805"/>
                  </a:lnTo>
                  <a:lnTo>
                    <a:pt x="1352142" y="163223"/>
                  </a:lnTo>
                  <a:lnTo>
                    <a:pt x="1331015" y="170649"/>
                  </a:lnTo>
                  <a:lnTo>
                    <a:pt x="1309888" y="178084"/>
                  </a:lnTo>
                  <a:lnTo>
                    <a:pt x="1288761" y="185530"/>
                  </a:lnTo>
                  <a:lnTo>
                    <a:pt x="1267633" y="192986"/>
                  </a:lnTo>
                  <a:lnTo>
                    <a:pt x="1246506" y="200455"/>
                  </a:lnTo>
                  <a:lnTo>
                    <a:pt x="1225379" y="207938"/>
                  </a:lnTo>
                  <a:lnTo>
                    <a:pt x="1204252" y="215434"/>
                  </a:lnTo>
                  <a:lnTo>
                    <a:pt x="1183124" y="222946"/>
                  </a:lnTo>
                  <a:lnTo>
                    <a:pt x="1161997" y="230474"/>
                  </a:lnTo>
                  <a:lnTo>
                    <a:pt x="1140870" y="238020"/>
                  </a:lnTo>
                  <a:lnTo>
                    <a:pt x="1119743" y="245584"/>
                  </a:lnTo>
                  <a:lnTo>
                    <a:pt x="1098615" y="253167"/>
                  </a:lnTo>
                  <a:lnTo>
                    <a:pt x="1077488" y="260771"/>
                  </a:lnTo>
                  <a:lnTo>
                    <a:pt x="1056361" y="268396"/>
                  </a:lnTo>
                  <a:lnTo>
                    <a:pt x="1035234" y="276043"/>
                  </a:lnTo>
                  <a:lnTo>
                    <a:pt x="1014107" y="283715"/>
                  </a:lnTo>
                  <a:lnTo>
                    <a:pt x="992979" y="291410"/>
                  </a:lnTo>
                  <a:lnTo>
                    <a:pt x="971852" y="299132"/>
                  </a:lnTo>
                  <a:lnTo>
                    <a:pt x="950725" y="306880"/>
                  </a:lnTo>
                  <a:lnTo>
                    <a:pt x="929598" y="314656"/>
                  </a:lnTo>
                  <a:lnTo>
                    <a:pt x="908470" y="322460"/>
                  </a:lnTo>
                  <a:lnTo>
                    <a:pt x="887343" y="330294"/>
                  </a:lnTo>
                  <a:lnTo>
                    <a:pt x="866216" y="338157"/>
                  </a:lnTo>
                  <a:lnTo>
                    <a:pt x="845089" y="346052"/>
                  </a:lnTo>
                  <a:lnTo>
                    <a:pt x="823961" y="353979"/>
                  </a:lnTo>
                  <a:lnTo>
                    <a:pt x="802834" y="361937"/>
                  </a:lnTo>
                  <a:lnTo>
                    <a:pt x="781707" y="369928"/>
                  </a:lnTo>
                  <a:lnTo>
                    <a:pt x="760580" y="377951"/>
                  </a:lnTo>
                  <a:lnTo>
                    <a:pt x="739453" y="386007"/>
                  </a:lnTo>
                  <a:lnTo>
                    <a:pt x="718325" y="394095"/>
                  </a:lnTo>
                  <a:lnTo>
                    <a:pt x="697198" y="402216"/>
                  </a:lnTo>
                  <a:lnTo>
                    <a:pt x="676071" y="410368"/>
                  </a:lnTo>
                  <a:lnTo>
                    <a:pt x="654944" y="418551"/>
                  </a:lnTo>
                  <a:lnTo>
                    <a:pt x="633816" y="426764"/>
                  </a:lnTo>
                  <a:lnTo>
                    <a:pt x="612689" y="435007"/>
                  </a:lnTo>
                  <a:lnTo>
                    <a:pt x="591562" y="443278"/>
                  </a:lnTo>
                  <a:lnTo>
                    <a:pt x="570435" y="451577"/>
                  </a:lnTo>
                  <a:lnTo>
                    <a:pt x="549307" y="459902"/>
                  </a:lnTo>
                  <a:lnTo>
                    <a:pt x="528180" y="468252"/>
                  </a:lnTo>
                  <a:lnTo>
                    <a:pt x="507053" y="476625"/>
                  </a:lnTo>
                  <a:lnTo>
                    <a:pt x="485926" y="485022"/>
                  </a:lnTo>
                  <a:lnTo>
                    <a:pt x="464799" y="493439"/>
                  </a:lnTo>
                  <a:lnTo>
                    <a:pt x="443671" y="501878"/>
                  </a:lnTo>
                  <a:lnTo>
                    <a:pt x="422544" y="510335"/>
                  </a:lnTo>
                  <a:lnTo>
                    <a:pt x="401417" y="518810"/>
                  </a:lnTo>
                  <a:lnTo>
                    <a:pt x="380290" y="527302"/>
                  </a:lnTo>
                  <a:lnTo>
                    <a:pt x="359162" y="535810"/>
                  </a:lnTo>
                  <a:lnTo>
                    <a:pt x="338035" y="544333"/>
                  </a:lnTo>
                  <a:lnTo>
                    <a:pt x="316908" y="552870"/>
                  </a:lnTo>
                  <a:lnTo>
                    <a:pt x="295781" y="561421"/>
                  </a:lnTo>
                  <a:lnTo>
                    <a:pt x="274653" y="569983"/>
                  </a:lnTo>
                  <a:lnTo>
                    <a:pt x="253526" y="578557"/>
                  </a:lnTo>
                  <a:lnTo>
                    <a:pt x="232399" y="587141"/>
                  </a:lnTo>
                  <a:lnTo>
                    <a:pt x="211272" y="595736"/>
                  </a:lnTo>
                  <a:lnTo>
                    <a:pt x="190145" y="604340"/>
                  </a:lnTo>
                  <a:lnTo>
                    <a:pt x="169017" y="612954"/>
                  </a:lnTo>
                  <a:lnTo>
                    <a:pt x="147890" y="621575"/>
                  </a:lnTo>
                  <a:lnTo>
                    <a:pt x="126763" y="630204"/>
                  </a:lnTo>
                  <a:lnTo>
                    <a:pt x="105636" y="638840"/>
                  </a:lnTo>
                  <a:lnTo>
                    <a:pt x="84508" y="647484"/>
                  </a:lnTo>
                  <a:lnTo>
                    <a:pt x="63381" y="656133"/>
                  </a:lnTo>
                  <a:lnTo>
                    <a:pt x="42254" y="664789"/>
                  </a:lnTo>
                  <a:lnTo>
                    <a:pt x="21127" y="673451"/>
                  </a:lnTo>
                  <a:lnTo>
                    <a:pt x="0" y="682118"/>
                  </a:lnTo>
                  <a:close/>
                </a:path>
              </a:pathLst>
            </a:custGeom>
            <a:solidFill>
              <a:srgbClr val="00CA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8" name="pl958"/>
            <p:cNvSpPr/>
            <p:nvPr/>
          </p:nvSpPr>
          <p:spPr>
            <a:xfrm>
              <a:off x="7083436" y="6508328"/>
              <a:ext cx="1626796" cy="621653"/>
            </a:xfrm>
            <a:custGeom>
              <a:avLst/>
              <a:pathLst>
                <a:path w="1626796" h="621653">
                  <a:moveTo>
                    <a:pt x="0" y="621653"/>
                  </a:moveTo>
                  <a:lnTo>
                    <a:pt x="21127" y="614177"/>
                  </a:lnTo>
                  <a:lnTo>
                    <a:pt x="42254" y="606695"/>
                  </a:lnTo>
                  <a:lnTo>
                    <a:pt x="63381" y="599208"/>
                  </a:lnTo>
                  <a:lnTo>
                    <a:pt x="84508" y="591715"/>
                  </a:lnTo>
                  <a:lnTo>
                    <a:pt x="105636" y="584215"/>
                  </a:lnTo>
                  <a:lnTo>
                    <a:pt x="126763" y="576709"/>
                  </a:lnTo>
                  <a:lnTo>
                    <a:pt x="147890" y="569196"/>
                  </a:lnTo>
                  <a:lnTo>
                    <a:pt x="169017" y="561675"/>
                  </a:lnTo>
                  <a:lnTo>
                    <a:pt x="190145" y="554147"/>
                  </a:lnTo>
                  <a:lnTo>
                    <a:pt x="211272" y="546610"/>
                  </a:lnTo>
                  <a:lnTo>
                    <a:pt x="232399" y="539063"/>
                  </a:lnTo>
                  <a:lnTo>
                    <a:pt x="253526" y="531507"/>
                  </a:lnTo>
                  <a:lnTo>
                    <a:pt x="274653" y="523941"/>
                  </a:lnTo>
                  <a:lnTo>
                    <a:pt x="295781" y="516364"/>
                  </a:lnTo>
                  <a:lnTo>
                    <a:pt x="316908" y="508775"/>
                  </a:lnTo>
                  <a:lnTo>
                    <a:pt x="338035" y="501173"/>
                  </a:lnTo>
                  <a:lnTo>
                    <a:pt x="359162" y="493559"/>
                  </a:lnTo>
                  <a:lnTo>
                    <a:pt x="380290" y="485930"/>
                  </a:lnTo>
                  <a:lnTo>
                    <a:pt x="401417" y="478286"/>
                  </a:lnTo>
                  <a:lnTo>
                    <a:pt x="422544" y="470626"/>
                  </a:lnTo>
                  <a:lnTo>
                    <a:pt x="443671" y="462949"/>
                  </a:lnTo>
                  <a:lnTo>
                    <a:pt x="464799" y="455253"/>
                  </a:lnTo>
                  <a:lnTo>
                    <a:pt x="485926" y="447539"/>
                  </a:lnTo>
                  <a:lnTo>
                    <a:pt x="507053" y="439805"/>
                  </a:lnTo>
                  <a:lnTo>
                    <a:pt x="528180" y="432050"/>
                  </a:lnTo>
                  <a:lnTo>
                    <a:pt x="549307" y="424272"/>
                  </a:lnTo>
                  <a:lnTo>
                    <a:pt x="570435" y="416471"/>
                  </a:lnTo>
                  <a:lnTo>
                    <a:pt x="591562" y="408646"/>
                  </a:lnTo>
                  <a:lnTo>
                    <a:pt x="612689" y="400796"/>
                  </a:lnTo>
                  <a:lnTo>
                    <a:pt x="633816" y="392920"/>
                  </a:lnTo>
                  <a:lnTo>
                    <a:pt x="654944" y="385017"/>
                  </a:lnTo>
                  <a:lnTo>
                    <a:pt x="676071" y="377087"/>
                  </a:lnTo>
                  <a:lnTo>
                    <a:pt x="697198" y="369129"/>
                  </a:lnTo>
                  <a:lnTo>
                    <a:pt x="718325" y="361142"/>
                  </a:lnTo>
                  <a:lnTo>
                    <a:pt x="739453" y="353128"/>
                  </a:lnTo>
                  <a:lnTo>
                    <a:pt x="760580" y="345085"/>
                  </a:lnTo>
                  <a:lnTo>
                    <a:pt x="781707" y="337014"/>
                  </a:lnTo>
                  <a:lnTo>
                    <a:pt x="802834" y="328915"/>
                  </a:lnTo>
                  <a:lnTo>
                    <a:pt x="823961" y="320789"/>
                  </a:lnTo>
                  <a:lnTo>
                    <a:pt x="845089" y="312637"/>
                  </a:lnTo>
                  <a:lnTo>
                    <a:pt x="866216" y="304459"/>
                  </a:lnTo>
                  <a:lnTo>
                    <a:pt x="887343" y="296257"/>
                  </a:lnTo>
                  <a:lnTo>
                    <a:pt x="908470" y="288031"/>
                  </a:lnTo>
                  <a:lnTo>
                    <a:pt x="929598" y="279783"/>
                  </a:lnTo>
                  <a:lnTo>
                    <a:pt x="950725" y="271514"/>
                  </a:lnTo>
                  <a:lnTo>
                    <a:pt x="971852" y="263225"/>
                  </a:lnTo>
                  <a:lnTo>
                    <a:pt x="992979" y="254917"/>
                  </a:lnTo>
                  <a:lnTo>
                    <a:pt x="1014107" y="246592"/>
                  </a:lnTo>
                  <a:lnTo>
                    <a:pt x="1035234" y="238251"/>
                  </a:lnTo>
                  <a:lnTo>
                    <a:pt x="1056361" y="229895"/>
                  </a:lnTo>
                  <a:lnTo>
                    <a:pt x="1077488" y="221524"/>
                  </a:lnTo>
                  <a:lnTo>
                    <a:pt x="1098615" y="213141"/>
                  </a:lnTo>
                  <a:lnTo>
                    <a:pt x="1119743" y="204745"/>
                  </a:lnTo>
                  <a:lnTo>
                    <a:pt x="1140870" y="196336"/>
                  </a:lnTo>
                  <a:lnTo>
                    <a:pt x="1161997" y="187917"/>
                  </a:lnTo>
                  <a:lnTo>
                    <a:pt x="1183124" y="179486"/>
                  </a:lnTo>
                  <a:lnTo>
                    <a:pt x="1204252" y="171045"/>
                  </a:lnTo>
                  <a:lnTo>
                    <a:pt x="1225379" y="162593"/>
                  </a:lnTo>
                  <a:lnTo>
                    <a:pt x="1246506" y="154131"/>
                  </a:lnTo>
                  <a:lnTo>
                    <a:pt x="1267633" y="145658"/>
                  </a:lnTo>
                  <a:lnTo>
                    <a:pt x="1288761" y="137174"/>
                  </a:lnTo>
                  <a:lnTo>
                    <a:pt x="1309888" y="128680"/>
                  </a:lnTo>
                  <a:lnTo>
                    <a:pt x="1331015" y="120175"/>
                  </a:lnTo>
                  <a:lnTo>
                    <a:pt x="1352142" y="111659"/>
                  </a:lnTo>
                  <a:lnTo>
                    <a:pt x="1373269" y="103132"/>
                  </a:lnTo>
                  <a:lnTo>
                    <a:pt x="1394397" y="94594"/>
                  </a:lnTo>
                  <a:lnTo>
                    <a:pt x="1415524" y="86045"/>
                  </a:lnTo>
                  <a:lnTo>
                    <a:pt x="1436651" y="77485"/>
                  </a:lnTo>
                  <a:lnTo>
                    <a:pt x="1457778" y="68915"/>
                  </a:lnTo>
                  <a:lnTo>
                    <a:pt x="1478906" y="60334"/>
                  </a:lnTo>
                  <a:lnTo>
                    <a:pt x="1500033" y="51743"/>
                  </a:lnTo>
                  <a:lnTo>
                    <a:pt x="1521160" y="43142"/>
                  </a:lnTo>
                  <a:lnTo>
                    <a:pt x="1542287" y="34531"/>
                  </a:lnTo>
                  <a:lnTo>
                    <a:pt x="1563415" y="25911"/>
                  </a:lnTo>
                  <a:lnTo>
                    <a:pt x="1584542" y="17282"/>
                  </a:lnTo>
                  <a:lnTo>
                    <a:pt x="1605669" y="8645"/>
                  </a:lnTo>
                  <a:lnTo>
                    <a:pt x="1626796" y="0"/>
                  </a:lnTo>
                  <a:lnTo>
                    <a:pt x="162679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59" name="pl959"/>
            <p:cNvSpPr/>
            <p:nvPr/>
          </p:nvSpPr>
          <p:spPr>
            <a:xfrm>
              <a:off x="7083436" y="6575459"/>
              <a:ext cx="1626796" cy="614987"/>
            </a:xfrm>
            <a:custGeom>
              <a:avLst/>
              <a:pathLst>
                <a:path w="1626796" h="614987">
                  <a:moveTo>
                    <a:pt x="1626796" y="0"/>
                  </a:moveTo>
                  <a:lnTo>
                    <a:pt x="1605669" y="7379"/>
                  </a:lnTo>
                  <a:lnTo>
                    <a:pt x="1584542" y="14759"/>
                  </a:lnTo>
                  <a:lnTo>
                    <a:pt x="1563415" y="22140"/>
                  </a:lnTo>
                  <a:lnTo>
                    <a:pt x="1542287" y="29521"/>
                  </a:lnTo>
                  <a:lnTo>
                    <a:pt x="1521160" y="36904"/>
                  </a:lnTo>
                  <a:lnTo>
                    <a:pt x="1500033" y="44289"/>
                  </a:lnTo>
                  <a:lnTo>
                    <a:pt x="1478906" y="51676"/>
                  </a:lnTo>
                  <a:lnTo>
                    <a:pt x="1457778" y="59066"/>
                  </a:lnTo>
                  <a:lnTo>
                    <a:pt x="1436651" y="66460"/>
                  </a:lnTo>
                  <a:lnTo>
                    <a:pt x="1415524" y="73859"/>
                  </a:lnTo>
                  <a:lnTo>
                    <a:pt x="1394397" y="81263"/>
                  </a:lnTo>
                  <a:lnTo>
                    <a:pt x="1373269" y="88674"/>
                  </a:lnTo>
                  <a:lnTo>
                    <a:pt x="1352142" y="96092"/>
                  </a:lnTo>
                  <a:lnTo>
                    <a:pt x="1331015" y="103518"/>
                  </a:lnTo>
                  <a:lnTo>
                    <a:pt x="1309888" y="110953"/>
                  </a:lnTo>
                  <a:lnTo>
                    <a:pt x="1288761" y="118399"/>
                  </a:lnTo>
                  <a:lnTo>
                    <a:pt x="1267633" y="125856"/>
                  </a:lnTo>
                  <a:lnTo>
                    <a:pt x="1246506" y="133325"/>
                  </a:lnTo>
                  <a:lnTo>
                    <a:pt x="1225379" y="140807"/>
                  </a:lnTo>
                  <a:lnTo>
                    <a:pt x="1204252" y="148303"/>
                  </a:lnTo>
                  <a:lnTo>
                    <a:pt x="1183124" y="155815"/>
                  </a:lnTo>
                  <a:lnTo>
                    <a:pt x="1161997" y="163343"/>
                  </a:lnTo>
                  <a:lnTo>
                    <a:pt x="1140870" y="170889"/>
                  </a:lnTo>
                  <a:lnTo>
                    <a:pt x="1119743" y="178453"/>
                  </a:lnTo>
                  <a:lnTo>
                    <a:pt x="1098615" y="186036"/>
                  </a:lnTo>
                  <a:lnTo>
                    <a:pt x="1077488" y="193640"/>
                  </a:lnTo>
                  <a:lnTo>
                    <a:pt x="1056361" y="201265"/>
                  </a:lnTo>
                  <a:lnTo>
                    <a:pt x="1035234" y="208913"/>
                  </a:lnTo>
                  <a:lnTo>
                    <a:pt x="1014107" y="216584"/>
                  </a:lnTo>
                  <a:lnTo>
                    <a:pt x="992979" y="224280"/>
                  </a:lnTo>
                  <a:lnTo>
                    <a:pt x="971852" y="232001"/>
                  </a:lnTo>
                  <a:lnTo>
                    <a:pt x="950725" y="239749"/>
                  </a:lnTo>
                  <a:lnTo>
                    <a:pt x="929598" y="247525"/>
                  </a:lnTo>
                  <a:lnTo>
                    <a:pt x="908470" y="255329"/>
                  </a:lnTo>
                  <a:lnTo>
                    <a:pt x="887343" y="263163"/>
                  </a:lnTo>
                  <a:lnTo>
                    <a:pt x="866216" y="271027"/>
                  </a:lnTo>
                  <a:lnTo>
                    <a:pt x="845089" y="278921"/>
                  </a:lnTo>
                  <a:lnTo>
                    <a:pt x="823961" y="286848"/>
                  </a:lnTo>
                  <a:lnTo>
                    <a:pt x="802834" y="294806"/>
                  </a:lnTo>
                  <a:lnTo>
                    <a:pt x="781707" y="302797"/>
                  </a:lnTo>
                  <a:lnTo>
                    <a:pt x="760580" y="310820"/>
                  </a:lnTo>
                  <a:lnTo>
                    <a:pt x="739453" y="318876"/>
                  </a:lnTo>
                  <a:lnTo>
                    <a:pt x="718325" y="326965"/>
                  </a:lnTo>
                  <a:lnTo>
                    <a:pt x="697198" y="335085"/>
                  </a:lnTo>
                  <a:lnTo>
                    <a:pt x="676071" y="343237"/>
                  </a:lnTo>
                  <a:lnTo>
                    <a:pt x="654944" y="351420"/>
                  </a:lnTo>
                  <a:lnTo>
                    <a:pt x="633816" y="359634"/>
                  </a:lnTo>
                  <a:lnTo>
                    <a:pt x="612689" y="367876"/>
                  </a:lnTo>
                  <a:lnTo>
                    <a:pt x="591562" y="376148"/>
                  </a:lnTo>
                  <a:lnTo>
                    <a:pt x="570435" y="384446"/>
                  </a:lnTo>
                  <a:lnTo>
                    <a:pt x="549307" y="392771"/>
                  </a:lnTo>
                  <a:lnTo>
                    <a:pt x="528180" y="401121"/>
                  </a:lnTo>
                  <a:lnTo>
                    <a:pt x="507053" y="409494"/>
                  </a:lnTo>
                  <a:lnTo>
                    <a:pt x="485926" y="417891"/>
                  </a:lnTo>
                  <a:lnTo>
                    <a:pt x="464799" y="426309"/>
                  </a:lnTo>
                  <a:lnTo>
                    <a:pt x="443671" y="434747"/>
                  </a:lnTo>
                  <a:lnTo>
                    <a:pt x="422544" y="443204"/>
                  </a:lnTo>
                  <a:lnTo>
                    <a:pt x="401417" y="451679"/>
                  </a:lnTo>
                  <a:lnTo>
                    <a:pt x="380290" y="460171"/>
                  </a:lnTo>
                  <a:lnTo>
                    <a:pt x="359162" y="468680"/>
                  </a:lnTo>
                  <a:lnTo>
                    <a:pt x="338035" y="477203"/>
                  </a:lnTo>
                  <a:lnTo>
                    <a:pt x="316908" y="485740"/>
                  </a:lnTo>
                  <a:lnTo>
                    <a:pt x="295781" y="494290"/>
                  </a:lnTo>
                  <a:lnTo>
                    <a:pt x="274653" y="502852"/>
                  </a:lnTo>
                  <a:lnTo>
                    <a:pt x="253526" y="511426"/>
                  </a:lnTo>
                  <a:lnTo>
                    <a:pt x="232399" y="520011"/>
                  </a:lnTo>
                  <a:lnTo>
                    <a:pt x="211272" y="528605"/>
                  </a:lnTo>
                  <a:lnTo>
                    <a:pt x="190145" y="537210"/>
                  </a:lnTo>
                  <a:lnTo>
                    <a:pt x="169017" y="545823"/>
                  </a:lnTo>
                  <a:lnTo>
                    <a:pt x="147890" y="554444"/>
                  </a:lnTo>
                  <a:lnTo>
                    <a:pt x="126763" y="563073"/>
                  </a:lnTo>
                  <a:lnTo>
                    <a:pt x="105636" y="571710"/>
                  </a:lnTo>
                  <a:lnTo>
                    <a:pt x="84508" y="580353"/>
                  </a:lnTo>
                  <a:lnTo>
                    <a:pt x="63381" y="589003"/>
                  </a:lnTo>
                  <a:lnTo>
                    <a:pt x="42254" y="597658"/>
                  </a:lnTo>
                  <a:lnTo>
                    <a:pt x="21127" y="606320"/>
                  </a:lnTo>
                  <a:lnTo>
                    <a:pt x="0" y="61498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0" name="pl960"/>
            <p:cNvSpPr/>
            <p:nvPr/>
          </p:nvSpPr>
          <p:spPr>
            <a:xfrm>
              <a:off x="6703146" y="6424114"/>
              <a:ext cx="2007086" cy="763085"/>
            </a:xfrm>
            <a:custGeom>
              <a:avLst/>
              <a:pathLst>
                <a:path w="2007086" h="763085">
                  <a:moveTo>
                    <a:pt x="0" y="763085"/>
                  </a:moveTo>
                  <a:lnTo>
                    <a:pt x="21127" y="755014"/>
                  </a:lnTo>
                  <a:lnTo>
                    <a:pt x="42254" y="746942"/>
                  </a:lnTo>
                  <a:lnTo>
                    <a:pt x="63381" y="738870"/>
                  </a:lnTo>
                  <a:lnTo>
                    <a:pt x="84508" y="730798"/>
                  </a:lnTo>
                  <a:lnTo>
                    <a:pt x="105636" y="722726"/>
                  </a:lnTo>
                  <a:lnTo>
                    <a:pt x="126763" y="714655"/>
                  </a:lnTo>
                  <a:lnTo>
                    <a:pt x="147890" y="706583"/>
                  </a:lnTo>
                  <a:lnTo>
                    <a:pt x="169017" y="698512"/>
                  </a:lnTo>
                  <a:lnTo>
                    <a:pt x="190145" y="690441"/>
                  </a:lnTo>
                  <a:lnTo>
                    <a:pt x="211272" y="682369"/>
                  </a:lnTo>
                  <a:lnTo>
                    <a:pt x="232399" y="674298"/>
                  </a:lnTo>
                  <a:lnTo>
                    <a:pt x="253526" y="666227"/>
                  </a:lnTo>
                  <a:lnTo>
                    <a:pt x="274653" y="658157"/>
                  </a:lnTo>
                  <a:lnTo>
                    <a:pt x="295781" y="650086"/>
                  </a:lnTo>
                  <a:lnTo>
                    <a:pt x="316908" y="642016"/>
                  </a:lnTo>
                  <a:lnTo>
                    <a:pt x="338035" y="633945"/>
                  </a:lnTo>
                  <a:lnTo>
                    <a:pt x="359162" y="625875"/>
                  </a:lnTo>
                  <a:lnTo>
                    <a:pt x="380290" y="617806"/>
                  </a:lnTo>
                  <a:lnTo>
                    <a:pt x="401417" y="609736"/>
                  </a:lnTo>
                  <a:lnTo>
                    <a:pt x="422544" y="601667"/>
                  </a:lnTo>
                  <a:lnTo>
                    <a:pt x="443671" y="593598"/>
                  </a:lnTo>
                  <a:lnTo>
                    <a:pt x="464799" y="585530"/>
                  </a:lnTo>
                  <a:lnTo>
                    <a:pt x="485926" y="577462"/>
                  </a:lnTo>
                  <a:lnTo>
                    <a:pt x="507053" y="569395"/>
                  </a:lnTo>
                  <a:lnTo>
                    <a:pt x="528180" y="561328"/>
                  </a:lnTo>
                  <a:lnTo>
                    <a:pt x="549307" y="553262"/>
                  </a:lnTo>
                  <a:lnTo>
                    <a:pt x="570435" y="545196"/>
                  </a:lnTo>
                  <a:lnTo>
                    <a:pt x="591562" y="537131"/>
                  </a:lnTo>
                  <a:lnTo>
                    <a:pt x="612689" y="529067"/>
                  </a:lnTo>
                  <a:lnTo>
                    <a:pt x="633816" y="521004"/>
                  </a:lnTo>
                  <a:lnTo>
                    <a:pt x="654944" y="512941"/>
                  </a:lnTo>
                  <a:lnTo>
                    <a:pt x="676071" y="504880"/>
                  </a:lnTo>
                  <a:lnTo>
                    <a:pt x="697198" y="496820"/>
                  </a:lnTo>
                  <a:lnTo>
                    <a:pt x="718325" y="488761"/>
                  </a:lnTo>
                  <a:lnTo>
                    <a:pt x="739453" y="480704"/>
                  </a:lnTo>
                  <a:lnTo>
                    <a:pt x="760580" y="472648"/>
                  </a:lnTo>
                  <a:lnTo>
                    <a:pt x="781707" y="464593"/>
                  </a:lnTo>
                  <a:lnTo>
                    <a:pt x="802834" y="456541"/>
                  </a:lnTo>
                  <a:lnTo>
                    <a:pt x="823961" y="448491"/>
                  </a:lnTo>
                  <a:lnTo>
                    <a:pt x="845089" y="440442"/>
                  </a:lnTo>
                  <a:lnTo>
                    <a:pt x="866216" y="432396"/>
                  </a:lnTo>
                  <a:lnTo>
                    <a:pt x="887343" y="424353"/>
                  </a:lnTo>
                  <a:lnTo>
                    <a:pt x="908470" y="416312"/>
                  </a:lnTo>
                  <a:lnTo>
                    <a:pt x="929598" y="408274"/>
                  </a:lnTo>
                  <a:lnTo>
                    <a:pt x="950725" y="400239"/>
                  </a:lnTo>
                  <a:lnTo>
                    <a:pt x="971852" y="392208"/>
                  </a:lnTo>
                  <a:lnTo>
                    <a:pt x="992979" y="384180"/>
                  </a:lnTo>
                  <a:lnTo>
                    <a:pt x="1014107" y="376155"/>
                  </a:lnTo>
                  <a:lnTo>
                    <a:pt x="1035234" y="368135"/>
                  </a:lnTo>
                  <a:lnTo>
                    <a:pt x="1056361" y="360118"/>
                  </a:lnTo>
                  <a:lnTo>
                    <a:pt x="1077488" y="352106"/>
                  </a:lnTo>
                  <a:lnTo>
                    <a:pt x="1098615" y="344097"/>
                  </a:lnTo>
                  <a:lnTo>
                    <a:pt x="1119743" y="336094"/>
                  </a:lnTo>
                  <a:lnTo>
                    <a:pt x="1140870" y="328094"/>
                  </a:lnTo>
                  <a:lnTo>
                    <a:pt x="1161997" y="320099"/>
                  </a:lnTo>
                  <a:lnTo>
                    <a:pt x="1183124" y="312107"/>
                  </a:lnTo>
                  <a:lnTo>
                    <a:pt x="1204252" y="304120"/>
                  </a:lnTo>
                  <a:lnTo>
                    <a:pt x="1225379" y="296137"/>
                  </a:lnTo>
                  <a:lnTo>
                    <a:pt x="1246506" y="288157"/>
                  </a:lnTo>
                  <a:lnTo>
                    <a:pt x="1267633" y="280181"/>
                  </a:lnTo>
                  <a:lnTo>
                    <a:pt x="1288761" y="272207"/>
                  </a:lnTo>
                  <a:lnTo>
                    <a:pt x="1309888" y="264236"/>
                  </a:lnTo>
                  <a:lnTo>
                    <a:pt x="1331015" y="256267"/>
                  </a:lnTo>
                  <a:lnTo>
                    <a:pt x="1352142" y="248299"/>
                  </a:lnTo>
                  <a:lnTo>
                    <a:pt x="1373269" y="240331"/>
                  </a:lnTo>
                  <a:lnTo>
                    <a:pt x="1394397" y="232364"/>
                  </a:lnTo>
                  <a:lnTo>
                    <a:pt x="1415524" y="224397"/>
                  </a:lnTo>
                  <a:lnTo>
                    <a:pt x="1436651" y="216428"/>
                  </a:lnTo>
                  <a:lnTo>
                    <a:pt x="1457778" y="208458"/>
                  </a:lnTo>
                  <a:lnTo>
                    <a:pt x="1478906" y="200485"/>
                  </a:lnTo>
                  <a:lnTo>
                    <a:pt x="1500033" y="192510"/>
                  </a:lnTo>
                  <a:lnTo>
                    <a:pt x="1521160" y="184532"/>
                  </a:lnTo>
                  <a:lnTo>
                    <a:pt x="1542287" y="176550"/>
                  </a:lnTo>
                  <a:lnTo>
                    <a:pt x="1563415" y="168565"/>
                  </a:lnTo>
                  <a:lnTo>
                    <a:pt x="1584542" y="160576"/>
                  </a:lnTo>
                  <a:lnTo>
                    <a:pt x="1605669" y="152582"/>
                  </a:lnTo>
                  <a:lnTo>
                    <a:pt x="1626796" y="144584"/>
                  </a:lnTo>
                  <a:lnTo>
                    <a:pt x="1647923" y="136582"/>
                  </a:lnTo>
                  <a:lnTo>
                    <a:pt x="1669051" y="128576"/>
                  </a:lnTo>
                  <a:lnTo>
                    <a:pt x="1690178" y="120566"/>
                  </a:lnTo>
                  <a:lnTo>
                    <a:pt x="1711305" y="112551"/>
                  </a:lnTo>
                  <a:lnTo>
                    <a:pt x="1732432" y="104532"/>
                  </a:lnTo>
                  <a:lnTo>
                    <a:pt x="1753560" y="96509"/>
                  </a:lnTo>
                  <a:lnTo>
                    <a:pt x="1774687" y="88483"/>
                  </a:lnTo>
                  <a:lnTo>
                    <a:pt x="1795814" y="80453"/>
                  </a:lnTo>
                  <a:lnTo>
                    <a:pt x="1816941" y="72420"/>
                  </a:lnTo>
                  <a:lnTo>
                    <a:pt x="1838069" y="64383"/>
                  </a:lnTo>
                  <a:lnTo>
                    <a:pt x="1859196" y="56344"/>
                  </a:lnTo>
                  <a:lnTo>
                    <a:pt x="1880323" y="48301"/>
                  </a:lnTo>
                  <a:lnTo>
                    <a:pt x="1901450" y="40256"/>
                  </a:lnTo>
                  <a:lnTo>
                    <a:pt x="1922577" y="32209"/>
                  </a:lnTo>
                  <a:lnTo>
                    <a:pt x="1943705" y="24160"/>
                  </a:lnTo>
                  <a:lnTo>
                    <a:pt x="1964832" y="16108"/>
                  </a:lnTo>
                  <a:lnTo>
                    <a:pt x="1985959" y="8055"/>
                  </a:lnTo>
                  <a:lnTo>
                    <a:pt x="2007086" y="0"/>
                  </a:lnTo>
                  <a:lnTo>
                    <a:pt x="2007086" y="0"/>
                  </a:lnTo>
                </a:path>
              </a:pathLst>
            </a:custGeom>
            <a:ln w="13550" cap="flat">
              <a:solidFill>
                <a:srgbClr val="00B63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1"/>
            <p:cNvSpPr/>
            <p:nvPr/>
          </p:nvSpPr>
          <p:spPr>
            <a:xfrm>
              <a:off x="6956673" y="6520643"/>
              <a:ext cx="1753560" cy="666576"/>
            </a:xfrm>
            <a:custGeom>
              <a:avLst/>
              <a:pathLst>
                <a:path w="1753560" h="666576">
                  <a:moveTo>
                    <a:pt x="0" y="666576"/>
                  </a:moveTo>
                  <a:lnTo>
                    <a:pt x="21127" y="658504"/>
                  </a:lnTo>
                  <a:lnTo>
                    <a:pt x="42254" y="650432"/>
                  </a:lnTo>
                  <a:lnTo>
                    <a:pt x="63381" y="642360"/>
                  </a:lnTo>
                  <a:lnTo>
                    <a:pt x="84508" y="634288"/>
                  </a:lnTo>
                  <a:lnTo>
                    <a:pt x="105636" y="626217"/>
                  </a:lnTo>
                  <a:lnTo>
                    <a:pt x="126763" y="618145"/>
                  </a:lnTo>
                  <a:lnTo>
                    <a:pt x="147890" y="610073"/>
                  </a:lnTo>
                  <a:lnTo>
                    <a:pt x="169017" y="602002"/>
                  </a:lnTo>
                  <a:lnTo>
                    <a:pt x="190145" y="593931"/>
                  </a:lnTo>
                  <a:lnTo>
                    <a:pt x="211272" y="585860"/>
                  </a:lnTo>
                  <a:lnTo>
                    <a:pt x="232399" y="577788"/>
                  </a:lnTo>
                  <a:lnTo>
                    <a:pt x="253526" y="569717"/>
                  </a:lnTo>
                  <a:lnTo>
                    <a:pt x="274653" y="561647"/>
                  </a:lnTo>
                  <a:lnTo>
                    <a:pt x="295781" y="553576"/>
                  </a:lnTo>
                  <a:lnTo>
                    <a:pt x="316908" y="545506"/>
                  </a:lnTo>
                  <a:lnTo>
                    <a:pt x="338035" y="537435"/>
                  </a:lnTo>
                  <a:lnTo>
                    <a:pt x="359162" y="529366"/>
                  </a:lnTo>
                  <a:lnTo>
                    <a:pt x="380290" y="521296"/>
                  </a:lnTo>
                  <a:lnTo>
                    <a:pt x="401417" y="513226"/>
                  </a:lnTo>
                  <a:lnTo>
                    <a:pt x="422544" y="505157"/>
                  </a:lnTo>
                  <a:lnTo>
                    <a:pt x="443671" y="497089"/>
                  </a:lnTo>
                  <a:lnTo>
                    <a:pt x="464799" y="489020"/>
                  </a:lnTo>
                  <a:lnTo>
                    <a:pt x="485926" y="480952"/>
                  </a:lnTo>
                  <a:lnTo>
                    <a:pt x="507053" y="472885"/>
                  </a:lnTo>
                  <a:lnTo>
                    <a:pt x="528180" y="464818"/>
                  </a:lnTo>
                  <a:lnTo>
                    <a:pt x="549307" y="456752"/>
                  </a:lnTo>
                  <a:lnTo>
                    <a:pt x="570435" y="448686"/>
                  </a:lnTo>
                  <a:lnTo>
                    <a:pt x="591562" y="440621"/>
                  </a:lnTo>
                  <a:lnTo>
                    <a:pt x="612689" y="432557"/>
                  </a:lnTo>
                  <a:lnTo>
                    <a:pt x="633816" y="424494"/>
                  </a:lnTo>
                  <a:lnTo>
                    <a:pt x="654944" y="416431"/>
                  </a:lnTo>
                  <a:lnTo>
                    <a:pt x="676071" y="408370"/>
                  </a:lnTo>
                  <a:lnTo>
                    <a:pt x="697198" y="400310"/>
                  </a:lnTo>
                  <a:lnTo>
                    <a:pt x="718325" y="392251"/>
                  </a:lnTo>
                  <a:lnTo>
                    <a:pt x="739453" y="384194"/>
                  </a:lnTo>
                  <a:lnTo>
                    <a:pt x="760580" y="376138"/>
                  </a:lnTo>
                  <a:lnTo>
                    <a:pt x="781707" y="368084"/>
                  </a:lnTo>
                  <a:lnTo>
                    <a:pt x="802834" y="360031"/>
                  </a:lnTo>
                  <a:lnTo>
                    <a:pt x="823961" y="351981"/>
                  </a:lnTo>
                  <a:lnTo>
                    <a:pt x="845089" y="343932"/>
                  </a:lnTo>
                  <a:lnTo>
                    <a:pt x="866216" y="335886"/>
                  </a:lnTo>
                  <a:lnTo>
                    <a:pt x="887343" y="327843"/>
                  </a:lnTo>
                  <a:lnTo>
                    <a:pt x="908470" y="319802"/>
                  </a:lnTo>
                  <a:lnTo>
                    <a:pt x="929598" y="311764"/>
                  </a:lnTo>
                  <a:lnTo>
                    <a:pt x="950725" y="303729"/>
                  </a:lnTo>
                  <a:lnTo>
                    <a:pt x="971852" y="295698"/>
                  </a:lnTo>
                  <a:lnTo>
                    <a:pt x="992979" y="287670"/>
                  </a:lnTo>
                  <a:lnTo>
                    <a:pt x="1014107" y="279645"/>
                  </a:lnTo>
                  <a:lnTo>
                    <a:pt x="1035234" y="271625"/>
                  </a:lnTo>
                  <a:lnTo>
                    <a:pt x="1056361" y="263608"/>
                  </a:lnTo>
                  <a:lnTo>
                    <a:pt x="1077488" y="255596"/>
                  </a:lnTo>
                  <a:lnTo>
                    <a:pt x="1098615" y="247587"/>
                  </a:lnTo>
                  <a:lnTo>
                    <a:pt x="1119743" y="239584"/>
                  </a:lnTo>
                  <a:lnTo>
                    <a:pt x="1140870" y="231584"/>
                  </a:lnTo>
                  <a:lnTo>
                    <a:pt x="1161997" y="223589"/>
                  </a:lnTo>
                  <a:lnTo>
                    <a:pt x="1183124" y="215597"/>
                  </a:lnTo>
                  <a:lnTo>
                    <a:pt x="1204252" y="207610"/>
                  </a:lnTo>
                  <a:lnTo>
                    <a:pt x="1225379" y="199627"/>
                  </a:lnTo>
                  <a:lnTo>
                    <a:pt x="1246506" y="191647"/>
                  </a:lnTo>
                  <a:lnTo>
                    <a:pt x="1267633" y="183671"/>
                  </a:lnTo>
                  <a:lnTo>
                    <a:pt x="1288761" y="175697"/>
                  </a:lnTo>
                  <a:lnTo>
                    <a:pt x="1309888" y="167726"/>
                  </a:lnTo>
                  <a:lnTo>
                    <a:pt x="1331015" y="159757"/>
                  </a:lnTo>
                  <a:lnTo>
                    <a:pt x="1352142" y="151789"/>
                  </a:lnTo>
                  <a:lnTo>
                    <a:pt x="1373269" y="143821"/>
                  </a:lnTo>
                  <a:lnTo>
                    <a:pt x="1394397" y="135854"/>
                  </a:lnTo>
                  <a:lnTo>
                    <a:pt x="1415524" y="127886"/>
                  </a:lnTo>
                  <a:lnTo>
                    <a:pt x="1436651" y="119918"/>
                  </a:lnTo>
                  <a:lnTo>
                    <a:pt x="1457778" y="111947"/>
                  </a:lnTo>
                  <a:lnTo>
                    <a:pt x="1478906" y="103975"/>
                  </a:lnTo>
                  <a:lnTo>
                    <a:pt x="1500033" y="96000"/>
                  </a:lnTo>
                  <a:lnTo>
                    <a:pt x="1521160" y="88022"/>
                  </a:lnTo>
                  <a:lnTo>
                    <a:pt x="1542287" y="80040"/>
                  </a:lnTo>
                  <a:lnTo>
                    <a:pt x="1563415" y="72055"/>
                  </a:lnTo>
                  <a:lnTo>
                    <a:pt x="1584542" y="64066"/>
                  </a:lnTo>
                  <a:lnTo>
                    <a:pt x="1605669" y="56072"/>
                  </a:lnTo>
                  <a:lnTo>
                    <a:pt x="1626796" y="48074"/>
                  </a:lnTo>
                  <a:lnTo>
                    <a:pt x="1647923" y="40072"/>
                  </a:lnTo>
                  <a:lnTo>
                    <a:pt x="1669051" y="32066"/>
                  </a:lnTo>
                  <a:lnTo>
                    <a:pt x="1690178" y="24056"/>
                  </a:lnTo>
                  <a:lnTo>
                    <a:pt x="1711305" y="16041"/>
                  </a:lnTo>
                  <a:lnTo>
                    <a:pt x="1732432" y="8022"/>
                  </a:lnTo>
                  <a:lnTo>
                    <a:pt x="1753560" y="0"/>
                  </a:lnTo>
                  <a:lnTo>
                    <a:pt x="1753560" y="0"/>
                  </a:lnTo>
                </a:path>
              </a:pathLst>
            </a:custGeom>
            <a:ln w="13550" cap="flat">
              <a:solidFill>
                <a:srgbClr val="00BD8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2"/>
            <p:cNvSpPr/>
            <p:nvPr/>
          </p:nvSpPr>
          <p:spPr>
            <a:xfrm>
              <a:off x="6998927" y="6536817"/>
              <a:ext cx="1711305" cy="650535"/>
            </a:xfrm>
            <a:custGeom>
              <a:avLst/>
              <a:pathLst>
                <a:path w="1711305" h="650535">
                  <a:moveTo>
                    <a:pt x="0" y="650535"/>
                  </a:moveTo>
                  <a:lnTo>
                    <a:pt x="21127" y="642463"/>
                  </a:lnTo>
                  <a:lnTo>
                    <a:pt x="42254" y="634391"/>
                  </a:lnTo>
                  <a:lnTo>
                    <a:pt x="63381" y="626319"/>
                  </a:lnTo>
                  <a:lnTo>
                    <a:pt x="84508" y="618248"/>
                  </a:lnTo>
                  <a:lnTo>
                    <a:pt x="105636" y="610176"/>
                  </a:lnTo>
                  <a:lnTo>
                    <a:pt x="126763" y="602104"/>
                  </a:lnTo>
                  <a:lnTo>
                    <a:pt x="147890" y="594033"/>
                  </a:lnTo>
                  <a:lnTo>
                    <a:pt x="169017" y="585962"/>
                  </a:lnTo>
                  <a:lnTo>
                    <a:pt x="190145" y="577890"/>
                  </a:lnTo>
                  <a:lnTo>
                    <a:pt x="211272" y="569819"/>
                  </a:lnTo>
                  <a:lnTo>
                    <a:pt x="232399" y="561748"/>
                  </a:lnTo>
                  <a:lnTo>
                    <a:pt x="253526" y="553677"/>
                  </a:lnTo>
                  <a:lnTo>
                    <a:pt x="274653" y="545606"/>
                  </a:lnTo>
                  <a:lnTo>
                    <a:pt x="295781" y="537536"/>
                  </a:lnTo>
                  <a:lnTo>
                    <a:pt x="316908" y="529465"/>
                  </a:lnTo>
                  <a:lnTo>
                    <a:pt x="338035" y="521395"/>
                  </a:lnTo>
                  <a:lnTo>
                    <a:pt x="359162" y="513325"/>
                  </a:lnTo>
                  <a:lnTo>
                    <a:pt x="380290" y="505255"/>
                  </a:lnTo>
                  <a:lnTo>
                    <a:pt x="401417" y="497186"/>
                  </a:lnTo>
                  <a:lnTo>
                    <a:pt x="422544" y="489117"/>
                  </a:lnTo>
                  <a:lnTo>
                    <a:pt x="443671" y="481048"/>
                  </a:lnTo>
                  <a:lnTo>
                    <a:pt x="464799" y="472980"/>
                  </a:lnTo>
                  <a:lnTo>
                    <a:pt x="485926" y="464912"/>
                  </a:lnTo>
                  <a:lnTo>
                    <a:pt x="507053" y="456844"/>
                  </a:lnTo>
                  <a:lnTo>
                    <a:pt x="528180" y="448777"/>
                  </a:lnTo>
                  <a:lnTo>
                    <a:pt x="549307" y="440711"/>
                  </a:lnTo>
                  <a:lnTo>
                    <a:pt x="570435" y="432645"/>
                  </a:lnTo>
                  <a:lnTo>
                    <a:pt x="591562" y="424580"/>
                  </a:lnTo>
                  <a:lnTo>
                    <a:pt x="612689" y="416516"/>
                  </a:lnTo>
                  <a:lnTo>
                    <a:pt x="633816" y="408453"/>
                  </a:lnTo>
                  <a:lnTo>
                    <a:pt x="654944" y="400391"/>
                  </a:lnTo>
                  <a:lnTo>
                    <a:pt x="676071" y="392329"/>
                  </a:lnTo>
                  <a:lnTo>
                    <a:pt x="697198" y="384269"/>
                  </a:lnTo>
                  <a:lnTo>
                    <a:pt x="718325" y="376210"/>
                  </a:lnTo>
                  <a:lnTo>
                    <a:pt x="739453" y="368153"/>
                  </a:lnTo>
                  <a:lnTo>
                    <a:pt x="760580" y="360097"/>
                  </a:lnTo>
                  <a:lnTo>
                    <a:pt x="781707" y="352043"/>
                  </a:lnTo>
                  <a:lnTo>
                    <a:pt x="802834" y="343990"/>
                  </a:lnTo>
                  <a:lnTo>
                    <a:pt x="823961" y="335940"/>
                  </a:lnTo>
                  <a:lnTo>
                    <a:pt x="845089" y="327891"/>
                  </a:lnTo>
                  <a:lnTo>
                    <a:pt x="866216" y="319845"/>
                  </a:lnTo>
                  <a:lnTo>
                    <a:pt x="887343" y="311802"/>
                  </a:lnTo>
                  <a:lnTo>
                    <a:pt x="908470" y="303761"/>
                  </a:lnTo>
                  <a:lnTo>
                    <a:pt x="929598" y="295723"/>
                  </a:lnTo>
                  <a:lnTo>
                    <a:pt x="950725" y="287688"/>
                  </a:lnTo>
                  <a:lnTo>
                    <a:pt x="971852" y="279657"/>
                  </a:lnTo>
                  <a:lnTo>
                    <a:pt x="992979" y="271628"/>
                  </a:lnTo>
                  <a:lnTo>
                    <a:pt x="1014107" y="263604"/>
                  </a:lnTo>
                  <a:lnTo>
                    <a:pt x="1035234" y="255583"/>
                  </a:lnTo>
                  <a:lnTo>
                    <a:pt x="1056361" y="247567"/>
                  </a:lnTo>
                  <a:lnTo>
                    <a:pt x="1077488" y="239554"/>
                  </a:lnTo>
                  <a:lnTo>
                    <a:pt x="1098615" y="231546"/>
                  </a:lnTo>
                  <a:lnTo>
                    <a:pt x="1119743" y="223542"/>
                  </a:lnTo>
                  <a:lnTo>
                    <a:pt x="1140870" y="215542"/>
                  </a:lnTo>
                  <a:lnTo>
                    <a:pt x="1161997" y="207547"/>
                  </a:lnTo>
                  <a:lnTo>
                    <a:pt x="1183124" y="199555"/>
                  </a:lnTo>
                  <a:lnTo>
                    <a:pt x="1204252" y="191568"/>
                  </a:lnTo>
                  <a:lnTo>
                    <a:pt x="1225379" y="183585"/>
                  </a:lnTo>
                  <a:lnTo>
                    <a:pt x="1246506" y="175605"/>
                  </a:lnTo>
                  <a:lnTo>
                    <a:pt x="1267633" y="167629"/>
                  </a:lnTo>
                  <a:lnTo>
                    <a:pt x="1288761" y="159655"/>
                  </a:lnTo>
                  <a:lnTo>
                    <a:pt x="1309888" y="151684"/>
                  </a:lnTo>
                  <a:lnTo>
                    <a:pt x="1331015" y="143714"/>
                  </a:lnTo>
                  <a:lnTo>
                    <a:pt x="1352142" y="135746"/>
                  </a:lnTo>
                  <a:lnTo>
                    <a:pt x="1373269" y="127779"/>
                  </a:lnTo>
                  <a:lnTo>
                    <a:pt x="1394397" y="119812"/>
                  </a:lnTo>
                  <a:lnTo>
                    <a:pt x="1415524" y="111844"/>
                  </a:lnTo>
                  <a:lnTo>
                    <a:pt x="1436651" y="103876"/>
                  </a:lnTo>
                  <a:lnTo>
                    <a:pt x="1457778" y="95905"/>
                  </a:lnTo>
                  <a:lnTo>
                    <a:pt x="1478906" y="87933"/>
                  </a:lnTo>
                  <a:lnTo>
                    <a:pt x="1500033" y="79958"/>
                  </a:lnTo>
                  <a:lnTo>
                    <a:pt x="1521160" y="71980"/>
                  </a:lnTo>
                  <a:lnTo>
                    <a:pt x="1542287" y="63998"/>
                  </a:lnTo>
                  <a:lnTo>
                    <a:pt x="1563415" y="56013"/>
                  </a:lnTo>
                  <a:lnTo>
                    <a:pt x="1584542" y="48024"/>
                  </a:lnTo>
                  <a:lnTo>
                    <a:pt x="1605669" y="40030"/>
                  </a:lnTo>
                  <a:lnTo>
                    <a:pt x="1626796" y="32033"/>
                  </a:lnTo>
                  <a:lnTo>
                    <a:pt x="1647923" y="24031"/>
                  </a:lnTo>
                  <a:lnTo>
                    <a:pt x="1669051" y="16025"/>
                  </a:lnTo>
                  <a:lnTo>
                    <a:pt x="1690178" y="8014"/>
                  </a:lnTo>
                  <a:lnTo>
                    <a:pt x="1711305" y="0"/>
                  </a:lnTo>
                  <a:lnTo>
                    <a:pt x="1711305" y="0"/>
                  </a:lnTo>
                </a:path>
              </a:pathLst>
            </a:custGeom>
            <a:ln w="13550" cap="flat">
              <a:solidFill>
                <a:srgbClr val="00C3B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3"/>
            <p:cNvSpPr/>
            <p:nvPr/>
          </p:nvSpPr>
          <p:spPr>
            <a:xfrm>
              <a:off x="6956673" y="6525296"/>
              <a:ext cx="1753560" cy="666604"/>
            </a:xfrm>
            <a:custGeom>
              <a:avLst/>
              <a:pathLst>
                <a:path w="1753560" h="666604">
                  <a:moveTo>
                    <a:pt x="0" y="666604"/>
                  </a:moveTo>
                  <a:lnTo>
                    <a:pt x="21127" y="658532"/>
                  </a:lnTo>
                  <a:lnTo>
                    <a:pt x="42254" y="650460"/>
                  </a:lnTo>
                  <a:lnTo>
                    <a:pt x="63381" y="642388"/>
                  </a:lnTo>
                  <a:lnTo>
                    <a:pt x="84508" y="634316"/>
                  </a:lnTo>
                  <a:lnTo>
                    <a:pt x="105636" y="626245"/>
                  </a:lnTo>
                  <a:lnTo>
                    <a:pt x="126763" y="618173"/>
                  </a:lnTo>
                  <a:lnTo>
                    <a:pt x="147890" y="610101"/>
                  </a:lnTo>
                  <a:lnTo>
                    <a:pt x="169017" y="602030"/>
                  </a:lnTo>
                  <a:lnTo>
                    <a:pt x="190145" y="593958"/>
                  </a:lnTo>
                  <a:lnTo>
                    <a:pt x="211272" y="585887"/>
                  </a:lnTo>
                  <a:lnTo>
                    <a:pt x="232399" y="577816"/>
                  </a:lnTo>
                  <a:lnTo>
                    <a:pt x="253526" y="569745"/>
                  </a:lnTo>
                  <a:lnTo>
                    <a:pt x="274653" y="561674"/>
                  </a:lnTo>
                  <a:lnTo>
                    <a:pt x="295781" y="553603"/>
                  </a:lnTo>
                  <a:lnTo>
                    <a:pt x="316908" y="545533"/>
                  </a:lnTo>
                  <a:lnTo>
                    <a:pt x="338035" y="537463"/>
                  </a:lnTo>
                  <a:lnTo>
                    <a:pt x="359162" y="529392"/>
                  </a:lnTo>
                  <a:lnTo>
                    <a:pt x="380290" y="521323"/>
                  </a:lnTo>
                  <a:lnTo>
                    <a:pt x="401417" y="513253"/>
                  </a:lnTo>
                  <a:lnTo>
                    <a:pt x="422544" y="505184"/>
                  </a:lnTo>
                  <a:lnTo>
                    <a:pt x="443671" y="497115"/>
                  </a:lnTo>
                  <a:lnTo>
                    <a:pt x="464799" y="489046"/>
                  </a:lnTo>
                  <a:lnTo>
                    <a:pt x="485926" y="480978"/>
                  </a:lnTo>
                  <a:lnTo>
                    <a:pt x="507053" y="472910"/>
                  </a:lnTo>
                  <a:lnTo>
                    <a:pt x="528180" y="464843"/>
                  </a:lnTo>
                  <a:lnTo>
                    <a:pt x="549307" y="456776"/>
                  </a:lnTo>
                  <a:lnTo>
                    <a:pt x="570435" y="448710"/>
                  </a:lnTo>
                  <a:lnTo>
                    <a:pt x="591562" y="440645"/>
                  </a:lnTo>
                  <a:lnTo>
                    <a:pt x="612689" y="432580"/>
                  </a:lnTo>
                  <a:lnTo>
                    <a:pt x="633816" y="424517"/>
                  </a:lnTo>
                  <a:lnTo>
                    <a:pt x="654944" y="416454"/>
                  </a:lnTo>
                  <a:lnTo>
                    <a:pt x="676071" y="408392"/>
                  </a:lnTo>
                  <a:lnTo>
                    <a:pt x="697198" y="400331"/>
                  </a:lnTo>
                  <a:lnTo>
                    <a:pt x="718325" y="392271"/>
                  </a:lnTo>
                  <a:lnTo>
                    <a:pt x="739453" y="384213"/>
                  </a:lnTo>
                  <a:lnTo>
                    <a:pt x="760580" y="376156"/>
                  </a:lnTo>
                  <a:lnTo>
                    <a:pt x="781707" y="368101"/>
                  </a:lnTo>
                  <a:lnTo>
                    <a:pt x="802834" y="360048"/>
                  </a:lnTo>
                  <a:lnTo>
                    <a:pt x="823961" y="351996"/>
                  </a:lnTo>
                  <a:lnTo>
                    <a:pt x="845089" y="343946"/>
                  </a:lnTo>
                  <a:lnTo>
                    <a:pt x="866216" y="335899"/>
                  </a:lnTo>
                  <a:lnTo>
                    <a:pt x="887343" y="327854"/>
                  </a:lnTo>
                  <a:lnTo>
                    <a:pt x="908470" y="319812"/>
                  </a:lnTo>
                  <a:lnTo>
                    <a:pt x="929598" y="311772"/>
                  </a:lnTo>
                  <a:lnTo>
                    <a:pt x="950725" y="303736"/>
                  </a:lnTo>
                  <a:lnTo>
                    <a:pt x="971852" y="295702"/>
                  </a:lnTo>
                  <a:lnTo>
                    <a:pt x="992979" y="287672"/>
                  </a:lnTo>
                  <a:lnTo>
                    <a:pt x="1014107" y="279645"/>
                  </a:lnTo>
                  <a:lnTo>
                    <a:pt x="1035234" y="271623"/>
                  </a:lnTo>
                  <a:lnTo>
                    <a:pt x="1056361" y="263604"/>
                  </a:lnTo>
                  <a:lnTo>
                    <a:pt x="1077488" y="255589"/>
                  </a:lnTo>
                  <a:lnTo>
                    <a:pt x="1098615" y="247578"/>
                  </a:lnTo>
                  <a:lnTo>
                    <a:pt x="1119743" y="239572"/>
                  </a:lnTo>
                  <a:lnTo>
                    <a:pt x="1140870" y="231570"/>
                  </a:lnTo>
                  <a:lnTo>
                    <a:pt x="1161997" y="223572"/>
                  </a:lnTo>
                  <a:lnTo>
                    <a:pt x="1183124" y="215578"/>
                  </a:lnTo>
                  <a:lnTo>
                    <a:pt x="1204252" y="207589"/>
                  </a:lnTo>
                  <a:lnTo>
                    <a:pt x="1225379" y="199603"/>
                  </a:lnTo>
                  <a:lnTo>
                    <a:pt x="1246506" y="191621"/>
                  </a:lnTo>
                  <a:lnTo>
                    <a:pt x="1267633" y="183643"/>
                  </a:lnTo>
                  <a:lnTo>
                    <a:pt x="1288761" y="175668"/>
                  </a:lnTo>
                  <a:lnTo>
                    <a:pt x="1309888" y="167695"/>
                  </a:lnTo>
                  <a:lnTo>
                    <a:pt x="1331015" y="159725"/>
                  </a:lnTo>
                  <a:lnTo>
                    <a:pt x="1352142" y="151756"/>
                  </a:lnTo>
                  <a:lnTo>
                    <a:pt x="1373269" y="143789"/>
                  </a:lnTo>
                  <a:lnTo>
                    <a:pt x="1394397" y="135821"/>
                  </a:lnTo>
                  <a:lnTo>
                    <a:pt x="1415524" y="127854"/>
                  </a:lnTo>
                  <a:lnTo>
                    <a:pt x="1436651" y="119886"/>
                  </a:lnTo>
                  <a:lnTo>
                    <a:pt x="1457778" y="111917"/>
                  </a:lnTo>
                  <a:lnTo>
                    <a:pt x="1478906" y="103946"/>
                  </a:lnTo>
                  <a:lnTo>
                    <a:pt x="1500033" y="95972"/>
                  </a:lnTo>
                  <a:lnTo>
                    <a:pt x="1521160" y="87996"/>
                  </a:lnTo>
                  <a:lnTo>
                    <a:pt x="1542287" y="80016"/>
                  </a:lnTo>
                  <a:lnTo>
                    <a:pt x="1563415" y="72033"/>
                  </a:lnTo>
                  <a:lnTo>
                    <a:pt x="1584542" y="64046"/>
                  </a:lnTo>
                  <a:lnTo>
                    <a:pt x="1605669" y="56055"/>
                  </a:lnTo>
                  <a:lnTo>
                    <a:pt x="1626796" y="48060"/>
                  </a:lnTo>
                  <a:lnTo>
                    <a:pt x="1647923" y="40061"/>
                  </a:lnTo>
                  <a:lnTo>
                    <a:pt x="1669051" y="32057"/>
                  </a:lnTo>
                  <a:lnTo>
                    <a:pt x="1690178" y="24049"/>
                  </a:lnTo>
                  <a:lnTo>
                    <a:pt x="1711305" y="16036"/>
                  </a:lnTo>
                  <a:lnTo>
                    <a:pt x="1732432" y="8020"/>
                  </a:lnTo>
                  <a:lnTo>
                    <a:pt x="1753560" y="0"/>
                  </a:lnTo>
                  <a:lnTo>
                    <a:pt x="1753560" y="0"/>
                  </a:lnTo>
                </a:path>
              </a:pathLst>
            </a:custGeom>
            <a:ln w="13550" cap="flat">
              <a:solidFill>
                <a:srgbClr val="00C8EE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4"/>
            <p:cNvSpPr/>
            <p:nvPr/>
          </p:nvSpPr>
          <p:spPr>
            <a:xfrm>
              <a:off x="6998927" y="6541930"/>
              <a:ext cx="1711305" cy="650571"/>
            </a:xfrm>
            <a:custGeom>
              <a:avLst/>
              <a:pathLst>
                <a:path w="1711305" h="650571">
                  <a:moveTo>
                    <a:pt x="0" y="650571"/>
                  </a:moveTo>
                  <a:lnTo>
                    <a:pt x="21127" y="642499"/>
                  </a:lnTo>
                  <a:lnTo>
                    <a:pt x="42254" y="634427"/>
                  </a:lnTo>
                  <a:lnTo>
                    <a:pt x="63381" y="626355"/>
                  </a:lnTo>
                  <a:lnTo>
                    <a:pt x="84508" y="618284"/>
                  </a:lnTo>
                  <a:lnTo>
                    <a:pt x="105636" y="610212"/>
                  </a:lnTo>
                  <a:lnTo>
                    <a:pt x="126763" y="602140"/>
                  </a:lnTo>
                  <a:lnTo>
                    <a:pt x="147890" y="594069"/>
                  </a:lnTo>
                  <a:lnTo>
                    <a:pt x="169017" y="585997"/>
                  </a:lnTo>
                  <a:lnTo>
                    <a:pt x="190145" y="577926"/>
                  </a:lnTo>
                  <a:lnTo>
                    <a:pt x="211272" y="569855"/>
                  </a:lnTo>
                  <a:lnTo>
                    <a:pt x="232399" y="561783"/>
                  </a:lnTo>
                  <a:lnTo>
                    <a:pt x="253526" y="553712"/>
                  </a:lnTo>
                  <a:lnTo>
                    <a:pt x="274653" y="545641"/>
                  </a:lnTo>
                  <a:lnTo>
                    <a:pt x="295781" y="537571"/>
                  </a:lnTo>
                  <a:lnTo>
                    <a:pt x="316908" y="529500"/>
                  </a:lnTo>
                  <a:lnTo>
                    <a:pt x="338035" y="521430"/>
                  </a:lnTo>
                  <a:lnTo>
                    <a:pt x="359162" y="513360"/>
                  </a:lnTo>
                  <a:lnTo>
                    <a:pt x="380290" y="505290"/>
                  </a:lnTo>
                  <a:lnTo>
                    <a:pt x="401417" y="497220"/>
                  </a:lnTo>
                  <a:lnTo>
                    <a:pt x="422544" y="489151"/>
                  </a:lnTo>
                  <a:lnTo>
                    <a:pt x="443671" y="481082"/>
                  </a:lnTo>
                  <a:lnTo>
                    <a:pt x="464799" y="473013"/>
                  </a:lnTo>
                  <a:lnTo>
                    <a:pt x="485926" y="464945"/>
                  </a:lnTo>
                  <a:lnTo>
                    <a:pt x="507053" y="456877"/>
                  </a:lnTo>
                  <a:lnTo>
                    <a:pt x="528180" y="448810"/>
                  </a:lnTo>
                  <a:lnTo>
                    <a:pt x="549307" y="440743"/>
                  </a:lnTo>
                  <a:lnTo>
                    <a:pt x="570435" y="432677"/>
                  </a:lnTo>
                  <a:lnTo>
                    <a:pt x="591562" y="424612"/>
                  </a:lnTo>
                  <a:lnTo>
                    <a:pt x="612689" y="416547"/>
                  </a:lnTo>
                  <a:lnTo>
                    <a:pt x="633816" y="408483"/>
                  </a:lnTo>
                  <a:lnTo>
                    <a:pt x="654944" y="400420"/>
                  </a:lnTo>
                  <a:lnTo>
                    <a:pt x="676071" y="392359"/>
                  </a:lnTo>
                  <a:lnTo>
                    <a:pt x="697198" y="384298"/>
                  </a:lnTo>
                  <a:lnTo>
                    <a:pt x="718325" y="376238"/>
                  </a:lnTo>
                  <a:lnTo>
                    <a:pt x="739453" y="368180"/>
                  </a:lnTo>
                  <a:lnTo>
                    <a:pt x="760580" y="360123"/>
                  </a:lnTo>
                  <a:lnTo>
                    <a:pt x="781707" y="352067"/>
                  </a:lnTo>
                  <a:lnTo>
                    <a:pt x="802834" y="344014"/>
                  </a:lnTo>
                  <a:lnTo>
                    <a:pt x="823961" y="335962"/>
                  </a:lnTo>
                  <a:lnTo>
                    <a:pt x="845089" y="327912"/>
                  </a:lnTo>
                  <a:lnTo>
                    <a:pt x="866216" y="319865"/>
                  </a:lnTo>
                  <a:lnTo>
                    <a:pt x="887343" y="311819"/>
                  </a:lnTo>
                  <a:lnTo>
                    <a:pt x="908470" y="303777"/>
                  </a:lnTo>
                  <a:lnTo>
                    <a:pt x="929598" y="295737"/>
                  </a:lnTo>
                  <a:lnTo>
                    <a:pt x="950725" y="287700"/>
                  </a:lnTo>
                  <a:lnTo>
                    <a:pt x="971852" y="279666"/>
                  </a:lnTo>
                  <a:lnTo>
                    <a:pt x="992979" y="271636"/>
                  </a:lnTo>
                  <a:lnTo>
                    <a:pt x="1014107" y="263609"/>
                  </a:lnTo>
                  <a:lnTo>
                    <a:pt x="1035234" y="255586"/>
                  </a:lnTo>
                  <a:lnTo>
                    <a:pt x="1056361" y="247567"/>
                  </a:lnTo>
                  <a:lnTo>
                    <a:pt x="1077488" y="239552"/>
                  </a:lnTo>
                  <a:lnTo>
                    <a:pt x="1098615" y="231541"/>
                  </a:lnTo>
                  <a:lnTo>
                    <a:pt x="1119743" y="223534"/>
                  </a:lnTo>
                  <a:lnTo>
                    <a:pt x="1140870" y="215532"/>
                  </a:lnTo>
                  <a:lnTo>
                    <a:pt x="1161997" y="207533"/>
                  </a:lnTo>
                  <a:lnTo>
                    <a:pt x="1183124" y="199540"/>
                  </a:lnTo>
                  <a:lnTo>
                    <a:pt x="1204252" y="191550"/>
                  </a:lnTo>
                  <a:lnTo>
                    <a:pt x="1225379" y="183564"/>
                  </a:lnTo>
                  <a:lnTo>
                    <a:pt x="1246506" y="175582"/>
                  </a:lnTo>
                  <a:lnTo>
                    <a:pt x="1267633" y="167604"/>
                  </a:lnTo>
                  <a:lnTo>
                    <a:pt x="1288761" y="159628"/>
                  </a:lnTo>
                  <a:lnTo>
                    <a:pt x="1309888" y="151655"/>
                  </a:lnTo>
                  <a:lnTo>
                    <a:pt x="1331015" y="143685"/>
                  </a:lnTo>
                  <a:lnTo>
                    <a:pt x="1352142" y="135716"/>
                  </a:lnTo>
                  <a:lnTo>
                    <a:pt x="1373269" y="127748"/>
                  </a:lnTo>
                  <a:lnTo>
                    <a:pt x="1394397" y="119781"/>
                  </a:lnTo>
                  <a:lnTo>
                    <a:pt x="1415524" y="111814"/>
                  </a:lnTo>
                  <a:lnTo>
                    <a:pt x="1436651" y="103846"/>
                  </a:lnTo>
                  <a:lnTo>
                    <a:pt x="1457778" y="95877"/>
                  </a:lnTo>
                  <a:lnTo>
                    <a:pt x="1478906" y="87906"/>
                  </a:lnTo>
                  <a:lnTo>
                    <a:pt x="1500033" y="79932"/>
                  </a:lnTo>
                  <a:lnTo>
                    <a:pt x="1521160" y="71956"/>
                  </a:lnTo>
                  <a:lnTo>
                    <a:pt x="1542287" y="63977"/>
                  </a:lnTo>
                  <a:lnTo>
                    <a:pt x="1563415" y="55994"/>
                  </a:lnTo>
                  <a:lnTo>
                    <a:pt x="1584542" y="48007"/>
                  </a:lnTo>
                  <a:lnTo>
                    <a:pt x="1605669" y="40017"/>
                  </a:lnTo>
                  <a:lnTo>
                    <a:pt x="1626796" y="32022"/>
                  </a:lnTo>
                  <a:lnTo>
                    <a:pt x="1647923" y="24023"/>
                  </a:lnTo>
                  <a:lnTo>
                    <a:pt x="1669051" y="16019"/>
                  </a:lnTo>
                  <a:lnTo>
                    <a:pt x="1690178" y="8011"/>
                  </a:lnTo>
                  <a:lnTo>
                    <a:pt x="1711305" y="0"/>
                  </a:lnTo>
                  <a:lnTo>
                    <a:pt x="1711305" y="0"/>
                  </a:lnTo>
                </a:path>
              </a:pathLst>
            </a:custGeom>
            <a:ln w="13550" cap="flat">
              <a:solidFill>
                <a:srgbClr val="00CA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g965"/>
            <p:cNvSpPr/>
            <p:nvPr/>
          </p:nvSpPr>
          <p:spPr>
            <a:xfrm>
              <a:off x="7684003" y="6739793"/>
              <a:ext cx="66500" cy="57591"/>
            </a:xfrm>
            <a:custGeom>
              <a:avLst/>
              <a:pathLst>
                <a:path w="66500" h="57591">
                  <a:moveTo>
                    <a:pt x="33250" y="0"/>
                  </a:moveTo>
                  <a:lnTo>
                    <a:pt x="66500" y="57591"/>
                  </a:lnTo>
                  <a:lnTo>
                    <a:pt x="0" y="57591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g966"/>
            <p:cNvSpPr/>
            <p:nvPr/>
          </p:nvSpPr>
          <p:spPr>
            <a:xfrm>
              <a:off x="7704055" y="6793903"/>
              <a:ext cx="68651" cy="59454"/>
            </a:xfrm>
            <a:custGeom>
              <a:avLst/>
              <a:pathLst>
                <a:path w="68651" h="59454">
                  <a:moveTo>
                    <a:pt x="34325" y="0"/>
                  </a:moveTo>
                  <a:lnTo>
                    <a:pt x="68651" y="59454"/>
                  </a:lnTo>
                  <a:lnTo>
                    <a:pt x="0" y="59454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g967"/>
            <p:cNvSpPr/>
            <p:nvPr/>
          </p:nvSpPr>
          <p:spPr>
            <a:xfrm>
              <a:off x="7723121" y="6730259"/>
              <a:ext cx="72773" cy="63023"/>
            </a:xfrm>
            <a:custGeom>
              <a:avLst/>
              <a:pathLst>
                <a:path w="72773" h="63023">
                  <a:moveTo>
                    <a:pt x="36386" y="0"/>
                  </a:moveTo>
                  <a:lnTo>
                    <a:pt x="72773" y="63023"/>
                  </a:lnTo>
                  <a:lnTo>
                    <a:pt x="0" y="63023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g968"/>
            <p:cNvSpPr/>
            <p:nvPr/>
          </p:nvSpPr>
          <p:spPr>
            <a:xfrm>
              <a:off x="7746190" y="6712224"/>
              <a:ext cx="68890" cy="59660"/>
            </a:xfrm>
            <a:custGeom>
              <a:avLst/>
              <a:pathLst>
                <a:path w="68890" h="59660">
                  <a:moveTo>
                    <a:pt x="34445" y="0"/>
                  </a:moveTo>
                  <a:lnTo>
                    <a:pt x="68890" y="59660"/>
                  </a:lnTo>
                  <a:lnTo>
                    <a:pt x="0" y="59660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g969"/>
            <p:cNvSpPr/>
            <p:nvPr/>
          </p:nvSpPr>
          <p:spPr>
            <a:xfrm>
              <a:off x="7768512" y="6725052"/>
              <a:ext cx="66500" cy="57591"/>
            </a:xfrm>
            <a:custGeom>
              <a:avLst/>
              <a:pathLst>
                <a:path w="66500" h="57591">
                  <a:moveTo>
                    <a:pt x="33250" y="0"/>
                  </a:moveTo>
                  <a:lnTo>
                    <a:pt x="66500" y="57591"/>
                  </a:lnTo>
                  <a:lnTo>
                    <a:pt x="0" y="57591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g970"/>
            <p:cNvSpPr/>
            <p:nvPr/>
          </p:nvSpPr>
          <p:spPr>
            <a:xfrm>
              <a:off x="7787014" y="6705614"/>
              <a:ext cx="71750" cy="62137"/>
            </a:xfrm>
            <a:custGeom>
              <a:avLst/>
              <a:pathLst>
                <a:path w="71750" h="62137">
                  <a:moveTo>
                    <a:pt x="35875" y="0"/>
                  </a:moveTo>
                  <a:lnTo>
                    <a:pt x="71750" y="62137"/>
                  </a:lnTo>
                  <a:lnTo>
                    <a:pt x="0" y="62137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g971"/>
            <p:cNvSpPr/>
            <p:nvPr/>
          </p:nvSpPr>
          <p:spPr>
            <a:xfrm>
              <a:off x="7809121" y="6720751"/>
              <a:ext cx="69791" cy="60440"/>
            </a:xfrm>
            <a:custGeom>
              <a:avLst/>
              <a:pathLst>
                <a:path w="69791" h="60440">
                  <a:moveTo>
                    <a:pt x="34895" y="0"/>
                  </a:moveTo>
                  <a:lnTo>
                    <a:pt x="69791" y="60440"/>
                  </a:lnTo>
                  <a:lnTo>
                    <a:pt x="0" y="60440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g972"/>
            <p:cNvSpPr/>
            <p:nvPr/>
          </p:nvSpPr>
          <p:spPr>
            <a:xfrm>
              <a:off x="7830699" y="6734022"/>
              <a:ext cx="68890" cy="59660"/>
            </a:xfrm>
            <a:custGeom>
              <a:avLst/>
              <a:pathLst>
                <a:path w="68890" h="59660">
                  <a:moveTo>
                    <a:pt x="34445" y="0"/>
                  </a:moveTo>
                  <a:lnTo>
                    <a:pt x="68890" y="59660"/>
                  </a:lnTo>
                  <a:lnTo>
                    <a:pt x="0" y="59660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g973"/>
            <p:cNvSpPr/>
            <p:nvPr/>
          </p:nvSpPr>
          <p:spPr>
            <a:xfrm>
              <a:off x="7852589" y="6747388"/>
              <a:ext cx="67364" cy="58339"/>
            </a:xfrm>
            <a:custGeom>
              <a:avLst/>
              <a:pathLst>
                <a:path w="67364" h="58339">
                  <a:moveTo>
                    <a:pt x="33682" y="0"/>
                  </a:moveTo>
                  <a:lnTo>
                    <a:pt x="67364" y="58339"/>
                  </a:lnTo>
                  <a:lnTo>
                    <a:pt x="0" y="58339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g974"/>
            <p:cNvSpPr/>
            <p:nvPr/>
          </p:nvSpPr>
          <p:spPr>
            <a:xfrm>
              <a:off x="7873448" y="6692422"/>
              <a:ext cx="67899" cy="58802"/>
            </a:xfrm>
            <a:custGeom>
              <a:avLst/>
              <a:pathLst>
                <a:path w="67899" h="58802">
                  <a:moveTo>
                    <a:pt x="33949" y="0"/>
                  </a:moveTo>
                  <a:lnTo>
                    <a:pt x="67899" y="58802"/>
                  </a:lnTo>
                  <a:lnTo>
                    <a:pt x="0" y="58802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g975"/>
            <p:cNvSpPr/>
            <p:nvPr/>
          </p:nvSpPr>
          <p:spPr>
            <a:xfrm>
              <a:off x="7894983" y="6705409"/>
              <a:ext cx="67085" cy="58097"/>
            </a:xfrm>
            <a:custGeom>
              <a:avLst/>
              <a:pathLst>
                <a:path w="67085" h="58097">
                  <a:moveTo>
                    <a:pt x="33542" y="0"/>
                  </a:moveTo>
                  <a:lnTo>
                    <a:pt x="67085" y="58097"/>
                  </a:lnTo>
                  <a:lnTo>
                    <a:pt x="0" y="58097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g976"/>
            <p:cNvSpPr/>
            <p:nvPr/>
          </p:nvSpPr>
          <p:spPr>
            <a:xfrm>
              <a:off x="7914443" y="6677600"/>
              <a:ext cx="70418" cy="60984"/>
            </a:xfrm>
            <a:custGeom>
              <a:avLst/>
              <a:pathLst>
                <a:path w="70418" h="60984">
                  <a:moveTo>
                    <a:pt x="35209" y="0"/>
                  </a:moveTo>
                  <a:lnTo>
                    <a:pt x="70418" y="60984"/>
                  </a:lnTo>
                  <a:lnTo>
                    <a:pt x="0" y="60984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g977"/>
            <p:cNvSpPr/>
            <p:nvPr/>
          </p:nvSpPr>
          <p:spPr>
            <a:xfrm>
              <a:off x="7934905" y="6698463"/>
              <a:ext cx="71750" cy="62137"/>
            </a:xfrm>
            <a:custGeom>
              <a:avLst/>
              <a:pathLst>
                <a:path w="71750" h="62137">
                  <a:moveTo>
                    <a:pt x="35875" y="0"/>
                  </a:moveTo>
                  <a:lnTo>
                    <a:pt x="71750" y="62137"/>
                  </a:lnTo>
                  <a:lnTo>
                    <a:pt x="0" y="62137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g978"/>
            <p:cNvSpPr/>
            <p:nvPr/>
          </p:nvSpPr>
          <p:spPr>
            <a:xfrm>
              <a:off x="7958508" y="6651479"/>
              <a:ext cx="66797" cy="57848"/>
            </a:xfrm>
            <a:custGeom>
              <a:avLst/>
              <a:pathLst>
                <a:path w="66797" h="57848">
                  <a:moveTo>
                    <a:pt x="33398" y="0"/>
                  </a:moveTo>
                  <a:lnTo>
                    <a:pt x="66797" y="57848"/>
                  </a:lnTo>
                  <a:lnTo>
                    <a:pt x="0" y="57848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g979"/>
            <p:cNvSpPr/>
            <p:nvPr/>
          </p:nvSpPr>
          <p:spPr>
            <a:xfrm>
              <a:off x="7978139" y="6629035"/>
              <a:ext cx="69791" cy="60440"/>
            </a:xfrm>
            <a:custGeom>
              <a:avLst/>
              <a:pathLst>
                <a:path w="69791" h="60440">
                  <a:moveTo>
                    <a:pt x="34895" y="0"/>
                  </a:moveTo>
                  <a:lnTo>
                    <a:pt x="69791" y="60440"/>
                  </a:lnTo>
                  <a:lnTo>
                    <a:pt x="0" y="60440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g980"/>
            <p:cNvSpPr/>
            <p:nvPr/>
          </p:nvSpPr>
          <p:spPr>
            <a:xfrm>
              <a:off x="7999266" y="6629035"/>
              <a:ext cx="69791" cy="60440"/>
            </a:xfrm>
            <a:custGeom>
              <a:avLst/>
              <a:pathLst>
                <a:path w="69791" h="60440">
                  <a:moveTo>
                    <a:pt x="34895" y="0"/>
                  </a:moveTo>
                  <a:lnTo>
                    <a:pt x="69791" y="60440"/>
                  </a:lnTo>
                  <a:lnTo>
                    <a:pt x="0" y="60440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g981"/>
            <p:cNvSpPr/>
            <p:nvPr/>
          </p:nvSpPr>
          <p:spPr>
            <a:xfrm>
              <a:off x="8021085" y="6623150"/>
              <a:ext cx="68407" cy="59242"/>
            </a:xfrm>
            <a:custGeom>
              <a:avLst/>
              <a:pathLst>
                <a:path w="68407" h="59242">
                  <a:moveTo>
                    <a:pt x="34203" y="0"/>
                  </a:moveTo>
                  <a:lnTo>
                    <a:pt x="68407" y="59242"/>
                  </a:lnTo>
                  <a:lnTo>
                    <a:pt x="0" y="59242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g982"/>
            <p:cNvSpPr/>
            <p:nvPr/>
          </p:nvSpPr>
          <p:spPr>
            <a:xfrm>
              <a:off x="8040723" y="6610028"/>
              <a:ext cx="71386" cy="61822"/>
            </a:xfrm>
            <a:custGeom>
              <a:avLst/>
              <a:pathLst>
                <a:path w="71386" h="61822">
                  <a:moveTo>
                    <a:pt x="35693" y="0"/>
                  </a:moveTo>
                  <a:lnTo>
                    <a:pt x="71386" y="61822"/>
                  </a:lnTo>
                  <a:lnTo>
                    <a:pt x="0" y="61822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g983"/>
            <p:cNvSpPr/>
            <p:nvPr/>
          </p:nvSpPr>
          <p:spPr>
            <a:xfrm>
              <a:off x="8062982" y="6597501"/>
              <a:ext cx="69123" cy="59862"/>
            </a:xfrm>
            <a:custGeom>
              <a:avLst/>
              <a:pathLst>
                <a:path w="69123" h="59862">
                  <a:moveTo>
                    <a:pt x="34561" y="0"/>
                  </a:moveTo>
                  <a:lnTo>
                    <a:pt x="69123" y="59862"/>
                  </a:lnTo>
                  <a:lnTo>
                    <a:pt x="0" y="59862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g984"/>
            <p:cNvSpPr/>
            <p:nvPr/>
          </p:nvSpPr>
          <p:spPr>
            <a:xfrm>
              <a:off x="8083775" y="6622351"/>
              <a:ext cx="69791" cy="60440"/>
            </a:xfrm>
            <a:custGeom>
              <a:avLst/>
              <a:pathLst>
                <a:path w="69791" h="60440">
                  <a:moveTo>
                    <a:pt x="34895" y="0"/>
                  </a:moveTo>
                  <a:lnTo>
                    <a:pt x="69791" y="60440"/>
                  </a:lnTo>
                  <a:lnTo>
                    <a:pt x="0" y="60440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g985"/>
            <p:cNvSpPr/>
            <p:nvPr/>
          </p:nvSpPr>
          <p:spPr>
            <a:xfrm>
              <a:off x="8105719" y="6587189"/>
              <a:ext cx="68156" cy="59025"/>
            </a:xfrm>
            <a:custGeom>
              <a:avLst/>
              <a:pathLst>
                <a:path w="68156" h="59025">
                  <a:moveTo>
                    <a:pt x="34078" y="0"/>
                  </a:moveTo>
                  <a:lnTo>
                    <a:pt x="68156" y="59025"/>
                  </a:lnTo>
                  <a:lnTo>
                    <a:pt x="0" y="59025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g986"/>
            <p:cNvSpPr/>
            <p:nvPr/>
          </p:nvSpPr>
          <p:spPr>
            <a:xfrm>
              <a:off x="8128497" y="6487558"/>
              <a:ext cx="64856" cy="56167"/>
            </a:xfrm>
            <a:custGeom>
              <a:avLst/>
              <a:pathLst>
                <a:path w="64856" h="56167">
                  <a:moveTo>
                    <a:pt x="32428" y="0"/>
                  </a:moveTo>
                  <a:lnTo>
                    <a:pt x="64856" y="56167"/>
                  </a:lnTo>
                  <a:lnTo>
                    <a:pt x="0" y="56167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g987"/>
            <p:cNvSpPr/>
            <p:nvPr/>
          </p:nvSpPr>
          <p:spPr>
            <a:xfrm>
              <a:off x="8146843" y="6612571"/>
              <a:ext cx="70418" cy="60984"/>
            </a:xfrm>
            <a:custGeom>
              <a:avLst/>
              <a:pathLst>
                <a:path w="70418" h="60984">
                  <a:moveTo>
                    <a:pt x="35209" y="0"/>
                  </a:moveTo>
                  <a:lnTo>
                    <a:pt x="70418" y="60984"/>
                  </a:lnTo>
                  <a:lnTo>
                    <a:pt x="0" y="60984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g988"/>
            <p:cNvSpPr/>
            <p:nvPr/>
          </p:nvSpPr>
          <p:spPr>
            <a:xfrm>
              <a:off x="8168734" y="6608194"/>
              <a:ext cx="68890" cy="59660"/>
            </a:xfrm>
            <a:custGeom>
              <a:avLst/>
              <a:pathLst>
                <a:path w="68890" h="59660">
                  <a:moveTo>
                    <a:pt x="34445" y="0"/>
                  </a:moveTo>
                  <a:lnTo>
                    <a:pt x="68890" y="59660"/>
                  </a:lnTo>
                  <a:lnTo>
                    <a:pt x="0" y="59660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g989"/>
            <p:cNvSpPr/>
            <p:nvPr/>
          </p:nvSpPr>
          <p:spPr>
            <a:xfrm>
              <a:off x="8189745" y="6549829"/>
              <a:ext cx="69123" cy="59862"/>
            </a:xfrm>
            <a:custGeom>
              <a:avLst/>
              <a:pathLst>
                <a:path w="69123" h="59862">
                  <a:moveTo>
                    <a:pt x="34561" y="0"/>
                  </a:moveTo>
                  <a:lnTo>
                    <a:pt x="69123" y="59862"/>
                  </a:lnTo>
                  <a:lnTo>
                    <a:pt x="0" y="59862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g990"/>
            <p:cNvSpPr/>
            <p:nvPr/>
          </p:nvSpPr>
          <p:spPr>
            <a:xfrm>
              <a:off x="8213189" y="6584650"/>
              <a:ext cx="64489" cy="55849"/>
            </a:xfrm>
            <a:custGeom>
              <a:avLst/>
              <a:pathLst>
                <a:path w="64489" h="55849">
                  <a:moveTo>
                    <a:pt x="32244" y="0"/>
                  </a:moveTo>
                  <a:lnTo>
                    <a:pt x="64489" y="55849"/>
                  </a:lnTo>
                  <a:lnTo>
                    <a:pt x="0" y="55849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g991"/>
            <p:cNvSpPr/>
            <p:nvPr/>
          </p:nvSpPr>
          <p:spPr>
            <a:xfrm>
              <a:off x="8232611" y="6564047"/>
              <a:ext cx="67899" cy="58802"/>
            </a:xfrm>
            <a:custGeom>
              <a:avLst/>
              <a:pathLst>
                <a:path w="67899" h="58802">
                  <a:moveTo>
                    <a:pt x="33949" y="0"/>
                  </a:moveTo>
                  <a:lnTo>
                    <a:pt x="67899" y="58802"/>
                  </a:lnTo>
                  <a:lnTo>
                    <a:pt x="0" y="58802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g992"/>
            <p:cNvSpPr/>
            <p:nvPr/>
          </p:nvSpPr>
          <p:spPr>
            <a:xfrm>
              <a:off x="8254438" y="6548904"/>
              <a:ext cx="66500" cy="57591"/>
            </a:xfrm>
            <a:custGeom>
              <a:avLst/>
              <a:pathLst>
                <a:path w="66500" h="57591">
                  <a:moveTo>
                    <a:pt x="33250" y="0"/>
                  </a:moveTo>
                  <a:lnTo>
                    <a:pt x="66500" y="57591"/>
                  </a:lnTo>
                  <a:lnTo>
                    <a:pt x="0" y="57591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g993"/>
            <p:cNvSpPr/>
            <p:nvPr/>
          </p:nvSpPr>
          <p:spPr>
            <a:xfrm>
              <a:off x="8276211" y="6521771"/>
              <a:ext cx="65210" cy="56473"/>
            </a:xfrm>
            <a:custGeom>
              <a:avLst/>
              <a:pathLst>
                <a:path w="65210" h="56473">
                  <a:moveTo>
                    <a:pt x="32605" y="0"/>
                  </a:moveTo>
                  <a:lnTo>
                    <a:pt x="65210" y="56473"/>
                  </a:lnTo>
                  <a:lnTo>
                    <a:pt x="0" y="56473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g994"/>
            <p:cNvSpPr/>
            <p:nvPr/>
          </p:nvSpPr>
          <p:spPr>
            <a:xfrm>
              <a:off x="7558061" y="6878384"/>
              <a:ext cx="64856" cy="56167"/>
            </a:xfrm>
            <a:custGeom>
              <a:avLst/>
              <a:pathLst>
                <a:path w="64856" h="56167">
                  <a:moveTo>
                    <a:pt x="32428" y="0"/>
                  </a:moveTo>
                  <a:lnTo>
                    <a:pt x="64856" y="56167"/>
                  </a:lnTo>
                  <a:lnTo>
                    <a:pt x="0" y="56167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g995"/>
            <p:cNvSpPr/>
            <p:nvPr/>
          </p:nvSpPr>
          <p:spPr>
            <a:xfrm>
              <a:off x="7575653" y="6930342"/>
              <a:ext cx="71927" cy="62291"/>
            </a:xfrm>
            <a:custGeom>
              <a:avLst/>
              <a:pathLst>
                <a:path w="71927" h="62291">
                  <a:moveTo>
                    <a:pt x="35963" y="0"/>
                  </a:moveTo>
                  <a:lnTo>
                    <a:pt x="71927" y="62291"/>
                  </a:lnTo>
                  <a:lnTo>
                    <a:pt x="0" y="62291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g996"/>
            <p:cNvSpPr/>
            <p:nvPr/>
          </p:nvSpPr>
          <p:spPr>
            <a:xfrm>
              <a:off x="7632744" y="7156437"/>
              <a:ext cx="21234" cy="36779"/>
            </a:xfrm>
            <a:custGeom>
              <a:avLst/>
              <a:pathLst>
                <a:path w="21234" h="36779">
                  <a:moveTo>
                    <a:pt x="0" y="0"/>
                  </a:moveTo>
                  <a:lnTo>
                    <a:pt x="21234" y="36779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g997"/>
            <p:cNvSpPr/>
            <p:nvPr/>
          </p:nvSpPr>
          <p:spPr>
            <a:xfrm>
              <a:off x="7619546" y="6851194"/>
              <a:ext cx="68651" cy="59454"/>
            </a:xfrm>
            <a:custGeom>
              <a:avLst/>
              <a:pathLst>
                <a:path w="68651" h="59454">
                  <a:moveTo>
                    <a:pt x="34325" y="0"/>
                  </a:moveTo>
                  <a:lnTo>
                    <a:pt x="68651" y="59454"/>
                  </a:lnTo>
                  <a:lnTo>
                    <a:pt x="0" y="59454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g998"/>
            <p:cNvSpPr/>
            <p:nvPr/>
          </p:nvSpPr>
          <p:spPr>
            <a:xfrm>
              <a:off x="7641049" y="6900831"/>
              <a:ext cx="67899" cy="58802"/>
            </a:xfrm>
            <a:custGeom>
              <a:avLst/>
              <a:pathLst>
                <a:path w="67899" h="58802">
                  <a:moveTo>
                    <a:pt x="33949" y="0"/>
                  </a:moveTo>
                  <a:lnTo>
                    <a:pt x="67899" y="58802"/>
                  </a:lnTo>
                  <a:lnTo>
                    <a:pt x="0" y="58802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g999"/>
            <p:cNvSpPr/>
            <p:nvPr/>
          </p:nvSpPr>
          <p:spPr>
            <a:xfrm>
              <a:off x="7696126" y="7153444"/>
              <a:ext cx="22963" cy="39773"/>
            </a:xfrm>
            <a:custGeom>
              <a:avLst/>
              <a:pathLst>
                <a:path w="22963" h="39773">
                  <a:moveTo>
                    <a:pt x="0" y="0"/>
                  </a:moveTo>
                  <a:lnTo>
                    <a:pt x="22963" y="39773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g1000"/>
            <p:cNvSpPr/>
            <p:nvPr/>
          </p:nvSpPr>
          <p:spPr>
            <a:xfrm>
              <a:off x="7681845" y="6922278"/>
              <a:ext cx="70816" cy="61328"/>
            </a:xfrm>
            <a:custGeom>
              <a:avLst/>
              <a:pathLst>
                <a:path w="70816" h="61328">
                  <a:moveTo>
                    <a:pt x="35408" y="0"/>
                  </a:moveTo>
                  <a:lnTo>
                    <a:pt x="70816" y="61328"/>
                  </a:lnTo>
                  <a:lnTo>
                    <a:pt x="0" y="61328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g1001"/>
            <p:cNvSpPr/>
            <p:nvPr/>
          </p:nvSpPr>
          <p:spPr>
            <a:xfrm>
              <a:off x="7704982" y="6803481"/>
              <a:ext cx="66797" cy="57848"/>
            </a:xfrm>
            <a:custGeom>
              <a:avLst/>
              <a:pathLst>
                <a:path w="66797" h="57848">
                  <a:moveTo>
                    <a:pt x="33398" y="0"/>
                  </a:moveTo>
                  <a:lnTo>
                    <a:pt x="66797" y="57848"/>
                  </a:lnTo>
                  <a:lnTo>
                    <a:pt x="0" y="57848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g1002"/>
            <p:cNvSpPr/>
            <p:nvPr/>
          </p:nvSpPr>
          <p:spPr>
            <a:xfrm>
              <a:off x="7724721" y="6766267"/>
              <a:ext cx="69573" cy="60252"/>
            </a:xfrm>
            <a:custGeom>
              <a:avLst/>
              <a:pathLst>
                <a:path w="69573" h="60252">
                  <a:moveTo>
                    <a:pt x="34786" y="0"/>
                  </a:moveTo>
                  <a:lnTo>
                    <a:pt x="69573" y="60252"/>
                  </a:lnTo>
                  <a:lnTo>
                    <a:pt x="0" y="60252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g1003"/>
            <p:cNvSpPr/>
            <p:nvPr/>
          </p:nvSpPr>
          <p:spPr>
            <a:xfrm>
              <a:off x="7780635" y="7155000"/>
              <a:ext cx="22064" cy="38217"/>
            </a:xfrm>
            <a:custGeom>
              <a:avLst/>
              <a:pathLst>
                <a:path w="22064" h="38217">
                  <a:moveTo>
                    <a:pt x="0" y="0"/>
                  </a:moveTo>
                  <a:lnTo>
                    <a:pt x="22064" y="38217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g1004"/>
            <p:cNvSpPr/>
            <p:nvPr/>
          </p:nvSpPr>
          <p:spPr>
            <a:xfrm>
              <a:off x="7767684" y="6789920"/>
              <a:ext cx="68156" cy="59025"/>
            </a:xfrm>
            <a:custGeom>
              <a:avLst/>
              <a:pathLst>
                <a:path w="68156" h="59025">
                  <a:moveTo>
                    <a:pt x="34078" y="0"/>
                  </a:moveTo>
                  <a:lnTo>
                    <a:pt x="68156" y="59025"/>
                  </a:lnTo>
                  <a:lnTo>
                    <a:pt x="0" y="59025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g1005"/>
            <p:cNvSpPr/>
            <p:nvPr/>
          </p:nvSpPr>
          <p:spPr>
            <a:xfrm>
              <a:off x="7822889" y="7152561"/>
              <a:ext cx="23472" cy="40656"/>
            </a:xfrm>
            <a:custGeom>
              <a:avLst/>
              <a:pathLst>
                <a:path w="23472" h="40656">
                  <a:moveTo>
                    <a:pt x="0" y="0"/>
                  </a:moveTo>
                  <a:lnTo>
                    <a:pt x="23472" y="40656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g1006"/>
            <p:cNvSpPr/>
            <p:nvPr/>
          </p:nvSpPr>
          <p:spPr>
            <a:xfrm>
              <a:off x="7809341" y="6799488"/>
              <a:ext cx="69350" cy="60059"/>
            </a:xfrm>
            <a:custGeom>
              <a:avLst/>
              <a:pathLst>
                <a:path w="69350" h="60059">
                  <a:moveTo>
                    <a:pt x="34675" y="0"/>
                  </a:moveTo>
                  <a:lnTo>
                    <a:pt x="69350" y="60059"/>
                  </a:lnTo>
                  <a:lnTo>
                    <a:pt x="0" y="60059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g1007"/>
            <p:cNvSpPr/>
            <p:nvPr/>
          </p:nvSpPr>
          <p:spPr>
            <a:xfrm>
              <a:off x="7829450" y="6796761"/>
              <a:ext cx="71386" cy="61822"/>
            </a:xfrm>
            <a:custGeom>
              <a:avLst/>
              <a:pathLst>
                <a:path w="71386" h="61822">
                  <a:moveTo>
                    <a:pt x="35693" y="0"/>
                  </a:moveTo>
                  <a:lnTo>
                    <a:pt x="71386" y="61822"/>
                  </a:lnTo>
                  <a:lnTo>
                    <a:pt x="0" y="61822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g1008"/>
            <p:cNvSpPr/>
            <p:nvPr/>
          </p:nvSpPr>
          <p:spPr>
            <a:xfrm>
              <a:off x="7850766" y="6722717"/>
              <a:ext cx="71009" cy="61496"/>
            </a:xfrm>
            <a:custGeom>
              <a:avLst/>
              <a:pathLst>
                <a:path w="71009" h="61496">
                  <a:moveTo>
                    <a:pt x="35504" y="0"/>
                  </a:moveTo>
                  <a:lnTo>
                    <a:pt x="71009" y="61496"/>
                  </a:lnTo>
                  <a:lnTo>
                    <a:pt x="0" y="61496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g1009"/>
            <p:cNvSpPr/>
            <p:nvPr/>
          </p:nvSpPr>
          <p:spPr>
            <a:xfrm>
              <a:off x="7872189" y="6759631"/>
              <a:ext cx="70418" cy="60984"/>
            </a:xfrm>
            <a:custGeom>
              <a:avLst/>
              <a:pathLst>
                <a:path w="70418" h="60984">
                  <a:moveTo>
                    <a:pt x="35209" y="0"/>
                  </a:moveTo>
                  <a:lnTo>
                    <a:pt x="70418" y="60984"/>
                  </a:lnTo>
                  <a:lnTo>
                    <a:pt x="0" y="60984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g1010"/>
            <p:cNvSpPr/>
            <p:nvPr/>
          </p:nvSpPr>
          <p:spPr>
            <a:xfrm>
              <a:off x="7896473" y="6735876"/>
              <a:ext cx="64105" cy="55516"/>
            </a:xfrm>
            <a:custGeom>
              <a:avLst/>
              <a:pathLst>
                <a:path w="64105" h="55516">
                  <a:moveTo>
                    <a:pt x="32052" y="0"/>
                  </a:moveTo>
                  <a:lnTo>
                    <a:pt x="64105" y="55516"/>
                  </a:lnTo>
                  <a:lnTo>
                    <a:pt x="0" y="55516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g1011"/>
            <p:cNvSpPr/>
            <p:nvPr/>
          </p:nvSpPr>
          <p:spPr>
            <a:xfrm>
              <a:off x="7916555" y="6773911"/>
              <a:ext cx="66194" cy="57326"/>
            </a:xfrm>
            <a:custGeom>
              <a:avLst/>
              <a:pathLst>
                <a:path w="66194" h="57326">
                  <a:moveTo>
                    <a:pt x="33097" y="0"/>
                  </a:moveTo>
                  <a:lnTo>
                    <a:pt x="66194" y="57326"/>
                  </a:lnTo>
                  <a:lnTo>
                    <a:pt x="0" y="57326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g1012"/>
            <p:cNvSpPr/>
            <p:nvPr/>
          </p:nvSpPr>
          <p:spPr>
            <a:xfrm>
              <a:off x="7934393" y="6756835"/>
              <a:ext cx="72773" cy="63023"/>
            </a:xfrm>
            <a:custGeom>
              <a:avLst/>
              <a:pathLst>
                <a:path w="72773" h="63023">
                  <a:moveTo>
                    <a:pt x="36386" y="0"/>
                  </a:moveTo>
                  <a:lnTo>
                    <a:pt x="72773" y="63023"/>
                  </a:lnTo>
                  <a:lnTo>
                    <a:pt x="0" y="63023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g1013"/>
            <p:cNvSpPr/>
            <p:nvPr/>
          </p:nvSpPr>
          <p:spPr>
            <a:xfrm>
              <a:off x="7957012" y="6783989"/>
              <a:ext cx="69791" cy="60440"/>
            </a:xfrm>
            <a:custGeom>
              <a:avLst/>
              <a:pathLst>
                <a:path w="69791" h="60440">
                  <a:moveTo>
                    <a:pt x="34895" y="0"/>
                  </a:moveTo>
                  <a:lnTo>
                    <a:pt x="69791" y="60440"/>
                  </a:lnTo>
                  <a:lnTo>
                    <a:pt x="0" y="60440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g1014"/>
            <p:cNvSpPr/>
            <p:nvPr/>
          </p:nvSpPr>
          <p:spPr>
            <a:xfrm>
              <a:off x="7978589" y="6734022"/>
              <a:ext cx="68890" cy="59660"/>
            </a:xfrm>
            <a:custGeom>
              <a:avLst/>
              <a:pathLst>
                <a:path w="68890" h="59660">
                  <a:moveTo>
                    <a:pt x="34445" y="0"/>
                  </a:moveTo>
                  <a:lnTo>
                    <a:pt x="68890" y="59660"/>
                  </a:lnTo>
                  <a:lnTo>
                    <a:pt x="0" y="59660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g1015"/>
            <p:cNvSpPr/>
            <p:nvPr/>
          </p:nvSpPr>
          <p:spPr>
            <a:xfrm>
              <a:off x="8001733" y="6762842"/>
              <a:ext cx="64856" cy="56167"/>
            </a:xfrm>
            <a:custGeom>
              <a:avLst/>
              <a:pathLst>
                <a:path w="64856" h="56167">
                  <a:moveTo>
                    <a:pt x="32428" y="0"/>
                  </a:moveTo>
                  <a:lnTo>
                    <a:pt x="64856" y="56167"/>
                  </a:lnTo>
                  <a:lnTo>
                    <a:pt x="0" y="56167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g1016"/>
            <p:cNvSpPr/>
            <p:nvPr/>
          </p:nvSpPr>
          <p:spPr>
            <a:xfrm>
              <a:off x="8022192" y="6798706"/>
              <a:ext cx="66194" cy="57326"/>
            </a:xfrm>
            <a:custGeom>
              <a:avLst/>
              <a:pathLst>
                <a:path w="66194" h="57326">
                  <a:moveTo>
                    <a:pt x="33097" y="0"/>
                  </a:moveTo>
                  <a:lnTo>
                    <a:pt x="66194" y="57326"/>
                  </a:lnTo>
                  <a:lnTo>
                    <a:pt x="0" y="57326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g1017"/>
            <p:cNvSpPr/>
            <p:nvPr/>
          </p:nvSpPr>
          <p:spPr>
            <a:xfrm>
              <a:off x="8044995" y="6706367"/>
              <a:ext cx="62841" cy="54422"/>
            </a:xfrm>
            <a:custGeom>
              <a:avLst/>
              <a:pathLst>
                <a:path w="62841" h="54422">
                  <a:moveTo>
                    <a:pt x="31420" y="0"/>
                  </a:moveTo>
                  <a:lnTo>
                    <a:pt x="62841" y="54422"/>
                  </a:lnTo>
                  <a:lnTo>
                    <a:pt x="0" y="54422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g1018"/>
            <p:cNvSpPr/>
            <p:nvPr/>
          </p:nvSpPr>
          <p:spPr>
            <a:xfrm>
              <a:off x="8065691" y="6683769"/>
              <a:ext cx="63704" cy="55169"/>
            </a:xfrm>
            <a:custGeom>
              <a:avLst/>
              <a:pathLst>
                <a:path w="63704" h="55169">
                  <a:moveTo>
                    <a:pt x="31852" y="0"/>
                  </a:moveTo>
                  <a:lnTo>
                    <a:pt x="63704" y="55169"/>
                  </a:lnTo>
                  <a:lnTo>
                    <a:pt x="0" y="55169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g1019"/>
            <p:cNvSpPr/>
            <p:nvPr/>
          </p:nvSpPr>
          <p:spPr>
            <a:xfrm>
              <a:off x="8084592" y="6715783"/>
              <a:ext cx="68156" cy="59025"/>
            </a:xfrm>
            <a:custGeom>
              <a:avLst/>
              <a:pathLst>
                <a:path w="68156" h="59025">
                  <a:moveTo>
                    <a:pt x="34078" y="0"/>
                  </a:moveTo>
                  <a:lnTo>
                    <a:pt x="68156" y="59025"/>
                  </a:lnTo>
                  <a:lnTo>
                    <a:pt x="0" y="59025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g1020"/>
            <p:cNvSpPr/>
            <p:nvPr/>
          </p:nvSpPr>
          <p:spPr>
            <a:xfrm>
              <a:off x="8105353" y="6693260"/>
              <a:ext cx="68890" cy="59660"/>
            </a:xfrm>
            <a:custGeom>
              <a:avLst/>
              <a:pathLst>
                <a:path w="68890" h="59660">
                  <a:moveTo>
                    <a:pt x="34445" y="0"/>
                  </a:moveTo>
                  <a:lnTo>
                    <a:pt x="68890" y="59660"/>
                  </a:lnTo>
                  <a:lnTo>
                    <a:pt x="0" y="59660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g1021"/>
            <p:cNvSpPr/>
            <p:nvPr/>
          </p:nvSpPr>
          <p:spPr>
            <a:xfrm>
              <a:off x="8127986" y="6693273"/>
              <a:ext cx="65877" cy="57051"/>
            </a:xfrm>
            <a:custGeom>
              <a:avLst/>
              <a:pathLst>
                <a:path w="65877" h="57051">
                  <a:moveTo>
                    <a:pt x="32938" y="0"/>
                  </a:moveTo>
                  <a:lnTo>
                    <a:pt x="65877" y="57051"/>
                  </a:lnTo>
                  <a:lnTo>
                    <a:pt x="0" y="57051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g1022"/>
            <p:cNvSpPr/>
            <p:nvPr/>
          </p:nvSpPr>
          <p:spPr>
            <a:xfrm>
              <a:off x="8149624" y="6695589"/>
              <a:ext cx="64856" cy="56167"/>
            </a:xfrm>
            <a:custGeom>
              <a:avLst/>
              <a:pathLst>
                <a:path w="64856" h="56167">
                  <a:moveTo>
                    <a:pt x="32428" y="0"/>
                  </a:moveTo>
                  <a:lnTo>
                    <a:pt x="64856" y="56167"/>
                  </a:lnTo>
                  <a:lnTo>
                    <a:pt x="0" y="56167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g1023"/>
            <p:cNvSpPr/>
            <p:nvPr/>
          </p:nvSpPr>
          <p:spPr>
            <a:xfrm>
              <a:off x="8170240" y="6659911"/>
              <a:ext cx="65877" cy="57051"/>
            </a:xfrm>
            <a:custGeom>
              <a:avLst/>
              <a:pathLst>
                <a:path w="65877" h="57051">
                  <a:moveTo>
                    <a:pt x="32938" y="0"/>
                  </a:moveTo>
                  <a:lnTo>
                    <a:pt x="65877" y="57051"/>
                  </a:lnTo>
                  <a:lnTo>
                    <a:pt x="0" y="57051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g1024"/>
            <p:cNvSpPr/>
            <p:nvPr/>
          </p:nvSpPr>
          <p:spPr>
            <a:xfrm>
              <a:off x="8191702" y="6662827"/>
              <a:ext cx="65210" cy="56473"/>
            </a:xfrm>
            <a:custGeom>
              <a:avLst/>
              <a:pathLst>
                <a:path w="65210" h="56473">
                  <a:moveTo>
                    <a:pt x="32605" y="0"/>
                  </a:moveTo>
                  <a:lnTo>
                    <a:pt x="65210" y="56473"/>
                  </a:lnTo>
                  <a:lnTo>
                    <a:pt x="0" y="56473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g1025"/>
            <p:cNvSpPr/>
            <p:nvPr/>
          </p:nvSpPr>
          <p:spPr>
            <a:xfrm>
              <a:off x="8210026" y="6642981"/>
              <a:ext cx="70816" cy="61328"/>
            </a:xfrm>
            <a:custGeom>
              <a:avLst/>
              <a:pathLst>
                <a:path w="70816" h="61328">
                  <a:moveTo>
                    <a:pt x="35408" y="0"/>
                  </a:moveTo>
                  <a:lnTo>
                    <a:pt x="70816" y="61328"/>
                  </a:lnTo>
                  <a:lnTo>
                    <a:pt x="0" y="61328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g1026"/>
            <p:cNvSpPr/>
            <p:nvPr/>
          </p:nvSpPr>
          <p:spPr>
            <a:xfrm>
              <a:off x="8233622" y="6639525"/>
              <a:ext cx="65877" cy="57051"/>
            </a:xfrm>
            <a:custGeom>
              <a:avLst/>
              <a:pathLst>
                <a:path w="65877" h="57051">
                  <a:moveTo>
                    <a:pt x="32938" y="0"/>
                  </a:moveTo>
                  <a:lnTo>
                    <a:pt x="65877" y="57051"/>
                  </a:lnTo>
                  <a:lnTo>
                    <a:pt x="0" y="57051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g1027"/>
            <p:cNvSpPr/>
            <p:nvPr/>
          </p:nvSpPr>
          <p:spPr>
            <a:xfrm>
              <a:off x="8255444" y="6721648"/>
              <a:ext cx="64489" cy="55849"/>
            </a:xfrm>
            <a:custGeom>
              <a:avLst/>
              <a:pathLst>
                <a:path w="64489" h="55849">
                  <a:moveTo>
                    <a:pt x="32244" y="0"/>
                  </a:moveTo>
                  <a:lnTo>
                    <a:pt x="64489" y="55849"/>
                  </a:lnTo>
                  <a:lnTo>
                    <a:pt x="0" y="55849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g1028"/>
            <p:cNvSpPr/>
            <p:nvPr/>
          </p:nvSpPr>
          <p:spPr>
            <a:xfrm>
              <a:off x="8278723" y="6645038"/>
              <a:ext cx="60185" cy="52122"/>
            </a:xfrm>
            <a:custGeom>
              <a:avLst/>
              <a:pathLst>
                <a:path w="60185" h="52122">
                  <a:moveTo>
                    <a:pt x="30092" y="0"/>
                  </a:moveTo>
                  <a:lnTo>
                    <a:pt x="60185" y="52122"/>
                  </a:lnTo>
                  <a:lnTo>
                    <a:pt x="0" y="52122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g1029"/>
            <p:cNvSpPr/>
            <p:nvPr/>
          </p:nvSpPr>
          <p:spPr>
            <a:xfrm>
              <a:off x="7695938" y="6835673"/>
              <a:ext cx="84884" cy="73512"/>
            </a:xfrm>
            <a:custGeom>
              <a:avLst/>
              <a:pathLst>
                <a:path w="84884" h="73512">
                  <a:moveTo>
                    <a:pt x="42442" y="0"/>
                  </a:moveTo>
                  <a:lnTo>
                    <a:pt x="84884" y="73512"/>
                  </a:lnTo>
                  <a:lnTo>
                    <a:pt x="0" y="73512"/>
                  </a:lnTo>
                  <a:close/>
                </a:path>
              </a:pathLst>
            </a:custGeom>
            <a:solidFill>
              <a:srgbClr val="00C3B9">
                <a:alpha val="50196"/>
              </a:srgbClr>
            </a:solidFill>
            <a:ln w="9000" cap="rnd">
              <a:solidFill>
                <a:srgbClr val="00C3B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g1030"/>
            <p:cNvSpPr/>
            <p:nvPr/>
          </p:nvSpPr>
          <p:spPr>
            <a:xfrm>
              <a:off x="7845042" y="6791921"/>
              <a:ext cx="82457" cy="71410"/>
            </a:xfrm>
            <a:custGeom>
              <a:avLst/>
              <a:pathLst>
                <a:path w="82457" h="71410">
                  <a:moveTo>
                    <a:pt x="41228" y="0"/>
                  </a:moveTo>
                  <a:lnTo>
                    <a:pt x="82457" y="71410"/>
                  </a:lnTo>
                  <a:lnTo>
                    <a:pt x="0" y="71410"/>
                  </a:lnTo>
                  <a:close/>
                </a:path>
              </a:pathLst>
            </a:custGeom>
            <a:solidFill>
              <a:srgbClr val="00C3B9">
                <a:alpha val="50196"/>
              </a:srgbClr>
            </a:solidFill>
            <a:ln w="9000" cap="rnd">
              <a:solidFill>
                <a:srgbClr val="00C3B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g1031"/>
            <p:cNvSpPr/>
            <p:nvPr/>
          </p:nvSpPr>
          <p:spPr>
            <a:xfrm>
              <a:off x="7992470" y="6781771"/>
              <a:ext cx="83383" cy="72212"/>
            </a:xfrm>
            <a:custGeom>
              <a:avLst/>
              <a:pathLst>
                <a:path w="83383" h="72212">
                  <a:moveTo>
                    <a:pt x="41691" y="0"/>
                  </a:moveTo>
                  <a:lnTo>
                    <a:pt x="83383" y="72212"/>
                  </a:lnTo>
                  <a:lnTo>
                    <a:pt x="0" y="72212"/>
                  </a:lnTo>
                  <a:close/>
                </a:path>
              </a:pathLst>
            </a:custGeom>
            <a:solidFill>
              <a:srgbClr val="00C3B9">
                <a:alpha val="50196"/>
              </a:srgbClr>
            </a:solidFill>
            <a:ln w="9000" cap="rnd">
              <a:solidFill>
                <a:srgbClr val="00C3B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g1032"/>
            <p:cNvSpPr/>
            <p:nvPr/>
          </p:nvSpPr>
          <p:spPr>
            <a:xfrm>
              <a:off x="8141481" y="6678498"/>
              <a:ext cx="81141" cy="70270"/>
            </a:xfrm>
            <a:custGeom>
              <a:avLst/>
              <a:pathLst>
                <a:path w="81141" h="70270">
                  <a:moveTo>
                    <a:pt x="40570" y="0"/>
                  </a:moveTo>
                  <a:lnTo>
                    <a:pt x="81141" y="70270"/>
                  </a:lnTo>
                  <a:lnTo>
                    <a:pt x="0" y="70270"/>
                  </a:lnTo>
                  <a:close/>
                </a:path>
              </a:pathLst>
            </a:custGeom>
            <a:solidFill>
              <a:srgbClr val="00C3B9">
                <a:alpha val="50196"/>
              </a:srgbClr>
            </a:solidFill>
            <a:ln w="9000" cap="rnd">
              <a:solidFill>
                <a:srgbClr val="00C3B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g1033"/>
            <p:cNvSpPr/>
            <p:nvPr/>
          </p:nvSpPr>
          <p:spPr>
            <a:xfrm>
              <a:off x="7146818" y="7136707"/>
              <a:ext cx="32626" cy="56510"/>
            </a:xfrm>
            <a:custGeom>
              <a:avLst/>
              <a:pathLst>
                <a:path w="32626" h="56510">
                  <a:moveTo>
                    <a:pt x="0" y="0"/>
                  </a:moveTo>
                  <a:lnTo>
                    <a:pt x="32626" y="56510"/>
                  </a:lnTo>
                  <a:close/>
                </a:path>
              </a:pathLst>
            </a:custGeom>
            <a:solidFill>
              <a:srgbClr val="00C8EE">
                <a:alpha val="50196"/>
              </a:srgbClr>
            </a:solidFill>
            <a:ln w="9000" cap="rnd">
              <a:solidFill>
                <a:srgbClr val="00C8E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g1034"/>
            <p:cNvSpPr/>
            <p:nvPr/>
          </p:nvSpPr>
          <p:spPr>
            <a:xfrm>
              <a:off x="7243969" y="7018274"/>
              <a:ext cx="101479" cy="87883"/>
            </a:xfrm>
            <a:custGeom>
              <a:avLst/>
              <a:pathLst>
                <a:path w="101479" h="87883">
                  <a:moveTo>
                    <a:pt x="50739" y="0"/>
                  </a:moveTo>
                  <a:lnTo>
                    <a:pt x="101479" y="87883"/>
                  </a:lnTo>
                  <a:lnTo>
                    <a:pt x="0" y="87883"/>
                  </a:lnTo>
                  <a:close/>
                </a:path>
              </a:pathLst>
            </a:custGeom>
            <a:solidFill>
              <a:srgbClr val="00C8EE">
                <a:alpha val="50196"/>
              </a:srgbClr>
            </a:solidFill>
            <a:ln w="9000" cap="rnd">
              <a:solidFill>
                <a:srgbClr val="00C8E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g1035"/>
            <p:cNvSpPr/>
            <p:nvPr/>
          </p:nvSpPr>
          <p:spPr>
            <a:xfrm>
              <a:off x="7387922" y="6938533"/>
              <a:ext cx="109354" cy="94703"/>
            </a:xfrm>
            <a:custGeom>
              <a:avLst/>
              <a:pathLst>
                <a:path w="109354" h="94703">
                  <a:moveTo>
                    <a:pt x="54677" y="0"/>
                  </a:moveTo>
                  <a:lnTo>
                    <a:pt x="109354" y="94703"/>
                  </a:lnTo>
                  <a:lnTo>
                    <a:pt x="0" y="94703"/>
                  </a:lnTo>
                  <a:close/>
                </a:path>
              </a:pathLst>
            </a:custGeom>
            <a:solidFill>
              <a:srgbClr val="00C8EE">
                <a:alpha val="50196"/>
              </a:srgbClr>
            </a:solidFill>
            <a:ln w="9000" cap="rnd">
              <a:solidFill>
                <a:srgbClr val="00C8E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g1036"/>
            <p:cNvSpPr/>
            <p:nvPr/>
          </p:nvSpPr>
          <p:spPr>
            <a:xfrm>
              <a:off x="7537154" y="6829287"/>
              <a:ext cx="106672" cy="92380"/>
            </a:xfrm>
            <a:custGeom>
              <a:avLst/>
              <a:pathLst>
                <a:path w="106672" h="92380">
                  <a:moveTo>
                    <a:pt x="53336" y="0"/>
                  </a:moveTo>
                  <a:lnTo>
                    <a:pt x="106672" y="92380"/>
                  </a:lnTo>
                  <a:lnTo>
                    <a:pt x="0" y="92380"/>
                  </a:lnTo>
                  <a:close/>
                </a:path>
              </a:pathLst>
            </a:custGeom>
            <a:solidFill>
              <a:srgbClr val="00C8EE">
                <a:alpha val="50196"/>
              </a:srgbClr>
            </a:solidFill>
            <a:ln w="9000" cap="rnd">
              <a:solidFill>
                <a:srgbClr val="00C8E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g1037"/>
            <p:cNvSpPr/>
            <p:nvPr/>
          </p:nvSpPr>
          <p:spPr>
            <a:xfrm>
              <a:off x="7684691" y="6825507"/>
              <a:ext cx="107379" cy="92993"/>
            </a:xfrm>
            <a:custGeom>
              <a:avLst/>
              <a:pathLst>
                <a:path w="107379" h="92993">
                  <a:moveTo>
                    <a:pt x="53689" y="0"/>
                  </a:moveTo>
                  <a:lnTo>
                    <a:pt x="107379" y="92993"/>
                  </a:lnTo>
                  <a:lnTo>
                    <a:pt x="0" y="92993"/>
                  </a:lnTo>
                  <a:close/>
                </a:path>
              </a:pathLst>
            </a:custGeom>
            <a:solidFill>
              <a:srgbClr val="00C8EE">
                <a:alpha val="50196"/>
              </a:srgbClr>
            </a:solidFill>
            <a:ln w="9000" cap="rnd">
              <a:solidFill>
                <a:srgbClr val="00C8E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g1038"/>
            <p:cNvSpPr/>
            <p:nvPr/>
          </p:nvSpPr>
          <p:spPr>
            <a:xfrm>
              <a:off x="7833032" y="6803630"/>
              <a:ext cx="106478" cy="92212"/>
            </a:xfrm>
            <a:custGeom>
              <a:avLst/>
              <a:pathLst>
                <a:path w="106478" h="92212">
                  <a:moveTo>
                    <a:pt x="53239" y="0"/>
                  </a:moveTo>
                  <a:lnTo>
                    <a:pt x="106478" y="92212"/>
                  </a:lnTo>
                  <a:lnTo>
                    <a:pt x="0" y="92212"/>
                  </a:lnTo>
                  <a:close/>
                </a:path>
              </a:pathLst>
            </a:custGeom>
            <a:solidFill>
              <a:srgbClr val="00C8EE">
                <a:alpha val="50196"/>
              </a:srgbClr>
            </a:solidFill>
            <a:ln w="9000" cap="rnd">
              <a:solidFill>
                <a:srgbClr val="00C8E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g1039"/>
            <p:cNvSpPr/>
            <p:nvPr/>
          </p:nvSpPr>
          <p:spPr>
            <a:xfrm>
              <a:off x="7985925" y="6752934"/>
              <a:ext cx="96472" cy="83547"/>
            </a:xfrm>
            <a:custGeom>
              <a:avLst/>
              <a:pathLst>
                <a:path w="96472" h="83547">
                  <a:moveTo>
                    <a:pt x="48236" y="0"/>
                  </a:moveTo>
                  <a:lnTo>
                    <a:pt x="96472" y="83547"/>
                  </a:lnTo>
                  <a:lnTo>
                    <a:pt x="0" y="83547"/>
                  </a:lnTo>
                  <a:close/>
                </a:path>
              </a:pathLst>
            </a:custGeom>
            <a:solidFill>
              <a:srgbClr val="00C8EE">
                <a:alpha val="50196"/>
              </a:srgbClr>
            </a:solidFill>
            <a:ln w="9000" cap="rnd">
              <a:solidFill>
                <a:srgbClr val="00C8E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g1040"/>
            <p:cNvSpPr/>
            <p:nvPr/>
          </p:nvSpPr>
          <p:spPr>
            <a:xfrm>
              <a:off x="7237033" y="7021472"/>
              <a:ext cx="115351" cy="99897"/>
            </a:xfrm>
            <a:custGeom>
              <a:avLst/>
              <a:pathLst>
                <a:path w="115351" h="99897">
                  <a:moveTo>
                    <a:pt x="57675" y="0"/>
                  </a:moveTo>
                  <a:lnTo>
                    <a:pt x="115351" y="99897"/>
                  </a:lnTo>
                  <a:lnTo>
                    <a:pt x="0" y="99897"/>
                  </a:lnTo>
                  <a:close/>
                </a:path>
              </a:pathLst>
            </a:custGeom>
            <a:solidFill>
              <a:srgbClr val="00CAFF">
                <a:alpha val="50196"/>
              </a:srgbClr>
            </a:solidFill>
            <a:ln w="9000" cap="rnd">
              <a:solidFill>
                <a:srgbClr val="00C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g1041"/>
            <p:cNvSpPr/>
            <p:nvPr/>
          </p:nvSpPr>
          <p:spPr>
            <a:xfrm>
              <a:off x="7385139" y="6997682"/>
              <a:ext cx="114920" cy="99524"/>
            </a:xfrm>
            <a:custGeom>
              <a:avLst/>
              <a:pathLst>
                <a:path w="114920" h="99524">
                  <a:moveTo>
                    <a:pt x="57460" y="0"/>
                  </a:moveTo>
                  <a:lnTo>
                    <a:pt x="114920" y="99524"/>
                  </a:lnTo>
                  <a:lnTo>
                    <a:pt x="0" y="99524"/>
                  </a:lnTo>
                  <a:close/>
                </a:path>
              </a:pathLst>
            </a:custGeom>
            <a:solidFill>
              <a:srgbClr val="00CAFF">
                <a:alpha val="50196"/>
              </a:srgbClr>
            </a:solidFill>
            <a:ln w="9000" cap="rnd">
              <a:solidFill>
                <a:srgbClr val="00C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g1042"/>
            <p:cNvSpPr/>
            <p:nvPr/>
          </p:nvSpPr>
          <p:spPr>
            <a:xfrm>
              <a:off x="7533354" y="6932436"/>
              <a:ext cx="114271" cy="98962"/>
            </a:xfrm>
            <a:custGeom>
              <a:avLst/>
              <a:pathLst>
                <a:path w="114271" h="98962">
                  <a:moveTo>
                    <a:pt x="57135" y="0"/>
                  </a:moveTo>
                  <a:lnTo>
                    <a:pt x="114271" y="98962"/>
                  </a:lnTo>
                  <a:lnTo>
                    <a:pt x="0" y="98962"/>
                  </a:lnTo>
                  <a:close/>
                </a:path>
              </a:pathLst>
            </a:custGeom>
            <a:solidFill>
              <a:srgbClr val="00CAFF">
                <a:alpha val="50196"/>
              </a:srgbClr>
            </a:solidFill>
            <a:ln w="9000" cap="rnd">
              <a:solidFill>
                <a:srgbClr val="00C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g1043"/>
            <p:cNvSpPr/>
            <p:nvPr/>
          </p:nvSpPr>
          <p:spPr>
            <a:xfrm>
              <a:off x="7685150" y="6832021"/>
              <a:ext cx="106460" cy="92197"/>
            </a:xfrm>
            <a:custGeom>
              <a:avLst/>
              <a:pathLst>
                <a:path w="106460" h="92197">
                  <a:moveTo>
                    <a:pt x="53230" y="0"/>
                  </a:moveTo>
                  <a:lnTo>
                    <a:pt x="106460" y="92197"/>
                  </a:lnTo>
                  <a:lnTo>
                    <a:pt x="0" y="92197"/>
                  </a:lnTo>
                  <a:close/>
                </a:path>
              </a:pathLst>
            </a:custGeom>
            <a:solidFill>
              <a:srgbClr val="00CAFF">
                <a:alpha val="50196"/>
              </a:srgbClr>
            </a:solidFill>
            <a:ln w="9000" cap="rnd">
              <a:solidFill>
                <a:srgbClr val="00C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g1044"/>
            <p:cNvSpPr/>
            <p:nvPr/>
          </p:nvSpPr>
          <p:spPr>
            <a:xfrm>
              <a:off x="7834154" y="6763194"/>
              <a:ext cx="104233" cy="90269"/>
            </a:xfrm>
            <a:custGeom>
              <a:avLst/>
              <a:pathLst>
                <a:path w="104233" h="90269">
                  <a:moveTo>
                    <a:pt x="52116" y="0"/>
                  </a:moveTo>
                  <a:lnTo>
                    <a:pt x="104233" y="90269"/>
                  </a:lnTo>
                  <a:lnTo>
                    <a:pt x="0" y="90269"/>
                  </a:lnTo>
                  <a:close/>
                </a:path>
              </a:pathLst>
            </a:custGeom>
            <a:solidFill>
              <a:srgbClr val="00CAFF">
                <a:alpha val="50196"/>
              </a:srgbClr>
            </a:solidFill>
            <a:ln w="9000" cap="rnd">
              <a:solidFill>
                <a:srgbClr val="00C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g1045"/>
            <p:cNvSpPr/>
            <p:nvPr/>
          </p:nvSpPr>
          <p:spPr>
            <a:xfrm>
              <a:off x="7980304" y="6721314"/>
              <a:ext cx="107716" cy="93284"/>
            </a:xfrm>
            <a:custGeom>
              <a:avLst/>
              <a:pathLst>
                <a:path w="107716" h="93284">
                  <a:moveTo>
                    <a:pt x="53858" y="0"/>
                  </a:moveTo>
                  <a:lnTo>
                    <a:pt x="107716" y="93284"/>
                  </a:lnTo>
                  <a:lnTo>
                    <a:pt x="0" y="93284"/>
                  </a:lnTo>
                  <a:close/>
                </a:path>
              </a:pathLst>
            </a:custGeom>
            <a:solidFill>
              <a:srgbClr val="00CAFF">
                <a:alpha val="50196"/>
              </a:srgbClr>
            </a:solidFill>
            <a:ln w="9000" cap="rnd">
              <a:solidFill>
                <a:srgbClr val="00C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g1046"/>
            <p:cNvSpPr/>
            <p:nvPr/>
          </p:nvSpPr>
          <p:spPr>
            <a:xfrm>
              <a:off x="8131450" y="6694719"/>
              <a:ext cx="101204" cy="87645"/>
            </a:xfrm>
            <a:custGeom>
              <a:avLst/>
              <a:pathLst>
                <a:path w="101204" h="87645">
                  <a:moveTo>
                    <a:pt x="50602" y="0"/>
                  </a:moveTo>
                  <a:lnTo>
                    <a:pt x="101204" y="87645"/>
                  </a:lnTo>
                  <a:lnTo>
                    <a:pt x="0" y="87645"/>
                  </a:lnTo>
                  <a:close/>
                </a:path>
              </a:pathLst>
            </a:custGeom>
            <a:solidFill>
              <a:srgbClr val="00CAFF">
                <a:alpha val="50196"/>
              </a:srgbClr>
            </a:solidFill>
            <a:ln w="9000" cap="rnd">
              <a:solidFill>
                <a:srgbClr val="00C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7"/>
            <p:cNvSpPr/>
            <p:nvPr/>
          </p:nvSpPr>
          <p:spPr>
            <a:xfrm>
              <a:off x="4886204" y="8568651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8"/>
            <p:cNvSpPr/>
            <p:nvPr/>
          </p:nvSpPr>
          <p:spPr>
            <a:xfrm>
              <a:off x="4886204" y="8391073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9"/>
            <p:cNvSpPr/>
            <p:nvPr/>
          </p:nvSpPr>
          <p:spPr>
            <a:xfrm>
              <a:off x="4886204" y="8206868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50"/>
            <p:cNvSpPr/>
            <p:nvPr/>
          </p:nvSpPr>
          <p:spPr>
            <a:xfrm>
              <a:off x="4886204" y="8038079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51"/>
            <p:cNvSpPr/>
            <p:nvPr/>
          </p:nvSpPr>
          <p:spPr>
            <a:xfrm>
              <a:off x="4886204" y="7869289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2"/>
            <p:cNvSpPr/>
            <p:nvPr/>
          </p:nvSpPr>
          <p:spPr>
            <a:xfrm>
              <a:off x="4886204" y="7685085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3"/>
            <p:cNvSpPr/>
            <p:nvPr/>
          </p:nvSpPr>
          <p:spPr>
            <a:xfrm>
              <a:off x="4886204" y="7507506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g1054"/>
            <p:cNvSpPr/>
            <p:nvPr/>
          </p:nvSpPr>
          <p:spPr>
            <a:xfrm>
              <a:off x="7125691" y="7995883"/>
              <a:ext cx="1584542" cy="568906"/>
            </a:xfrm>
            <a:custGeom>
              <a:avLst/>
              <a:pathLst>
                <a:path w="1584542" h="568906">
                  <a:moveTo>
                    <a:pt x="0" y="496815"/>
                  </a:moveTo>
                  <a:lnTo>
                    <a:pt x="21127" y="490396"/>
                  </a:lnTo>
                  <a:lnTo>
                    <a:pt x="42254" y="483972"/>
                  </a:lnTo>
                  <a:lnTo>
                    <a:pt x="63381" y="477543"/>
                  </a:lnTo>
                  <a:lnTo>
                    <a:pt x="84508" y="471109"/>
                  </a:lnTo>
                  <a:lnTo>
                    <a:pt x="105636" y="464670"/>
                  </a:lnTo>
                  <a:lnTo>
                    <a:pt x="126763" y="458226"/>
                  </a:lnTo>
                  <a:lnTo>
                    <a:pt x="147890" y="451777"/>
                  </a:lnTo>
                  <a:lnTo>
                    <a:pt x="169017" y="445322"/>
                  </a:lnTo>
                  <a:lnTo>
                    <a:pt x="190145" y="438863"/>
                  </a:lnTo>
                  <a:lnTo>
                    <a:pt x="211272" y="432398"/>
                  </a:lnTo>
                  <a:lnTo>
                    <a:pt x="232399" y="425928"/>
                  </a:lnTo>
                  <a:lnTo>
                    <a:pt x="253526" y="419452"/>
                  </a:lnTo>
                  <a:lnTo>
                    <a:pt x="274653" y="412971"/>
                  </a:lnTo>
                  <a:lnTo>
                    <a:pt x="295781" y="406484"/>
                  </a:lnTo>
                  <a:lnTo>
                    <a:pt x="316908" y="399992"/>
                  </a:lnTo>
                  <a:lnTo>
                    <a:pt x="338035" y="393494"/>
                  </a:lnTo>
                  <a:lnTo>
                    <a:pt x="359162" y="386990"/>
                  </a:lnTo>
                  <a:lnTo>
                    <a:pt x="380290" y="380481"/>
                  </a:lnTo>
                  <a:lnTo>
                    <a:pt x="401417" y="373966"/>
                  </a:lnTo>
                  <a:lnTo>
                    <a:pt x="422544" y="367445"/>
                  </a:lnTo>
                  <a:lnTo>
                    <a:pt x="443671" y="360918"/>
                  </a:lnTo>
                  <a:lnTo>
                    <a:pt x="464799" y="354386"/>
                  </a:lnTo>
                  <a:lnTo>
                    <a:pt x="485926" y="347847"/>
                  </a:lnTo>
                  <a:lnTo>
                    <a:pt x="507053" y="341303"/>
                  </a:lnTo>
                  <a:lnTo>
                    <a:pt x="528180" y="334753"/>
                  </a:lnTo>
                  <a:lnTo>
                    <a:pt x="549307" y="328197"/>
                  </a:lnTo>
                  <a:lnTo>
                    <a:pt x="570435" y="321634"/>
                  </a:lnTo>
                  <a:lnTo>
                    <a:pt x="591562" y="315066"/>
                  </a:lnTo>
                  <a:lnTo>
                    <a:pt x="612689" y="308492"/>
                  </a:lnTo>
                  <a:lnTo>
                    <a:pt x="633816" y="301912"/>
                  </a:lnTo>
                  <a:lnTo>
                    <a:pt x="654944" y="295325"/>
                  </a:lnTo>
                  <a:lnTo>
                    <a:pt x="676071" y="288733"/>
                  </a:lnTo>
                  <a:lnTo>
                    <a:pt x="697198" y="282135"/>
                  </a:lnTo>
                  <a:lnTo>
                    <a:pt x="718325" y="275530"/>
                  </a:lnTo>
                  <a:lnTo>
                    <a:pt x="739453" y="268920"/>
                  </a:lnTo>
                  <a:lnTo>
                    <a:pt x="760580" y="262304"/>
                  </a:lnTo>
                  <a:lnTo>
                    <a:pt x="781707" y="255681"/>
                  </a:lnTo>
                  <a:lnTo>
                    <a:pt x="802834" y="249053"/>
                  </a:lnTo>
                  <a:lnTo>
                    <a:pt x="823961" y="242419"/>
                  </a:lnTo>
                  <a:lnTo>
                    <a:pt x="845089" y="235779"/>
                  </a:lnTo>
                  <a:lnTo>
                    <a:pt x="866216" y="229132"/>
                  </a:lnTo>
                  <a:lnTo>
                    <a:pt x="887343" y="222481"/>
                  </a:lnTo>
                  <a:lnTo>
                    <a:pt x="908470" y="215823"/>
                  </a:lnTo>
                  <a:lnTo>
                    <a:pt x="929598" y="209159"/>
                  </a:lnTo>
                  <a:lnTo>
                    <a:pt x="950725" y="202490"/>
                  </a:lnTo>
                  <a:lnTo>
                    <a:pt x="971852" y="195815"/>
                  </a:lnTo>
                  <a:lnTo>
                    <a:pt x="992979" y="189134"/>
                  </a:lnTo>
                  <a:lnTo>
                    <a:pt x="1014107" y="182448"/>
                  </a:lnTo>
                  <a:lnTo>
                    <a:pt x="1035234" y="175756"/>
                  </a:lnTo>
                  <a:lnTo>
                    <a:pt x="1056361" y="169058"/>
                  </a:lnTo>
                  <a:lnTo>
                    <a:pt x="1077488" y="162355"/>
                  </a:lnTo>
                  <a:lnTo>
                    <a:pt x="1098615" y="155647"/>
                  </a:lnTo>
                  <a:lnTo>
                    <a:pt x="1119743" y="148933"/>
                  </a:lnTo>
                  <a:lnTo>
                    <a:pt x="1140870" y="142214"/>
                  </a:lnTo>
                  <a:lnTo>
                    <a:pt x="1161997" y="135490"/>
                  </a:lnTo>
                  <a:lnTo>
                    <a:pt x="1183124" y="128760"/>
                  </a:lnTo>
                  <a:lnTo>
                    <a:pt x="1204252" y="122025"/>
                  </a:lnTo>
                  <a:lnTo>
                    <a:pt x="1225379" y="115286"/>
                  </a:lnTo>
                  <a:lnTo>
                    <a:pt x="1246506" y="108541"/>
                  </a:lnTo>
                  <a:lnTo>
                    <a:pt x="1267633" y="101791"/>
                  </a:lnTo>
                  <a:lnTo>
                    <a:pt x="1288761" y="95037"/>
                  </a:lnTo>
                  <a:lnTo>
                    <a:pt x="1309888" y="88277"/>
                  </a:lnTo>
                  <a:lnTo>
                    <a:pt x="1331015" y="81513"/>
                  </a:lnTo>
                  <a:lnTo>
                    <a:pt x="1352142" y="74745"/>
                  </a:lnTo>
                  <a:lnTo>
                    <a:pt x="1373269" y="67971"/>
                  </a:lnTo>
                  <a:lnTo>
                    <a:pt x="1394397" y="61193"/>
                  </a:lnTo>
                  <a:lnTo>
                    <a:pt x="1415524" y="54411"/>
                  </a:lnTo>
                  <a:lnTo>
                    <a:pt x="1436651" y="47624"/>
                  </a:lnTo>
                  <a:lnTo>
                    <a:pt x="1457778" y="40833"/>
                  </a:lnTo>
                  <a:lnTo>
                    <a:pt x="1478906" y="34038"/>
                  </a:lnTo>
                  <a:lnTo>
                    <a:pt x="1500033" y="27238"/>
                  </a:lnTo>
                  <a:lnTo>
                    <a:pt x="1521160" y="20434"/>
                  </a:lnTo>
                  <a:lnTo>
                    <a:pt x="1542287" y="13627"/>
                  </a:lnTo>
                  <a:lnTo>
                    <a:pt x="1563415" y="6815"/>
                  </a:lnTo>
                  <a:lnTo>
                    <a:pt x="1584542" y="0"/>
                  </a:lnTo>
                  <a:lnTo>
                    <a:pt x="1584542" y="77277"/>
                  </a:lnTo>
                  <a:lnTo>
                    <a:pt x="1563415" y="83641"/>
                  </a:lnTo>
                  <a:lnTo>
                    <a:pt x="1542287" y="90008"/>
                  </a:lnTo>
                  <a:lnTo>
                    <a:pt x="1521160" y="96380"/>
                  </a:lnTo>
                  <a:lnTo>
                    <a:pt x="1500033" y="102756"/>
                  </a:lnTo>
                  <a:lnTo>
                    <a:pt x="1478906" y="109135"/>
                  </a:lnTo>
                  <a:lnTo>
                    <a:pt x="1457778" y="115519"/>
                  </a:lnTo>
                  <a:lnTo>
                    <a:pt x="1436651" y="121907"/>
                  </a:lnTo>
                  <a:lnTo>
                    <a:pt x="1415524" y="128300"/>
                  </a:lnTo>
                  <a:lnTo>
                    <a:pt x="1394397" y="134697"/>
                  </a:lnTo>
                  <a:lnTo>
                    <a:pt x="1373269" y="141098"/>
                  </a:lnTo>
                  <a:lnTo>
                    <a:pt x="1352142" y="147504"/>
                  </a:lnTo>
                  <a:lnTo>
                    <a:pt x="1331015" y="153914"/>
                  </a:lnTo>
                  <a:lnTo>
                    <a:pt x="1309888" y="160330"/>
                  </a:lnTo>
                  <a:lnTo>
                    <a:pt x="1288761" y="166750"/>
                  </a:lnTo>
                  <a:lnTo>
                    <a:pt x="1267633" y="173174"/>
                  </a:lnTo>
                  <a:lnTo>
                    <a:pt x="1246506" y="179604"/>
                  </a:lnTo>
                  <a:lnTo>
                    <a:pt x="1225379" y="186038"/>
                  </a:lnTo>
                  <a:lnTo>
                    <a:pt x="1204252" y="192478"/>
                  </a:lnTo>
                  <a:lnTo>
                    <a:pt x="1183124" y="198922"/>
                  </a:lnTo>
                  <a:lnTo>
                    <a:pt x="1161997" y="205372"/>
                  </a:lnTo>
                  <a:lnTo>
                    <a:pt x="1140870" y="211827"/>
                  </a:lnTo>
                  <a:lnTo>
                    <a:pt x="1119743" y="218287"/>
                  </a:lnTo>
                  <a:lnTo>
                    <a:pt x="1098615" y="224753"/>
                  </a:lnTo>
                  <a:lnTo>
                    <a:pt x="1077488" y="231224"/>
                  </a:lnTo>
                  <a:lnTo>
                    <a:pt x="1056361" y="237700"/>
                  </a:lnTo>
                  <a:lnTo>
                    <a:pt x="1035234" y="244182"/>
                  </a:lnTo>
                  <a:lnTo>
                    <a:pt x="1014107" y="250669"/>
                  </a:lnTo>
                  <a:lnTo>
                    <a:pt x="992979" y="257162"/>
                  </a:lnTo>
                  <a:lnTo>
                    <a:pt x="971852" y="263660"/>
                  </a:lnTo>
                  <a:lnTo>
                    <a:pt x="950725" y="270165"/>
                  </a:lnTo>
                  <a:lnTo>
                    <a:pt x="929598" y="276675"/>
                  </a:lnTo>
                  <a:lnTo>
                    <a:pt x="908470" y="283190"/>
                  </a:lnTo>
                  <a:lnTo>
                    <a:pt x="887343" y="289712"/>
                  </a:lnTo>
                  <a:lnTo>
                    <a:pt x="866216" y="296239"/>
                  </a:lnTo>
                  <a:lnTo>
                    <a:pt x="845089" y="302772"/>
                  </a:lnTo>
                  <a:lnTo>
                    <a:pt x="823961" y="309311"/>
                  </a:lnTo>
                  <a:lnTo>
                    <a:pt x="802834" y="315856"/>
                  </a:lnTo>
                  <a:lnTo>
                    <a:pt x="781707" y="322407"/>
                  </a:lnTo>
                  <a:lnTo>
                    <a:pt x="760580" y="328964"/>
                  </a:lnTo>
                  <a:lnTo>
                    <a:pt x="739453" y="335527"/>
                  </a:lnTo>
                  <a:lnTo>
                    <a:pt x="718325" y="342096"/>
                  </a:lnTo>
                  <a:lnTo>
                    <a:pt x="697198" y="348671"/>
                  </a:lnTo>
                  <a:lnTo>
                    <a:pt x="676071" y="355252"/>
                  </a:lnTo>
                  <a:lnTo>
                    <a:pt x="654944" y="361839"/>
                  </a:lnTo>
                  <a:lnTo>
                    <a:pt x="633816" y="368432"/>
                  </a:lnTo>
                  <a:lnTo>
                    <a:pt x="612689" y="375031"/>
                  </a:lnTo>
                  <a:lnTo>
                    <a:pt x="591562" y="381636"/>
                  </a:lnTo>
                  <a:lnTo>
                    <a:pt x="570435" y="388247"/>
                  </a:lnTo>
                  <a:lnTo>
                    <a:pt x="549307" y="394864"/>
                  </a:lnTo>
                  <a:lnTo>
                    <a:pt x="528180" y="401487"/>
                  </a:lnTo>
                  <a:lnTo>
                    <a:pt x="507053" y="408116"/>
                  </a:lnTo>
                  <a:lnTo>
                    <a:pt x="485926" y="414751"/>
                  </a:lnTo>
                  <a:lnTo>
                    <a:pt x="464799" y="421392"/>
                  </a:lnTo>
                  <a:lnTo>
                    <a:pt x="443671" y="428038"/>
                  </a:lnTo>
                  <a:lnTo>
                    <a:pt x="422544" y="434691"/>
                  </a:lnTo>
                  <a:lnTo>
                    <a:pt x="401417" y="441349"/>
                  </a:lnTo>
                  <a:lnTo>
                    <a:pt x="380290" y="448014"/>
                  </a:lnTo>
                  <a:lnTo>
                    <a:pt x="359162" y="454684"/>
                  </a:lnTo>
                  <a:lnTo>
                    <a:pt x="338035" y="461359"/>
                  </a:lnTo>
                  <a:lnTo>
                    <a:pt x="316908" y="468041"/>
                  </a:lnTo>
                  <a:lnTo>
                    <a:pt x="295781" y="474728"/>
                  </a:lnTo>
                  <a:lnTo>
                    <a:pt x="274653" y="481420"/>
                  </a:lnTo>
                  <a:lnTo>
                    <a:pt x="253526" y="488118"/>
                  </a:lnTo>
                  <a:lnTo>
                    <a:pt x="232399" y="494822"/>
                  </a:lnTo>
                  <a:lnTo>
                    <a:pt x="211272" y="501531"/>
                  </a:lnTo>
                  <a:lnTo>
                    <a:pt x="190145" y="508245"/>
                  </a:lnTo>
                  <a:lnTo>
                    <a:pt x="169017" y="514965"/>
                  </a:lnTo>
                  <a:lnTo>
                    <a:pt x="147890" y="521690"/>
                  </a:lnTo>
                  <a:lnTo>
                    <a:pt x="126763" y="528420"/>
                  </a:lnTo>
                  <a:lnTo>
                    <a:pt x="105636" y="535155"/>
                  </a:lnTo>
                  <a:lnTo>
                    <a:pt x="84508" y="541895"/>
                  </a:lnTo>
                  <a:lnTo>
                    <a:pt x="63381" y="548641"/>
                  </a:lnTo>
                  <a:lnTo>
                    <a:pt x="42254" y="555391"/>
                  </a:lnTo>
                  <a:lnTo>
                    <a:pt x="21127" y="562146"/>
                  </a:lnTo>
                  <a:lnTo>
                    <a:pt x="0" y="568906"/>
                  </a:lnTo>
                  <a:close/>
                </a:path>
              </a:pathLst>
            </a:custGeom>
            <a:solidFill>
              <a:srgbClr val="00C7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l1055"/>
            <p:cNvSpPr/>
            <p:nvPr/>
          </p:nvSpPr>
          <p:spPr>
            <a:xfrm>
              <a:off x="7125691" y="7995883"/>
              <a:ext cx="1584542" cy="496815"/>
            </a:xfrm>
            <a:custGeom>
              <a:avLst/>
              <a:pathLst>
                <a:path w="1584542" h="496815">
                  <a:moveTo>
                    <a:pt x="0" y="496815"/>
                  </a:moveTo>
                  <a:lnTo>
                    <a:pt x="21127" y="490396"/>
                  </a:lnTo>
                  <a:lnTo>
                    <a:pt x="42254" y="483972"/>
                  </a:lnTo>
                  <a:lnTo>
                    <a:pt x="63381" y="477543"/>
                  </a:lnTo>
                  <a:lnTo>
                    <a:pt x="84508" y="471109"/>
                  </a:lnTo>
                  <a:lnTo>
                    <a:pt x="105636" y="464670"/>
                  </a:lnTo>
                  <a:lnTo>
                    <a:pt x="126763" y="458226"/>
                  </a:lnTo>
                  <a:lnTo>
                    <a:pt x="147890" y="451777"/>
                  </a:lnTo>
                  <a:lnTo>
                    <a:pt x="169017" y="445322"/>
                  </a:lnTo>
                  <a:lnTo>
                    <a:pt x="190145" y="438863"/>
                  </a:lnTo>
                  <a:lnTo>
                    <a:pt x="211272" y="432398"/>
                  </a:lnTo>
                  <a:lnTo>
                    <a:pt x="232399" y="425928"/>
                  </a:lnTo>
                  <a:lnTo>
                    <a:pt x="253526" y="419452"/>
                  </a:lnTo>
                  <a:lnTo>
                    <a:pt x="274653" y="412971"/>
                  </a:lnTo>
                  <a:lnTo>
                    <a:pt x="295781" y="406484"/>
                  </a:lnTo>
                  <a:lnTo>
                    <a:pt x="316908" y="399992"/>
                  </a:lnTo>
                  <a:lnTo>
                    <a:pt x="338035" y="393494"/>
                  </a:lnTo>
                  <a:lnTo>
                    <a:pt x="359162" y="386990"/>
                  </a:lnTo>
                  <a:lnTo>
                    <a:pt x="380290" y="380481"/>
                  </a:lnTo>
                  <a:lnTo>
                    <a:pt x="401417" y="373966"/>
                  </a:lnTo>
                  <a:lnTo>
                    <a:pt x="422544" y="367445"/>
                  </a:lnTo>
                  <a:lnTo>
                    <a:pt x="443671" y="360918"/>
                  </a:lnTo>
                  <a:lnTo>
                    <a:pt x="464799" y="354386"/>
                  </a:lnTo>
                  <a:lnTo>
                    <a:pt x="485926" y="347847"/>
                  </a:lnTo>
                  <a:lnTo>
                    <a:pt x="507053" y="341303"/>
                  </a:lnTo>
                  <a:lnTo>
                    <a:pt x="528180" y="334753"/>
                  </a:lnTo>
                  <a:lnTo>
                    <a:pt x="549307" y="328197"/>
                  </a:lnTo>
                  <a:lnTo>
                    <a:pt x="570435" y="321634"/>
                  </a:lnTo>
                  <a:lnTo>
                    <a:pt x="591562" y="315066"/>
                  </a:lnTo>
                  <a:lnTo>
                    <a:pt x="612689" y="308492"/>
                  </a:lnTo>
                  <a:lnTo>
                    <a:pt x="633816" y="301912"/>
                  </a:lnTo>
                  <a:lnTo>
                    <a:pt x="654944" y="295325"/>
                  </a:lnTo>
                  <a:lnTo>
                    <a:pt x="676071" y="288733"/>
                  </a:lnTo>
                  <a:lnTo>
                    <a:pt x="697198" y="282135"/>
                  </a:lnTo>
                  <a:lnTo>
                    <a:pt x="718325" y="275530"/>
                  </a:lnTo>
                  <a:lnTo>
                    <a:pt x="739453" y="268920"/>
                  </a:lnTo>
                  <a:lnTo>
                    <a:pt x="760580" y="262304"/>
                  </a:lnTo>
                  <a:lnTo>
                    <a:pt x="781707" y="255681"/>
                  </a:lnTo>
                  <a:lnTo>
                    <a:pt x="802834" y="249053"/>
                  </a:lnTo>
                  <a:lnTo>
                    <a:pt x="823961" y="242419"/>
                  </a:lnTo>
                  <a:lnTo>
                    <a:pt x="845089" y="235779"/>
                  </a:lnTo>
                  <a:lnTo>
                    <a:pt x="866216" y="229132"/>
                  </a:lnTo>
                  <a:lnTo>
                    <a:pt x="887343" y="222481"/>
                  </a:lnTo>
                  <a:lnTo>
                    <a:pt x="908470" y="215823"/>
                  </a:lnTo>
                  <a:lnTo>
                    <a:pt x="929598" y="209159"/>
                  </a:lnTo>
                  <a:lnTo>
                    <a:pt x="950725" y="202490"/>
                  </a:lnTo>
                  <a:lnTo>
                    <a:pt x="971852" y="195815"/>
                  </a:lnTo>
                  <a:lnTo>
                    <a:pt x="992979" y="189134"/>
                  </a:lnTo>
                  <a:lnTo>
                    <a:pt x="1014107" y="182448"/>
                  </a:lnTo>
                  <a:lnTo>
                    <a:pt x="1035234" y="175756"/>
                  </a:lnTo>
                  <a:lnTo>
                    <a:pt x="1056361" y="169058"/>
                  </a:lnTo>
                  <a:lnTo>
                    <a:pt x="1077488" y="162355"/>
                  </a:lnTo>
                  <a:lnTo>
                    <a:pt x="1098615" y="155647"/>
                  </a:lnTo>
                  <a:lnTo>
                    <a:pt x="1119743" y="148933"/>
                  </a:lnTo>
                  <a:lnTo>
                    <a:pt x="1140870" y="142214"/>
                  </a:lnTo>
                  <a:lnTo>
                    <a:pt x="1161997" y="135490"/>
                  </a:lnTo>
                  <a:lnTo>
                    <a:pt x="1183124" y="128760"/>
                  </a:lnTo>
                  <a:lnTo>
                    <a:pt x="1204252" y="122025"/>
                  </a:lnTo>
                  <a:lnTo>
                    <a:pt x="1225379" y="115286"/>
                  </a:lnTo>
                  <a:lnTo>
                    <a:pt x="1246506" y="108541"/>
                  </a:lnTo>
                  <a:lnTo>
                    <a:pt x="1267633" y="101791"/>
                  </a:lnTo>
                  <a:lnTo>
                    <a:pt x="1288761" y="95037"/>
                  </a:lnTo>
                  <a:lnTo>
                    <a:pt x="1309888" y="88277"/>
                  </a:lnTo>
                  <a:lnTo>
                    <a:pt x="1331015" y="81513"/>
                  </a:lnTo>
                  <a:lnTo>
                    <a:pt x="1352142" y="74745"/>
                  </a:lnTo>
                  <a:lnTo>
                    <a:pt x="1373269" y="67971"/>
                  </a:lnTo>
                  <a:lnTo>
                    <a:pt x="1394397" y="61193"/>
                  </a:lnTo>
                  <a:lnTo>
                    <a:pt x="1415524" y="54411"/>
                  </a:lnTo>
                  <a:lnTo>
                    <a:pt x="1436651" y="47624"/>
                  </a:lnTo>
                  <a:lnTo>
                    <a:pt x="1457778" y="40833"/>
                  </a:lnTo>
                  <a:lnTo>
                    <a:pt x="1478906" y="34038"/>
                  </a:lnTo>
                  <a:lnTo>
                    <a:pt x="1500033" y="27238"/>
                  </a:lnTo>
                  <a:lnTo>
                    <a:pt x="1521160" y="20434"/>
                  </a:lnTo>
                  <a:lnTo>
                    <a:pt x="1542287" y="13627"/>
                  </a:lnTo>
                  <a:lnTo>
                    <a:pt x="1563415" y="6815"/>
                  </a:lnTo>
                  <a:lnTo>
                    <a:pt x="1584542" y="0"/>
                  </a:lnTo>
                  <a:lnTo>
                    <a:pt x="158454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56" name="pl1056"/>
            <p:cNvSpPr/>
            <p:nvPr/>
          </p:nvSpPr>
          <p:spPr>
            <a:xfrm>
              <a:off x="7125691" y="8073161"/>
              <a:ext cx="1584542" cy="491628"/>
            </a:xfrm>
            <a:custGeom>
              <a:avLst/>
              <a:pathLst>
                <a:path w="1584542" h="491628">
                  <a:moveTo>
                    <a:pt x="1584542" y="0"/>
                  </a:moveTo>
                  <a:lnTo>
                    <a:pt x="1584542" y="0"/>
                  </a:lnTo>
                  <a:lnTo>
                    <a:pt x="1563415" y="6363"/>
                  </a:lnTo>
                  <a:lnTo>
                    <a:pt x="1542287" y="12731"/>
                  </a:lnTo>
                  <a:lnTo>
                    <a:pt x="1521160" y="19102"/>
                  </a:lnTo>
                  <a:lnTo>
                    <a:pt x="1500033" y="25478"/>
                  </a:lnTo>
                  <a:lnTo>
                    <a:pt x="1478906" y="31858"/>
                  </a:lnTo>
                  <a:lnTo>
                    <a:pt x="1457778" y="38242"/>
                  </a:lnTo>
                  <a:lnTo>
                    <a:pt x="1436651" y="44630"/>
                  </a:lnTo>
                  <a:lnTo>
                    <a:pt x="1415524" y="51022"/>
                  </a:lnTo>
                  <a:lnTo>
                    <a:pt x="1394397" y="57419"/>
                  </a:lnTo>
                  <a:lnTo>
                    <a:pt x="1373269" y="63820"/>
                  </a:lnTo>
                  <a:lnTo>
                    <a:pt x="1352142" y="70226"/>
                  </a:lnTo>
                  <a:lnTo>
                    <a:pt x="1331015" y="76637"/>
                  </a:lnTo>
                  <a:lnTo>
                    <a:pt x="1309888" y="83052"/>
                  </a:lnTo>
                  <a:lnTo>
                    <a:pt x="1288761" y="89472"/>
                  </a:lnTo>
                  <a:lnTo>
                    <a:pt x="1267633" y="95897"/>
                  </a:lnTo>
                  <a:lnTo>
                    <a:pt x="1246506" y="102326"/>
                  </a:lnTo>
                  <a:lnTo>
                    <a:pt x="1225379" y="108761"/>
                  </a:lnTo>
                  <a:lnTo>
                    <a:pt x="1204252" y="115200"/>
                  </a:lnTo>
                  <a:lnTo>
                    <a:pt x="1183124" y="121645"/>
                  </a:lnTo>
                  <a:lnTo>
                    <a:pt x="1161997" y="128095"/>
                  </a:lnTo>
                  <a:lnTo>
                    <a:pt x="1140870" y="134549"/>
                  </a:lnTo>
                  <a:lnTo>
                    <a:pt x="1119743" y="141010"/>
                  </a:lnTo>
                  <a:lnTo>
                    <a:pt x="1098615" y="147475"/>
                  </a:lnTo>
                  <a:lnTo>
                    <a:pt x="1077488" y="153946"/>
                  </a:lnTo>
                  <a:lnTo>
                    <a:pt x="1056361" y="160422"/>
                  </a:lnTo>
                  <a:lnTo>
                    <a:pt x="1035234" y="166904"/>
                  </a:lnTo>
                  <a:lnTo>
                    <a:pt x="1014107" y="173391"/>
                  </a:lnTo>
                  <a:lnTo>
                    <a:pt x="992979" y="179884"/>
                  </a:lnTo>
                  <a:lnTo>
                    <a:pt x="971852" y="186383"/>
                  </a:lnTo>
                  <a:lnTo>
                    <a:pt x="950725" y="192887"/>
                  </a:lnTo>
                  <a:lnTo>
                    <a:pt x="929598" y="199397"/>
                  </a:lnTo>
                  <a:lnTo>
                    <a:pt x="908470" y="205913"/>
                  </a:lnTo>
                  <a:lnTo>
                    <a:pt x="887343" y="212434"/>
                  </a:lnTo>
                  <a:lnTo>
                    <a:pt x="866216" y="218961"/>
                  </a:lnTo>
                  <a:lnTo>
                    <a:pt x="845089" y="225495"/>
                  </a:lnTo>
                  <a:lnTo>
                    <a:pt x="823961" y="232034"/>
                  </a:lnTo>
                  <a:lnTo>
                    <a:pt x="802834" y="238579"/>
                  </a:lnTo>
                  <a:lnTo>
                    <a:pt x="781707" y="245130"/>
                  </a:lnTo>
                  <a:lnTo>
                    <a:pt x="760580" y="251687"/>
                  </a:lnTo>
                  <a:lnTo>
                    <a:pt x="739453" y="258249"/>
                  </a:lnTo>
                  <a:lnTo>
                    <a:pt x="718325" y="264818"/>
                  </a:lnTo>
                  <a:lnTo>
                    <a:pt x="697198" y="271393"/>
                  </a:lnTo>
                  <a:lnTo>
                    <a:pt x="676071" y="277974"/>
                  </a:lnTo>
                  <a:lnTo>
                    <a:pt x="654944" y="284561"/>
                  </a:lnTo>
                  <a:lnTo>
                    <a:pt x="633816" y="291154"/>
                  </a:lnTo>
                  <a:lnTo>
                    <a:pt x="612689" y="297753"/>
                  </a:lnTo>
                  <a:lnTo>
                    <a:pt x="591562" y="304358"/>
                  </a:lnTo>
                  <a:lnTo>
                    <a:pt x="570435" y="310969"/>
                  </a:lnTo>
                  <a:lnTo>
                    <a:pt x="549307" y="317586"/>
                  </a:lnTo>
                  <a:lnTo>
                    <a:pt x="528180" y="324209"/>
                  </a:lnTo>
                  <a:lnTo>
                    <a:pt x="507053" y="330838"/>
                  </a:lnTo>
                  <a:lnTo>
                    <a:pt x="485926" y="337473"/>
                  </a:lnTo>
                  <a:lnTo>
                    <a:pt x="464799" y="344114"/>
                  </a:lnTo>
                  <a:lnTo>
                    <a:pt x="443671" y="350761"/>
                  </a:lnTo>
                  <a:lnTo>
                    <a:pt x="422544" y="357413"/>
                  </a:lnTo>
                  <a:lnTo>
                    <a:pt x="401417" y="364072"/>
                  </a:lnTo>
                  <a:lnTo>
                    <a:pt x="380290" y="370736"/>
                  </a:lnTo>
                  <a:lnTo>
                    <a:pt x="359162" y="377406"/>
                  </a:lnTo>
                  <a:lnTo>
                    <a:pt x="338035" y="384082"/>
                  </a:lnTo>
                  <a:lnTo>
                    <a:pt x="316908" y="390763"/>
                  </a:lnTo>
                  <a:lnTo>
                    <a:pt x="295781" y="397450"/>
                  </a:lnTo>
                  <a:lnTo>
                    <a:pt x="274653" y="404143"/>
                  </a:lnTo>
                  <a:lnTo>
                    <a:pt x="253526" y="410841"/>
                  </a:lnTo>
                  <a:lnTo>
                    <a:pt x="232399" y="417544"/>
                  </a:lnTo>
                  <a:lnTo>
                    <a:pt x="211272" y="424253"/>
                  </a:lnTo>
                  <a:lnTo>
                    <a:pt x="190145" y="430968"/>
                  </a:lnTo>
                  <a:lnTo>
                    <a:pt x="169017" y="437687"/>
                  </a:lnTo>
                  <a:lnTo>
                    <a:pt x="147890" y="444412"/>
                  </a:lnTo>
                  <a:lnTo>
                    <a:pt x="126763" y="451142"/>
                  </a:lnTo>
                  <a:lnTo>
                    <a:pt x="105636" y="457878"/>
                  </a:lnTo>
                  <a:lnTo>
                    <a:pt x="84508" y="464618"/>
                  </a:lnTo>
                  <a:lnTo>
                    <a:pt x="63381" y="471363"/>
                  </a:lnTo>
                  <a:lnTo>
                    <a:pt x="42254" y="478113"/>
                  </a:lnTo>
                  <a:lnTo>
                    <a:pt x="21127" y="484868"/>
                  </a:lnTo>
                  <a:lnTo>
                    <a:pt x="0" y="49162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57" name="pg1057"/>
            <p:cNvSpPr/>
            <p:nvPr/>
          </p:nvSpPr>
          <p:spPr>
            <a:xfrm>
              <a:off x="7294709" y="8048637"/>
              <a:ext cx="1415524" cy="514965"/>
            </a:xfrm>
            <a:custGeom>
              <a:avLst/>
              <a:pathLst>
                <a:path w="1415524" h="514965">
                  <a:moveTo>
                    <a:pt x="0" y="445322"/>
                  </a:moveTo>
                  <a:lnTo>
                    <a:pt x="21127" y="438863"/>
                  </a:lnTo>
                  <a:lnTo>
                    <a:pt x="42254" y="432398"/>
                  </a:lnTo>
                  <a:lnTo>
                    <a:pt x="63381" y="425928"/>
                  </a:lnTo>
                  <a:lnTo>
                    <a:pt x="84508" y="419452"/>
                  </a:lnTo>
                  <a:lnTo>
                    <a:pt x="105636" y="412971"/>
                  </a:lnTo>
                  <a:lnTo>
                    <a:pt x="126763" y="406484"/>
                  </a:lnTo>
                  <a:lnTo>
                    <a:pt x="147890" y="399992"/>
                  </a:lnTo>
                  <a:lnTo>
                    <a:pt x="169017" y="393494"/>
                  </a:lnTo>
                  <a:lnTo>
                    <a:pt x="190145" y="386990"/>
                  </a:lnTo>
                  <a:lnTo>
                    <a:pt x="211272" y="380481"/>
                  </a:lnTo>
                  <a:lnTo>
                    <a:pt x="232399" y="373966"/>
                  </a:lnTo>
                  <a:lnTo>
                    <a:pt x="253526" y="367445"/>
                  </a:lnTo>
                  <a:lnTo>
                    <a:pt x="274653" y="360918"/>
                  </a:lnTo>
                  <a:lnTo>
                    <a:pt x="295781" y="354386"/>
                  </a:lnTo>
                  <a:lnTo>
                    <a:pt x="316908" y="347847"/>
                  </a:lnTo>
                  <a:lnTo>
                    <a:pt x="338035" y="341303"/>
                  </a:lnTo>
                  <a:lnTo>
                    <a:pt x="359162" y="334753"/>
                  </a:lnTo>
                  <a:lnTo>
                    <a:pt x="380290" y="328197"/>
                  </a:lnTo>
                  <a:lnTo>
                    <a:pt x="401417" y="321634"/>
                  </a:lnTo>
                  <a:lnTo>
                    <a:pt x="422544" y="315066"/>
                  </a:lnTo>
                  <a:lnTo>
                    <a:pt x="443671" y="308492"/>
                  </a:lnTo>
                  <a:lnTo>
                    <a:pt x="464799" y="301912"/>
                  </a:lnTo>
                  <a:lnTo>
                    <a:pt x="485926" y="295325"/>
                  </a:lnTo>
                  <a:lnTo>
                    <a:pt x="507053" y="288733"/>
                  </a:lnTo>
                  <a:lnTo>
                    <a:pt x="528180" y="282135"/>
                  </a:lnTo>
                  <a:lnTo>
                    <a:pt x="549307" y="275530"/>
                  </a:lnTo>
                  <a:lnTo>
                    <a:pt x="570435" y="268920"/>
                  </a:lnTo>
                  <a:lnTo>
                    <a:pt x="591562" y="262304"/>
                  </a:lnTo>
                  <a:lnTo>
                    <a:pt x="612689" y="255681"/>
                  </a:lnTo>
                  <a:lnTo>
                    <a:pt x="633816" y="249053"/>
                  </a:lnTo>
                  <a:lnTo>
                    <a:pt x="654944" y="242419"/>
                  </a:lnTo>
                  <a:lnTo>
                    <a:pt x="676071" y="235779"/>
                  </a:lnTo>
                  <a:lnTo>
                    <a:pt x="697198" y="229132"/>
                  </a:lnTo>
                  <a:lnTo>
                    <a:pt x="718325" y="222481"/>
                  </a:lnTo>
                  <a:lnTo>
                    <a:pt x="739453" y="215823"/>
                  </a:lnTo>
                  <a:lnTo>
                    <a:pt x="760580" y="209159"/>
                  </a:lnTo>
                  <a:lnTo>
                    <a:pt x="781707" y="202490"/>
                  </a:lnTo>
                  <a:lnTo>
                    <a:pt x="802834" y="195815"/>
                  </a:lnTo>
                  <a:lnTo>
                    <a:pt x="823961" y="189134"/>
                  </a:lnTo>
                  <a:lnTo>
                    <a:pt x="845089" y="182448"/>
                  </a:lnTo>
                  <a:lnTo>
                    <a:pt x="866216" y="175756"/>
                  </a:lnTo>
                  <a:lnTo>
                    <a:pt x="887343" y="169058"/>
                  </a:lnTo>
                  <a:lnTo>
                    <a:pt x="908470" y="162355"/>
                  </a:lnTo>
                  <a:lnTo>
                    <a:pt x="929598" y="155647"/>
                  </a:lnTo>
                  <a:lnTo>
                    <a:pt x="950725" y="148933"/>
                  </a:lnTo>
                  <a:lnTo>
                    <a:pt x="971852" y="142214"/>
                  </a:lnTo>
                  <a:lnTo>
                    <a:pt x="992979" y="135490"/>
                  </a:lnTo>
                  <a:lnTo>
                    <a:pt x="1014107" y="128760"/>
                  </a:lnTo>
                  <a:lnTo>
                    <a:pt x="1035234" y="122025"/>
                  </a:lnTo>
                  <a:lnTo>
                    <a:pt x="1056361" y="115286"/>
                  </a:lnTo>
                  <a:lnTo>
                    <a:pt x="1077488" y="108541"/>
                  </a:lnTo>
                  <a:lnTo>
                    <a:pt x="1098615" y="101791"/>
                  </a:lnTo>
                  <a:lnTo>
                    <a:pt x="1119743" y="95037"/>
                  </a:lnTo>
                  <a:lnTo>
                    <a:pt x="1140870" y="88277"/>
                  </a:lnTo>
                  <a:lnTo>
                    <a:pt x="1161997" y="81513"/>
                  </a:lnTo>
                  <a:lnTo>
                    <a:pt x="1183124" y="74745"/>
                  </a:lnTo>
                  <a:lnTo>
                    <a:pt x="1204252" y="67971"/>
                  </a:lnTo>
                  <a:lnTo>
                    <a:pt x="1225379" y="61193"/>
                  </a:lnTo>
                  <a:lnTo>
                    <a:pt x="1246506" y="54411"/>
                  </a:lnTo>
                  <a:lnTo>
                    <a:pt x="1267633" y="47624"/>
                  </a:lnTo>
                  <a:lnTo>
                    <a:pt x="1288761" y="40833"/>
                  </a:lnTo>
                  <a:lnTo>
                    <a:pt x="1309888" y="34038"/>
                  </a:lnTo>
                  <a:lnTo>
                    <a:pt x="1331015" y="27238"/>
                  </a:lnTo>
                  <a:lnTo>
                    <a:pt x="1352142" y="20434"/>
                  </a:lnTo>
                  <a:lnTo>
                    <a:pt x="1373269" y="13627"/>
                  </a:lnTo>
                  <a:lnTo>
                    <a:pt x="1394397" y="6815"/>
                  </a:lnTo>
                  <a:lnTo>
                    <a:pt x="1415524" y="0"/>
                  </a:lnTo>
                  <a:lnTo>
                    <a:pt x="1415524" y="77277"/>
                  </a:lnTo>
                  <a:lnTo>
                    <a:pt x="1394397" y="83641"/>
                  </a:lnTo>
                  <a:lnTo>
                    <a:pt x="1373269" y="90008"/>
                  </a:lnTo>
                  <a:lnTo>
                    <a:pt x="1352142" y="96380"/>
                  </a:lnTo>
                  <a:lnTo>
                    <a:pt x="1331015" y="102756"/>
                  </a:lnTo>
                  <a:lnTo>
                    <a:pt x="1309888" y="109135"/>
                  </a:lnTo>
                  <a:lnTo>
                    <a:pt x="1288761" y="115519"/>
                  </a:lnTo>
                  <a:lnTo>
                    <a:pt x="1267633" y="121907"/>
                  </a:lnTo>
                  <a:lnTo>
                    <a:pt x="1246506" y="128300"/>
                  </a:lnTo>
                  <a:lnTo>
                    <a:pt x="1225379" y="134697"/>
                  </a:lnTo>
                  <a:lnTo>
                    <a:pt x="1204252" y="141098"/>
                  </a:lnTo>
                  <a:lnTo>
                    <a:pt x="1183124" y="147504"/>
                  </a:lnTo>
                  <a:lnTo>
                    <a:pt x="1161997" y="153914"/>
                  </a:lnTo>
                  <a:lnTo>
                    <a:pt x="1140870" y="160330"/>
                  </a:lnTo>
                  <a:lnTo>
                    <a:pt x="1119743" y="166750"/>
                  </a:lnTo>
                  <a:lnTo>
                    <a:pt x="1098615" y="173174"/>
                  </a:lnTo>
                  <a:lnTo>
                    <a:pt x="1077488" y="179604"/>
                  </a:lnTo>
                  <a:lnTo>
                    <a:pt x="1056361" y="186038"/>
                  </a:lnTo>
                  <a:lnTo>
                    <a:pt x="1035234" y="192478"/>
                  </a:lnTo>
                  <a:lnTo>
                    <a:pt x="1014107" y="198922"/>
                  </a:lnTo>
                  <a:lnTo>
                    <a:pt x="992979" y="205372"/>
                  </a:lnTo>
                  <a:lnTo>
                    <a:pt x="971852" y="211827"/>
                  </a:lnTo>
                  <a:lnTo>
                    <a:pt x="950725" y="218287"/>
                  </a:lnTo>
                  <a:lnTo>
                    <a:pt x="929598" y="224753"/>
                  </a:lnTo>
                  <a:lnTo>
                    <a:pt x="908470" y="231224"/>
                  </a:lnTo>
                  <a:lnTo>
                    <a:pt x="887343" y="237700"/>
                  </a:lnTo>
                  <a:lnTo>
                    <a:pt x="866216" y="244182"/>
                  </a:lnTo>
                  <a:lnTo>
                    <a:pt x="845089" y="250669"/>
                  </a:lnTo>
                  <a:lnTo>
                    <a:pt x="823961" y="257162"/>
                  </a:lnTo>
                  <a:lnTo>
                    <a:pt x="802834" y="263660"/>
                  </a:lnTo>
                  <a:lnTo>
                    <a:pt x="781707" y="270165"/>
                  </a:lnTo>
                  <a:lnTo>
                    <a:pt x="760580" y="276675"/>
                  </a:lnTo>
                  <a:lnTo>
                    <a:pt x="739453" y="283190"/>
                  </a:lnTo>
                  <a:lnTo>
                    <a:pt x="718325" y="289712"/>
                  </a:lnTo>
                  <a:lnTo>
                    <a:pt x="697198" y="296239"/>
                  </a:lnTo>
                  <a:lnTo>
                    <a:pt x="676071" y="302772"/>
                  </a:lnTo>
                  <a:lnTo>
                    <a:pt x="654944" y="309311"/>
                  </a:lnTo>
                  <a:lnTo>
                    <a:pt x="633816" y="315856"/>
                  </a:lnTo>
                  <a:lnTo>
                    <a:pt x="612689" y="322407"/>
                  </a:lnTo>
                  <a:lnTo>
                    <a:pt x="591562" y="328964"/>
                  </a:lnTo>
                  <a:lnTo>
                    <a:pt x="570435" y="335527"/>
                  </a:lnTo>
                  <a:lnTo>
                    <a:pt x="549307" y="342096"/>
                  </a:lnTo>
                  <a:lnTo>
                    <a:pt x="528180" y="348671"/>
                  </a:lnTo>
                  <a:lnTo>
                    <a:pt x="507053" y="355252"/>
                  </a:lnTo>
                  <a:lnTo>
                    <a:pt x="485926" y="361839"/>
                  </a:lnTo>
                  <a:lnTo>
                    <a:pt x="464799" y="368432"/>
                  </a:lnTo>
                  <a:lnTo>
                    <a:pt x="443671" y="375031"/>
                  </a:lnTo>
                  <a:lnTo>
                    <a:pt x="422544" y="381636"/>
                  </a:lnTo>
                  <a:lnTo>
                    <a:pt x="401417" y="388247"/>
                  </a:lnTo>
                  <a:lnTo>
                    <a:pt x="380290" y="394864"/>
                  </a:lnTo>
                  <a:lnTo>
                    <a:pt x="359162" y="401487"/>
                  </a:lnTo>
                  <a:lnTo>
                    <a:pt x="338035" y="408116"/>
                  </a:lnTo>
                  <a:lnTo>
                    <a:pt x="316908" y="414751"/>
                  </a:lnTo>
                  <a:lnTo>
                    <a:pt x="295781" y="421392"/>
                  </a:lnTo>
                  <a:lnTo>
                    <a:pt x="274653" y="428038"/>
                  </a:lnTo>
                  <a:lnTo>
                    <a:pt x="253526" y="434691"/>
                  </a:lnTo>
                  <a:lnTo>
                    <a:pt x="232399" y="441349"/>
                  </a:lnTo>
                  <a:lnTo>
                    <a:pt x="211272" y="448014"/>
                  </a:lnTo>
                  <a:lnTo>
                    <a:pt x="190145" y="454684"/>
                  </a:lnTo>
                  <a:lnTo>
                    <a:pt x="169017" y="461359"/>
                  </a:lnTo>
                  <a:lnTo>
                    <a:pt x="147890" y="468041"/>
                  </a:lnTo>
                  <a:lnTo>
                    <a:pt x="126763" y="474728"/>
                  </a:lnTo>
                  <a:lnTo>
                    <a:pt x="105636" y="481420"/>
                  </a:lnTo>
                  <a:lnTo>
                    <a:pt x="84508" y="488118"/>
                  </a:lnTo>
                  <a:lnTo>
                    <a:pt x="63381" y="494822"/>
                  </a:lnTo>
                  <a:lnTo>
                    <a:pt x="42254" y="501531"/>
                  </a:lnTo>
                  <a:lnTo>
                    <a:pt x="21127" y="508245"/>
                  </a:lnTo>
                  <a:lnTo>
                    <a:pt x="0" y="514965"/>
                  </a:lnTo>
                  <a:close/>
                </a:path>
              </a:pathLst>
            </a:custGeom>
            <a:solidFill>
              <a:srgbClr val="00B5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l1058"/>
            <p:cNvSpPr/>
            <p:nvPr/>
          </p:nvSpPr>
          <p:spPr>
            <a:xfrm>
              <a:off x="7294709" y="8048637"/>
              <a:ext cx="1415524" cy="445322"/>
            </a:xfrm>
            <a:custGeom>
              <a:avLst/>
              <a:pathLst>
                <a:path w="1415524" h="445322">
                  <a:moveTo>
                    <a:pt x="0" y="445322"/>
                  </a:moveTo>
                  <a:lnTo>
                    <a:pt x="21127" y="438863"/>
                  </a:lnTo>
                  <a:lnTo>
                    <a:pt x="42254" y="432398"/>
                  </a:lnTo>
                  <a:lnTo>
                    <a:pt x="63381" y="425928"/>
                  </a:lnTo>
                  <a:lnTo>
                    <a:pt x="84508" y="419452"/>
                  </a:lnTo>
                  <a:lnTo>
                    <a:pt x="105636" y="412971"/>
                  </a:lnTo>
                  <a:lnTo>
                    <a:pt x="126763" y="406484"/>
                  </a:lnTo>
                  <a:lnTo>
                    <a:pt x="147890" y="399992"/>
                  </a:lnTo>
                  <a:lnTo>
                    <a:pt x="169017" y="393494"/>
                  </a:lnTo>
                  <a:lnTo>
                    <a:pt x="190145" y="386990"/>
                  </a:lnTo>
                  <a:lnTo>
                    <a:pt x="211272" y="380481"/>
                  </a:lnTo>
                  <a:lnTo>
                    <a:pt x="232399" y="373966"/>
                  </a:lnTo>
                  <a:lnTo>
                    <a:pt x="253526" y="367445"/>
                  </a:lnTo>
                  <a:lnTo>
                    <a:pt x="274653" y="360918"/>
                  </a:lnTo>
                  <a:lnTo>
                    <a:pt x="295781" y="354386"/>
                  </a:lnTo>
                  <a:lnTo>
                    <a:pt x="316908" y="347847"/>
                  </a:lnTo>
                  <a:lnTo>
                    <a:pt x="338035" y="341303"/>
                  </a:lnTo>
                  <a:lnTo>
                    <a:pt x="359162" y="334753"/>
                  </a:lnTo>
                  <a:lnTo>
                    <a:pt x="380290" y="328197"/>
                  </a:lnTo>
                  <a:lnTo>
                    <a:pt x="401417" y="321634"/>
                  </a:lnTo>
                  <a:lnTo>
                    <a:pt x="422544" y="315066"/>
                  </a:lnTo>
                  <a:lnTo>
                    <a:pt x="443671" y="308492"/>
                  </a:lnTo>
                  <a:lnTo>
                    <a:pt x="464799" y="301912"/>
                  </a:lnTo>
                  <a:lnTo>
                    <a:pt x="485926" y="295325"/>
                  </a:lnTo>
                  <a:lnTo>
                    <a:pt x="507053" y="288733"/>
                  </a:lnTo>
                  <a:lnTo>
                    <a:pt x="528180" y="282135"/>
                  </a:lnTo>
                  <a:lnTo>
                    <a:pt x="549307" y="275530"/>
                  </a:lnTo>
                  <a:lnTo>
                    <a:pt x="570435" y="268920"/>
                  </a:lnTo>
                  <a:lnTo>
                    <a:pt x="591562" y="262304"/>
                  </a:lnTo>
                  <a:lnTo>
                    <a:pt x="612689" y="255681"/>
                  </a:lnTo>
                  <a:lnTo>
                    <a:pt x="633816" y="249053"/>
                  </a:lnTo>
                  <a:lnTo>
                    <a:pt x="654944" y="242419"/>
                  </a:lnTo>
                  <a:lnTo>
                    <a:pt x="676071" y="235779"/>
                  </a:lnTo>
                  <a:lnTo>
                    <a:pt x="697198" y="229132"/>
                  </a:lnTo>
                  <a:lnTo>
                    <a:pt x="718325" y="222481"/>
                  </a:lnTo>
                  <a:lnTo>
                    <a:pt x="739453" y="215823"/>
                  </a:lnTo>
                  <a:lnTo>
                    <a:pt x="760580" y="209159"/>
                  </a:lnTo>
                  <a:lnTo>
                    <a:pt x="781707" y="202490"/>
                  </a:lnTo>
                  <a:lnTo>
                    <a:pt x="802834" y="195815"/>
                  </a:lnTo>
                  <a:lnTo>
                    <a:pt x="823961" y="189134"/>
                  </a:lnTo>
                  <a:lnTo>
                    <a:pt x="845089" y="182448"/>
                  </a:lnTo>
                  <a:lnTo>
                    <a:pt x="866216" y="175756"/>
                  </a:lnTo>
                  <a:lnTo>
                    <a:pt x="887343" y="169058"/>
                  </a:lnTo>
                  <a:lnTo>
                    <a:pt x="908470" y="162355"/>
                  </a:lnTo>
                  <a:lnTo>
                    <a:pt x="929598" y="155647"/>
                  </a:lnTo>
                  <a:lnTo>
                    <a:pt x="950725" y="148933"/>
                  </a:lnTo>
                  <a:lnTo>
                    <a:pt x="971852" y="142214"/>
                  </a:lnTo>
                  <a:lnTo>
                    <a:pt x="992979" y="135490"/>
                  </a:lnTo>
                  <a:lnTo>
                    <a:pt x="1014107" y="128760"/>
                  </a:lnTo>
                  <a:lnTo>
                    <a:pt x="1035234" y="122025"/>
                  </a:lnTo>
                  <a:lnTo>
                    <a:pt x="1056361" y="115286"/>
                  </a:lnTo>
                  <a:lnTo>
                    <a:pt x="1077488" y="108541"/>
                  </a:lnTo>
                  <a:lnTo>
                    <a:pt x="1098615" y="101791"/>
                  </a:lnTo>
                  <a:lnTo>
                    <a:pt x="1119743" y="95037"/>
                  </a:lnTo>
                  <a:lnTo>
                    <a:pt x="1140870" y="88277"/>
                  </a:lnTo>
                  <a:lnTo>
                    <a:pt x="1161997" y="81513"/>
                  </a:lnTo>
                  <a:lnTo>
                    <a:pt x="1183124" y="74745"/>
                  </a:lnTo>
                  <a:lnTo>
                    <a:pt x="1204252" y="67971"/>
                  </a:lnTo>
                  <a:lnTo>
                    <a:pt x="1225379" y="61193"/>
                  </a:lnTo>
                  <a:lnTo>
                    <a:pt x="1246506" y="54411"/>
                  </a:lnTo>
                  <a:lnTo>
                    <a:pt x="1267633" y="47624"/>
                  </a:lnTo>
                  <a:lnTo>
                    <a:pt x="1288761" y="40833"/>
                  </a:lnTo>
                  <a:lnTo>
                    <a:pt x="1309888" y="34038"/>
                  </a:lnTo>
                  <a:lnTo>
                    <a:pt x="1331015" y="27238"/>
                  </a:lnTo>
                  <a:lnTo>
                    <a:pt x="1352142" y="20434"/>
                  </a:lnTo>
                  <a:lnTo>
                    <a:pt x="1373269" y="13627"/>
                  </a:lnTo>
                  <a:lnTo>
                    <a:pt x="1394397" y="6815"/>
                  </a:lnTo>
                  <a:lnTo>
                    <a:pt x="1415524" y="0"/>
                  </a:lnTo>
                  <a:lnTo>
                    <a:pt x="141552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59" name="pl1059"/>
            <p:cNvSpPr/>
            <p:nvPr/>
          </p:nvSpPr>
          <p:spPr>
            <a:xfrm>
              <a:off x="7294709" y="8125915"/>
              <a:ext cx="1415524" cy="437687"/>
            </a:xfrm>
            <a:custGeom>
              <a:avLst/>
              <a:pathLst>
                <a:path w="1415524" h="437687">
                  <a:moveTo>
                    <a:pt x="1415524" y="0"/>
                  </a:moveTo>
                  <a:lnTo>
                    <a:pt x="1415524" y="0"/>
                  </a:lnTo>
                  <a:lnTo>
                    <a:pt x="1394397" y="6363"/>
                  </a:lnTo>
                  <a:lnTo>
                    <a:pt x="1373269" y="12731"/>
                  </a:lnTo>
                  <a:lnTo>
                    <a:pt x="1352142" y="19102"/>
                  </a:lnTo>
                  <a:lnTo>
                    <a:pt x="1331015" y="25478"/>
                  </a:lnTo>
                  <a:lnTo>
                    <a:pt x="1309888" y="31858"/>
                  </a:lnTo>
                  <a:lnTo>
                    <a:pt x="1288761" y="38242"/>
                  </a:lnTo>
                  <a:lnTo>
                    <a:pt x="1267633" y="44630"/>
                  </a:lnTo>
                  <a:lnTo>
                    <a:pt x="1246506" y="51022"/>
                  </a:lnTo>
                  <a:lnTo>
                    <a:pt x="1225379" y="57419"/>
                  </a:lnTo>
                  <a:lnTo>
                    <a:pt x="1204252" y="63820"/>
                  </a:lnTo>
                  <a:lnTo>
                    <a:pt x="1183124" y="70226"/>
                  </a:lnTo>
                  <a:lnTo>
                    <a:pt x="1161997" y="76637"/>
                  </a:lnTo>
                  <a:lnTo>
                    <a:pt x="1140870" y="83052"/>
                  </a:lnTo>
                  <a:lnTo>
                    <a:pt x="1119743" y="89472"/>
                  </a:lnTo>
                  <a:lnTo>
                    <a:pt x="1098615" y="95897"/>
                  </a:lnTo>
                  <a:lnTo>
                    <a:pt x="1077488" y="102326"/>
                  </a:lnTo>
                  <a:lnTo>
                    <a:pt x="1056361" y="108761"/>
                  </a:lnTo>
                  <a:lnTo>
                    <a:pt x="1035234" y="115200"/>
                  </a:lnTo>
                  <a:lnTo>
                    <a:pt x="1014107" y="121645"/>
                  </a:lnTo>
                  <a:lnTo>
                    <a:pt x="992979" y="128095"/>
                  </a:lnTo>
                  <a:lnTo>
                    <a:pt x="971852" y="134549"/>
                  </a:lnTo>
                  <a:lnTo>
                    <a:pt x="950725" y="141010"/>
                  </a:lnTo>
                  <a:lnTo>
                    <a:pt x="929598" y="147475"/>
                  </a:lnTo>
                  <a:lnTo>
                    <a:pt x="908470" y="153946"/>
                  </a:lnTo>
                  <a:lnTo>
                    <a:pt x="887343" y="160422"/>
                  </a:lnTo>
                  <a:lnTo>
                    <a:pt x="866216" y="166904"/>
                  </a:lnTo>
                  <a:lnTo>
                    <a:pt x="845089" y="173391"/>
                  </a:lnTo>
                  <a:lnTo>
                    <a:pt x="823961" y="179884"/>
                  </a:lnTo>
                  <a:lnTo>
                    <a:pt x="802834" y="186383"/>
                  </a:lnTo>
                  <a:lnTo>
                    <a:pt x="781707" y="192887"/>
                  </a:lnTo>
                  <a:lnTo>
                    <a:pt x="760580" y="199397"/>
                  </a:lnTo>
                  <a:lnTo>
                    <a:pt x="739453" y="205913"/>
                  </a:lnTo>
                  <a:lnTo>
                    <a:pt x="718325" y="212434"/>
                  </a:lnTo>
                  <a:lnTo>
                    <a:pt x="697198" y="218961"/>
                  </a:lnTo>
                  <a:lnTo>
                    <a:pt x="676071" y="225495"/>
                  </a:lnTo>
                  <a:lnTo>
                    <a:pt x="654944" y="232034"/>
                  </a:lnTo>
                  <a:lnTo>
                    <a:pt x="633816" y="238579"/>
                  </a:lnTo>
                  <a:lnTo>
                    <a:pt x="612689" y="245130"/>
                  </a:lnTo>
                  <a:lnTo>
                    <a:pt x="591562" y="251687"/>
                  </a:lnTo>
                  <a:lnTo>
                    <a:pt x="570435" y="258249"/>
                  </a:lnTo>
                  <a:lnTo>
                    <a:pt x="549307" y="264818"/>
                  </a:lnTo>
                  <a:lnTo>
                    <a:pt x="528180" y="271393"/>
                  </a:lnTo>
                  <a:lnTo>
                    <a:pt x="507053" y="277974"/>
                  </a:lnTo>
                  <a:lnTo>
                    <a:pt x="485926" y="284561"/>
                  </a:lnTo>
                  <a:lnTo>
                    <a:pt x="464799" y="291154"/>
                  </a:lnTo>
                  <a:lnTo>
                    <a:pt x="443671" y="297753"/>
                  </a:lnTo>
                  <a:lnTo>
                    <a:pt x="422544" y="304358"/>
                  </a:lnTo>
                  <a:lnTo>
                    <a:pt x="401417" y="310969"/>
                  </a:lnTo>
                  <a:lnTo>
                    <a:pt x="380290" y="317586"/>
                  </a:lnTo>
                  <a:lnTo>
                    <a:pt x="359162" y="324209"/>
                  </a:lnTo>
                  <a:lnTo>
                    <a:pt x="338035" y="330838"/>
                  </a:lnTo>
                  <a:lnTo>
                    <a:pt x="316908" y="337473"/>
                  </a:lnTo>
                  <a:lnTo>
                    <a:pt x="295781" y="344114"/>
                  </a:lnTo>
                  <a:lnTo>
                    <a:pt x="274653" y="350761"/>
                  </a:lnTo>
                  <a:lnTo>
                    <a:pt x="253526" y="357413"/>
                  </a:lnTo>
                  <a:lnTo>
                    <a:pt x="232399" y="364072"/>
                  </a:lnTo>
                  <a:lnTo>
                    <a:pt x="211272" y="370736"/>
                  </a:lnTo>
                  <a:lnTo>
                    <a:pt x="190145" y="377406"/>
                  </a:lnTo>
                  <a:lnTo>
                    <a:pt x="169017" y="384082"/>
                  </a:lnTo>
                  <a:lnTo>
                    <a:pt x="147890" y="390763"/>
                  </a:lnTo>
                  <a:lnTo>
                    <a:pt x="126763" y="397450"/>
                  </a:lnTo>
                  <a:lnTo>
                    <a:pt x="105636" y="404143"/>
                  </a:lnTo>
                  <a:lnTo>
                    <a:pt x="84508" y="410841"/>
                  </a:lnTo>
                  <a:lnTo>
                    <a:pt x="63381" y="417544"/>
                  </a:lnTo>
                  <a:lnTo>
                    <a:pt x="42254" y="424253"/>
                  </a:lnTo>
                  <a:lnTo>
                    <a:pt x="21127" y="430968"/>
                  </a:lnTo>
                  <a:lnTo>
                    <a:pt x="0" y="43768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60" name="pl1060"/>
            <p:cNvSpPr/>
            <p:nvPr/>
          </p:nvSpPr>
          <p:spPr>
            <a:xfrm>
              <a:off x="6998927" y="8034522"/>
              <a:ext cx="1711305" cy="533760"/>
            </a:xfrm>
            <a:custGeom>
              <a:avLst/>
              <a:pathLst>
                <a:path w="1711305" h="533760">
                  <a:moveTo>
                    <a:pt x="0" y="533760"/>
                  </a:moveTo>
                  <a:lnTo>
                    <a:pt x="21127" y="527170"/>
                  </a:lnTo>
                  <a:lnTo>
                    <a:pt x="42254" y="520580"/>
                  </a:lnTo>
                  <a:lnTo>
                    <a:pt x="63381" y="513991"/>
                  </a:lnTo>
                  <a:lnTo>
                    <a:pt x="84508" y="507401"/>
                  </a:lnTo>
                  <a:lnTo>
                    <a:pt x="105636" y="500811"/>
                  </a:lnTo>
                  <a:lnTo>
                    <a:pt x="126763" y="494222"/>
                  </a:lnTo>
                  <a:lnTo>
                    <a:pt x="147890" y="487632"/>
                  </a:lnTo>
                  <a:lnTo>
                    <a:pt x="169017" y="481043"/>
                  </a:lnTo>
                  <a:lnTo>
                    <a:pt x="190145" y="474453"/>
                  </a:lnTo>
                  <a:lnTo>
                    <a:pt x="211272" y="467863"/>
                  </a:lnTo>
                  <a:lnTo>
                    <a:pt x="232399" y="461274"/>
                  </a:lnTo>
                  <a:lnTo>
                    <a:pt x="253526" y="454684"/>
                  </a:lnTo>
                  <a:lnTo>
                    <a:pt x="274653" y="448094"/>
                  </a:lnTo>
                  <a:lnTo>
                    <a:pt x="295781" y="441505"/>
                  </a:lnTo>
                  <a:lnTo>
                    <a:pt x="316908" y="434915"/>
                  </a:lnTo>
                  <a:lnTo>
                    <a:pt x="338035" y="428326"/>
                  </a:lnTo>
                  <a:lnTo>
                    <a:pt x="359162" y="421736"/>
                  </a:lnTo>
                  <a:lnTo>
                    <a:pt x="380290" y="415146"/>
                  </a:lnTo>
                  <a:lnTo>
                    <a:pt x="401417" y="408557"/>
                  </a:lnTo>
                  <a:lnTo>
                    <a:pt x="422544" y="401967"/>
                  </a:lnTo>
                  <a:lnTo>
                    <a:pt x="443671" y="395377"/>
                  </a:lnTo>
                  <a:lnTo>
                    <a:pt x="464799" y="388788"/>
                  </a:lnTo>
                  <a:lnTo>
                    <a:pt x="485926" y="382198"/>
                  </a:lnTo>
                  <a:lnTo>
                    <a:pt x="507053" y="375608"/>
                  </a:lnTo>
                  <a:lnTo>
                    <a:pt x="528180" y="369019"/>
                  </a:lnTo>
                  <a:lnTo>
                    <a:pt x="549307" y="362429"/>
                  </a:lnTo>
                  <a:lnTo>
                    <a:pt x="570435" y="355840"/>
                  </a:lnTo>
                  <a:lnTo>
                    <a:pt x="591562" y="349250"/>
                  </a:lnTo>
                  <a:lnTo>
                    <a:pt x="612689" y="342660"/>
                  </a:lnTo>
                  <a:lnTo>
                    <a:pt x="633816" y="336071"/>
                  </a:lnTo>
                  <a:lnTo>
                    <a:pt x="654944" y="329481"/>
                  </a:lnTo>
                  <a:lnTo>
                    <a:pt x="676071" y="322891"/>
                  </a:lnTo>
                  <a:lnTo>
                    <a:pt x="697198" y="316302"/>
                  </a:lnTo>
                  <a:lnTo>
                    <a:pt x="718325" y="309712"/>
                  </a:lnTo>
                  <a:lnTo>
                    <a:pt x="739453" y="303123"/>
                  </a:lnTo>
                  <a:lnTo>
                    <a:pt x="760580" y="296533"/>
                  </a:lnTo>
                  <a:lnTo>
                    <a:pt x="781707" y="289943"/>
                  </a:lnTo>
                  <a:lnTo>
                    <a:pt x="802834" y="283354"/>
                  </a:lnTo>
                  <a:lnTo>
                    <a:pt x="823961" y="276764"/>
                  </a:lnTo>
                  <a:lnTo>
                    <a:pt x="845089" y="270174"/>
                  </a:lnTo>
                  <a:lnTo>
                    <a:pt x="866216" y="263585"/>
                  </a:lnTo>
                  <a:lnTo>
                    <a:pt x="887343" y="256995"/>
                  </a:lnTo>
                  <a:lnTo>
                    <a:pt x="908470" y="250405"/>
                  </a:lnTo>
                  <a:lnTo>
                    <a:pt x="929598" y="243816"/>
                  </a:lnTo>
                  <a:lnTo>
                    <a:pt x="950725" y="237226"/>
                  </a:lnTo>
                  <a:lnTo>
                    <a:pt x="971852" y="230637"/>
                  </a:lnTo>
                  <a:lnTo>
                    <a:pt x="992979" y="224047"/>
                  </a:lnTo>
                  <a:lnTo>
                    <a:pt x="1014107" y="217457"/>
                  </a:lnTo>
                  <a:lnTo>
                    <a:pt x="1035234" y="210868"/>
                  </a:lnTo>
                  <a:lnTo>
                    <a:pt x="1056361" y="204278"/>
                  </a:lnTo>
                  <a:lnTo>
                    <a:pt x="1077488" y="197688"/>
                  </a:lnTo>
                  <a:lnTo>
                    <a:pt x="1098615" y="191099"/>
                  </a:lnTo>
                  <a:lnTo>
                    <a:pt x="1119743" y="184509"/>
                  </a:lnTo>
                  <a:lnTo>
                    <a:pt x="1140870" y="177920"/>
                  </a:lnTo>
                  <a:lnTo>
                    <a:pt x="1161997" y="171330"/>
                  </a:lnTo>
                  <a:lnTo>
                    <a:pt x="1183124" y="164740"/>
                  </a:lnTo>
                  <a:lnTo>
                    <a:pt x="1204252" y="158151"/>
                  </a:lnTo>
                  <a:lnTo>
                    <a:pt x="1225379" y="151561"/>
                  </a:lnTo>
                  <a:lnTo>
                    <a:pt x="1246506" y="144971"/>
                  </a:lnTo>
                  <a:lnTo>
                    <a:pt x="1267633" y="138382"/>
                  </a:lnTo>
                  <a:lnTo>
                    <a:pt x="1288761" y="131792"/>
                  </a:lnTo>
                  <a:lnTo>
                    <a:pt x="1309888" y="125202"/>
                  </a:lnTo>
                  <a:lnTo>
                    <a:pt x="1331015" y="118613"/>
                  </a:lnTo>
                  <a:lnTo>
                    <a:pt x="1352142" y="112023"/>
                  </a:lnTo>
                  <a:lnTo>
                    <a:pt x="1373269" y="105434"/>
                  </a:lnTo>
                  <a:lnTo>
                    <a:pt x="1394397" y="98844"/>
                  </a:lnTo>
                  <a:lnTo>
                    <a:pt x="1415524" y="92254"/>
                  </a:lnTo>
                  <a:lnTo>
                    <a:pt x="1436651" y="85665"/>
                  </a:lnTo>
                  <a:lnTo>
                    <a:pt x="1457778" y="79075"/>
                  </a:lnTo>
                  <a:lnTo>
                    <a:pt x="1478906" y="72485"/>
                  </a:lnTo>
                  <a:lnTo>
                    <a:pt x="1500033" y="65896"/>
                  </a:lnTo>
                  <a:lnTo>
                    <a:pt x="1521160" y="59306"/>
                  </a:lnTo>
                  <a:lnTo>
                    <a:pt x="1542287" y="52717"/>
                  </a:lnTo>
                  <a:lnTo>
                    <a:pt x="1563415" y="46127"/>
                  </a:lnTo>
                  <a:lnTo>
                    <a:pt x="1584542" y="39537"/>
                  </a:lnTo>
                  <a:lnTo>
                    <a:pt x="1605669" y="32948"/>
                  </a:lnTo>
                  <a:lnTo>
                    <a:pt x="1626796" y="26358"/>
                  </a:lnTo>
                  <a:lnTo>
                    <a:pt x="1647923" y="19768"/>
                  </a:lnTo>
                  <a:lnTo>
                    <a:pt x="1669051" y="13179"/>
                  </a:lnTo>
                  <a:lnTo>
                    <a:pt x="1690178" y="6589"/>
                  </a:lnTo>
                  <a:lnTo>
                    <a:pt x="1711305" y="0"/>
                  </a:lnTo>
                  <a:lnTo>
                    <a:pt x="1711305" y="0"/>
                  </a:lnTo>
                </a:path>
              </a:pathLst>
            </a:custGeom>
            <a:ln w="13550" cap="flat">
              <a:solidFill>
                <a:srgbClr val="00C7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1"/>
            <p:cNvSpPr/>
            <p:nvPr/>
          </p:nvSpPr>
          <p:spPr>
            <a:xfrm>
              <a:off x="7167945" y="8087276"/>
              <a:ext cx="1542287" cy="481043"/>
            </a:xfrm>
            <a:custGeom>
              <a:avLst/>
              <a:pathLst>
                <a:path w="1542287" h="481043">
                  <a:moveTo>
                    <a:pt x="0" y="481043"/>
                  </a:moveTo>
                  <a:lnTo>
                    <a:pt x="21127" y="474453"/>
                  </a:lnTo>
                  <a:lnTo>
                    <a:pt x="42254" y="467863"/>
                  </a:lnTo>
                  <a:lnTo>
                    <a:pt x="63381" y="461274"/>
                  </a:lnTo>
                  <a:lnTo>
                    <a:pt x="84508" y="454684"/>
                  </a:lnTo>
                  <a:lnTo>
                    <a:pt x="105636" y="448094"/>
                  </a:lnTo>
                  <a:lnTo>
                    <a:pt x="126763" y="441505"/>
                  </a:lnTo>
                  <a:lnTo>
                    <a:pt x="147890" y="434915"/>
                  </a:lnTo>
                  <a:lnTo>
                    <a:pt x="169017" y="428326"/>
                  </a:lnTo>
                  <a:lnTo>
                    <a:pt x="190145" y="421736"/>
                  </a:lnTo>
                  <a:lnTo>
                    <a:pt x="211272" y="415146"/>
                  </a:lnTo>
                  <a:lnTo>
                    <a:pt x="232399" y="408557"/>
                  </a:lnTo>
                  <a:lnTo>
                    <a:pt x="253526" y="401967"/>
                  </a:lnTo>
                  <a:lnTo>
                    <a:pt x="274653" y="395377"/>
                  </a:lnTo>
                  <a:lnTo>
                    <a:pt x="295781" y="388788"/>
                  </a:lnTo>
                  <a:lnTo>
                    <a:pt x="316908" y="382198"/>
                  </a:lnTo>
                  <a:lnTo>
                    <a:pt x="338035" y="375608"/>
                  </a:lnTo>
                  <a:lnTo>
                    <a:pt x="359162" y="369019"/>
                  </a:lnTo>
                  <a:lnTo>
                    <a:pt x="380290" y="362429"/>
                  </a:lnTo>
                  <a:lnTo>
                    <a:pt x="401417" y="355840"/>
                  </a:lnTo>
                  <a:lnTo>
                    <a:pt x="422544" y="349250"/>
                  </a:lnTo>
                  <a:lnTo>
                    <a:pt x="443671" y="342660"/>
                  </a:lnTo>
                  <a:lnTo>
                    <a:pt x="464799" y="336071"/>
                  </a:lnTo>
                  <a:lnTo>
                    <a:pt x="485926" y="329481"/>
                  </a:lnTo>
                  <a:lnTo>
                    <a:pt x="507053" y="322891"/>
                  </a:lnTo>
                  <a:lnTo>
                    <a:pt x="528180" y="316302"/>
                  </a:lnTo>
                  <a:lnTo>
                    <a:pt x="549307" y="309712"/>
                  </a:lnTo>
                  <a:lnTo>
                    <a:pt x="570435" y="303123"/>
                  </a:lnTo>
                  <a:lnTo>
                    <a:pt x="591562" y="296533"/>
                  </a:lnTo>
                  <a:lnTo>
                    <a:pt x="612689" y="289943"/>
                  </a:lnTo>
                  <a:lnTo>
                    <a:pt x="633816" y="283354"/>
                  </a:lnTo>
                  <a:lnTo>
                    <a:pt x="654944" y="276764"/>
                  </a:lnTo>
                  <a:lnTo>
                    <a:pt x="676071" y="270174"/>
                  </a:lnTo>
                  <a:lnTo>
                    <a:pt x="697198" y="263585"/>
                  </a:lnTo>
                  <a:lnTo>
                    <a:pt x="718325" y="256995"/>
                  </a:lnTo>
                  <a:lnTo>
                    <a:pt x="739453" y="250405"/>
                  </a:lnTo>
                  <a:lnTo>
                    <a:pt x="760580" y="243816"/>
                  </a:lnTo>
                  <a:lnTo>
                    <a:pt x="781707" y="237226"/>
                  </a:lnTo>
                  <a:lnTo>
                    <a:pt x="802834" y="230637"/>
                  </a:lnTo>
                  <a:lnTo>
                    <a:pt x="823961" y="224047"/>
                  </a:lnTo>
                  <a:lnTo>
                    <a:pt x="845089" y="217457"/>
                  </a:lnTo>
                  <a:lnTo>
                    <a:pt x="866216" y="210868"/>
                  </a:lnTo>
                  <a:lnTo>
                    <a:pt x="887343" y="204278"/>
                  </a:lnTo>
                  <a:lnTo>
                    <a:pt x="908470" y="197688"/>
                  </a:lnTo>
                  <a:lnTo>
                    <a:pt x="929598" y="191099"/>
                  </a:lnTo>
                  <a:lnTo>
                    <a:pt x="950725" y="184509"/>
                  </a:lnTo>
                  <a:lnTo>
                    <a:pt x="971852" y="177920"/>
                  </a:lnTo>
                  <a:lnTo>
                    <a:pt x="992979" y="171330"/>
                  </a:lnTo>
                  <a:lnTo>
                    <a:pt x="1014107" y="164740"/>
                  </a:lnTo>
                  <a:lnTo>
                    <a:pt x="1035234" y="158151"/>
                  </a:lnTo>
                  <a:lnTo>
                    <a:pt x="1056361" y="151561"/>
                  </a:lnTo>
                  <a:lnTo>
                    <a:pt x="1077488" y="144971"/>
                  </a:lnTo>
                  <a:lnTo>
                    <a:pt x="1098615" y="138382"/>
                  </a:lnTo>
                  <a:lnTo>
                    <a:pt x="1119743" y="131792"/>
                  </a:lnTo>
                  <a:lnTo>
                    <a:pt x="1140870" y="125202"/>
                  </a:lnTo>
                  <a:lnTo>
                    <a:pt x="1161997" y="118613"/>
                  </a:lnTo>
                  <a:lnTo>
                    <a:pt x="1183124" y="112023"/>
                  </a:lnTo>
                  <a:lnTo>
                    <a:pt x="1204252" y="105434"/>
                  </a:lnTo>
                  <a:lnTo>
                    <a:pt x="1225379" y="98844"/>
                  </a:lnTo>
                  <a:lnTo>
                    <a:pt x="1246506" y="92254"/>
                  </a:lnTo>
                  <a:lnTo>
                    <a:pt x="1267633" y="85665"/>
                  </a:lnTo>
                  <a:lnTo>
                    <a:pt x="1288761" y="79075"/>
                  </a:lnTo>
                  <a:lnTo>
                    <a:pt x="1309888" y="72485"/>
                  </a:lnTo>
                  <a:lnTo>
                    <a:pt x="1331015" y="65896"/>
                  </a:lnTo>
                  <a:lnTo>
                    <a:pt x="1352142" y="59306"/>
                  </a:lnTo>
                  <a:lnTo>
                    <a:pt x="1373269" y="52717"/>
                  </a:lnTo>
                  <a:lnTo>
                    <a:pt x="1394397" y="46127"/>
                  </a:lnTo>
                  <a:lnTo>
                    <a:pt x="1415524" y="39537"/>
                  </a:lnTo>
                  <a:lnTo>
                    <a:pt x="1436651" y="32948"/>
                  </a:lnTo>
                  <a:lnTo>
                    <a:pt x="1457778" y="26358"/>
                  </a:lnTo>
                  <a:lnTo>
                    <a:pt x="1478906" y="19768"/>
                  </a:lnTo>
                  <a:lnTo>
                    <a:pt x="1500033" y="13179"/>
                  </a:lnTo>
                  <a:lnTo>
                    <a:pt x="1521160" y="6589"/>
                  </a:lnTo>
                  <a:lnTo>
                    <a:pt x="1542287" y="0"/>
                  </a:lnTo>
                  <a:lnTo>
                    <a:pt x="1542287" y="0"/>
                  </a:lnTo>
                </a:path>
              </a:pathLst>
            </a:custGeom>
            <a:ln w="13550" cap="flat">
              <a:solidFill>
                <a:srgbClr val="00B5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g1062"/>
            <p:cNvSpPr/>
            <p:nvPr/>
          </p:nvSpPr>
          <p:spPr>
            <a:xfrm>
              <a:off x="4996739" y="8547084"/>
              <a:ext cx="74710" cy="21567"/>
            </a:xfrm>
            <a:custGeom>
              <a:avLst/>
              <a:pathLst>
                <a:path w="74710" h="21567">
                  <a:moveTo>
                    <a:pt x="62259" y="21567"/>
                  </a:moveTo>
                  <a:lnTo>
                    <a:pt x="74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g1063"/>
            <p:cNvSpPr/>
            <p:nvPr/>
          </p:nvSpPr>
          <p:spPr>
            <a:xfrm>
              <a:off x="5018076" y="8547205"/>
              <a:ext cx="74292" cy="21446"/>
            </a:xfrm>
            <a:custGeom>
              <a:avLst/>
              <a:pathLst>
                <a:path w="74292" h="21446">
                  <a:moveTo>
                    <a:pt x="61910" y="21446"/>
                  </a:moveTo>
                  <a:lnTo>
                    <a:pt x="742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g1064"/>
            <p:cNvSpPr/>
            <p:nvPr/>
          </p:nvSpPr>
          <p:spPr>
            <a:xfrm>
              <a:off x="5039724" y="8547506"/>
              <a:ext cx="73251" cy="21145"/>
            </a:xfrm>
            <a:custGeom>
              <a:avLst/>
              <a:pathLst>
                <a:path w="73251" h="21145">
                  <a:moveTo>
                    <a:pt x="61042" y="21145"/>
                  </a:moveTo>
                  <a:lnTo>
                    <a:pt x="732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g1065"/>
            <p:cNvSpPr/>
            <p:nvPr/>
          </p:nvSpPr>
          <p:spPr>
            <a:xfrm>
              <a:off x="5060851" y="8547506"/>
              <a:ext cx="73251" cy="21145"/>
            </a:xfrm>
            <a:custGeom>
              <a:avLst/>
              <a:pathLst>
                <a:path w="73251" h="21145">
                  <a:moveTo>
                    <a:pt x="61042" y="21145"/>
                  </a:moveTo>
                  <a:lnTo>
                    <a:pt x="732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g1066"/>
            <p:cNvSpPr/>
            <p:nvPr/>
          </p:nvSpPr>
          <p:spPr>
            <a:xfrm>
              <a:off x="5085665" y="8549634"/>
              <a:ext cx="65877" cy="19017"/>
            </a:xfrm>
            <a:custGeom>
              <a:avLst/>
              <a:pathLst>
                <a:path w="65877" h="19017">
                  <a:moveTo>
                    <a:pt x="54898" y="19017"/>
                  </a:moveTo>
                  <a:lnTo>
                    <a:pt x="658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g1067"/>
            <p:cNvSpPr/>
            <p:nvPr/>
          </p:nvSpPr>
          <p:spPr>
            <a:xfrm>
              <a:off x="5105653" y="8548976"/>
              <a:ext cx="68156" cy="19675"/>
            </a:xfrm>
            <a:custGeom>
              <a:avLst/>
              <a:pathLst>
                <a:path w="68156" h="19675">
                  <a:moveTo>
                    <a:pt x="56797" y="19675"/>
                  </a:moveTo>
                  <a:lnTo>
                    <a:pt x="681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g1068"/>
            <p:cNvSpPr/>
            <p:nvPr/>
          </p:nvSpPr>
          <p:spPr>
            <a:xfrm>
              <a:off x="5145934" y="8547837"/>
              <a:ext cx="72102" cy="20814"/>
            </a:xfrm>
            <a:custGeom>
              <a:avLst/>
              <a:pathLst>
                <a:path w="72102" h="20814">
                  <a:moveTo>
                    <a:pt x="60085" y="20814"/>
                  </a:moveTo>
                  <a:lnTo>
                    <a:pt x="721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g1069"/>
            <p:cNvSpPr/>
            <p:nvPr/>
          </p:nvSpPr>
          <p:spPr>
            <a:xfrm>
              <a:off x="5164988" y="8546640"/>
              <a:ext cx="76248" cy="22011"/>
            </a:xfrm>
            <a:custGeom>
              <a:avLst/>
              <a:pathLst>
                <a:path w="76248" h="22011">
                  <a:moveTo>
                    <a:pt x="63540" y="22011"/>
                  </a:moveTo>
                  <a:lnTo>
                    <a:pt x="762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g1070"/>
            <p:cNvSpPr/>
            <p:nvPr/>
          </p:nvSpPr>
          <p:spPr>
            <a:xfrm>
              <a:off x="5209403" y="8547888"/>
              <a:ext cx="71927" cy="20763"/>
            </a:xfrm>
            <a:custGeom>
              <a:avLst/>
              <a:pathLst>
                <a:path w="71927" h="20763">
                  <a:moveTo>
                    <a:pt x="59939" y="20763"/>
                  </a:moveTo>
                  <a:lnTo>
                    <a:pt x="719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g1071"/>
            <p:cNvSpPr/>
            <p:nvPr/>
          </p:nvSpPr>
          <p:spPr>
            <a:xfrm>
              <a:off x="5231388" y="8548382"/>
              <a:ext cx="70213" cy="20268"/>
            </a:xfrm>
            <a:custGeom>
              <a:avLst/>
              <a:pathLst>
                <a:path w="70213" h="20268">
                  <a:moveTo>
                    <a:pt x="58511" y="20268"/>
                  </a:moveTo>
                  <a:lnTo>
                    <a:pt x="702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g1072"/>
            <p:cNvSpPr/>
            <p:nvPr/>
          </p:nvSpPr>
          <p:spPr>
            <a:xfrm>
              <a:off x="5255193" y="8549929"/>
              <a:ext cx="64856" cy="18722"/>
            </a:xfrm>
            <a:custGeom>
              <a:avLst/>
              <a:pathLst>
                <a:path w="64856" h="18722">
                  <a:moveTo>
                    <a:pt x="54047" y="18722"/>
                  </a:moveTo>
                  <a:lnTo>
                    <a:pt x="6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g1073"/>
            <p:cNvSpPr/>
            <p:nvPr/>
          </p:nvSpPr>
          <p:spPr>
            <a:xfrm>
              <a:off x="5271894" y="8547373"/>
              <a:ext cx="73709" cy="21278"/>
            </a:xfrm>
            <a:custGeom>
              <a:avLst/>
              <a:pathLst>
                <a:path w="73709" h="21278">
                  <a:moveTo>
                    <a:pt x="61424" y="21278"/>
                  </a:moveTo>
                  <a:lnTo>
                    <a:pt x="737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g1074"/>
            <p:cNvSpPr/>
            <p:nvPr/>
          </p:nvSpPr>
          <p:spPr>
            <a:xfrm>
              <a:off x="5294667" y="8548323"/>
              <a:ext cx="70418" cy="20328"/>
            </a:xfrm>
            <a:custGeom>
              <a:avLst/>
              <a:pathLst>
                <a:path w="70418" h="20328">
                  <a:moveTo>
                    <a:pt x="58681" y="20328"/>
                  </a:moveTo>
                  <a:lnTo>
                    <a:pt x="704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g1075"/>
            <p:cNvSpPr/>
            <p:nvPr/>
          </p:nvSpPr>
          <p:spPr>
            <a:xfrm>
              <a:off x="5314617" y="8547643"/>
              <a:ext cx="72773" cy="21007"/>
            </a:xfrm>
            <a:custGeom>
              <a:avLst/>
              <a:pathLst>
                <a:path w="72773" h="21007">
                  <a:moveTo>
                    <a:pt x="60644" y="21007"/>
                  </a:moveTo>
                  <a:lnTo>
                    <a:pt x="727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g1076"/>
            <p:cNvSpPr/>
            <p:nvPr/>
          </p:nvSpPr>
          <p:spPr>
            <a:xfrm>
              <a:off x="5337024" y="8548382"/>
              <a:ext cx="70213" cy="20268"/>
            </a:xfrm>
            <a:custGeom>
              <a:avLst/>
              <a:pathLst>
                <a:path w="70213" h="20268">
                  <a:moveTo>
                    <a:pt x="58511" y="20268"/>
                  </a:moveTo>
                  <a:lnTo>
                    <a:pt x="702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g1077"/>
            <p:cNvSpPr/>
            <p:nvPr/>
          </p:nvSpPr>
          <p:spPr>
            <a:xfrm>
              <a:off x="5357658" y="8548098"/>
              <a:ext cx="71199" cy="20553"/>
            </a:xfrm>
            <a:custGeom>
              <a:avLst/>
              <a:pathLst>
                <a:path w="71199" h="20553">
                  <a:moveTo>
                    <a:pt x="59333" y="20553"/>
                  </a:moveTo>
                  <a:lnTo>
                    <a:pt x="711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g1078"/>
            <p:cNvSpPr/>
            <p:nvPr/>
          </p:nvSpPr>
          <p:spPr>
            <a:xfrm>
              <a:off x="5382743" y="8550383"/>
              <a:ext cx="63283" cy="18268"/>
            </a:xfrm>
            <a:custGeom>
              <a:avLst/>
              <a:pathLst>
                <a:path w="63283" h="18268">
                  <a:moveTo>
                    <a:pt x="52736" y="18268"/>
                  </a:moveTo>
                  <a:lnTo>
                    <a:pt x="63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g1079"/>
            <p:cNvSpPr/>
            <p:nvPr/>
          </p:nvSpPr>
          <p:spPr>
            <a:xfrm>
              <a:off x="5418823" y="8546818"/>
              <a:ext cx="75632" cy="21833"/>
            </a:xfrm>
            <a:custGeom>
              <a:avLst/>
              <a:pathLst>
                <a:path w="75632" h="21833">
                  <a:moveTo>
                    <a:pt x="63026" y="21833"/>
                  </a:moveTo>
                  <a:lnTo>
                    <a:pt x="756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g1080"/>
            <p:cNvSpPr/>
            <p:nvPr/>
          </p:nvSpPr>
          <p:spPr>
            <a:xfrm>
              <a:off x="5463584" y="8548265"/>
              <a:ext cx="70619" cy="20386"/>
            </a:xfrm>
            <a:custGeom>
              <a:avLst/>
              <a:pathLst>
                <a:path w="70619" h="20386">
                  <a:moveTo>
                    <a:pt x="58849" y="20386"/>
                  </a:moveTo>
                  <a:lnTo>
                    <a:pt x="706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g1081"/>
            <p:cNvSpPr/>
            <p:nvPr/>
          </p:nvSpPr>
          <p:spPr>
            <a:xfrm>
              <a:off x="5484516" y="8548153"/>
              <a:ext cx="71009" cy="20498"/>
            </a:xfrm>
            <a:custGeom>
              <a:avLst/>
              <a:pathLst>
                <a:path w="71009" h="20498">
                  <a:moveTo>
                    <a:pt x="59174" y="20498"/>
                  </a:moveTo>
                  <a:lnTo>
                    <a:pt x="710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g1082"/>
            <p:cNvSpPr/>
            <p:nvPr/>
          </p:nvSpPr>
          <p:spPr>
            <a:xfrm>
              <a:off x="5504523" y="8547506"/>
              <a:ext cx="73251" cy="21145"/>
            </a:xfrm>
            <a:custGeom>
              <a:avLst/>
              <a:pathLst>
                <a:path w="73251" h="21145">
                  <a:moveTo>
                    <a:pt x="61042" y="21145"/>
                  </a:moveTo>
                  <a:lnTo>
                    <a:pt x="732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g1083"/>
            <p:cNvSpPr/>
            <p:nvPr/>
          </p:nvSpPr>
          <p:spPr>
            <a:xfrm>
              <a:off x="5527831" y="8548764"/>
              <a:ext cx="68890" cy="19886"/>
            </a:xfrm>
            <a:custGeom>
              <a:avLst/>
              <a:pathLst>
                <a:path w="68890" h="19886">
                  <a:moveTo>
                    <a:pt x="57408" y="19886"/>
                  </a:moveTo>
                  <a:lnTo>
                    <a:pt x="688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g1084"/>
            <p:cNvSpPr/>
            <p:nvPr/>
          </p:nvSpPr>
          <p:spPr>
            <a:xfrm>
              <a:off x="5548093" y="8548265"/>
              <a:ext cx="70619" cy="20386"/>
            </a:xfrm>
            <a:custGeom>
              <a:avLst/>
              <a:pathLst>
                <a:path w="70619" h="20386">
                  <a:moveTo>
                    <a:pt x="58849" y="20386"/>
                  </a:moveTo>
                  <a:lnTo>
                    <a:pt x="706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g1085"/>
            <p:cNvSpPr/>
            <p:nvPr/>
          </p:nvSpPr>
          <p:spPr>
            <a:xfrm>
              <a:off x="5566589" y="8546746"/>
              <a:ext cx="75882" cy="21905"/>
            </a:xfrm>
            <a:custGeom>
              <a:avLst/>
              <a:pathLst>
                <a:path w="75882" h="21905">
                  <a:moveTo>
                    <a:pt x="63235" y="21905"/>
                  </a:moveTo>
                  <a:lnTo>
                    <a:pt x="758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g1086"/>
            <p:cNvSpPr/>
            <p:nvPr/>
          </p:nvSpPr>
          <p:spPr>
            <a:xfrm>
              <a:off x="5609429" y="8547084"/>
              <a:ext cx="74710" cy="21567"/>
            </a:xfrm>
            <a:custGeom>
              <a:avLst/>
              <a:pathLst>
                <a:path w="74710" h="21567">
                  <a:moveTo>
                    <a:pt x="62259" y="21567"/>
                  </a:moveTo>
                  <a:lnTo>
                    <a:pt x="74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g1087"/>
            <p:cNvSpPr/>
            <p:nvPr/>
          </p:nvSpPr>
          <p:spPr>
            <a:xfrm>
              <a:off x="5630096" y="8546818"/>
              <a:ext cx="75632" cy="21833"/>
            </a:xfrm>
            <a:custGeom>
              <a:avLst/>
              <a:pathLst>
                <a:path w="75632" h="21833">
                  <a:moveTo>
                    <a:pt x="63026" y="21833"/>
                  </a:moveTo>
                  <a:lnTo>
                    <a:pt x="756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g1088"/>
            <p:cNvSpPr/>
            <p:nvPr/>
          </p:nvSpPr>
          <p:spPr>
            <a:xfrm>
              <a:off x="5695157" y="8547788"/>
              <a:ext cx="72273" cy="20863"/>
            </a:xfrm>
            <a:custGeom>
              <a:avLst/>
              <a:pathLst>
                <a:path w="72273" h="20863">
                  <a:moveTo>
                    <a:pt x="60228" y="20863"/>
                  </a:moveTo>
                  <a:lnTo>
                    <a:pt x="722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g1089"/>
            <p:cNvSpPr/>
            <p:nvPr/>
          </p:nvSpPr>
          <p:spPr>
            <a:xfrm>
              <a:off x="5734328" y="8546008"/>
              <a:ext cx="78439" cy="22643"/>
            </a:xfrm>
            <a:custGeom>
              <a:avLst/>
              <a:pathLst>
                <a:path w="78439" h="22643">
                  <a:moveTo>
                    <a:pt x="65366" y="22643"/>
                  </a:moveTo>
                  <a:lnTo>
                    <a:pt x="784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g1090"/>
            <p:cNvSpPr/>
            <p:nvPr/>
          </p:nvSpPr>
          <p:spPr>
            <a:xfrm>
              <a:off x="5776100" y="8545729"/>
              <a:ext cx="79405" cy="22922"/>
            </a:xfrm>
            <a:custGeom>
              <a:avLst/>
              <a:pathLst>
                <a:path w="79405" h="22922">
                  <a:moveTo>
                    <a:pt x="66170" y="22922"/>
                  </a:moveTo>
                  <a:lnTo>
                    <a:pt x="79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g1091"/>
            <p:cNvSpPr/>
            <p:nvPr/>
          </p:nvSpPr>
          <p:spPr>
            <a:xfrm>
              <a:off x="5798455" y="8546438"/>
              <a:ext cx="76948" cy="22213"/>
            </a:xfrm>
            <a:custGeom>
              <a:avLst/>
              <a:pathLst>
                <a:path w="76948" h="22213">
                  <a:moveTo>
                    <a:pt x="64123" y="22213"/>
                  </a:moveTo>
                  <a:lnTo>
                    <a:pt x="769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g1092"/>
            <p:cNvSpPr/>
            <p:nvPr/>
          </p:nvSpPr>
          <p:spPr>
            <a:xfrm>
              <a:off x="5839964" y="8546008"/>
              <a:ext cx="78439" cy="22643"/>
            </a:xfrm>
            <a:custGeom>
              <a:avLst/>
              <a:pathLst>
                <a:path w="78439" h="22643">
                  <a:moveTo>
                    <a:pt x="65366" y="22643"/>
                  </a:moveTo>
                  <a:lnTo>
                    <a:pt x="784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g1093"/>
            <p:cNvSpPr/>
            <p:nvPr/>
          </p:nvSpPr>
          <p:spPr>
            <a:xfrm>
              <a:off x="5859700" y="8545204"/>
              <a:ext cx="81222" cy="23447"/>
            </a:xfrm>
            <a:custGeom>
              <a:avLst/>
              <a:pathLst>
                <a:path w="81222" h="23447">
                  <a:moveTo>
                    <a:pt x="67685" y="23447"/>
                  </a:moveTo>
                  <a:lnTo>
                    <a:pt x="812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g1094"/>
            <p:cNvSpPr/>
            <p:nvPr/>
          </p:nvSpPr>
          <p:spPr>
            <a:xfrm>
              <a:off x="5881419" y="8545546"/>
              <a:ext cx="80039" cy="23105"/>
            </a:xfrm>
            <a:custGeom>
              <a:avLst/>
              <a:pathLst>
                <a:path w="80039" h="23105">
                  <a:moveTo>
                    <a:pt x="66699" y="23105"/>
                  </a:moveTo>
                  <a:lnTo>
                    <a:pt x="800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g1095"/>
            <p:cNvSpPr/>
            <p:nvPr/>
          </p:nvSpPr>
          <p:spPr>
            <a:xfrm>
              <a:off x="5944372" y="8545299"/>
              <a:ext cx="80895" cy="23352"/>
            </a:xfrm>
            <a:custGeom>
              <a:avLst/>
              <a:pathLst>
                <a:path w="80895" h="23352">
                  <a:moveTo>
                    <a:pt x="67413" y="23352"/>
                  </a:moveTo>
                  <a:lnTo>
                    <a:pt x="80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g1096"/>
            <p:cNvSpPr/>
            <p:nvPr/>
          </p:nvSpPr>
          <p:spPr>
            <a:xfrm>
              <a:off x="5967361" y="8546373"/>
              <a:ext cx="77172" cy="22277"/>
            </a:xfrm>
            <a:custGeom>
              <a:avLst/>
              <a:pathLst>
                <a:path w="77172" h="22277">
                  <a:moveTo>
                    <a:pt x="64310" y="22277"/>
                  </a:moveTo>
                  <a:lnTo>
                    <a:pt x="771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g1097"/>
            <p:cNvSpPr/>
            <p:nvPr/>
          </p:nvSpPr>
          <p:spPr>
            <a:xfrm>
              <a:off x="5988059" y="8546125"/>
              <a:ext cx="78031" cy="22525"/>
            </a:xfrm>
            <a:custGeom>
              <a:avLst/>
              <a:pathLst>
                <a:path w="78031" h="22525">
                  <a:moveTo>
                    <a:pt x="65026" y="22525"/>
                  </a:moveTo>
                  <a:lnTo>
                    <a:pt x="780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g1098"/>
            <p:cNvSpPr/>
            <p:nvPr/>
          </p:nvSpPr>
          <p:spPr>
            <a:xfrm>
              <a:off x="6007085" y="8544912"/>
              <a:ext cx="82234" cy="23739"/>
            </a:xfrm>
            <a:custGeom>
              <a:avLst/>
              <a:pathLst>
                <a:path w="82234" h="23739">
                  <a:moveTo>
                    <a:pt x="68528" y="23739"/>
                  </a:moveTo>
                  <a:lnTo>
                    <a:pt x="822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g1099"/>
            <p:cNvSpPr/>
            <p:nvPr/>
          </p:nvSpPr>
          <p:spPr>
            <a:xfrm>
              <a:off x="6028364" y="8545000"/>
              <a:ext cx="81931" cy="23651"/>
            </a:xfrm>
            <a:custGeom>
              <a:avLst/>
              <a:pathLst>
                <a:path w="81931" h="23651">
                  <a:moveTo>
                    <a:pt x="68275" y="23651"/>
                  </a:moveTo>
                  <a:lnTo>
                    <a:pt x="819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g1100"/>
            <p:cNvSpPr/>
            <p:nvPr/>
          </p:nvSpPr>
          <p:spPr>
            <a:xfrm>
              <a:off x="6050392" y="8545520"/>
              <a:ext cx="80127" cy="23130"/>
            </a:xfrm>
            <a:custGeom>
              <a:avLst/>
              <a:pathLst>
                <a:path w="80127" h="23130">
                  <a:moveTo>
                    <a:pt x="66773" y="23130"/>
                  </a:moveTo>
                  <a:lnTo>
                    <a:pt x="80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g1101"/>
            <p:cNvSpPr/>
            <p:nvPr/>
          </p:nvSpPr>
          <p:spPr>
            <a:xfrm>
              <a:off x="6071928" y="8545756"/>
              <a:ext cx="79311" cy="22895"/>
            </a:xfrm>
            <a:custGeom>
              <a:avLst/>
              <a:pathLst>
                <a:path w="79311" h="22895">
                  <a:moveTo>
                    <a:pt x="66093" y="22895"/>
                  </a:moveTo>
                  <a:lnTo>
                    <a:pt x="793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g1102"/>
            <p:cNvSpPr/>
            <p:nvPr/>
          </p:nvSpPr>
          <p:spPr>
            <a:xfrm>
              <a:off x="6092473" y="8545420"/>
              <a:ext cx="80474" cy="23231"/>
            </a:xfrm>
            <a:custGeom>
              <a:avLst/>
              <a:pathLst>
                <a:path w="80474" h="23231">
                  <a:moveTo>
                    <a:pt x="67062" y="23231"/>
                  </a:moveTo>
                  <a:lnTo>
                    <a:pt x="804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g1103"/>
            <p:cNvSpPr/>
            <p:nvPr/>
          </p:nvSpPr>
          <p:spPr>
            <a:xfrm>
              <a:off x="6113474" y="8545347"/>
              <a:ext cx="80728" cy="23304"/>
            </a:xfrm>
            <a:custGeom>
              <a:avLst/>
              <a:pathLst>
                <a:path w="80728" h="23304">
                  <a:moveTo>
                    <a:pt x="67274" y="23304"/>
                  </a:moveTo>
                  <a:lnTo>
                    <a:pt x="807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g1104"/>
            <p:cNvSpPr/>
            <p:nvPr/>
          </p:nvSpPr>
          <p:spPr>
            <a:xfrm>
              <a:off x="6134728" y="8545420"/>
              <a:ext cx="80474" cy="23231"/>
            </a:xfrm>
            <a:custGeom>
              <a:avLst/>
              <a:pathLst>
                <a:path w="80474" h="23231">
                  <a:moveTo>
                    <a:pt x="67062" y="23231"/>
                  </a:moveTo>
                  <a:lnTo>
                    <a:pt x="804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g1105"/>
            <p:cNvSpPr/>
            <p:nvPr/>
          </p:nvSpPr>
          <p:spPr>
            <a:xfrm>
              <a:off x="6152999" y="8543771"/>
              <a:ext cx="86186" cy="24879"/>
            </a:xfrm>
            <a:custGeom>
              <a:avLst/>
              <a:pathLst>
                <a:path w="86186" h="24879">
                  <a:moveTo>
                    <a:pt x="71821" y="24879"/>
                  </a:moveTo>
                  <a:lnTo>
                    <a:pt x="86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g1106"/>
            <p:cNvSpPr/>
            <p:nvPr/>
          </p:nvSpPr>
          <p:spPr>
            <a:xfrm>
              <a:off x="6174386" y="8543921"/>
              <a:ext cx="85667" cy="24730"/>
            </a:xfrm>
            <a:custGeom>
              <a:avLst/>
              <a:pathLst>
                <a:path w="85667" h="24730">
                  <a:moveTo>
                    <a:pt x="71389" y="24730"/>
                  </a:moveTo>
                  <a:lnTo>
                    <a:pt x="856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g1107"/>
            <p:cNvSpPr/>
            <p:nvPr/>
          </p:nvSpPr>
          <p:spPr>
            <a:xfrm>
              <a:off x="6195572" y="8543955"/>
              <a:ext cx="85550" cy="24696"/>
            </a:xfrm>
            <a:custGeom>
              <a:avLst/>
              <a:pathLst>
                <a:path w="85550" h="24696">
                  <a:moveTo>
                    <a:pt x="71291" y="24696"/>
                  </a:moveTo>
                  <a:lnTo>
                    <a:pt x="855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g1108"/>
            <p:cNvSpPr/>
            <p:nvPr/>
          </p:nvSpPr>
          <p:spPr>
            <a:xfrm>
              <a:off x="6237826" y="8543955"/>
              <a:ext cx="85550" cy="24696"/>
            </a:xfrm>
            <a:custGeom>
              <a:avLst/>
              <a:pathLst>
                <a:path w="85550" h="24696">
                  <a:moveTo>
                    <a:pt x="71291" y="24696"/>
                  </a:moveTo>
                  <a:lnTo>
                    <a:pt x="855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g1109"/>
            <p:cNvSpPr/>
            <p:nvPr/>
          </p:nvSpPr>
          <p:spPr>
            <a:xfrm>
              <a:off x="6262713" y="8546125"/>
              <a:ext cx="78031" cy="22525"/>
            </a:xfrm>
            <a:custGeom>
              <a:avLst/>
              <a:pathLst>
                <a:path w="78031" h="22525">
                  <a:moveTo>
                    <a:pt x="65026" y="22525"/>
                  </a:moveTo>
                  <a:lnTo>
                    <a:pt x="780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g1110"/>
            <p:cNvSpPr/>
            <p:nvPr/>
          </p:nvSpPr>
          <p:spPr>
            <a:xfrm>
              <a:off x="6282705" y="8545470"/>
              <a:ext cx="80302" cy="23181"/>
            </a:xfrm>
            <a:custGeom>
              <a:avLst/>
              <a:pathLst>
                <a:path w="80302" h="23181">
                  <a:moveTo>
                    <a:pt x="66918" y="23181"/>
                  </a:moveTo>
                  <a:lnTo>
                    <a:pt x="803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g1111"/>
            <p:cNvSpPr/>
            <p:nvPr/>
          </p:nvSpPr>
          <p:spPr>
            <a:xfrm>
              <a:off x="6298222" y="8542231"/>
              <a:ext cx="91521" cy="26420"/>
            </a:xfrm>
            <a:custGeom>
              <a:avLst/>
              <a:pathLst>
                <a:path w="91521" h="26420">
                  <a:moveTo>
                    <a:pt x="76268" y="26420"/>
                  </a:moveTo>
                  <a:lnTo>
                    <a:pt x="915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g1112"/>
            <p:cNvSpPr/>
            <p:nvPr/>
          </p:nvSpPr>
          <p:spPr>
            <a:xfrm>
              <a:off x="6320373" y="8542822"/>
              <a:ext cx="89475" cy="25829"/>
            </a:xfrm>
            <a:custGeom>
              <a:avLst/>
              <a:pathLst>
                <a:path w="89475" h="25829">
                  <a:moveTo>
                    <a:pt x="74562" y="25829"/>
                  </a:moveTo>
                  <a:lnTo>
                    <a:pt x="894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g1113"/>
            <p:cNvSpPr/>
            <p:nvPr/>
          </p:nvSpPr>
          <p:spPr>
            <a:xfrm>
              <a:off x="6341661" y="8542915"/>
              <a:ext cx="89153" cy="25736"/>
            </a:xfrm>
            <a:custGeom>
              <a:avLst/>
              <a:pathLst>
                <a:path w="89153" h="25736">
                  <a:moveTo>
                    <a:pt x="74294" y="25736"/>
                  </a:moveTo>
                  <a:lnTo>
                    <a:pt x="891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g1114"/>
            <p:cNvSpPr/>
            <p:nvPr/>
          </p:nvSpPr>
          <p:spPr>
            <a:xfrm>
              <a:off x="6361868" y="8542384"/>
              <a:ext cx="90992" cy="26267"/>
            </a:xfrm>
            <a:custGeom>
              <a:avLst/>
              <a:pathLst>
                <a:path w="90992" h="26267">
                  <a:moveTo>
                    <a:pt x="75827" y="26267"/>
                  </a:moveTo>
                  <a:lnTo>
                    <a:pt x="909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g1115"/>
            <p:cNvSpPr/>
            <p:nvPr/>
          </p:nvSpPr>
          <p:spPr>
            <a:xfrm>
              <a:off x="6383754" y="8542822"/>
              <a:ext cx="89475" cy="25829"/>
            </a:xfrm>
            <a:custGeom>
              <a:avLst/>
              <a:pathLst>
                <a:path w="89475" h="25829">
                  <a:moveTo>
                    <a:pt x="74562" y="25829"/>
                  </a:moveTo>
                  <a:lnTo>
                    <a:pt x="894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g1116"/>
            <p:cNvSpPr/>
            <p:nvPr/>
          </p:nvSpPr>
          <p:spPr>
            <a:xfrm>
              <a:off x="6405981" y="8543457"/>
              <a:ext cx="87276" cy="25194"/>
            </a:xfrm>
            <a:custGeom>
              <a:avLst/>
              <a:pathLst>
                <a:path w="87276" h="25194">
                  <a:moveTo>
                    <a:pt x="72730" y="25194"/>
                  </a:moveTo>
                  <a:lnTo>
                    <a:pt x="872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g1117"/>
            <p:cNvSpPr/>
            <p:nvPr/>
          </p:nvSpPr>
          <p:spPr>
            <a:xfrm>
              <a:off x="6426101" y="8542875"/>
              <a:ext cx="89291" cy="25776"/>
            </a:xfrm>
            <a:custGeom>
              <a:avLst/>
              <a:pathLst>
                <a:path w="89291" h="25776">
                  <a:moveTo>
                    <a:pt x="74409" y="25776"/>
                  </a:moveTo>
                  <a:lnTo>
                    <a:pt x="892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g1118"/>
            <p:cNvSpPr/>
            <p:nvPr/>
          </p:nvSpPr>
          <p:spPr>
            <a:xfrm>
              <a:off x="6443803" y="8540898"/>
              <a:ext cx="96140" cy="27753"/>
            </a:xfrm>
            <a:custGeom>
              <a:avLst/>
              <a:pathLst>
                <a:path w="96140" h="27753">
                  <a:moveTo>
                    <a:pt x="80117" y="27753"/>
                  </a:moveTo>
                  <a:lnTo>
                    <a:pt x="961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g1119"/>
            <p:cNvSpPr/>
            <p:nvPr/>
          </p:nvSpPr>
          <p:spPr>
            <a:xfrm>
              <a:off x="6486854" y="8541358"/>
              <a:ext cx="94548" cy="27293"/>
            </a:xfrm>
            <a:custGeom>
              <a:avLst/>
              <a:pathLst>
                <a:path w="94548" h="27293">
                  <a:moveTo>
                    <a:pt x="78790" y="27293"/>
                  </a:moveTo>
                  <a:lnTo>
                    <a:pt x="945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g1120"/>
            <p:cNvSpPr/>
            <p:nvPr/>
          </p:nvSpPr>
          <p:spPr>
            <a:xfrm>
              <a:off x="6528559" y="8541040"/>
              <a:ext cx="95646" cy="27610"/>
            </a:xfrm>
            <a:custGeom>
              <a:avLst/>
              <a:pathLst>
                <a:path w="95646" h="27610">
                  <a:moveTo>
                    <a:pt x="79705" y="27610"/>
                  </a:moveTo>
                  <a:lnTo>
                    <a:pt x="956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g1121"/>
            <p:cNvSpPr/>
            <p:nvPr/>
          </p:nvSpPr>
          <p:spPr>
            <a:xfrm>
              <a:off x="6572797" y="8542185"/>
              <a:ext cx="91681" cy="26466"/>
            </a:xfrm>
            <a:custGeom>
              <a:avLst/>
              <a:pathLst>
                <a:path w="91681" h="26466">
                  <a:moveTo>
                    <a:pt x="76400" y="26466"/>
                  </a:moveTo>
                  <a:lnTo>
                    <a:pt x="916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g1122"/>
            <p:cNvSpPr/>
            <p:nvPr/>
          </p:nvSpPr>
          <p:spPr>
            <a:xfrm>
              <a:off x="6591307" y="8540674"/>
              <a:ext cx="96914" cy="27976"/>
            </a:xfrm>
            <a:custGeom>
              <a:avLst/>
              <a:pathLst>
                <a:path w="96914" h="27976">
                  <a:moveTo>
                    <a:pt x="80762" y="27976"/>
                  </a:moveTo>
                  <a:lnTo>
                    <a:pt x="969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g1123"/>
            <p:cNvSpPr/>
            <p:nvPr/>
          </p:nvSpPr>
          <p:spPr>
            <a:xfrm>
              <a:off x="6612641" y="8540794"/>
              <a:ext cx="96502" cy="27857"/>
            </a:xfrm>
            <a:custGeom>
              <a:avLst/>
              <a:pathLst>
                <a:path w="96502" h="27857">
                  <a:moveTo>
                    <a:pt x="80418" y="27857"/>
                  </a:moveTo>
                  <a:lnTo>
                    <a:pt x="965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g1124"/>
            <p:cNvSpPr/>
            <p:nvPr/>
          </p:nvSpPr>
          <p:spPr>
            <a:xfrm>
              <a:off x="6633994" y="8540924"/>
              <a:ext cx="96048" cy="27726"/>
            </a:xfrm>
            <a:custGeom>
              <a:avLst/>
              <a:pathLst>
                <a:path w="96048" h="27726">
                  <a:moveTo>
                    <a:pt x="80040" y="27726"/>
                  </a:moveTo>
                  <a:lnTo>
                    <a:pt x="960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g1125"/>
            <p:cNvSpPr/>
            <p:nvPr/>
          </p:nvSpPr>
          <p:spPr>
            <a:xfrm>
              <a:off x="6662414" y="8545135"/>
              <a:ext cx="81463" cy="23516"/>
            </a:xfrm>
            <a:custGeom>
              <a:avLst/>
              <a:pathLst>
                <a:path w="81463" h="23516">
                  <a:moveTo>
                    <a:pt x="67886" y="23516"/>
                  </a:moveTo>
                  <a:lnTo>
                    <a:pt x="814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g1126"/>
            <p:cNvSpPr/>
            <p:nvPr/>
          </p:nvSpPr>
          <p:spPr>
            <a:xfrm>
              <a:off x="6675671" y="8540591"/>
              <a:ext cx="97203" cy="28060"/>
            </a:xfrm>
            <a:custGeom>
              <a:avLst/>
              <a:pathLst>
                <a:path w="97203" h="28060">
                  <a:moveTo>
                    <a:pt x="81003" y="28060"/>
                  </a:moveTo>
                  <a:lnTo>
                    <a:pt x="972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g1127"/>
            <p:cNvSpPr/>
            <p:nvPr/>
          </p:nvSpPr>
          <p:spPr>
            <a:xfrm>
              <a:off x="6735708" y="8538659"/>
              <a:ext cx="103894" cy="29991"/>
            </a:xfrm>
            <a:custGeom>
              <a:avLst/>
              <a:pathLst>
                <a:path w="103894" h="29991">
                  <a:moveTo>
                    <a:pt x="86578" y="29991"/>
                  </a:moveTo>
                  <a:lnTo>
                    <a:pt x="103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g1128"/>
            <p:cNvSpPr/>
            <p:nvPr/>
          </p:nvSpPr>
          <p:spPr>
            <a:xfrm>
              <a:off x="6757479" y="8539031"/>
              <a:ext cx="102606" cy="29619"/>
            </a:xfrm>
            <a:custGeom>
              <a:avLst/>
              <a:pathLst>
                <a:path w="102606" h="29619">
                  <a:moveTo>
                    <a:pt x="85505" y="29619"/>
                  </a:moveTo>
                  <a:lnTo>
                    <a:pt x="1026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g1129"/>
            <p:cNvSpPr/>
            <p:nvPr/>
          </p:nvSpPr>
          <p:spPr>
            <a:xfrm>
              <a:off x="6778801" y="8539144"/>
              <a:ext cx="102216" cy="29507"/>
            </a:xfrm>
            <a:custGeom>
              <a:avLst/>
              <a:pathLst>
                <a:path w="102216" h="29507">
                  <a:moveTo>
                    <a:pt x="85180" y="29507"/>
                  </a:moveTo>
                  <a:lnTo>
                    <a:pt x="1022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g1130"/>
            <p:cNvSpPr/>
            <p:nvPr/>
          </p:nvSpPr>
          <p:spPr>
            <a:xfrm>
              <a:off x="6799416" y="8538848"/>
              <a:ext cx="103240" cy="29802"/>
            </a:xfrm>
            <a:custGeom>
              <a:avLst/>
              <a:pathLst>
                <a:path w="103240" h="29802">
                  <a:moveTo>
                    <a:pt x="86033" y="29802"/>
                  </a:moveTo>
                  <a:lnTo>
                    <a:pt x="1032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g1131"/>
            <p:cNvSpPr/>
            <p:nvPr/>
          </p:nvSpPr>
          <p:spPr>
            <a:xfrm>
              <a:off x="6845282" y="8540933"/>
              <a:ext cx="96018" cy="27718"/>
            </a:xfrm>
            <a:custGeom>
              <a:avLst/>
              <a:pathLst>
                <a:path w="96018" h="27718">
                  <a:moveTo>
                    <a:pt x="80015" y="27718"/>
                  </a:moveTo>
                  <a:lnTo>
                    <a:pt x="960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g1132"/>
            <p:cNvSpPr/>
            <p:nvPr/>
          </p:nvSpPr>
          <p:spPr>
            <a:xfrm>
              <a:off x="6903372" y="8537878"/>
              <a:ext cx="106601" cy="30773"/>
            </a:xfrm>
            <a:custGeom>
              <a:avLst/>
              <a:pathLst>
                <a:path w="106601" h="30773">
                  <a:moveTo>
                    <a:pt x="88834" y="30773"/>
                  </a:moveTo>
                  <a:lnTo>
                    <a:pt x="1066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g1133"/>
            <p:cNvSpPr/>
            <p:nvPr/>
          </p:nvSpPr>
          <p:spPr>
            <a:xfrm>
              <a:off x="6945297" y="8536347"/>
              <a:ext cx="107260" cy="32304"/>
            </a:xfrm>
            <a:custGeom>
              <a:avLst/>
              <a:pathLst>
                <a:path w="107260" h="32304">
                  <a:moveTo>
                    <a:pt x="88609" y="32304"/>
                  </a:moveTo>
                  <a:lnTo>
                    <a:pt x="1072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g1134"/>
            <p:cNvSpPr/>
            <p:nvPr/>
          </p:nvSpPr>
          <p:spPr>
            <a:xfrm>
              <a:off x="6967636" y="8538387"/>
              <a:ext cx="104837" cy="30264"/>
            </a:xfrm>
            <a:custGeom>
              <a:avLst/>
              <a:pathLst>
                <a:path w="104837" h="30264">
                  <a:moveTo>
                    <a:pt x="87364" y="30264"/>
                  </a:moveTo>
                  <a:lnTo>
                    <a:pt x="1048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g1135"/>
            <p:cNvSpPr/>
            <p:nvPr/>
          </p:nvSpPr>
          <p:spPr>
            <a:xfrm>
              <a:off x="6989582" y="8486636"/>
              <a:ext cx="103198" cy="82015"/>
            </a:xfrm>
            <a:custGeom>
              <a:avLst/>
              <a:pathLst>
                <a:path w="103198" h="82015">
                  <a:moveTo>
                    <a:pt x="55847" y="82015"/>
                  </a:moveTo>
                  <a:lnTo>
                    <a:pt x="1031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g1136"/>
            <p:cNvSpPr/>
            <p:nvPr/>
          </p:nvSpPr>
          <p:spPr>
            <a:xfrm>
              <a:off x="7011311" y="8539208"/>
              <a:ext cx="101995" cy="29443"/>
            </a:xfrm>
            <a:custGeom>
              <a:avLst/>
              <a:pathLst>
                <a:path w="101995" h="29443">
                  <a:moveTo>
                    <a:pt x="84996" y="29443"/>
                  </a:moveTo>
                  <a:lnTo>
                    <a:pt x="101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g1137"/>
            <p:cNvSpPr/>
            <p:nvPr/>
          </p:nvSpPr>
          <p:spPr>
            <a:xfrm>
              <a:off x="7027685" y="8497692"/>
              <a:ext cx="111503" cy="70959"/>
            </a:xfrm>
            <a:custGeom>
              <a:avLst/>
              <a:pathLst>
                <a:path w="111503" h="70959">
                  <a:moveTo>
                    <a:pt x="70535" y="70959"/>
                  </a:moveTo>
                  <a:lnTo>
                    <a:pt x="1115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g1138"/>
            <p:cNvSpPr/>
            <p:nvPr/>
          </p:nvSpPr>
          <p:spPr>
            <a:xfrm>
              <a:off x="7050144" y="8499527"/>
              <a:ext cx="108838" cy="69124"/>
            </a:xfrm>
            <a:custGeom>
              <a:avLst/>
              <a:pathLst>
                <a:path w="108838" h="69124">
                  <a:moveTo>
                    <a:pt x="68929" y="69124"/>
                  </a:moveTo>
                  <a:lnTo>
                    <a:pt x="1088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g1139"/>
            <p:cNvSpPr/>
            <p:nvPr/>
          </p:nvSpPr>
          <p:spPr>
            <a:xfrm>
              <a:off x="7071319" y="8495243"/>
              <a:ext cx="108742" cy="73408"/>
            </a:xfrm>
            <a:custGeom>
              <a:avLst/>
              <a:pathLst>
                <a:path w="108742" h="73408">
                  <a:moveTo>
                    <a:pt x="66360" y="73408"/>
                  </a:moveTo>
                  <a:lnTo>
                    <a:pt x="1087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g1140"/>
            <p:cNvSpPr/>
            <p:nvPr/>
          </p:nvSpPr>
          <p:spPr>
            <a:xfrm>
              <a:off x="7092265" y="8439709"/>
              <a:ext cx="109105" cy="94488"/>
            </a:xfrm>
            <a:custGeom>
              <a:avLst/>
              <a:pathLst>
                <a:path w="109105" h="94488">
                  <a:moveTo>
                    <a:pt x="54552" y="94488"/>
                  </a:moveTo>
                  <a:lnTo>
                    <a:pt x="1091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g1141"/>
            <p:cNvSpPr/>
            <p:nvPr/>
          </p:nvSpPr>
          <p:spPr>
            <a:xfrm>
              <a:off x="7114733" y="8446519"/>
              <a:ext cx="106424" cy="92166"/>
            </a:xfrm>
            <a:custGeom>
              <a:avLst/>
              <a:pathLst>
                <a:path w="106424" h="92166">
                  <a:moveTo>
                    <a:pt x="53212" y="92166"/>
                  </a:moveTo>
                  <a:lnTo>
                    <a:pt x="1064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g1142"/>
            <p:cNvSpPr/>
            <p:nvPr/>
          </p:nvSpPr>
          <p:spPr>
            <a:xfrm>
              <a:off x="7137145" y="8515954"/>
              <a:ext cx="103854" cy="52696"/>
            </a:xfrm>
            <a:custGeom>
              <a:avLst/>
              <a:pathLst>
                <a:path w="103854" h="52696">
                  <a:moveTo>
                    <a:pt x="73429" y="52696"/>
                  </a:moveTo>
                  <a:lnTo>
                    <a:pt x="1038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g1143"/>
            <p:cNvSpPr/>
            <p:nvPr/>
          </p:nvSpPr>
          <p:spPr>
            <a:xfrm>
              <a:off x="7159381" y="8502227"/>
              <a:ext cx="101638" cy="66423"/>
            </a:xfrm>
            <a:custGeom>
              <a:avLst/>
              <a:pathLst>
                <a:path w="101638" h="66423">
                  <a:moveTo>
                    <a:pt x="63288" y="66423"/>
                  </a:moveTo>
                  <a:lnTo>
                    <a:pt x="1016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g1144"/>
            <p:cNvSpPr/>
            <p:nvPr/>
          </p:nvSpPr>
          <p:spPr>
            <a:xfrm>
              <a:off x="7177377" y="8496669"/>
              <a:ext cx="107899" cy="71982"/>
            </a:xfrm>
            <a:custGeom>
              <a:avLst/>
              <a:pathLst>
                <a:path w="107899" h="71982">
                  <a:moveTo>
                    <a:pt x="66340" y="71982"/>
                  </a:moveTo>
                  <a:lnTo>
                    <a:pt x="1078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g1145"/>
            <p:cNvSpPr/>
            <p:nvPr/>
          </p:nvSpPr>
          <p:spPr>
            <a:xfrm>
              <a:off x="7198130" y="8404195"/>
              <a:ext cx="108647" cy="94091"/>
            </a:xfrm>
            <a:custGeom>
              <a:avLst/>
              <a:pathLst>
                <a:path w="108647" h="94091">
                  <a:moveTo>
                    <a:pt x="54323" y="94091"/>
                  </a:moveTo>
                  <a:lnTo>
                    <a:pt x="1086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g1146"/>
            <p:cNvSpPr/>
            <p:nvPr/>
          </p:nvSpPr>
          <p:spPr>
            <a:xfrm>
              <a:off x="7219590" y="8522490"/>
              <a:ext cx="107981" cy="46161"/>
            </a:xfrm>
            <a:custGeom>
              <a:avLst/>
              <a:pathLst>
                <a:path w="107981" h="46161">
                  <a:moveTo>
                    <a:pt x="81330" y="46161"/>
                  </a:moveTo>
                  <a:lnTo>
                    <a:pt x="1079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g1147"/>
            <p:cNvSpPr/>
            <p:nvPr/>
          </p:nvSpPr>
          <p:spPr>
            <a:xfrm>
              <a:off x="7242328" y="8452052"/>
              <a:ext cx="104760" cy="90725"/>
            </a:xfrm>
            <a:custGeom>
              <a:avLst/>
              <a:pathLst>
                <a:path w="104760" h="90725">
                  <a:moveTo>
                    <a:pt x="52380" y="90725"/>
                  </a:moveTo>
                  <a:lnTo>
                    <a:pt x="1047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g1148"/>
            <p:cNvSpPr/>
            <p:nvPr/>
          </p:nvSpPr>
          <p:spPr>
            <a:xfrm>
              <a:off x="7271888" y="8467931"/>
              <a:ext cx="87894" cy="76119"/>
            </a:xfrm>
            <a:custGeom>
              <a:avLst/>
              <a:pathLst>
                <a:path w="87894" h="76119">
                  <a:moveTo>
                    <a:pt x="43947" y="76119"/>
                  </a:moveTo>
                  <a:lnTo>
                    <a:pt x="87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g1149"/>
            <p:cNvSpPr/>
            <p:nvPr/>
          </p:nvSpPr>
          <p:spPr>
            <a:xfrm>
              <a:off x="7282857" y="8462649"/>
              <a:ext cx="108211" cy="93713"/>
            </a:xfrm>
            <a:custGeom>
              <a:avLst/>
              <a:pathLst>
                <a:path w="108211" h="93713">
                  <a:moveTo>
                    <a:pt x="54105" y="93713"/>
                  </a:moveTo>
                  <a:lnTo>
                    <a:pt x="1082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g1150"/>
            <p:cNvSpPr/>
            <p:nvPr/>
          </p:nvSpPr>
          <p:spPr>
            <a:xfrm>
              <a:off x="7304528" y="8477794"/>
              <a:ext cx="107123" cy="90856"/>
            </a:xfrm>
            <a:custGeom>
              <a:avLst/>
              <a:pathLst>
                <a:path w="107123" h="90856">
                  <a:moveTo>
                    <a:pt x="54667" y="90856"/>
                  </a:moveTo>
                  <a:lnTo>
                    <a:pt x="1071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g1151"/>
            <p:cNvSpPr/>
            <p:nvPr/>
          </p:nvSpPr>
          <p:spPr>
            <a:xfrm>
              <a:off x="7323607" y="8471210"/>
              <a:ext cx="111221" cy="96320"/>
            </a:xfrm>
            <a:custGeom>
              <a:avLst/>
              <a:pathLst>
                <a:path w="111221" h="96320">
                  <a:moveTo>
                    <a:pt x="55610" y="96320"/>
                  </a:moveTo>
                  <a:lnTo>
                    <a:pt x="1112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g1152"/>
            <p:cNvSpPr/>
            <p:nvPr/>
          </p:nvSpPr>
          <p:spPr>
            <a:xfrm>
              <a:off x="7343055" y="8412365"/>
              <a:ext cx="114579" cy="99229"/>
            </a:xfrm>
            <a:custGeom>
              <a:avLst/>
              <a:pathLst>
                <a:path w="114579" h="99229">
                  <a:moveTo>
                    <a:pt x="57289" y="99229"/>
                  </a:moveTo>
                  <a:lnTo>
                    <a:pt x="1145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g1153"/>
            <p:cNvSpPr/>
            <p:nvPr/>
          </p:nvSpPr>
          <p:spPr>
            <a:xfrm>
              <a:off x="7364243" y="8427254"/>
              <a:ext cx="114457" cy="99122"/>
            </a:xfrm>
            <a:custGeom>
              <a:avLst/>
              <a:pathLst>
                <a:path w="114457" h="99122">
                  <a:moveTo>
                    <a:pt x="57228" y="99122"/>
                  </a:moveTo>
                  <a:lnTo>
                    <a:pt x="1144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g1154"/>
            <p:cNvSpPr/>
            <p:nvPr/>
          </p:nvSpPr>
          <p:spPr>
            <a:xfrm>
              <a:off x="7386743" y="8424623"/>
              <a:ext cx="111712" cy="96746"/>
            </a:xfrm>
            <a:custGeom>
              <a:avLst/>
              <a:pathLst>
                <a:path w="111712" h="96746">
                  <a:moveTo>
                    <a:pt x="55856" y="96746"/>
                  </a:moveTo>
                  <a:lnTo>
                    <a:pt x="1117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g1155"/>
            <p:cNvSpPr/>
            <p:nvPr/>
          </p:nvSpPr>
          <p:spPr>
            <a:xfrm>
              <a:off x="7414569" y="8540270"/>
              <a:ext cx="98315" cy="28381"/>
            </a:xfrm>
            <a:custGeom>
              <a:avLst/>
              <a:pathLst>
                <a:path w="98315" h="28381">
                  <a:moveTo>
                    <a:pt x="81929" y="28381"/>
                  </a:moveTo>
                  <a:lnTo>
                    <a:pt x="983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g1156"/>
            <p:cNvSpPr/>
            <p:nvPr/>
          </p:nvSpPr>
          <p:spPr>
            <a:xfrm>
              <a:off x="7430130" y="8411931"/>
              <a:ext cx="109447" cy="94784"/>
            </a:xfrm>
            <a:custGeom>
              <a:avLst/>
              <a:pathLst>
                <a:path w="109447" h="94784">
                  <a:moveTo>
                    <a:pt x="54723" y="94784"/>
                  </a:moveTo>
                  <a:lnTo>
                    <a:pt x="109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g1157"/>
            <p:cNvSpPr/>
            <p:nvPr/>
          </p:nvSpPr>
          <p:spPr>
            <a:xfrm>
              <a:off x="7451633" y="8407282"/>
              <a:ext cx="108695" cy="94132"/>
            </a:xfrm>
            <a:custGeom>
              <a:avLst/>
              <a:pathLst>
                <a:path w="108695" h="94132">
                  <a:moveTo>
                    <a:pt x="54347" y="94132"/>
                  </a:moveTo>
                  <a:lnTo>
                    <a:pt x="1086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g1158"/>
            <p:cNvSpPr/>
            <p:nvPr/>
          </p:nvSpPr>
          <p:spPr>
            <a:xfrm>
              <a:off x="7468990" y="8463016"/>
              <a:ext cx="116235" cy="100662"/>
            </a:xfrm>
            <a:custGeom>
              <a:avLst/>
              <a:pathLst>
                <a:path w="116235" h="100662">
                  <a:moveTo>
                    <a:pt x="58117" y="100662"/>
                  </a:moveTo>
                  <a:lnTo>
                    <a:pt x="1162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g1159"/>
            <p:cNvSpPr/>
            <p:nvPr/>
          </p:nvSpPr>
          <p:spPr>
            <a:xfrm>
              <a:off x="7491440" y="8344100"/>
              <a:ext cx="113591" cy="98372"/>
            </a:xfrm>
            <a:custGeom>
              <a:avLst/>
              <a:pathLst>
                <a:path w="113591" h="98372">
                  <a:moveTo>
                    <a:pt x="56795" y="98372"/>
                  </a:moveTo>
                  <a:lnTo>
                    <a:pt x="1135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g1160"/>
            <p:cNvSpPr/>
            <p:nvPr/>
          </p:nvSpPr>
          <p:spPr>
            <a:xfrm>
              <a:off x="7513218" y="8418901"/>
              <a:ext cx="112288" cy="97244"/>
            </a:xfrm>
            <a:custGeom>
              <a:avLst/>
              <a:pathLst>
                <a:path w="112288" h="97244">
                  <a:moveTo>
                    <a:pt x="56144" y="97244"/>
                  </a:moveTo>
                  <a:lnTo>
                    <a:pt x="1122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g1161"/>
            <p:cNvSpPr/>
            <p:nvPr/>
          </p:nvSpPr>
          <p:spPr>
            <a:xfrm>
              <a:off x="7535044" y="8384469"/>
              <a:ext cx="110891" cy="96035"/>
            </a:xfrm>
            <a:custGeom>
              <a:avLst/>
              <a:pathLst>
                <a:path w="110891" h="96035">
                  <a:moveTo>
                    <a:pt x="55445" y="96035"/>
                  </a:moveTo>
                  <a:lnTo>
                    <a:pt x="1108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g1162"/>
            <p:cNvSpPr/>
            <p:nvPr/>
          </p:nvSpPr>
          <p:spPr>
            <a:xfrm>
              <a:off x="7557759" y="8377931"/>
              <a:ext cx="107716" cy="93284"/>
            </a:xfrm>
            <a:custGeom>
              <a:avLst/>
              <a:pathLst>
                <a:path w="107716" h="93284">
                  <a:moveTo>
                    <a:pt x="53858" y="93284"/>
                  </a:moveTo>
                  <a:lnTo>
                    <a:pt x="1077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g1163"/>
            <p:cNvSpPr/>
            <p:nvPr/>
          </p:nvSpPr>
          <p:spPr>
            <a:xfrm>
              <a:off x="7580568" y="8538527"/>
              <a:ext cx="104352" cy="30123"/>
            </a:xfrm>
            <a:custGeom>
              <a:avLst/>
              <a:pathLst>
                <a:path w="104352" h="30123">
                  <a:moveTo>
                    <a:pt x="86960" y="30123"/>
                  </a:moveTo>
                  <a:lnTo>
                    <a:pt x="1043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g1164"/>
            <p:cNvSpPr/>
            <p:nvPr/>
          </p:nvSpPr>
          <p:spPr>
            <a:xfrm>
              <a:off x="7603339" y="8364761"/>
              <a:ext cx="101065" cy="87525"/>
            </a:xfrm>
            <a:custGeom>
              <a:avLst/>
              <a:pathLst>
                <a:path w="101065" h="87525">
                  <a:moveTo>
                    <a:pt x="50532" y="87525"/>
                  </a:moveTo>
                  <a:lnTo>
                    <a:pt x="1010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g1165"/>
            <p:cNvSpPr/>
            <p:nvPr/>
          </p:nvSpPr>
          <p:spPr>
            <a:xfrm>
              <a:off x="7620715" y="8356902"/>
              <a:ext cx="108567" cy="94021"/>
            </a:xfrm>
            <a:custGeom>
              <a:avLst/>
              <a:pathLst>
                <a:path w="108567" h="94021">
                  <a:moveTo>
                    <a:pt x="54283" y="94021"/>
                  </a:moveTo>
                  <a:lnTo>
                    <a:pt x="1085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g1166"/>
            <p:cNvSpPr/>
            <p:nvPr/>
          </p:nvSpPr>
          <p:spPr>
            <a:xfrm>
              <a:off x="7643247" y="8365961"/>
              <a:ext cx="105757" cy="91588"/>
            </a:xfrm>
            <a:custGeom>
              <a:avLst/>
              <a:pathLst>
                <a:path w="105757" h="91588">
                  <a:moveTo>
                    <a:pt x="52878" y="91588"/>
                  </a:moveTo>
                  <a:lnTo>
                    <a:pt x="10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g1167"/>
            <p:cNvSpPr/>
            <p:nvPr/>
          </p:nvSpPr>
          <p:spPr>
            <a:xfrm>
              <a:off x="7664578" y="8426160"/>
              <a:ext cx="105349" cy="91235"/>
            </a:xfrm>
            <a:custGeom>
              <a:avLst/>
              <a:pathLst>
                <a:path w="105349" h="91235">
                  <a:moveTo>
                    <a:pt x="52674" y="91235"/>
                  </a:moveTo>
                  <a:lnTo>
                    <a:pt x="1053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g1168"/>
            <p:cNvSpPr/>
            <p:nvPr/>
          </p:nvSpPr>
          <p:spPr>
            <a:xfrm>
              <a:off x="7686048" y="8337332"/>
              <a:ext cx="104664" cy="90641"/>
            </a:xfrm>
            <a:custGeom>
              <a:avLst/>
              <a:pathLst>
                <a:path w="104664" h="90641">
                  <a:moveTo>
                    <a:pt x="52332" y="90641"/>
                  </a:moveTo>
                  <a:lnTo>
                    <a:pt x="1046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g1169"/>
            <p:cNvSpPr/>
            <p:nvPr/>
          </p:nvSpPr>
          <p:spPr>
            <a:xfrm>
              <a:off x="7708140" y="8412857"/>
              <a:ext cx="102734" cy="88971"/>
            </a:xfrm>
            <a:custGeom>
              <a:avLst/>
              <a:pathLst>
                <a:path w="102734" h="88971">
                  <a:moveTo>
                    <a:pt x="51367" y="88971"/>
                  </a:moveTo>
                  <a:lnTo>
                    <a:pt x="1027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g1170"/>
            <p:cNvSpPr/>
            <p:nvPr/>
          </p:nvSpPr>
          <p:spPr>
            <a:xfrm>
              <a:off x="7730266" y="8311146"/>
              <a:ext cx="100736" cy="87240"/>
            </a:xfrm>
            <a:custGeom>
              <a:avLst/>
              <a:pathLst>
                <a:path w="100736" h="87240">
                  <a:moveTo>
                    <a:pt x="50368" y="87240"/>
                  </a:moveTo>
                  <a:lnTo>
                    <a:pt x="1007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g1171"/>
            <p:cNvSpPr/>
            <p:nvPr/>
          </p:nvSpPr>
          <p:spPr>
            <a:xfrm>
              <a:off x="7752659" y="8411864"/>
              <a:ext cx="98207" cy="85049"/>
            </a:xfrm>
            <a:custGeom>
              <a:avLst/>
              <a:pathLst>
                <a:path w="98207" h="85049">
                  <a:moveTo>
                    <a:pt x="49103" y="85049"/>
                  </a:moveTo>
                  <a:lnTo>
                    <a:pt x="982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g1172"/>
            <p:cNvSpPr/>
            <p:nvPr/>
          </p:nvSpPr>
          <p:spPr>
            <a:xfrm>
              <a:off x="7770356" y="8391019"/>
              <a:ext cx="105066" cy="90990"/>
            </a:xfrm>
            <a:custGeom>
              <a:avLst/>
              <a:pathLst>
                <a:path w="105066" h="90990">
                  <a:moveTo>
                    <a:pt x="52533" y="90990"/>
                  </a:moveTo>
                  <a:lnTo>
                    <a:pt x="1050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g1173"/>
            <p:cNvSpPr/>
            <p:nvPr/>
          </p:nvSpPr>
          <p:spPr>
            <a:xfrm>
              <a:off x="7793220" y="8334560"/>
              <a:ext cx="101592" cy="87982"/>
            </a:xfrm>
            <a:custGeom>
              <a:avLst/>
              <a:pathLst>
                <a:path w="101592" h="87982">
                  <a:moveTo>
                    <a:pt x="50796" y="87982"/>
                  </a:moveTo>
                  <a:lnTo>
                    <a:pt x="1015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g1174"/>
            <p:cNvSpPr/>
            <p:nvPr/>
          </p:nvSpPr>
          <p:spPr>
            <a:xfrm>
              <a:off x="7814179" y="8321610"/>
              <a:ext cx="101929" cy="88273"/>
            </a:xfrm>
            <a:custGeom>
              <a:avLst/>
              <a:pathLst>
                <a:path w="101929" h="88273">
                  <a:moveTo>
                    <a:pt x="50964" y="88273"/>
                  </a:moveTo>
                  <a:lnTo>
                    <a:pt x="1019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g1175"/>
            <p:cNvSpPr/>
            <p:nvPr/>
          </p:nvSpPr>
          <p:spPr>
            <a:xfrm>
              <a:off x="7835396" y="8280275"/>
              <a:ext cx="101750" cy="88118"/>
            </a:xfrm>
            <a:custGeom>
              <a:avLst/>
              <a:pathLst>
                <a:path w="101750" h="88118">
                  <a:moveTo>
                    <a:pt x="50875" y="88118"/>
                  </a:moveTo>
                  <a:lnTo>
                    <a:pt x="1017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g1176"/>
            <p:cNvSpPr/>
            <p:nvPr/>
          </p:nvSpPr>
          <p:spPr>
            <a:xfrm>
              <a:off x="7857030" y="8357113"/>
              <a:ext cx="100736" cy="87240"/>
            </a:xfrm>
            <a:custGeom>
              <a:avLst/>
              <a:pathLst>
                <a:path w="100736" h="87240">
                  <a:moveTo>
                    <a:pt x="50368" y="87240"/>
                  </a:moveTo>
                  <a:lnTo>
                    <a:pt x="1007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g1177"/>
            <p:cNvSpPr/>
            <p:nvPr/>
          </p:nvSpPr>
          <p:spPr>
            <a:xfrm>
              <a:off x="7880781" y="8329882"/>
              <a:ext cx="95489" cy="82696"/>
            </a:xfrm>
            <a:custGeom>
              <a:avLst/>
              <a:pathLst>
                <a:path w="95489" h="82696">
                  <a:moveTo>
                    <a:pt x="47744" y="82696"/>
                  </a:moveTo>
                  <a:lnTo>
                    <a:pt x="954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g1178"/>
            <p:cNvSpPr/>
            <p:nvPr/>
          </p:nvSpPr>
          <p:spPr>
            <a:xfrm>
              <a:off x="7902132" y="8284913"/>
              <a:ext cx="95041" cy="82308"/>
            </a:xfrm>
            <a:custGeom>
              <a:avLst/>
              <a:pathLst>
                <a:path w="95041" h="82308">
                  <a:moveTo>
                    <a:pt x="47520" y="82308"/>
                  </a:moveTo>
                  <a:lnTo>
                    <a:pt x="950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g1179"/>
            <p:cNvSpPr/>
            <p:nvPr/>
          </p:nvSpPr>
          <p:spPr>
            <a:xfrm>
              <a:off x="7921569" y="8275169"/>
              <a:ext cx="98422" cy="85236"/>
            </a:xfrm>
            <a:custGeom>
              <a:avLst/>
              <a:pathLst>
                <a:path w="98422" h="85236">
                  <a:moveTo>
                    <a:pt x="49211" y="85236"/>
                  </a:moveTo>
                  <a:lnTo>
                    <a:pt x="984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g1180"/>
            <p:cNvSpPr/>
            <p:nvPr/>
          </p:nvSpPr>
          <p:spPr>
            <a:xfrm>
              <a:off x="7942602" y="8297090"/>
              <a:ext cx="98609" cy="85398"/>
            </a:xfrm>
            <a:custGeom>
              <a:avLst/>
              <a:pathLst>
                <a:path w="98609" h="85398">
                  <a:moveTo>
                    <a:pt x="49304" y="85398"/>
                  </a:moveTo>
                  <a:lnTo>
                    <a:pt x="986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g1181"/>
            <p:cNvSpPr/>
            <p:nvPr/>
          </p:nvSpPr>
          <p:spPr>
            <a:xfrm>
              <a:off x="7963783" y="8334343"/>
              <a:ext cx="98502" cy="85306"/>
            </a:xfrm>
            <a:custGeom>
              <a:avLst/>
              <a:pathLst>
                <a:path w="98502" h="85306">
                  <a:moveTo>
                    <a:pt x="49251" y="85306"/>
                  </a:moveTo>
                  <a:lnTo>
                    <a:pt x="985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g1182"/>
            <p:cNvSpPr/>
            <p:nvPr/>
          </p:nvSpPr>
          <p:spPr>
            <a:xfrm>
              <a:off x="7985004" y="8308309"/>
              <a:ext cx="98315" cy="85143"/>
            </a:xfrm>
            <a:custGeom>
              <a:avLst/>
              <a:pathLst>
                <a:path w="98315" h="85143">
                  <a:moveTo>
                    <a:pt x="49157" y="85143"/>
                  </a:moveTo>
                  <a:lnTo>
                    <a:pt x="983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g1183"/>
            <p:cNvSpPr/>
            <p:nvPr/>
          </p:nvSpPr>
          <p:spPr>
            <a:xfrm>
              <a:off x="8009792" y="8369621"/>
              <a:ext cx="90992" cy="78802"/>
            </a:xfrm>
            <a:custGeom>
              <a:avLst/>
              <a:pathLst>
                <a:path w="90992" h="78802">
                  <a:moveTo>
                    <a:pt x="45496" y="78802"/>
                  </a:moveTo>
                  <a:lnTo>
                    <a:pt x="909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g1184"/>
            <p:cNvSpPr/>
            <p:nvPr/>
          </p:nvSpPr>
          <p:spPr>
            <a:xfrm>
              <a:off x="8039487" y="8255888"/>
              <a:ext cx="73857" cy="63962"/>
            </a:xfrm>
            <a:custGeom>
              <a:avLst/>
              <a:pathLst>
                <a:path w="73857" h="63962">
                  <a:moveTo>
                    <a:pt x="36928" y="63962"/>
                  </a:moveTo>
                  <a:lnTo>
                    <a:pt x="738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g1185"/>
            <p:cNvSpPr/>
            <p:nvPr/>
          </p:nvSpPr>
          <p:spPr>
            <a:xfrm>
              <a:off x="4992100" y="8544405"/>
              <a:ext cx="83990" cy="24245"/>
            </a:xfrm>
            <a:custGeom>
              <a:avLst/>
              <a:pathLst>
                <a:path w="83990" h="24245">
                  <a:moveTo>
                    <a:pt x="69991" y="24245"/>
                  </a:moveTo>
                  <a:lnTo>
                    <a:pt x="839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g1186"/>
            <p:cNvSpPr/>
            <p:nvPr/>
          </p:nvSpPr>
          <p:spPr>
            <a:xfrm>
              <a:off x="5014651" y="8545228"/>
              <a:ext cx="81141" cy="23423"/>
            </a:xfrm>
            <a:custGeom>
              <a:avLst/>
              <a:pathLst>
                <a:path w="81141" h="23423">
                  <a:moveTo>
                    <a:pt x="67618" y="23423"/>
                  </a:moveTo>
                  <a:lnTo>
                    <a:pt x="811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g1187"/>
            <p:cNvSpPr/>
            <p:nvPr/>
          </p:nvSpPr>
          <p:spPr>
            <a:xfrm>
              <a:off x="5036242" y="8545495"/>
              <a:ext cx="80215" cy="23156"/>
            </a:xfrm>
            <a:custGeom>
              <a:avLst/>
              <a:pathLst>
                <a:path w="80215" h="23156">
                  <a:moveTo>
                    <a:pt x="66846" y="23156"/>
                  </a:moveTo>
                  <a:lnTo>
                    <a:pt x="802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g1188"/>
            <p:cNvSpPr/>
            <p:nvPr/>
          </p:nvSpPr>
          <p:spPr>
            <a:xfrm>
              <a:off x="5056987" y="8545275"/>
              <a:ext cx="80978" cy="23376"/>
            </a:xfrm>
            <a:custGeom>
              <a:avLst/>
              <a:pathLst>
                <a:path w="80978" h="23376">
                  <a:moveTo>
                    <a:pt x="67481" y="23376"/>
                  </a:moveTo>
                  <a:lnTo>
                    <a:pt x="809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g1189"/>
            <p:cNvSpPr/>
            <p:nvPr/>
          </p:nvSpPr>
          <p:spPr>
            <a:xfrm>
              <a:off x="5077715" y="8545044"/>
              <a:ext cx="81777" cy="23606"/>
            </a:xfrm>
            <a:custGeom>
              <a:avLst/>
              <a:pathLst>
                <a:path w="81777" h="23606">
                  <a:moveTo>
                    <a:pt x="68147" y="23606"/>
                  </a:moveTo>
                  <a:lnTo>
                    <a:pt x="817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g1190"/>
            <p:cNvSpPr/>
            <p:nvPr/>
          </p:nvSpPr>
          <p:spPr>
            <a:xfrm>
              <a:off x="5099845" y="8545623"/>
              <a:ext cx="79771" cy="23028"/>
            </a:xfrm>
            <a:custGeom>
              <a:avLst/>
              <a:pathLst>
                <a:path w="79771" h="23028">
                  <a:moveTo>
                    <a:pt x="66476" y="23028"/>
                  </a:moveTo>
                  <a:lnTo>
                    <a:pt x="797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g1191"/>
            <p:cNvSpPr/>
            <p:nvPr/>
          </p:nvSpPr>
          <p:spPr>
            <a:xfrm>
              <a:off x="5119236" y="8544621"/>
              <a:ext cx="83244" cy="24030"/>
            </a:xfrm>
            <a:custGeom>
              <a:avLst/>
              <a:pathLst>
                <a:path w="83244" h="24030">
                  <a:moveTo>
                    <a:pt x="69370" y="24030"/>
                  </a:moveTo>
                  <a:lnTo>
                    <a:pt x="832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g1192"/>
            <p:cNvSpPr/>
            <p:nvPr/>
          </p:nvSpPr>
          <p:spPr>
            <a:xfrm>
              <a:off x="5141414" y="8545228"/>
              <a:ext cx="81141" cy="23423"/>
            </a:xfrm>
            <a:custGeom>
              <a:avLst/>
              <a:pathLst>
                <a:path w="81141" h="23423">
                  <a:moveTo>
                    <a:pt x="67618" y="23423"/>
                  </a:moveTo>
                  <a:lnTo>
                    <a:pt x="811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g1193"/>
            <p:cNvSpPr/>
            <p:nvPr/>
          </p:nvSpPr>
          <p:spPr>
            <a:xfrm>
              <a:off x="5162875" y="8545420"/>
              <a:ext cx="80474" cy="23231"/>
            </a:xfrm>
            <a:custGeom>
              <a:avLst/>
              <a:pathLst>
                <a:path w="80474" h="23231">
                  <a:moveTo>
                    <a:pt x="67062" y="23231"/>
                  </a:moveTo>
                  <a:lnTo>
                    <a:pt x="804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g1194"/>
            <p:cNvSpPr/>
            <p:nvPr/>
          </p:nvSpPr>
          <p:spPr>
            <a:xfrm>
              <a:off x="5184354" y="8545623"/>
              <a:ext cx="79771" cy="23028"/>
            </a:xfrm>
            <a:custGeom>
              <a:avLst/>
              <a:pathLst>
                <a:path w="79771" h="23028">
                  <a:moveTo>
                    <a:pt x="66476" y="23028"/>
                  </a:moveTo>
                  <a:lnTo>
                    <a:pt x="797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g1195"/>
            <p:cNvSpPr/>
            <p:nvPr/>
          </p:nvSpPr>
          <p:spPr>
            <a:xfrm>
              <a:off x="5205711" y="8545756"/>
              <a:ext cx="79311" cy="22895"/>
            </a:xfrm>
            <a:custGeom>
              <a:avLst/>
              <a:pathLst>
                <a:path w="79311" h="22895">
                  <a:moveTo>
                    <a:pt x="66093" y="22895"/>
                  </a:moveTo>
                  <a:lnTo>
                    <a:pt x="793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g1196"/>
            <p:cNvSpPr/>
            <p:nvPr/>
          </p:nvSpPr>
          <p:spPr>
            <a:xfrm>
              <a:off x="5226047" y="8545299"/>
              <a:ext cx="80895" cy="23352"/>
            </a:xfrm>
            <a:custGeom>
              <a:avLst/>
              <a:pathLst>
                <a:path w="80895" h="23352">
                  <a:moveTo>
                    <a:pt x="67413" y="23352"/>
                  </a:moveTo>
                  <a:lnTo>
                    <a:pt x="80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g1197"/>
            <p:cNvSpPr/>
            <p:nvPr/>
          </p:nvSpPr>
          <p:spPr>
            <a:xfrm>
              <a:off x="5247257" y="8545347"/>
              <a:ext cx="80728" cy="23304"/>
            </a:xfrm>
            <a:custGeom>
              <a:avLst/>
              <a:pathLst>
                <a:path w="80728" h="23304">
                  <a:moveTo>
                    <a:pt x="67274" y="23304"/>
                  </a:moveTo>
                  <a:lnTo>
                    <a:pt x="807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g1198"/>
            <p:cNvSpPr/>
            <p:nvPr/>
          </p:nvSpPr>
          <p:spPr>
            <a:xfrm>
              <a:off x="5290362" y="8545838"/>
              <a:ext cx="79027" cy="22813"/>
            </a:xfrm>
            <a:custGeom>
              <a:avLst/>
              <a:pathLst>
                <a:path w="79027" h="22813">
                  <a:moveTo>
                    <a:pt x="65856" y="22813"/>
                  </a:moveTo>
                  <a:lnTo>
                    <a:pt x="790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g1199"/>
            <p:cNvSpPr/>
            <p:nvPr/>
          </p:nvSpPr>
          <p:spPr>
            <a:xfrm>
              <a:off x="5309886" y="8544912"/>
              <a:ext cx="82234" cy="23739"/>
            </a:xfrm>
            <a:custGeom>
              <a:avLst/>
              <a:pathLst>
                <a:path w="82234" h="23739">
                  <a:moveTo>
                    <a:pt x="68528" y="23739"/>
                  </a:moveTo>
                  <a:lnTo>
                    <a:pt x="822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g1200"/>
            <p:cNvSpPr/>
            <p:nvPr/>
          </p:nvSpPr>
          <p:spPr>
            <a:xfrm>
              <a:off x="5332522" y="8545783"/>
              <a:ext cx="79217" cy="22868"/>
            </a:xfrm>
            <a:custGeom>
              <a:avLst/>
              <a:pathLst>
                <a:path w="79217" h="22868">
                  <a:moveTo>
                    <a:pt x="66014" y="22868"/>
                  </a:moveTo>
                  <a:lnTo>
                    <a:pt x="792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g1201"/>
            <p:cNvSpPr/>
            <p:nvPr/>
          </p:nvSpPr>
          <p:spPr>
            <a:xfrm>
              <a:off x="5354242" y="8546125"/>
              <a:ext cx="78031" cy="22525"/>
            </a:xfrm>
            <a:custGeom>
              <a:avLst/>
              <a:pathLst>
                <a:path w="78031" h="22525">
                  <a:moveTo>
                    <a:pt x="65026" y="22525"/>
                  </a:moveTo>
                  <a:lnTo>
                    <a:pt x="780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g1202"/>
            <p:cNvSpPr/>
            <p:nvPr/>
          </p:nvSpPr>
          <p:spPr>
            <a:xfrm>
              <a:off x="5375016" y="8545922"/>
              <a:ext cx="78737" cy="22729"/>
            </a:xfrm>
            <a:custGeom>
              <a:avLst/>
              <a:pathLst>
                <a:path w="78737" h="22729">
                  <a:moveTo>
                    <a:pt x="65614" y="22729"/>
                  </a:moveTo>
                  <a:lnTo>
                    <a:pt x="787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g1203"/>
            <p:cNvSpPr/>
            <p:nvPr/>
          </p:nvSpPr>
          <p:spPr>
            <a:xfrm>
              <a:off x="5416192" y="8545299"/>
              <a:ext cx="80895" cy="23352"/>
            </a:xfrm>
            <a:custGeom>
              <a:avLst/>
              <a:pathLst>
                <a:path w="80895" h="23352">
                  <a:moveTo>
                    <a:pt x="67413" y="23352"/>
                  </a:moveTo>
                  <a:lnTo>
                    <a:pt x="80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g1204"/>
            <p:cNvSpPr/>
            <p:nvPr/>
          </p:nvSpPr>
          <p:spPr>
            <a:xfrm>
              <a:off x="5438699" y="8546096"/>
              <a:ext cx="78134" cy="22555"/>
            </a:xfrm>
            <a:custGeom>
              <a:avLst/>
              <a:pathLst>
                <a:path w="78134" h="22555">
                  <a:moveTo>
                    <a:pt x="65112" y="22555"/>
                  </a:moveTo>
                  <a:lnTo>
                    <a:pt x="781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g1205"/>
            <p:cNvSpPr/>
            <p:nvPr/>
          </p:nvSpPr>
          <p:spPr>
            <a:xfrm>
              <a:off x="5460036" y="8546216"/>
              <a:ext cx="77716" cy="22434"/>
            </a:xfrm>
            <a:custGeom>
              <a:avLst/>
              <a:pathLst>
                <a:path w="77716" h="22434">
                  <a:moveTo>
                    <a:pt x="64763" y="22434"/>
                  </a:moveTo>
                  <a:lnTo>
                    <a:pt x="777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g1206"/>
            <p:cNvSpPr/>
            <p:nvPr/>
          </p:nvSpPr>
          <p:spPr>
            <a:xfrm>
              <a:off x="5480181" y="8545649"/>
              <a:ext cx="79680" cy="23001"/>
            </a:xfrm>
            <a:custGeom>
              <a:avLst/>
              <a:pathLst>
                <a:path w="79680" h="23001">
                  <a:moveTo>
                    <a:pt x="66400" y="23001"/>
                  </a:moveTo>
                  <a:lnTo>
                    <a:pt x="796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g1207"/>
            <p:cNvSpPr/>
            <p:nvPr/>
          </p:nvSpPr>
          <p:spPr>
            <a:xfrm>
              <a:off x="5501263" y="8545623"/>
              <a:ext cx="79771" cy="23028"/>
            </a:xfrm>
            <a:custGeom>
              <a:avLst/>
              <a:pathLst>
                <a:path w="79771" h="23028">
                  <a:moveTo>
                    <a:pt x="66476" y="23028"/>
                  </a:moveTo>
                  <a:lnTo>
                    <a:pt x="797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g1208"/>
            <p:cNvSpPr/>
            <p:nvPr/>
          </p:nvSpPr>
          <p:spPr>
            <a:xfrm>
              <a:off x="5520618" y="8544600"/>
              <a:ext cx="83314" cy="24050"/>
            </a:xfrm>
            <a:custGeom>
              <a:avLst/>
              <a:pathLst>
                <a:path w="83314" h="24050">
                  <a:moveTo>
                    <a:pt x="69428" y="24050"/>
                  </a:moveTo>
                  <a:lnTo>
                    <a:pt x="83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g1209"/>
            <p:cNvSpPr/>
            <p:nvPr/>
          </p:nvSpPr>
          <p:spPr>
            <a:xfrm>
              <a:off x="5542174" y="8544848"/>
              <a:ext cx="82457" cy="23803"/>
            </a:xfrm>
            <a:custGeom>
              <a:avLst/>
              <a:pathLst>
                <a:path w="82457" h="23803">
                  <a:moveTo>
                    <a:pt x="68714" y="23803"/>
                  </a:moveTo>
                  <a:lnTo>
                    <a:pt x="824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g1210"/>
            <p:cNvSpPr/>
            <p:nvPr/>
          </p:nvSpPr>
          <p:spPr>
            <a:xfrm>
              <a:off x="5562181" y="8544201"/>
              <a:ext cx="84697" cy="24450"/>
            </a:xfrm>
            <a:custGeom>
              <a:avLst/>
              <a:pathLst>
                <a:path w="84697" h="24450">
                  <a:moveTo>
                    <a:pt x="70581" y="24450"/>
                  </a:moveTo>
                  <a:lnTo>
                    <a:pt x="846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g1211"/>
            <p:cNvSpPr/>
            <p:nvPr/>
          </p:nvSpPr>
          <p:spPr>
            <a:xfrm>
              <a:off x="5604099" y="8544007"/>
              <a:ext cx="85371" cy="24644"/>
            </a:xfrm>
            <a:custGeom>
              <a:avLst/>
              <a:pathLst>
                <a:path w="85371" h="24644">
                  <a:moveTo>
                    <a:pt x="71143" y="24644"/>
                  </a:moveTo>
                  <a:lnTo>
                    <a:pt x="85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g1212"/>
            <p:cNvSpPr/>
            <p:nvPr/>
          </p:nvSpPr>
          <p:spPr>
            <a:xfrm>
              <a:off x="5624092" y="8543352"/>
              <a:ext cx="87640" cy="25299"/>
            </a:xfrm>
            <a:custGeom>
              <a:avLst/>
              <a:pathLst>
                <a:path w="87640" h="25299">
                  <a:moveTo>
                    <a:pt x="73033" y="25299"/>
                  </a:moveTo>
                  <a:lnTo>
                    <a:pt x="876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g1213"/>
            <p:cNvSpPr/>
            <p:nvPr/>
          </p:nvSpPr>
          <p:spPr>
            <a:xfrm>
              <a:off x="5647313" y="8544561"/>
              <a:ext cx="83452" cy="24090"/>
            </a:xfrm>
            <a:custGeom>
              <a:avLst/>
              <a:pathLst>
                <a:path w="83452" h="24090">
                  <a:moveTo>
                    <a:pt x="69543" y="24090"/>
                  </a:moveTo>
                  <a:lnTo>
                    <a:pt x="83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g1214"/>
            <p:cNvSpPr/>
            <p:nvPr/>
          </p:nvSpPr>
          <p:spPr>
            <a:xfrm>
              <a:off x="5668304" y="8544482"/>
              <a:ext cx="83723" cy="24168"/>
            </a:xfrm>
            <a:custGeom>
              <a:avLst/>
              <a:pathLst>
                <a:path w="83723" h="24168">
                  <a:moveTo>
                    <a:pt x="69769" y="24168"/>
                  </a:moveTo>
                  <a:lnTo>
                    <a:pt x="83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g1215"/>
            <p:cNvSpPr/>
            <p:nvPr/>
          </p:nvSpPr>
          <p:spPr>
            <a:xfrm>
              <a:off x="5690028" y="8544827"/>
              <a:ext cx="82530" cy="23824"/>
            </a:xfrm>
            <a:custGeom>
              <a:avLst/>
              <a:pathLst>
                <a:path w="82530" h="23824">
                  <a:moveTo>
                    <a:pt x="68775" y="23824"/>
                  </a:moveTo>
                  <a:lnTo>
                    <a:pt x="825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g1216"/>
            <p:cNvSpPr/>
            <p:nvPr/>
          </p:nvSpPr>
          <p:spPr>
            <a:xfrm>
              <a:off x="5708809" y="8543472"/>
              <a:ext cx="87224" cy="25179"/>
            </a:xfrm>
            <a:custGeom>
              <a:avLst/>
              <a:pathLst>
                <a:path w="87224" h="25179">
                  <a:moveTo>
                    <a:pt x="72686" y="25179"/>
                  </a:moveTo>
                  <a:lnTo>
                    <a:pt x="872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g1217"/>
            <p:cNvSpPr/>
            <p:nvPr/>
          </p:nvSpPr>
          <p:spPr>
            <a:xfrm>
              <a:off x="5728995" y="8542928"/>
              <a:ext cx="89106" cy="25722"/>
            </a:xfrm>
            <a:custGeom>
              <a:avLst/>
              <a:pathLst>
                <a:path w="89106" h="25722">
                  <a:moveTo>
                    <a:pt x="74255" y="25722"/>
                  </a:moveTo>
                  <a:lnTo>
                    <a:pt x="891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g1218"/>
            <p:cNvSpPr/>
            <p:nvPr/>
          </p:nvSpPr>
          <p:spPr>
            <a:xfrm>
              <a:off x="5791836" y="8542617"/>
              <a:ext cx="90187" cy="26034"/>
            </a:xfrm>
            <a:custGeom>
              <a:avLst/>
              <a:pathLst>
                <a:path w="90187" h="26034">
                  <a:moveTo>
                    <a:pt x="75155" y="26034"/>
                  </a:moveTo>
                  <a:lnTo>
                    <a:pt x="901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g1219"/>
            <p:cNvSpPr/>
            <p:nvPr/>
          </p:nvSpPr>
          <p:spPr>
            <a:xfrm>
              <a:off x="5813886" y="8543149"/>
              <a:ext cx="88342" cy="25502"/>
            </a:xfrm>
            <a:custGeom>
              <a:avLst/>
              <a:pathLst>
                <a:path w="88342" h="25502">
                  <a:moveTo>
                    <a:pt x="73618" y="25502"/>
                  </a:moveTo>
                  <a:lnTo>
                    <a:pt x="883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g1220"/>
            <p:cNvSpPr/>
            <p:nvPr/>
          </p:nvSpPr>
          <p:spPr>
            <a:xfrm>
              <a:off x="5836558" y="8544041"/>
              <a:ext cx="85251" cy="24609"/>
            </a:xfrm>
            <a:custGeom>
              <a:avLst/>
              <a:pathLst>
                <a:path w="85251" h="24609">
                  <a:moveTo>
                    <a:pt x="71042" y="24609"/>
                  </a:moveTo>
                  <a:lnTo>
                    <a:pt x="852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g1221"/>
            <p:cNvSpPr/>
            <p:nvPr/>
          </p:nvSpPr>
          <p:spPr>
            <a:xfrm>
              <a:off x="5854877" y="8542420"/>
              <a:ext cx="90868" cy="26231"/>
            </a:xfrm>
            <a:custGeom>
              <a:avLst/>
              <a:pathLst>
                <a:path w="90868" h="26231">
                  <a:moveTo>
                    <a:pt x="75723" y="26231"/>
                  </a:moveTo>
                  <a:lnTo>
                    <a:pt x="908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g1222"/>
            <p:cNvSpPr/>
            <p:nvPr/>
          </p:nvSpPr>
          <p:spPr>
            <a:xfrm>
              <a:off x="5895737" y="8541615"/>
              <a:ext cx="93657" cy="27036"/>
            </a:xfrm>
            <a:custGeom>
              <a:avLst/>
              <a:pathLst>
                <a:path w="93657" h="27036">
                  <a:moveTo>
                    <a:pt x="78048" y="27036"/>
                  </a:moveTo>
                  <a:lnTo>
                    <a:pt x="936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g1223"/>
            <p:cNvSpPr/>
            <p:nvPr/>
          </p:nvSpPr>
          <p:spPr>
            <a:xfrm>
              <a:off x="5916829" y="8541594"/>
              <a:ext cx="93727" cy="27056"/>
            </a:xfrm>
            <a:custGeom>
              <a:avLst/>
              <a:pathLst>
                <a:path w="93727" h="27056">
                  <a:moveTo>
                    <a:pt x="78106" y="27056"/>
                  </a:moveTo>
                  <a:lnTo>
                    <a:pt x="937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g1224"/>
            <p:cNvSpPr/>
            <p:nvPr/>
          </p:nvSpPr>
          <p:spPr>
            <a:xfrm>
              <a:off x="5939470" y="8542468"/>
              <a:ext cx="90700" cy="26183"/>
            </a:xfrm>
            <a:custGeom>
              <a:avLst/>
              <a:pathLst>
                <a:path w="90700" h="26183">
                  <a:moveTo>
                    <a:pt x="75583" y="26183"/>
                  </a:moveTo>
                  <a:lnTo>
                    <a:pt x="907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g1225"/>
            <p:cNvSpPr/>
            <p:nvPr/>
          </p:nvSpPr>
          <p:spPr>
            <a:xfrm>
              <a:off x="5960555" y="8542444"/>
              <a:ext cx="90784" cy="26207"/>
            </a:xfrm>
            <a:custGeom>
              <a:avLst/>
              <a:pathLst>
                <a:path w="90784" h="26207">
                  <a:moveTo>
                    <a:pt x="75653" y="26207"/>
                  </a:moveTo>
                  <a:lnTo>
                    <a:pt x="907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g1226"/>
            <p:cNvSpPr/>
            <p:nvPr/>
          </p:nvSpPr>
          <p:spPr>
            <a:xfrm>
              <a:off x="5981830" y="8542529"/>
              <a:ext cx="90488" cy="26121"/>
            </a:xfrm>
            <a:custGeom>
              <a:avLst/>
              <a:pathLst>
                <a:path w="90488" h="26121">
                  <a:moveTo>
                    <a:pt x="75407" y="26121"/>
                  </a:moveTo>
                  <a:lnTo>
                    <a:pt x="904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g1227"/>
            <p:cNvSpPr/>
            <p:nvPr/>
          </p:nvSpPr>
          <p:spPr>
            <a:xfrm>
              <a:off x="6001461" y="8541666"/>
              <a:ext cx="93480" cy="26985"/>
            </a:xfrm>
            <a:custGeom>
              <a:avLst/>
              <a:pathLst>
                <a:path w="93480" h="26985">
                  <a:moveTo>
                    <a:pt x="77900" y="26985"/>
                  </a:moveTo>
                  <a:lnTo>
                    <a:pt x="934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g1228"/>
            <p:cNvSpPr/>
            <p:nvPr/>
          </p:nvSpPr>
          <p:spPr>
            <a:xfrm>
              <a:off x="6043351" y="8541455"/>
              <a:ext cx="94211" cy="27196"/>
            </a:xfrm>
            <a:custGeom>
              <a:avLst/>
              <a:pathLst>
                <a:path w="94211" h="27196">
                  <a:moveTo>
                    <a:pt x="78509" y="27196"/>
                  </a:moveTo>
                  <a:lnTo>
                    <a:pt x="942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g1229"/>
            <p:cNvSpPr/>
            <p:nvPr/>
          </p:nvSpPr>
          <p:spPr>
            <a:xfrm>
              <a:off x="6063498" y="8540889"/>
              <a:ext cx="96170" cy="27762"/>
            </a:xfrm>
            <a:custGeom>
              <a:avLst/>
              <a:pathLst>
                <a:path w="96170" h="27762">
                  <a:moveTo>
                    <a:pt x="80142" y="27762"/>
                  </a:moveTo>
                  <a:lnTo>
                    <a:pt x="961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g1230"/>
            <p:cNvSpPr/>
            <p:nvPr/>
          </p:nvSpPr>
          <p:spPr>
            <a:xfrm>
              <a:off x="6845206" y="8518915"/>
              <a:ext cx="96170" cy="49736"/>
            </a:xfrm>
            <a:custGeom>
              <a:avLst/>
              <a:pathLst>
                <a:path w="96170" h="49736">
                  <a:moveTo>
                    <a:pt x="67455" y="49736"/>
                  </a:moveTo>
                  <a:lnTo>
                    <a:pt x="961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g1231"/>
            <p:cNvSpPr/>
            <p:nvPr/>
          </p:nvSpPr>
          <p:spPr>
            <a:xfrm>
              <a:off x="6908259" y="8520167"/>
              <a:ext cx="96827" cy="48484"/>
            </a:xfrm>
            <a:custGeom>
              <a:avLst/>
              <a:pathLst>
                <a:path w="96827" h="48484">
                  <a:moveTo>
                    <a:pt x="68834" y="48484"/>
                  </a:moveTo>
                  <a:lnTo>
                    <a:pt x="968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g1232"/>
            <p:cNvSpPr/>
            <p:nvPr/>
          </p:nvSpPr>
          <p:spPr>
            <a:xfrm>
              <a:off x="6930071" y="8497586"/>
              <a:ext cx="95457" cy="71065"/>
            </a:xfrm>
            <a:custGeom>
              <a:avLst/>
              <a:pathLst>
                <a:path w="95457" h="71065">
                  <a:moveTo>
                    <a:pt x="54428" y="71065"/>
                  </a:moveTo>
                  <a:lnTo>
                    <a:pt x="954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g1233"/>
            <p:cNvSpPr/>
            <p:nvPr/>
          </p:nvSpPr>
          <p:spPr>
            <a:xfrm>
              <a:off x="6950016" y="8512619"/>
              <a:ext cx="97823" cy="56032"/>
            </a:xfrm>
            <a:custGeom>
              <a:avLst/>
              <a:pathLst>
                <a:path w="97823" h="56032">
                  <a:moveTo>
                    <a:pt x="65473" y="56032"/>
                  </a:moveTo>
                  <a:lnTo>
                    <a:pt x="978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g1234"/>
            <p:cNvSpPr/>
            <p:nvPr/>
          </p:nvSpPr>
          <p:spPr>
            <a:xfrm>
              <a:off x="6972326" y="8494082"/>
              <a:ext cx="95457" cy="74568"/>
            </a:xfrm>
            <a:custGeom>
              <a:avLst/>
              <a:pathLst>
                <a:path w="95457" h="74568">
                  <a:moveTo>
                    <a:pt x="52405" y="74568"/>
                  </a:moveTo>
                  <a:lnTo>
                    <a:pt x="954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g1235"/>
            <p:cNvSpPr/>
            <p:nvPr/>
          </p:nvSpPr>
          <p:spPr>
            <a:xfrm>
              <a:off x="7013593" y="8528178"/>
              <a:ext cx="97431" cy="40473"/>
            </a:xfrm>
            <a:custGeom>
              <a:avLst/>
              <a:pathLst>
                <a:path w="97431" h="40473">
                  <a:moveTo>
                    <a:pt x="74064" y="40473"/>
                  </a:moveTo>
                  <a:lnTo>
                    <a:pt x="974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g1236"/>
            <p:cNvSpPr/>
            <p:nvPr/>
          </p:nvSpPr>
          <p:spPr>
            <a:xfrm>
              <a:off x="7033603" y="8465989"/>
              <a:ext cx="99665" cy="86313"/>
            </a:xfrm>
            <a:custGeom>
              <a:avLst/>
              <a:pathLst>
                <a:path w="99665" h="86313">
                  <a:moveTo>
                    <a:pt x="49832" y="86313"/>
                  </a:moveTo>
                  <a:lnTo>
                    <a:pt x="996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g1237"/>
            <p:cNvSpPr/>
            <p:nvPr/>
          </p:nvSpPr>
          <p:spPr>
            <a:xfrm>
              <a:off x="7055460" y="8520052"/>
              <a:ext cx="98207" cy="48598"/>
            </a:xfrm>
            <a:custGeom>
              <a:avLst/>
              <a:pathLst>
                <a:path w="98207" h="48598">
                  <a:moveTo>
                    <a:pt x="70148" y="48598"/>
                  </a:moveTo>
                  <a:lnTo>
                    <a:pt x="982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g1238"/>
            <p:cNvSpPr/>
            <p:nvPr/>
          </p:nvSpPr>
          <p:spPr>
            <a:xfrm>
              <a:off x="7077946" y="8454804"/>
              <a:ext cx="95489" cy="82696"/>
            </a:xfrm>
            <a:custGeom>
              <a:avLst/>
              <a:pathLst>
                <a:path w="95489" h="82696">
                  <a:moveTo>
                    <a:pt x="47744" y="82696"/>
                  </a:moveTo>
                  <a:lnTo>
                    <a:pt x="954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g1239"/>
            <p:cNvSpPr/>
            <p:nvPr/>
          </p:nvSpPr>
          <p:spPr>
            <a:xfrm>
              <a:off x="7119020" y="8474795"/>
              <a:ext cx="97851" cy="84741"/>
            </a:xfrm>
            <a:custGeom>
              <a:avLst/>
              <a:pathLst>
                <a:path w="97851" h="84741">
                  <a:moveTo>
                    <a:pt x="48925" y="84741"/>
                  </a:moveTo>
                  <a:lnTo>
                    <a:pt x="978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g1240"/>
            <p:cNvSpPr/>
            <p:nvPr/>
          </p:nvSpPr>
          <p:spPr>
            <a:xfrm>
              <a:off x="7140357" y="8492870"/>
              <a:ext cx="97431" cy="75781"/>
            </a:xfrm>
            <a:custGeom>
              <a:avLst/>
              <a:pathLst>
                <a:path w="97431" h="75781">
                  <a:moveTo>
                    <a:pt x="53679" y="75781"/>
                  </a:moveTo>
                  <a:lnTo>
                    <a:pt x="974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g1241"/>
            <p:cNvSpPr/>
            <p:nvPr/>
          </p:nvSpPr>
          <p:spPr>
            <a:xfrm>
              <a:off x="7162942" y="8511291"/>
              <a:ext cx="94514" cy="57360"/>
            </a:xfrm>
            <a:custGeom>
              <a:avLst/>
              <a:pathLst>
                <a:path w="94514" h="57360">
                  <a:moveTo>
                    <a:pt x="61397" y="57360"/>
                  </a:moveTo>
                  <a:lnTo>
                    <a:pt x="945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g1242"/>
            <p:cNvSpPr/>
            <p:nvPr/>
          </p:nvSpPr>
          <p:spPr>
            <a:xfrm>
              <a:off x="7181917" y="8435446"/>
              <a:ext cx="98820" cy="85580"/>
            </a:xfrm>
            <a:custGeom>
              <a:avLst/>
              <a:pathLst>
                <a:path w="98820" h="85580">
                  <a:moveTo>
                    <a:pt x="49410" y="85580"/>
                  </a:moveTo>
                  <a:lnTo>
                    <a:pt x="98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g1243"/>
            <p:cNvSpPr/>
            <p:nvPr/>
          </p:nvSpPr>
          <p:spPr>
            <a:xfrm>
              <a:off x="7204399" y="8486744"/>
              <a:ext cx="96110" cy="81907"/>
            </a:xfrm>
            <a:custGeom>
              <a:avLst/>
              <a:pathLst>
                <a:path w="96110" h="81907">
                  <a:moveTo>
                    <a:pt x="48820" y="81907"/>
                  </a:moveTo>
                  <a:lnTo>
                    <a:pt x="961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g1244"/>
            <p:cNvSpPr/>
            <p:nvPr/>
          </p:nvSpPr>
          <p:spPr>
            <a:xfrm>
              <a:off x="7223272" y="8441818"/>
              <a:ext cx="100618" cy="87137"/>
            </a:xfrm>
            <a:custGeom>
              <a:avLst/>
              <a:pathLst>
                <a:path w="100618" h="87137">
                  <a:moveTo>
                    <a:pt x="50309" y="87137"/>
                  </a:moveTo>
                  <a:lnTo>
                    <a:pt x="1006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g1245"/>
            <p:cNvSpPr/>
            <p:nvPr/>
          </p:nvSpPr>
          <p:spPr>
            <a:xfrm>
              <a:off x="7243140" y="8479970"/>
              <a:ext cx="103136" cy="88681"/>
            </a:xfrm>
            <a:custGeom>
              <a:avLst/>
              <a:pathLst>
                <a:path w="103136" h="88681">
                  <a:moveTo>
                    <a:pt x="51936" y="88681"/>
                  </a:moveTo>
                  <a:lnTo>
                    <a:pt x="1031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g1246"/>
            <p:cNvSpPr/>
            <p:nvPr/>
          </p:nvSpPr>
          <p:spPr>
            <a:xfrm>
              <a:off x="7285606" y="8436788"/>
              <a:ext cx="102713" cy="88952"/>
            </a:xfrm>
            <a:custGeom>
              <a:avLst/>
              <a:pathLst>
                <a:path w="102713" h="88952">
                  <a:moveTo>
                    <a:pt x="51356" y="88952"/>
                  </a:moveTo>
                  <a:lnTo>
                    <a:pt x="102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g1247"/>
            <p:cNvSpPr/>
            <p:nvPr/>
          </p:nvSpPr>
          <p:spPr>
            <a:xfrm>
              <a:off x="7307651" y="8454441"/>
              <a:ext cx="100878" cy="87363"/>
            </a:xfrm>
            <a:custGeom>
              <a:avLst/>
              <a:pathLst>
                <a:path w="100878" h="87363">
                  <a:moveTo>
                    <a:pt x="50439" y="87363"/>
                  </a:moveTo>
                  <a:lnTo>
                    <a:pt x="1008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g1248"/>
            <p:cNvSpPr/>
            <p:nvPr/>
          </p:nvSpPr>
          <p:spPr>
            <a:xfrm>
              <a:off x="7326450" y="8418265"/>
              <a:ext cx="105535" cy="91396"/>
            </a:xfrm>
            <a:custGeom>
              <a:avLst/>
              <a:pathLst>
                <a:path w="105535" h="91396">
                  <a:moveTo>
                    <a:pt x="52767" y="91396"/>
                  </a:moveTo>
                  <a:lnTo>
                    <a:pt x="1055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g1249"/>
            <p:cNvSpPr/>
            <p:nvPr/>
          </p:nvSpPr>
          <p:spPr>
            <a:xfrm>
              <a:off x="7347840" y="8405165"/>
              <a:ext cx="105009" cy="90941"/>
            </a:xfrm>
            <a:custGeom>
              <a:avLst/>
              <a:pathLst>
                <a:path w="105009" h="90941">
                  <a:moveTo>
                    <a:pt x="52504" y="90941"/>
                  </a:moveTo>
                  <a:lnTo>
                    <a:pt x="1050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g1250"/>
            <p:cNvSpPr/>
            <p:nvPr/>
          </p:nvSpPr>
          <p:spPr>
            <a:xfrm>
              <a:off x="7369575" y="8408066"/>
              <a:ext cx="103793" cy="89888"/>
            </a:xfrm>
            <a:custGeom>
              <a:avLst/>
              <a:pathLst>
                <a:path w="103793" h="89888">
                  <a:moveTo>
                    <a:pt x="51896" y="89888"/>
                  </a:moveTo>
                  <a:lnTo>
                    <a:pt x="1037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g1251"/>
            <p:cNvSpPr/>
            <p:nvPr/>
          </p:nvSpPr>
          <p:spPr>
            <a:xfrm>
              <a:off x="7391157" y="8375559"/>
              <a:ext cx="102883" cy="89099"/>
            </a:xfrm>
            <a:custGeom>
              <a:avLst/>
              <a:pathLst>
                <a:path w="102883" h="89099">
                  <a:moveTo>
                    <a:pt x="51441" y="89099"/>
                  </a:moveTo>
                  <a:lnTo>
                    <a:pt x="1028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g1252"/>
            <p:cNvSpPr/>
            <p:nvPr/>
          </p:nvSpPr>
          <p:spPr>
            <a:xfrm>
              <a:off x="7432003" y="8370959"/>
              <a:ext cx="105701" cy="91540"/>
            </a:xfrm>
            <a:custGeom>
              <a:avLst/>
              <a:pathLst>
                <a:path w="105701" h="91540">
                  <a:moveTo>
                    <a:pt x="52850" y="91540"/>
                  </a:moveTo>
                  <a:lnTo>
                    <a:pt x="1057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g1253"/>
            <p:cNvSpPr/>
            <p:nvPr/>
          </p:nvSpPr>
          <p:spPr>
            <a:xfrm>
              <a:off x="7454094" y="8373309"/>
              <a:ext cx="103773" cy="89870"/>
            </a:xfrm>
            <a:custGeom>
              <a:avLst/>
              <a:pathLst>
                <a:path w="103773" h="89870">
                  <a:moveTo>
                    <a:pt x="51886" y="89870"/>
                  </a:moveTo>
                  <a:lnTo>
                    <a:pt x="1037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g1254"/>
            <p:cNvSpPr/>
            <p:nvPr/>
          </p:nvSpPr>
          <p:spPr>
            <a:xfrm>
              <a:off x="7472745" y="8403987"/>
              <a:ext cx="108726" cy="94160"/>
            </a:xfrm>
            <a:custGeom>
              <a:avLst/>
              <a:pathLst>
                <a:path w="108726" h="94160">
                  <a:moveTo>
                    <a:pt x="54363" y="94160"/>
                  </a:moveTo>
                  <a:lnTo>
                    <a:pt x="1087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g1255"/>
            <p:cNvSpPr/>
            <p:nvPr/>
          </p:nvSpPr>
          <p:spPr>
            <a:xfrm>
              <a:off x="7495486" y="8379949"/>
              <a:ext cx="105498" cy="91364"/>
            </a:xfrm>
            <a:custGeom>
              <a:avLst/>
              <a:pathLst>
                <a:path w="105498" h="91364">
                  <a:moveTo>
                    <a:pt x="52749" y="91364"/>
                  </a:moveTo>
                  <a:lnTo>
                    <a:pt x="105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g1256"/>
            <p:cNvSpPr/>
            <p:nvPr/>
          </p:nvSpPr>
          <p:spPr>
            <a:xfrm>
              <a:off x="7517405" y="8397779"/>
              <a:ext cx="103914" cy="89992"/>
            </a:xfrm>
            <a:custGeom>
              <a:avLst/>
              <a:pathLst>
                <a:path w="103914" h="89992">
                  <a:moveTo>
                    <a:pt x="51957" y="89992"/>
                  </a:moveTo>
                  <a:lnTo>
                    <a:pt x="1039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g1257"/>
            <p:cNvSpPr/>
            <p:nvPr/>
          </p:nvSpPr>
          <p:spPr>
            <a:xfrm>
              <a:off x="7539122" y="8335283"/>
              <a:ext cx="102734" cy="88971"/>
            </a:xfrm>
            <a:custGeom>
              <a:avLst/>
              <a:pathLst>
                <a:path w="102734" h="88971">
                  <a:moveTo>
                    <a:pt x="51367" y="88971"/>
                  </a:moveTo>
                  <a:lnTo>
                    <a:pt x="1027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g1258"/>
            <p:cNvSpPr/>
            <p:nvPr/>
          </p:nvSpPr>
          <p:spPr>
            <a:xfrm>
              <a:off x="7559791" y="8374878"/>
              <a:ext cx="103651" cy="89765"/>
            </a:xfrm>
            <a:custGeom>
              <a:avLst/>
              <a:pathLst>
                <a:path w="103651" h="89765">
                  <a:moveTo>
                    <a:pt x="51825" y="89765"/>
                  </a:moveTo>
                  <a:lnTo>
                    <a:pt x="103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g1259"/>
            <p:cNvSpPr/>
            <p:nvPr/>
          </p:nvSpPr>
          <p:spPr>
            <a:xfrm>
              <a:off x="7583295" y="8342072"/>
              <a:ext cx="98898" cy="85648"/>
            </a:xfrm>
            <a:custGeom>
              <a:avLst/>
              <a:pathLst>
                <a:path w="98898" h="85648">
                  <a:moveTo>
                    <a:pt x="49449" y="85648"/>
                  </a:moveTo>
                  <a:lnTo>
                    <a:pt x="988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g1260"/>
            <p:cNvSpPr/>
            <p:nvPr/>
          </p:nvSpPr>
          <p:spPr>
            <a:xfrm>
              <a:off x="7605327" y="8336822"/>
              <a:ext cx="97088" cy="84081"/>
            </a:xfrm>
            <a:custGeom>
              <a:avLst/>
              <a:pathLst>
                <a:path w="97088" h="84081">
                  <a:moveTo>
                    <a:pt x="48544" y="84081"/>
                  </a:moveTo>
                  <a:lnTo>
                    <a:pt x="970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g1261"/>
            <p:cNvSpPr/>
            <p:nvPr/>
          </p:nvSpPr>
          <p:spPr>
            <a:xfrm>
              <a:off x="7623112" y="8354397"/>
              <a:ext cx="103773" cy="89870"/>
            </a:xfrm>
            <a:custGeom>
              <a:avLst/>
              <a:pathLst>
                <a:path w="103773" h="89870">
                  <a:moveTo>
                    <a:pt x="51886" y="89870"/>
                  </a:moveTo>
                  <a:lnTo>
                    <a:pt x="1037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g1262"/>
            <p:cNvSpPr/>
            <p:nvPr/>
          </p:nvSpPr>
          <p:spPr>
            <a:xfrm>
              <a:off x="7645997" y="8334980"/>
              <a:ext cx="100257" cy="86825"/>
            </a:xfrm>
            <a:custGeom>
              <a:avLst/>
              <a:pathLst>
                <a:path w="100257" h="86825">
                  <a:moveTo>
                    <a:pt x="50128" y="86825"/>
                  </a:moveTo>
                  <a:lnTo>
                    <a:pt x="1002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g1263"/>
            <p:cNvSpPr/>
            <p:nvPr/>
          </p:nvSpPr>
          <p:spPr>
            <a:xfrm>
              <a:off x="7667124" y="8332702"/>
              <a:ext cx="100257" cy="86825"/>
            </a:xfrm>
            <a:custGeom>
              <a:avLst/>
              <a:pathLst>
                <a:path w="100257" h="86825">
                  <a:moveTo>
                    <a:pt x="50128" y="86825"/>
                  </a:moveTo>
                  <a:lnTo>
                    <a:pt x="1002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g1264"/>
            <p:cNvSpPr/>
            <p:nvPr/>
          </p:nvSpPr>
          <p:spPr>
            <a:xfrm>
              <a:off x="7687883" y="8318003"/>
              <a:ext cx="100995" cy="87464"/>
            </a:xfrm>
            <a:custGeom>
              <a:avLst/>
              <a:pathLst>
                <a:path w="100995" h="87464">
                  <a:moveTo>
                    <a:pt x="50497" y="87464"/>
                  </a:moveTo>
                  <a:lnTo>
                    <a:pt x="10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g1265"/>
            <p:cNvSpPr/>
            <p:nvPr/>
          </p:nvSpPr>
          <p:spPr>
            <a:xfrm>
              <a:off x="7709367" y="8312440"/>
              <a:ext cx="100281" cy="86846"/>
            </a:xfrm>
            <a:custGeom>
              <a:avLst/>
              <a:pathLst>
                <a:path w="100281" h="86846">
                  <a:moveTo>
                    <a:pt x="50140" y="86846"/>
                  </a:moveTo>
                  <a:lnTo>
                    <a:pt x="1002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g1266"/>
            <p:cNvSpPr/>
            <p:nvPr/>
          </p:nvSpPr>
          <p:spPr>
            <a:xfrm>
              <a:off x="7730789" y="8275635"/>
              <a:ext cx="99690" cy="86334"/>
            </a:xfrm>
            <a:custGeom>
              <a:avLst/>
              <a:pathLst>
                <a:path w="99690" h="86334">
                  <a:moveTo>
                    <a:pt x="49845" y="86334"/>
                  </a:moveTo>
                  <a:lnTo>
                    <a:pt x="996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g1267"/>
            <p:cNvSpPr/>
            <p:nvPr/>
          </p:nvSpPr>
          <p:spPr>
            <a:xfrm>
              <a:off x="7752934" y="8290571"/>
              <a:ext cx="97656" cy="84573"/>
            </a:xfrm>
            <a:custGeom>
              <a:avLst/>
              <a:pathLst>
                <a:path w="97656" h="84573">
                  <a:moveTo>
                    <a:pt x="48828" y="84573"/>
                  </a:moveTo>
                  <a:lnTo>
                    <a:pt x="976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g1268"/>
            <p:cNvSpPr/>
            <p:nvPr/>
          </p:nvSpPr>
          <p:spPr>
            <a:xfrm>
              <a:off x="7771683" y="8273572"/>
              <a:ext cx="102412" cy="88691"/>
            </a:xfrm>
            <a:custGeom>
              <a:avLst/>
              <a:pathLst>
                <a:path w="102412" h="88691">
                  <a:moveTo>
                    <a:pt x="51206" y="88691"/>
                  </a:moveTo>
                  <a:lnTo>
                    <a:pt x="1024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g1269"/>
            <p:cNvSpPr/>
            <p:nvPr/>
          </p:nvSpPr>
          <p:spPr>
            <a:xfrm>
              <a:off x="7793851" y="8270621"/>
              <a:ext cx="100330" cy="86888"/>
            </a:xfrm>
            <a:custGeom>
              <a:avLst/>
              <a:pathLst>
                <a:path w="100330" h="86888">
                  <a:moveTo>
                    <a:pt x="50165" y="86888"/>
                  </a:moveTo>
                  <a:lnTo>
                    <a:pt x="100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g1270"/>
            <p:cNvSpPr/>
            <p:nvPr/>
          </p:nvSpPr>
          <p:spPr>
            <a:xfrm>
              <a:off x="7814450" y="8262688"/>
              <a:ext cx="101388" cy="87804"/>
            </a:xfrm>
            <a:custGeom>
              <a:avLst/>
              <a:pathLst>
                <a:path w="101388" h="87804">
                  <a:moveTo>
                    <a:pt x="50694" y="87804"/>
                  </a:moveTo>
                  <a:lnTo>
                    <a:pt x="1013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g1271"/>
            <p:cNvSpPr/>
            <p:nvPr/>
          </p:nvSpPr>
          <p:spPr>
            <a:xfrm>
              <a:off x="7835509" y="8244713"/>
              <a:ext cx="101524" cy="87923"/>
            </a:xfrm>
            <a:custGeom>
              <a:avLst/>
              <a:pathLst>
                <a:path w="101524" h="87923">
                  <a:moveTo>
                    <a:pt x="50762" y="87923"/>
                  </a:moveTo>
                  <a:lnTo>
                    <a:pt x="1015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g1272"/>
            <p:cNvSpPr/>
            <p:nvPr/>
          </p:nvSpPr>
          <p:spPr>
            <a:xfrm>
              <a:off x="7856116" y="8271568"/>
              <a:ext cx="102563" cy="88822"/>
            </a:xfrm>
            <a:custGeom>
              <a:avLst/>
              <a:pathLst>
                <a:path w="102563" h="88822">
                  <a:moveTo>
                    <a:pt x="51281" y="88822"/>
                  </a:moveTo>
                  <a:lnTo>
                    <a:pt x="1025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g1273"/>
            <p:cNvSpPr/>
            <p:nvPr/>
          </p:nvSpPr>
          <p:spPr>
            <a:xfrm>
              <a:off x="7879490" y="8250522"/>
              <a:ext cx="98070" cy="84931"/>
            </a:xfrm>
            <a:custGeom>
              <a:avLst/>
              <a:pathLst>
                <a:path w="98070" h="84931">
                  <a:moveTo>
                    <a:pt x="49035" y="84931"/>
                  </a:moveTo>
                  <a:lnTo>
                    <a:pt x="980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g1274"/>
            <p:cNvSpPr/>
            <p:nvPr/>
          </p:nvSpPr>
          <p:spPr>
            <a:xfrm>
              <a:off x="7900576" y="8246833"/>
              <a:ext cx="98152" cy="85002"/>
            </a:xfrm>
            <a:custGeom>
              <a:avLst/>
              <a:pathLst>
                <a:path w="98152" h="85002">
                  <a:moveTo>
                    <a:pt x="49076" y="85002"/>
                  </a:moveTo>
                  <a:lnTo>
                    <a:pt x="98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g1275"/>
            <p:cNvSpPr/>
            <p:nvPr/>
          </p:nvSpPr>
          <p:spPr>
            <a:xfrm>
              <a:off x="7919595" y="8217737"/>
              <a:ext cx="102368" cy="88654"/>
            </a:xfrm>
            <a:custGeom>
              <a:avLst/>
              <a:pathLst>
                <a:path w="102368" h="88654">
                  <a:moveTo>
                    <a:pt x="51184" y="88654"/>
                  </a:moveTo>
                  <a:lnTo>
                    <a:pt x="1023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g1276"/>
            <p:cNvSpPr/>
            <p:nvPr/>
          </p:nvSpPr>
          <p:spPr>
            <a:xfrm>
              <a:off x="7941827" y="8236823"/>
              <a:ext cx="100160" cy="86741"/>
            </a:xfrm>
            <a:custGeom>
              <a:avLst/>
              <a:pathLst>
                <a:path w="100160" h="86741">
                  <a:moveTo>
                    <a:pt x="50080" y="86741"/>
                  </a:moveTo>
                  <a:lnTo>
                    <a:pt x="1001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g1277"/>
            <p:cNvSpPr/>
            <p:nvPr/>
          </p:nvSpPr>
          <p:spPr>
            <a:xfrm>
              <a:off x="7963302" y="8205820"/>
              <a:ext cx="99464" cy="86138"/>
            </a:xfrm>
            <a:custGeom>
              <a:avLst/>
              <a:pathLst>
                <a:path w="99464" h="86138">
                  <a:moveTo>
                    <a:pt x="49732" y="86138"/>
                  </a:moveTo>
                  <a:lnTo>
                    <a:pt x="994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g1278"/>
            <p:cNvSpPr/>
            <p:nvPr/>
          </p:nvSpPr>
          <p:spPr>
            <a:xfrm>
              <a:off x="7984143" y="8213490"/>
              <a:ext cx="100037" cy="86635"/>
            </a:xfrm>
            <a:custGeom>
              <a:avLst/>
              <a:pathLst>
                <a:path w="100037" h="86635">
                  <a:moveTo>
                    <a:pt x="50018" y="86635"/>
                  </a:moveTo>
                  <a:lnTo>
                    <a:pt x="1000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g1279"/>
            <p:cNvSpPr/>
            <p:nvPr/>
          </p:nvSpPr>
          <p:spPr>
            <a:xfrm>
              <a:off x="8014597" y="8228764"/>
              <a:ext cx="81383" cy="70480"/>
            </a:xfrm>
            <a:custGeom>
              <a:avLst/>
              <a:pathLst>
                <a:path w="81383" h="70480">
                  <a:moveTo>
                    <a:pt x="40691" y="70480"/>
                  </a:moveTo>
                  <a:lnTo>
                    <a:pt x="813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rc1280"/>
            <p:cNvSpPr/>
            <p:nvPr/>
          </p:nvSpPr>
          <p:spPr>
            <a:xfrm>
              <a:off x="4886204" y="7262806"/>
              <a:ext cx="3824028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1" name="tx1281"/>
            <p:cNvSpPr/>
            <p:nvPr/>
          </p:nvSpPr>
          <p:spPr>
            <a:xfrm>
              <a:off x="6672876" y="7338540"/>
              <a:ext cx="250686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1282" name="rc1282"/>
            <p:cNvSpPr/>
            <p:nvPr/>
          </p:nvSpPr>
          <p:spPr>
            <a:xfrm>
              <a:off x="4886204" y="5887372"/>
              <a:ext cx="3824028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3" name="tx1283"/>
            <p:cNvSpPr/>
            <p:nvPr/>
          </p:nvSpPr>
          <p:spPr>
            <a:xfrm>
              <a:off x="6483120" y="5963105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Switzerland</a:t>
              </a:r>
            </a:p>
          </p:txBody>
        </p:sp>
        <p:sp>
          <p:nvSpPr>
            <p:cNvPr id="1284" name="rc1284"/>
            <p:cNvSpPr/>
            <p:nvPr/>
          </p:nvSpPr>
          <p:spPr>
            <a:xfrm>
              <a:off x="4886204" y="4511938"/>
              <a:ext cx="3824028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5" name="tx1285"/>
            <p:cNvSpPr/>
            <p:nvPr/>
          </p:nvSpPr>
          <p:spPr>
            <a:xfrm>
              <a:off x="6577983" y="4564990"/>
              <a:ext cx="440471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Belgium</a:t>
              </a:r>
            </a:p>
          </p:txBody>
        </p:sp>
        <p:sp>
          <p:nvSpPr>
            <p:cNvPr id="1286" name="rc1286"/>
            <p:cNvSpPr/>
            <p:nvPr/>
          </p:nvSpPr>
          <p:spPr>
            <a:xfrm>
              <a:off x="4886204" y="3136504"/>
              <a:ext cx="3824028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7" name="tx1287"/>
            <p:cNvSpPr/>
            <p:nvPr/>
          </p:nvSpPr>
          <p:spPr>
            <a:xfrm>
              <a:off x="6550926" y="3213785"/>
              <a:ext cx="4945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Denmark</a:t>
              </a:r>
            </a:p>
          </p:txBody>
        </p:sp>
        <p:sp>
          <p:nvSpPr>
            <p:cNvPr id="1288" name="rc1288"/>
            <p:cNvSpPr/>
            <p:nvPr/>
          </p:nvSpPr>
          <p:spPr>
            <a:xfrm>
              <a:off x="4886204" y="1761070"/>
              <a:ext cx="3824028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9" name="tx1289"/>
            <p:cNvSpPr/>
            <p:nvPr/>
          </p:nvSpPr>
          <p:spPr>
            <a:xfrm>
              <a:off x="6713535" y="1838292"/>
              <a:ext cx="169366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1290" name="pl1290"/>
            <p:cNvSpPr/>
            <p:nvPr/>
          </p:nvSpPr>
          <p:spPr>
            <a:xfrm>
              <a:off x="4886204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l1291"/>
            <p:cNvSpPr/>
            <p:nvPr/>
          </p:nvSpPr>
          <p:spPr>
            <a:xfrm>
              <a:off x="5520021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l1292"/>
            <p:cNvSpPr/>
            <p:nvPr/>
          </p:nvSpPr>
          <p:spPr>
            <a:xfrm>
              <a:off x="6174965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l1293"/>
            <p:cNvSpPr/>
            <p:nvPr/>
          </p:nvSpPr>
          <p:spPr>
            <a:xfrm>
              <a:off x="6808782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l1294"/>
            <p:cNvSpPr/>
            <p:nvPr/>
          </p:nvSpPr>
          <p:spPr>
            <a:xfrm>
              <a:off x="7463726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l1295"/>
            <p:cNvSpPr/>
            <p:nvPr/>
          </p:nvSpPr>
          <p:spPr>
            <a:xfrm>
              <a:off x="8118671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l1296"/>
            <p:cNvSpPr/>
            <p:nvPr/>
          </p:nvSpPr>
          <p:spPr>
            <a:xfrm>
              <a:off x="8710233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tx1297"/>
            <p:cNvSpPr/>
            <p:nvPr/>
          </p:nvSpPr>
          <p:spPr>
            <a:xfrm>
              <a:off x="4777738" y="8605564"/>
              <a:ext cx="216931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Sep</a:t>
              </a:r>
            </a:p>
          </p:txBody>
        </p:sp>
        <p:sp>
          <p:nvSpPr>
            <p:cNvPr id="1298" name="tx1298"/>
            <p:cNvSpPr/>
            <p:nvPr/>
          </p:nvSpPr>
          <p:spPr>
            <a:xfrm>
              <a:off x="5425188" y="8628245"/>
              <a:ext cx="189666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1299" name="tx1299"/>
            <p:cNvSpPr/>
            <p:nvPr/>
          </p:nvSpPr>
          <p:spPr>
            <a:xfrm>
              <a:off x="6066559" y="8629853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1300" name="tx1300"/>
            <p:cNvSpPr/>
            <p:nvPr/>
          </p:nvSpPr>
          <p:spPr>
            <a:xfrm>
              <a:off x="6700376" y="8629853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1301" name="tx1301"/>
            <p:cNvSpPr/>
            <p:nvPr/>
          </p:nvSpPr>
          <p:spPr>
            <a:xfrm>
              <a:off x="7365440" y="8629793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1302" name="tx1302"/>
            <p:cNvSpPr/>
            <p:nvPr/>
          </p:nvSpPr>
          <p:spPr>
            <a:xfrm>
              <a:off x="8013628" y="8629853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1303" name="tx1303"/>
            <p:cNvSpPr/>
            <p:nvPr/>
          </p:nvSpPr>
          <p:spPr>
            <a:xfrm>
              <a:off x="8605250" y="8629853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304" name="tx1304"/>
            <p:cNvSpPr/>
            <p:nvPr/>
          </p:nvSpPr>
          <p:spPr>
            <a:xfrm>
              <a:off x="4654089" y="3021433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305" name="tx1305"/>
            <p:cNvSpPr/>
            <p:nvPr/>
          </p:nvSpPr>
          <p:spPr>
            <a:xfrm>
              <a:off x="4755768" y="2845343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306" name="tx1306"/>
            <p:cNvSpPr/>
            <p:nvPr/>
          </p:nvSpPr>
          <p:spPr>
            <a:xfrm>
              <a:off x="4687962" y="265965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07" name="tx1307"/>
            <p:cNvSpPr/>
            <p:nvPr/>
          </p:nvSpPr>
          <p:spPr>
            <a:xfrm>
              <a:off x="4687962" y="249086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308" name="tx1308"/>
            <p:cNvSpPr/>
            <p:nvPr/>
          </p:nvSpPr>
          <p:spPr>
            <a:xfrm>
              <a:off x="4687962" y="232207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309" name="tx1309"/>
            <p:cNvSpPr/>
            <p:nvPr/>
          </p:nvSpPr>
          <p:spPr>
            <a:xfrm>
              <a:off x="4687962" y="213786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310" name="tx1310"/>
            <p:cNvSpPr/>
            <p:nvPr/>
          </p:nvSpPr>
          <p:spPr>
            <a:xfrm>
              <a:off x="4586283" y="1960288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1311" name="pl1311"/>
            <p:cNvSpPr/>
            <p:nvPr/>
          </p:nvSpPr>
          <p:spPr>
            <a:xfrm>
              <a:off x="4851410" y="30669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l1312"/>
            <p:cNvSpPr/>
            <p:nvPr/>
          </p:nvSpPr>
          <p:spPr>
            <a:xfrm>
              <a:off x="4851410" y="28893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l1313"/>
            <p:cNvSpPr/>
            <p:nvPr/>
          </p:nvSpPr>
          <p:spPr>
            <a:xfrm>
              <a:off x="4851410" y="2705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l1314"/>
            <p:cNvSpPr/>
            <p:nvPr/>
          </p:nvSpPr>
          <p:spPr>
            <a:xfrm>
              <a:off x="4851410" y="25363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l1315"/>
            <p:cNvSpPr/>
            <p:nvPr/>
          </p:nvSpPr>
          <p:spPr>
            <a:xfrm>
              <a:off x="4851410" y="23675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l1316"/>
            <p:cNvSpPr/>
            <p:nvPr/>
          </p:nvSpPr>
          <p:spPr>
            <a:xfrm>
              <a:off x="4851410" y="2183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l1317"/>
            <p:cNvSpPr/>
            <p:nvPr/>
          </p:nvSpPr>
          <p:spPr>
            <a:xfrm>
              <a:off x="4851410" y="20057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tx1318"/>
            <p:cNvSpPr/>
            <p:nvPr/>
          </p:nvSpPr>
          <p:spPr>
            <a:xfrm>
              <a:off x="4654089" y="4396867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319" name="tx1319"/>
            <p:cNvSpPr/>
            <p:nvPr/>
          </p:nvSpPr>
          <p:spPr>
            <a:xfrm>
              <a:off x="4755768" y="4220777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320" name="tx1320"/>
            <p:cNvSpPr/>
            <p:nvPr/>
          </p:nvSpPr>
          <p:spPr>
            <a:xfrm>
              <a:off x="4687962" y="403508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21" name="tx1321"/>
            <p:cNvSpPr/>
            <p:nvPr/>
          </p:nvSpPr>
          <p:spPr>
            <a:xfrm>
              <a:off x="4687962" y="386629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322" name="tx1322"/>
            <p:cNvSpPr/>
            <p:nvPr/>
          </p:nvSpPr>
          <p:spPr>
            <a:xfrm>
              <a:off x="4687962" y="369750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323" name="tx1323"/>
            <p:cNvSpPr/>
            <p:nvPr/>
          </p:nvSpPr>
          <p:spPr>
            <a:xfrm>
              <a:off x="4687962" y="351330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324" name="tx1324"/>
            <p:cNvSpPr/>
            <p:nvPr/>
          </p:nvSpPr>
          <p:spPr>
            <a:xfrm>
              <a:off x="4586283" y="333572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1325" name="pl1325"/>
            <p:cNvSpPr/>
            <p:nvPr/>
          </p:nvSpPr>
          <p:spPr>
            <a:xfrm>
              <a:off x="4851410" y="44423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l1326"/>
            <p:cNvSpPr/>
            <p:nvPr/>
          </p:nvSpPr>
          <p:spPr>
            <a:xfrm>
              <a:off x="4851410" y="426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l1327"/>
            <p:cNvSpPr/>
            <p:nvPr/>
          </p:nvSpPr>
          <p:spPr>
            <a:xfrm>
              <a:off x="4851410" y="40805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l1328"/>
            <p:cNvSpPr/>
            <p:nvPr/>
          </p:nvSpPr>
          <p:spPr>
            <a:xfrm>
              <a:off x="4851410" y="3911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l1329"/>
            <p:cNvSpPr/>
            <p:nvPr/>
          </p:nvSpPr>
          <p:spPr>
            <a:xfrm>
              <a:off x="4851410" y="37429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l1330"/>
            <p:cNvSpPr/>
            <p:nvPr/>
          </p:nvSpPr>
          <p:spPr>
            <a:xfrm>
              <a:off x="4851410" y="35587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l1331"/>
            <p:cNvSpPr/>
            <p:nvPr/>
          </p:nvSpPr>
          <p:spPr>
            <a:xfrm>
              <a:off x="4851410" y="33812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tx1332"/>
            <p:cNvSpPr/>
            <p:nvPr/>
          </p:nvSpPr>
          <p:spPr>
            <a:xfrm>
              <a:off x="4654089" y="5772301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333" name="tx1333"/>
            <p:cNvSpPr/>
            <p:nvPr/>
          </p:nvSpPr>
          <p:spPr>
            <a:xfrm>
              <a:off x="4755768" y="559621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334" name="tx1334"/>
            <p:cNvSpPr/>
            <p:nvPr/>
          </p:nvSpPr>
          <p:spPr>
            <a:xfrm>
              <a:off x="4687962" y="541051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35" name="tx1335"/>
            <p:cNvSpPr/>
            <p:nvPr/>
          </p:nvSpPr>
          <p:spPr>
            <a:xfrm>
              <a:off x="4687962" y="524172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336" name="tx1336"/>
            <p:cNvSpPr/>
            <p:nvPr/>
          </p:nvSpPr>
          <p:spPr>
            <a:xfrm>
              <a:off x="4687962" y="507293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337" name="tx1337"/>
            <p:cNvSpPr/>
            <p:nvPr/>
          </p:nvSpPr>
          <p:spPr>
            <a:xfrm>
              <a:off x="4687962" y="488873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338" name="tx1338"/>
            <p:cNvSpPr/>
            <p:nvPr/>
          </p:nvSpPr>
          <p:spPr>
            <a:xfrm>
              <a:off x="4586283" y="4711156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1339" name="pl1339"/>
            <p:cNvSpPr/>
            <p:nvPr/>
          </p:nvSpPr>
          <p:spPr>
            <a:xfrm>
              <a:off x="4851410" y="58177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l1340"/>
            <p:cNvSpPr/>
            <p:nvPr/>
          </p:nvSpPr>
          <p:spPr>
            <a:xfrm>
              <a:off x="4851410" y="56402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l1341"/>
            <p:cNvSpPr/>
            <p:nvPr/>
          </p:nvSpPr>
          <p:spPr>
            <a:xfrm>
              <a:off x="4851410" y="54560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l1342"/>
            <p:cNvSpPr/>
            <p:nvPr/>
          </p:nvSpPr>
          <p:spPr>
            <a:xfrm>
              <a:off x="4851410" y="52872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l1343"/>
            <p:cNvSpPr/>
            <p:nvPr/>
          </p:nvSpPr>
          <p:spPr>
            <a:xfrm>
              <a:off x="4851410" y="51184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l1344"/>
            <p:cNvSpPr/>
            <p:nvPr/>
          </p:nvSpPr>
          <p:spPr>
            <a:xfrm>
              <a:off x="4851410" y="49342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l1345"/>
            <p:cNvSpPr/>
            <p:nvPr/>
          </p:nvSpPr>
          <p:spPr>
            <a:xfrm>
              <a:off x="4851410" y="47566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tx1346"/>
            <p:cNvSpPr/>
            <p:nvPr/>
          </p:nvSpPr>
          <p:spPr>
            <a:xfrm>
              <a:off x="4654089" y="7147735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347" name="tx1347"/>
            <p:cNvSpPr/>
            <p:nvPr/>
          </p:nvSpPr>
          <p:spPr>
            <a:xfrm>
              <a:off x="4755768" y="6971645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348" name="tx1348"/>
            <p:cNvSpPr/>
            <p:nvPr/>
          </p:nvSpPr>
          <p:spPr>
            <a:xfrm>
              <a:off x="4687962" y="678595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49" name="tx1349"/>
            <p:cNvSpPr/>
            <p:nvPr/>
          </p:nvSpPr>
          <p:spPr>
            <a:xfrm>
              <a:off x="4687962" y="661716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350" name="tx1350"/>
            <p:cNvSpPr/>
            <p:nvPr/>
          </p:nvSpPr>
          <p:spPr>
            <a:xfrm>
              <a:off x="4687962" y="644837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351" name="tx1351"/>
            <p:cNvSpPr/>
            <p:nvPr/>
          </p:nvSpPr>
          <p:spPr>
            <a:xfrm>
              <a:off x="4687962" y="626416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352" name="tx1352"/>
            <p:cNvSpPr/>
            <p:nvPr/>
          </p:nvSpPr>
          <p:spPr>
            <a:xfrm>
              <a:off x="4586283" y="608659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1353" name="pl1353"/>
            <p:cNvSpPr/>
            <p:nvPr/>
          </p:nvSpPr>
          <p:spPr>
            <a:xfrm>
              <a:off x="4851410" y="71932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l1354"/>
            <p:cNvSpPr/>
            <p:nvPr/>
          </p:nvSpPr>
          <p:spPr>
            <a:xfrm>
              <a:off x="4851410" y="70156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l1355"/>
            <p:cNvSpPr/>
            <p:nvPr/>
          </p:nvSpPr>
          <p:spPr>
            <a:xfrm>
              <a:off x="4851410" y="68314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l1356"/>
            <p:cNvSpPr/>
            <p:nvPr/>
          </p:nvSpPr>
          <p:spPr>
            <a:xfrm>
              <a:off x="4851410" y="66626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l1357"/>
            <p:cNvSpPr/>
            <p:nvPr/>
          </p:nvSpPr>
          <p:spPr>
            <a:xfrm>
              <a:off x="4851410" y="64938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l1358"/>
            <p:cNvSpPr/>
            <p:nvPr/>
          </p:nvSpPr>
          <p:spPr>
            <a:xfrm>
              <a:off x="4851410" y="6309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l1359"/>
            <p:cNvSpPr/>
            <p:nvPr/>
          </p:nvSpPr>
          <p:spPr>
            <a:xfrm>
              <a:off x="4851410" y="61320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tx1360"/>
            <p:cNvSpPr/>
            <p:nvPr/>
          </p:nvSpPr>
          <p:spPr>
            <a:xfrm>
              <a:off x="4654089" y="8523169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361" name="tx1361"/>
            <p:cNvSpPr/>
            <p:nvPr/>
          </p:nvSpPr>
          <p:spPr>
            <a:xfrm>
              <a:off x="4755768" y="8347079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362" name="tx1362"/>
            <p:cNvSpPr/>
            <p:nvPr/>
          </p:nvSpPr>
          <p:spPr>
            <a:xfrm>
              <a:off x="4687962" y="816138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63" name="tx1363"/>
            <p:cNvSpPr/>
            <p:nvPr/>
          </p:nvSpPr>
          <p:spPr>
            <a:xfrm>
              <a:off x="4687962" y="799259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364" name="tx1364"/>
            <p:cNvSpPr/>
            <p:nvPr/>
          </p:nvSpPr>
          <p:spPr>
            <a:xfrm>
              <a:off x="4687962" y="782380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365" name="tx1365"/>
            <p:cNvSpPr/>
            <p:nvPr/>
          </p:nvSpPr>
          <p:spPr>
            <a:xfrm>
              <a:off x="4687962" y="763960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366" name="tx1366"/>
            <p:cNvSpPr/>
            <p:nvPr/>
          </p:nvSpPr>
          <p:spPr>
            <a:xfrm>
              <a:off x="4586283" y="746202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1367" name="pl1367"/>
            <p:cNvSpPr/>
            <p:nvPr/>
          </p:nvSpPr>
          <p:spPr>
            <a:xfrm>
              <a:off x="4851410" y="8568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l1368"/>
            <p:cNvSpPr/>
            <p:nvPr/>
          </p:nvSpPr>
          <p:spPr>
            <a:xfrm>
              <a:off x="4851410" y="83910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l1369"/>
            <p:cNvSpPr/>
            <p:nvPr/>
          </p:nvSpPr>
          <p:spPr>
            <a:xfrm>
              <a:off x="4851410" y="82068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l1370"/>
            <p:cNvSpPr/>
            <p:nvPr/>
          </p:nvSpPr>
          <p:spPr>
            <a:xfrm>
              <a:off x="4851410" y="80380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l1371"/>
            <p:cNvSpPr/>
            <p:nvPr/>
          </p:nvSpPr>
          <p:spPr>
            <a:xfrm>
              <a:off x="4851410" y="78692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l1372"/>
            <p:cNvSpPr/>
            <p:nvPr/>
          </p:nvSpPr>
          <p:spPr>
            <a:xfrm>
              <a:off x="4851410" y="76850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l1373"/>
            <p:cNvSpPr/>
            <p:nvPr/>
          </p:nvSpPr>
          <p:spPr>
            <a:xfrm>
              <a:off x="4851410" y="75075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tx1374"/>
            <p:cNvSpPr/>
            <p:nvPr/>
          </p:nvSpPr>
          <p:spPr>
            <a:xfrm>
              <a:off x="6294138" y="8795705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1375" name="tx1375"/>
            <p:cNvSpPr/>
            <p:nvPr/>
          </p:nvSpPr>
          <p:spPr>
            <a:xfrm rot="-5400000">
              <a:off x="3289932" y="5215695"/>
              <a:ext cx="23212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of B.1.1.7 (%)</a:t>
              </a:r>
            </a:p>
          </p:txBody>
        </p:sp>
        <p:sp>
          <p:nvSpPr>
            <p:cNvPr id="1376" name="rc1376"/>
            <p:cNvSpPr/>
            <p:nvPr/>
          </p:nvSpPr>
          <p:spPr>
            <a:xfrm>
              <a:off x="8849411" y="1691481"/>
              <a:ext cx="1072724" cy="12976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7" name="tx1377"/>
            <p:cNvSpPr/>
            <p:nvPr/>
          </p:nvSpPr>
          <p:spPr>
            <a:xfrm>
              <a:off x="8919000" y="1586031"/>
              <a:ext cx="499764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country</a:t>
              </a:r>
            </a:p>
          </p:txBody>
        </p:sp>
        <p:sp>
          <p:nvSpPr>
            <p:cNvPr id="1378" name="rc1378"/>
            <p:cNvSpPr/>
            <p:nvPr/>
          </p:nvSpPr>
          <p:spPr>
            <a:xfrm>
              <a:off x="8919000" y="182230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9003902" y="1907211"/>
              <a:ext cx="49651" cy="49651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rc1380"/>
            <p:cNvSpPr/>
            <p:nvPr/>
          </p:nvSpPr>
          <p:spPr>
            <a:xfrm>
              <a:off x="8919000" y="204176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81" name="rc1381"/>
            <p:cNvSpPr/>
            <p:nvPr/>
          </p:nvSpPr>
          <p:spPr>
            <a:xfrm>
              <a:off x="9006727" y="2129492"/>
              <a:ext cx="44002" cy="44002"/>
            </a:xfrm>
            <a:prstGeom prst="rect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rc1382"/>
            <p:cNvSpPr/>
            <p:nvPr/>
          </p:nvSpPr>
          <p:spPr>
            <a:xfrm>
              <a:off x="8919000" y="226122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83" name="pl1383"/>
            <p:cNvSpPr/>
            <p:nvPr/>
          </p:nvSpPr>
          <p:spPr>
            <a:xfrm>
              <a:off x="8997613" y="2339834"/>
              <a:ext cx="62229" cy="62229"/>
            </a:xfrm>
            <a:custGeom>
              <a:avLst/>
              <a:pathLst>
                <a:path w="62229" h="62229">
                  <a:moveTo>
                    <a:pt x="31114" y="62229"/>
                  </a:moveTo>
                  <a:lnTo>
                    <a:pt x="62229" y="31114"/>
                  </a:lnTo>
                  <a:lnTo>
                    <a:pt x="31114" y="0"/>
                  </a:lnTo>
                  <a:lnTo>
                    <a:pt x="0" y="31114"/>
                  </a:lnTo>
                  <a:lnTo>
                    <a:pt x="31114" y="62229"/>
                  </a:lnTo>
                </a:path>
              </a:pathLst>
            </a:cu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rc1384"/>
            <p:cNvSpPr/>
            <p:nvPr/>
          </p:nvSpPr>
          <p:spPr>
            <a:xfrm>
              <a:off x="8919000" y="248067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85" name="pl1385"/>
            <p:cNvSpPr/>
            <p:nvPr/>
          </p:nvSpPr>
          <p:spPr>
            <a:xfrm>
              <a:off x="8995293" y="255179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lnTo>
                    <a:pt x="33434" y="0"/>
                  </a:lnTo>
                </a:path>
              </a:pathLst>
            </a:cu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rc1386"/>
            <p:cNvSpPr/>
            <p:nvPr/>
          </p:nvSpPr>
          <p:spPr>
            <a:xfrm>
              <a:off x="8919000" y="270013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87" name="pl1387"/>
            <p:cNvSpPr/>
            <p:nvPr/>
          </p:nvSpPr>
          <p:spPr>
            <a:xfrm>
              <a:off x="8995293" y="2790557"/>
              <a:ext cx="66869" cy="57910"/>
            </a:xfrm>
            <a:custGeom>
              <a:avLst/>
              <a:pathLst>
                <a:path w="66869" h="57910">
                  <a:moveTo>
                    <a:pt x="33434" y="57910"/>
                  </a:moveTo>
                  <a:lnTo>
                    <a:pt x="66869" y="0"/>
                  </a:lnTo>
                  <a:lnTo>
                    <a:pt x="0" y="0"/>
                  </a:lnTo>
                  <a:lnTo>
                    <a:pt x="33434" y="57910"/>
                  </a:lnTo>
                </a:path>
              </a:pathLst>
            </a:cu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tx1388"/>
            <p:cNvSpPr/>
            <p:nvPr/>
          </p:nvSpPr>
          <p:spPr>
            <a:xfrm>
              <a:off x="9214371" y="1886912"/>
              <a:ext cx="169366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1389" name="tx1389"/>
            <p:cNvSpPr/>
            <p:nvPr/>
          </p:nvSpPr>
          <p:spPr>
            <a:xfrm>
              <a:off x="9214371" y="2106428"/>
              <a:ext cx="4945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Denmark</a:t>
              </a:r>
            </a:p>
          </p:txBody>
        </p:sp>
        <p:sp>
          <p:nvSpPr>
            <p:cNvPr id="1390" name="tx1390"/>
            <p:cNvSpPr/>
            <p:nvPr/>
          </p:nvSpPr>
          <p:spPr>
            <a:xfrm>
              <a:off x="9214371" y="2301655"/>
              <a:ext cx="440471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Belgium</a:t>
              </a:r>
            </a:p>
          </p:txBody>
        </p:sp>
        <p:sp>
          <p:nvSpPr>
            <p:cNvPr id="1391" name="tx1391"/>
            <p:cNvSpPr/>
            <p:nvPr/>
          </p:nvSpPr>
          <p:spPr>
            <a:xfrm>
              <a:off x="9214371" y="2543792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Switzerland</a:t>
              </a:r>
            </a:p>
          </p:txBody>
        </p:sp>
        <p:sp>
          <p:nvSpPr>
            <p:cNvPr id="1392" name="tx1392"/>
            <p:cNvSpPr/>
            <p:nvPr/>
          </p:nvSpPr>
          <p:spPr>
            <a:xfrm>
              <a:off x="9214371" y="2763248"/>
              <a:ext cx="250686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1393" name="rc1393"/>
            <p:cNvSpPr/>
            <p:nvPr/>
          </p:nvSpPr>
          <p:spPr>
            <a:xfrm>
              <a:off x="8849411" y="3128356"/>
              <a:ext cx="1825199" cy="47566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4" name="tx1394"/>
            <p:cNvSpPr/>
            <p:nvPr/>
          </p:nvSpPr>
          <p:spPr>
            <a:xfrm>
              <a:off x="8919000" y="3187527"/>
              <a:ext cx="423639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region</a:t>
              </a:r>
            </a:p>
          </p:txBody>
        </p:sp>
        <p:sp>
          <p:nvSpPr>
            <p:cNvPr id="1395" name="rc1395"/>
            <p:cNvSpPr/>
            <p:nvPr/>
          </p:nvSpPr>
          <p:spPr>
            <a:xfrm>
              <a:off x="8919000" y="342626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96" name="rc1396"/>
            <p:cNvSpPr/>
            <p:nvPr/>
          </p:nvSpPr>
          <p:spPr>
            <a:xfrm>
              <a:off x="8928000" y="3435261"/>
              <a:ext cx="201456" cy="201456"/>
            </a:xfrm>
            <a:prstGeom prst="rect">
              <a:avLst/>
            </a:prstGeom>
            <a:solidFill>
              <a:srgbClr val="FF0051">
                <a:alpha val="29803"/>
              </a:srgbClr>
            </a:solidFill>
            <a:ln w="13550" cap="sq">
              <a:solidFill>
                <a:srgbClr val="FF0051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7" name="pl1397"/>
            <p:cNvSpPr/>
            <p:nvPr/>
          </p:nvSpPr>
          <p:spPr>
            <a:xfrm>
              <a:off x="8940946" y="353598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51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9003902" y="3511163"/>
              <a:ext cx="49651" cy="4965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rc1399"/>
            <p:cNvSpPr/>
            <p:nvPr/>
          </p:nvSpPr>
          <p:spPr>
            <a:xfrm>
              <a:off x="8919000" y="364571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00" name="rc1400"/>
            <p:cNvSpPr/>
            <p:nvPr/>
          </p:nvSpPr>
          <p:spPr>
            <a:xfrm>
              <a:off x="8928000" y="3654717"/>
              <a:ext cx="201456" cy="201455"/>
            </a:xfrm>
            <a:prstGeom prst="rect">
              <a:avLst/>
            </a:prstGeom>
            <a:solidFill>
              <a:srgbClr val="FF0000">
                <a:alpha val="29803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1" name="pl1401"/>
            <p:cNvSpPr/>
            <p:nvPr/>
          </p:nvSpPr>
          <p:spPr>
            <a:xfrm>
              <a:off x="8940946" y="375544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9003902" y="3730619"/>
              <a:ext cx="49651" cy="4965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rc1403"/>
            <p:cNvSpPr/>
            <p:nvPr/>
          </p:nvSpPr>
          <p:spPr>
            <a:xfrm>
              <a:off x="8919000" y="386517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04" name="rc1404"/>
            <p:cNvSpPr/>
            <p:nvPr/>
          </p:nvSpPr>
          <p:spPr>
            <a:xfrm>
              <a:off x="8928000" y="3874173"/>
              <a:ext cx="201456" cy="201456"/>
            </a:xfrm>
            <a:prstGeom prst="rect">
              <a:avLst/>
            </a:prstGeom>
            <a:solidFill>
              <a:srgbClr val="FA0000">
                <a:alpha val="29803"/>
              </a:srgbClr>
            </a:solidFill>
            <a:ln w="13550" cap="sq">
              <a:solidFill>
                <a:srgbClr val="FA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5" name="pl1405"/>
            <p:cNvSpPr/>
            <p:nvPr/>
          </p:nvSpPr>
          <p:spPr>
            <a:xfrm>
              <a:off x="8940946" y="397490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A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9003902" y="3950075"/>
              <a:ext cx="49651" cy="49651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rc1407"/>
            <p:cNvSpPr/>
            <p:nvPr/>
          </p:nvSpPr>
          <p:spPr>
            <a:xfrm>
              <a:off x="8919000" y="408462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08" name="rc1408"/>
            <p:cNvSpPr/>
            <p:nvPr/>
          </p:nvSpPr>
          <p:spPr>
            <a:xfrm>
              <a:off x="8928000" y="4093629"/>
              <a:ext cx="201456" cy="201455"/>
            </a:xfrm>
            <a:prstGeom prst="rect">
              <a:avLst/>
            </a:prstGeom>
            <a:solidFill>
              <a:srgbClr val="E63F00">
                <a:alpha val="29803"/>
              </a:srgbClr>
            </a:solidFill>
            <a:ln w="13550" cap="sq">
              <a:solidFill>
                <a:srgbClr val="E63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9" name="pl1409"/>
            <p:cNvSpPr/>
            <p:nvPr/>
          </p:nvSpPr>
          <p:spPr>
            <a:xfrm>
              <a:off x="8940946" y="419435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E63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9003902" y="4169531"/>
              <a:ext cx="49651" cy="49651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rc1411"/>
            <p:cNvSpPr/>
            <p:nvPr/>
          </p:nvSpPr>
          <p:spPr>
            <a:xfrm>
              <a:off x="8919000" y="430408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2" name="rc1412"/>
            <p:cNvSpPr/>
            <p:nvPr/>
          </p:nvSpPr>
          <p:spPr>
            <a:xfrm>
              <a:off x="8928000" y="4313085"/>
              <a:ext cx="201456" cy="201456"/>
            </a:xfrm>
            <a:prstGeom prst="rect">
              <a:avLst/>
            </a:prstGeom>
            <a:solidFill>
              <a:srgbClr val="D05A00">
                <a:alpha val="29803"/>
              </a:srgbClr>
            </a:solidFill>
            <a:ln w="13550" cap="sq">
              <a:solidFill>
                <a:srgbClr val="D05A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3" name="pl1413"/>
            <p:cNvSpPr/>
            <p:nvPr/>
          </p:nvSpPr>
          <p:spPr>
            <a:xfrm>
              <a:off x="8940946" y="44138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05A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9003902" y="4388987"/>
              <a:ext cx="49651" cy="49651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rc1415"/>
            <p:cNvSpPr/>
            <p:nvPr/>
          </p:nvSpPr>
          <p:spPr>
            <a:xfrm>
              <a:off x="8919000" y="452354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6" name="rc1416"/>
            <p:cNvSpPr/>
            <p:nvPr/>
          </p:nvSpPr>
          <p:spPr>
            <a:xfrm>
              <a:off x="8928000" y="4532541"/>
              <a:ext cx="201456" cy="201456"/>
            </a:xfrm>
            <a:prstGeom prst="rect">
              <a:avLst/>
            </a:prstGeom>
            <a:solidFill>
              <a:srgbClr val="B96C00">
                <a:alpha val="29803"/>
              </a:srgbClr>
            </a:solidFill>
            <a:ln w="13550" cap="sq">
              <a:solidFill>
                <a:srgbClr val="B96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7" name="pl1417"/>
            <p:cNvSpPr/>
            <p:nvPr/>
          </p:nvSpPr>
          <p:spPr>
            <a:xfrm>
              <a:off x="8940946" y="46332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96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9003902" y="4608443"/>
              <a:ext cx="49651" cy="49651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rc1419"/>
            <p:cNvSpPr/>
            <p:nvPr/>
          </p:nvSpPr>
          <p:spPr>
            <a:xfrm>
              <a:off x="8919000" y="474299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20" name="rc1420"/>
            <p:cNvSpPr/>
            <p:nvPr/>
          </p:nvSpPr>
          <p:spPr>
            <a:xfrm>
              <a:off x="8928000" y="4751997"/>
              <a:ext cx="201456" cy="201455"/>
            </a:xfrm>
            <a:prstGeom prst="rect">
              <a:avLst/>
            </a:prstGeom>
            <a:solidFill>
              <a:srgbClr val="9D7A00">
                <a:alpha val="29803"/>
              </a:srgbClr>
            </a:solidFill>
            <a:ln w="13550" cap="sq">
              <a:solidFill>
                <a:srgbClr val="9D7A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1" name="pl1421"/>
            <p:cNvSpPr/>
            <p:nvPr/>
          </p:nvSpPr>
          <p:spPr>
            <a:xfrm>
              <a:off x="8940946" y="48527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9D7A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9003902" y="4827899"/>
              <a:ext cx="49651" cy="49651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rc1423"/>
            <p:cNvSpPr/>
            <p:nvPr/>
          </p:nvSpPr>
          <p:spPr>
            <a:xfrm>
              <a:off x="8919000" y="496245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24" name="rc1424"/>
            <p:cNvSpPr/>
            <p:nvPr/>
          </p:nvSpPr>
          <p:spPr>
            <a:xfrm>
              <a:off x="8928000" y="4971453"/>
              <a:ext cx="201456" cy="201456"/>
            </a:xfrm>
            <a:prstGeom prst="rect">
              <a:avLst/>
            </a:prstGeom>
            <a:solidFill>
              <a:srgbClr val="7B8500">
                <a:alpha val="29803"/>
              </a:srgbClr>
            </a:solidFill>
            <a:ln w="13550" cap="sq">
              <a:solidFill>
                <a:srgbClr val="7B85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5" name="pl1425"/>
            <p:cNvSpPr/>
            <p:nvPr/>
          </p:nvSpPr>
          <p:spPr>
            <a:xfrm>
              <a:off x="8940946" y="50721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7B85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9003902" y="5047355"/>
              <a:ext cx="49651" cy="49651"/>
            </a:xfrm>
            <a:prstGeom prst="ellipse">
              <a:avLst/>
            </a:prstGeom>
            <a:solidFill>
              <a:srgbClr val="7B8500">
                <a:alpha val="50196"/>
              </a:srgbClr>
            </a:solidFill>
            <a:ln w="9000" cap="rnd">
              <a:solidFill>
                <a:srgbClr val="7B8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rc1427"/>
            <p:cNvSpPr/>
            <p:nvPr/>
          </p:nvSpPr>
          <p:spPr>
            <a:xfrm>
              <a:off x="8919000" y="518190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28" name="rc1428"/>
            <p:cNvSpPr/>
            <p:nvPr/>
          </p:nvSpPr>
          <p:spPr>
            <a:xfrm>
              <a:off x="8928000" y="5190909"/>
              <a:ext cx="201456" cy="201455"/>
            </a:xfrm>
            <a:prstGeom prst="rect">
              <a:avLst/>
            </a:prstGeom>
            <a:solidFill>
              <a:srgbClr val="448F00">
                <a:alpha val="29803"/>
              </a:srgbClr>
            </a:solidFill>
            <a:ln w="13550" cap="sq">
              <a:solidFill>
                <a:srgbClr val="448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9" name="pl1429"/>
            <p:cNvSpPr/>
            <p:nvPr/>
          </p:nvSpPr>
          <p:spPr>
            <a:xfrm>
              <a:off x="8940946" y="52916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48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9003902" y="5266811"/>
              <a:ext cx="49651" cy="49651"/>
            </a:xfrm>
            <a:prstGeom prst="ellipse">
              <a:avLst/>
            </a:prstGeom>
            <a:solidFill>
              <a:srgbClr val="448F00">
                <a:alpha val="50196"/>
              </a:srgbClr>
            </a:solidFill>
            <a:ln w="9000" cap="rnd">
              <a:solidFill>
                <a:srgbClr val="448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rc1431"/>
            <p:cNvSpPr/>
            <p:nvPr/>
          </p:nvSpPr>
          <p:spPr>
            <a:xfrm>
              <a:off x="8919000" y="54013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32" name="rc1432"/>
            <p:cNvSpPr/>
            <p:nvPr/>
          </p:nvSpPr>
          <p:spPr>
            <a:xfrm>
              <a:off x="8928000" y="5410365"/>
              <a:ext cx="201456" cy="201456"/>
            </a:xfrm>
            <a:prstGeom prst="rect">
              <a:avLst/>
            </a:prstGeom>
            <a:solidFill>
              <a:srgbClr val="009800">
                <a:alpha val="29803"/>
              </a:srgbClr>
            </a:solidFill>
            <a:ln w="13550" cap="sq">
              <a:solidFill>
                <a:srgbClr val="0098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3" name="pl1433"/>
            <p:cNvSpPr/>
            <p:nvPr/>
          </p:nvSpPr>
          <p:spPr>
            <a:xfrm>
              <a:off x="8940946" y="5511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8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9003902" y="5486267"/>
              <a:ext cx="49651" cy="49651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rc1435"/>
            <p:cNvSpPr/>
            <p:nvPr/>
          </p:nvSpPr>
          <p:spPr>
            <a:xfrm>
              <a:off x="8919000" y="562082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36" name="rc1436"/>
            <p:cNvSpPr/>
            <p:nvPr/>
          </p:nvSpPr>
          <p:spPr>
            <a:xfrm>
              <a:off x="8928000" y="5629821"/>
              <a:ext cx="201456" cy="201455"/>
            </a:xfrm>
            <a:prstGeom prst="rect">
              <a:avLst/>
            </a:prstGeom>
            <a:solidFill>
              <a:srgbClr val="00A000">
                <a:alpha val="29803"/>
              </a:srgbClr>
            </a:solidFill>
            <a:ln w="13550" cap="sq">
              <a:solidFill>
                <a:srgbClr val="00A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7" name="pl1437"/>
            <p:cNvSpPr/>
            <p:nvPr/>
          </p:nvSpPr>
          <p:spPr>
            <a:xfrm>
              <a:off x="8940946" y="5730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A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9003902" y="5705723"/>
              <a:ext cx="49651" cy="49651"/>
            </a:xfrm>
            <a:prstGeom prst="ellipse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rc1439"/>
            <p:cNvSpPr/>
            <p:nvPr/>
          </p:nvSpPr>
          <p:spPr>
            <a:xfrm>
              <a:off x="8919000" y="584027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40" name="rc1440"/>
            <p:cNvSpPr/>
            <p:nvPr/>
          </p:nvSpPr>
          <p:spPr>
            <a:xfrm>
              <a:off x="8928000" y="5849277"/>
              <a:ext cx="201456" cy="201455"/>
            </a:xfrm>
            <a:prstGeom prst="rect">
              <a:avLst/>
            </a:prstGeom>
            <a:solidFill>
              <a:srgbClr val="00A800">
                <a:alpha val="29803"/>
              </a:srgbClr>
            </a:solidFill>
            <a:ln w="13550" cap="sq">
              <a:solidFill>
                <a:srgbClr val="00A8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1" name="pl1441"/>
            <p:cNvSpPr/>
            <p:nvPr/>
          </p:nvSpPr>
          <p:spPr>
            <a:xfrm>
              <a:off x="8940946" y="59500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A8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9003902" y="5925179"/>
              <a:ext cx="49651" cy="49651"/>
            </a:xfrm>
            <a:prstGeom prst="ellipse">
              <a:avLst/>
            </a:prstGeom>
            <a:solidFill>
              <a:srgbClr val="00A800">
                <a:alpha val="50196"/>
              </a:srgbClr>
            </a:solidFill>
            <a:ln w="9000" cap="rnd">
              <a:solidFill>
                <a:srgbClr val="00A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rc1443"/>
            <p:cNvSpPr/>
            <p:nvPr/>
          </p:nvSpPr>
          <p:spPr>
            <a:xfrm>
              <a:off x="8919000" y="605973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44" name="rc1444"/>
            <p:cNvSpPr/>
            <p:nvPr/>
          </p:nvSpPr>
          <p:spPr>
            <a:xfrm>
              <a:off x="8928000" y="6068733"/>
              <a:ext cx="201456" cy="201456"/>
            </a:xfrm>
            <a:prstGeom prst="rect">
              <a:avLst/>
            </a:prstGeom>
            <a:solidFill>
              <a:srgbClr val="00AF00">
                <a:alpha val="29803"/>
              </a:srgbClr>
            </a:solidFill>
            <a:ln w="13550" cap="sq">
              <a:solidFill>
                <a:srgbClr val="00A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5" name="pl1445"/>
            <p:cNvSpPr/>
            <p:nvPr/>
          </p:nvSpPr>
          <p:spPr>
            <a:xfrm>
              <a:off x="8940946" y="616946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A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9003902" y="6144635"/>
              <a:ext cx="49651" cy="49651"/>
            </a:xfrm>
            <a:prstGeom prst="ellipse">
              <a:avLst/>
            </a:pr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rc1447"/>
            <p:cNvSpPr/>
            <p:nvPr/>
          </p:nvSpPr>
          <p:spPr>
            <a:xfrm>
              <a:off x="8919000" y="627918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48" name="rc1448"/>
            <p:cNvSpPr/>
            <p:nvPr/>
          </p:nvSpPr>
          <p:spPr>
            <a:xfrm>
              <a:off x="8928000" y="6288189"/>
              <a:ext cx="201456" cy="201455"/>
            </a:xfrm>
            <a:prstGeom prst="rect">
              <a:avLst/>
            </a:prstGeom>
            <a:solidFill>
              <a:srgbClr val="00B63C">
                <a:alpha val="29803"/>
              </a:srgbClr>
            </a:solidFill>
            <a:ln w="13550" cap="sq">
              <a:solidFill>
                <a:srgbClr val="00B63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9" name="pl1449"/>
            <p:cNvSpPr/>
            <p:nvPr/>
          </p:nvSpPr>
          <p:spPr>
            <a:xfrm>
              <a:off x="8940946" y="638891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63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9003902" y="6364091"/>
              <a:ext cx="49651" cy="49651"/>
            </a:xfrm>
            <a:prstGeom prst="ellipse">
              <a:avLst/>
            </a:pr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rc1451"/>
            <p:cNvSpPr/>
            <p:nvPr/>
          </p:nvSpPr>
          <p:spPr>
            <a:xfrm>
              <a:off x="8919000" y="64986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52" name="rc1452"/>
            <p:cNvSpPr/>
            <p:nvPr/>
          </p:nvSpPr>
          <p:spPr>
            <a:xfrm>
              <a:off x="8928000" y="6507645"/>
              <a:ext cx="201456" cy="201455"/>
            </a:xfrm>
            <a:prstGeom prst="rect">
              <a:avLst/>
            </a:prstGeom>
            <a:solidFill>
              <a:srgbClr val="00BD84">
                <a:alpha val="29803"/>
              </a:srgbClr>
            </a:solidFill>
            <a:ln w="13550" cap="sq">
              <a:solidFill>
                <a:srgbClr val="00BD8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3" name="pl1453"/>
            <p:cNvSpPr/>
            <p:nvPr/>
          </p:nvSpPr>
          <p:spPr>
            <a:xfrm>
              <a:off x="8940946" y="66083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D8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9003902" y="6583547"/>
              <a:ext cx="49651" cy="49651"/>
            </a:xfrm>
            <a:prstGeom prst="ellipse">
              <a:avLst/>
            </a:pr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rc1455"/>
            <p:cNvSpPr/>
            <p:nvPr/>
          </p:nvSpPr>
          <p:spPr>
            <a:xfrm>
              <a:off x="8919000" y="671810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56" name="rc1456"/>
            <p:cNvSpPr/>
            <p:nvPr/>
          </p:nvSpPr>
          <p:spPr>
            <a:xfrm>
              <a:off x="8928000" y="6727101"/>
              <a:ext cx="201456" cy="201455"/>
            </a:xfrm>
            <a:prstGeom prst="rect">
              <a:avLst/>
            </a:prstGeom>
            <a:solidFill>
              <a:srgbClr val="00C3B9">
                <a:alpha val="29803"/>
              </a:srgbClr>
            </a:solidFill>
            <a:ln w="13550" cap="sq">
              <a:solidFill>
                <a:srgbClr val="00C3B9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7" name="pl1457"/>
            <p:cNvSpPr/>
            <p:nvPr/>
          </p:nvSpPr>
          <p:spPr>
            <a:xfrm>
              <a:off x="8940946" y="682782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3B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9003902" y="6803003"/>
              <a:ext cx="49651" cy="49651"/>
            </a:xfrm>
            <a:prstGeom prst="ellipse">
              <a:avLst/>
            </a:prstGeom>
            <a:solidFill>
              <a:srgbClr val="00C3B9">
                <a:alpha val="50196"/>
              </a:srgbClr>
            </a:solidFill>
            <a:ln w="9000" cap="rnd">
              <a:solidFill>
                <a:srgbClr val="00C3B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rc1459"/>
            <p:cNvSpPr/>
            <p:nvPr/>
          </p:nvSpPr>
          <p:spPr>
            <a:xfrm>
              <a:off x="8919000" y="693755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60" name="rc1460"/>
            <p:cNvSpPr/>
            <p:nvPr/>
          </p:nvSpPr>
          <p:spPr>
            <a:xfrm>
              <a:off x="8928000" y="6946557"/>
              <a:ext cx="201456" cy="201455"/>
            </a:xfrm>
            <a:prstGeom prst="rect">
              <a:avLst/>
            </a:prstGeom>
            <a:solidFill>
              <a:srgbClr val="00C8EE">
                <a:alpha val="29803"/>
              </a:srgbClr>
            </a:solidFill>
            <a:ln w="13550" cap="sq">
              <a:solidFill>
                <a:srgbClr val="00C8E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1" name="pl1461"/>
            <p:cNvSpPr/>
            <p:nvPr/>
          </p:nvSpPr>
          <p:spPr>
            <a:xfrm>
              <a:off x="8940946" y="704728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8EE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9003902" y="7022459"/>
              <a:ext cx="49651" cy="49651"/>
            </a:xfrm>
            <a:prstGeom prst="ellipse">
              <a:avLst/>
            </a:prstGeom>
            <a:solidFill>
              <a:srgbClr val="00C8EE">
                <a:alpha val="50196"/>
              </a:srgbClr>
            </a:solidFill>
            <a:ln w="9000" cap="rnd">
              <a:solidFill>
                <a:srgbClr val="00C8E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rc1463"/>
            <p:cNvSpPr/>
            <p:nvPr/>
          </p:nvSpPr>
          <p:spPr>
            <a:xfrm>
              <a:off x="8919000" y="715701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64" name="rc1464"/>
            <p:cNvSpPr/>
            <p:nvPr/>
          </p:nvSpPr>
          <p:spPr>
            <a:xfrm>
              <a:off x="8928000" y="7166013"/>
              <a:ext cx="201456" cy="201455"/>
            </a:xfrm>
            <a:prstGeom prst="rect">
              <a:avLst/>
            </a:prstGeom>
            <a:solidFill>
              <a:srgbClr val="00CAFF">
                <a:alpha val="29803"/>
              </a:srgbClr>
            </a:solidFill>
            <a:ln w="13550" cap="sq">
              <a:solidFill>
                <a:srgbClr val="00CA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5" name="pl1465"/>
            <p:cNvSpPr/>
            <p:nvPr/>
          </p:nvSpPr>
          <p:spPr>
            <a:xfrm>
              <a:off x="8940946" y="72667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A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9003902" y="7241915"/>
              <a:ext cx="49651" cy="49651"/>
            </a:xfrm>
            <a:prstGeom prst="ellipse">
              <a:avLst/>
            </a:prstGeom>
            <a:solidFill>
              <a:srgbClr val="00CAFF">
                <a:alpha val="50196"/>
              </a:srgbClr>
            </a:solidFill>
            <a:ln w="9000" cap="rnd">
              <a:solidFill>
                <a:srgbClr val="00C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rc1467"/>
            <p:cNvSpPr/>
            <p:nvPr/>
          </p:nvSpPr>
          <p:spPr>
            <a:xfrm>
              <a:off x="8919000" y="737646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68" name="rc1468"/>
            <p:cNvSpPr/>
            <p:nvPr/>
          </p:nvSpPr>
          <p:spPr>
            <a:xfrm>
              <a:off x="8928000" y="7385469"/>
              <a:ext cx="201456" cy="201456"/>
            </a:xfrm>
            <a:prstGeom prst="rect">
              <a:avLst/>
            </a:prstGeom>
            <a:solidFill>
              <a:srgbClr val="00C7FF">
                <a:alpha val="29803"/>
              </a:srgbClr>
            </a:solidFill>
            <a:ln w="13550" cap="sq">
              <a:solidFill>
                <a:srgbClr val="00C7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9" name="pl1469"/>
            <p:cNvSpPr/>
            <p:nvPr/>
          </p:nvSpPr>
          <p:spPr>
            <a:xfrm>
              <a:off x="8940946" y="7486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7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t1470"/>
            <p:cNvSpPr/>
            <p:nvPr/>
          </p:nvSpPr>
          <p:spPr>
            <a:xfrm>
              <a:off x="9003902" y="7461371"/>
              <a:ext cx="49651" cy="49651"/>
            </a:xfrm>
            <a:prstGeom prst="ellipse">
              <a:avLst/>
            </a:pr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rc1471"/>
            <p:cNvSpPr/>
            <p:nvPr/>
          </p:nvSpPr>
          <p:spPr>
            <a:xfrm>
              <a:off x="8919000" y="759592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72" name="rc1472"/>
            <p:cNvSpPr/>
            <p:nvPr/>
          </p:nvSpPr>
          <p:spPr>
            <a:xfrm>
              <a:off x="8928000" y="7604925"/>
              <a:ext cx="201456" cy="201455"/>
            </a:xfrm>
            <a:prstGeom prst="rect">
              <a:avLst/>
            </a:prstGeom>
            <a:solidFill>
              <a:srgbClr val="00B5FF">
                <a:alpha val="29803"/>
              </a:srgbClr>
            </a:solidFill>
            <a:ln w="13550" cap="sq">
              <a:solidFill>
                <a:srgbClr val="00B5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3" name="pl1473"/>
            <p:cNvSpPr/>
            <p:nvPr/>
          </p:nvSpPr>
          <p:spPr>
            <a:xfrm>
              <a:off x="8940946" y="7705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5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t1474"/>
            <p:cNvSpPr/>
            <p:nvPr/>
          </p:nvSpPr>
          <p:spPr>
            <a:xfrm>
              <a:off x="9003902" y="7680827"/>
              <a:ext cx="49651" cy="49651"/>
            </a:xfrm>
            <a:prstGeom prst="ellipse">
              <a:avLst/>
            </a:pr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tx1475"/>
            <p:cNvSpPr/>
            <p:nvPr/>
          </p:nvSpPr>
          <p:spPr>
            <a:xfrm>
              <a:off x="9214371" y="3489376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1476" name="tx1476"/>
            <p:cNvSpPr/>
            <p:nvPr/>
          </p:nvSpPr>
          <p:spPr>
            <a:xfrm>
              <a:off x="9214371" y="3710379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1477" name="tx1477"/>
            <p:cNvSpPr/>
            <p:nvPr/>
          </p:nvSpPr>
          <p:spPr>
            <a:xfrm>
              <a:off x="9214371" y="3904118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1478" name="tx1478"/>
            <p:cNvSpPr/>
            <p:nvPr/>
          </p:nvSpPr>
          <p:spPr>
            <a:xfrm>
              <a:off x="9214371" y="4147744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1479" name="tx1479"/>
            <p:cNvSpPr/>
            <p:nvPr/>
          </p:nvSpPr>
          <p:spPr>
            <a:xfrm>
              <a:off x="9214371" y="4368747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1480" name="tx1480"/>
            <p:cNvSpPr/>
            <p:nvPr/>
          </p:nvSpPr>
          <p:spPr>
            <a:xfrm>
              <a:off x="9214371" y="4588203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1481" name="tx1481"/>
            <p:cNvSpPr/>
            <p:nvPr/>
          </p:nvSpPr>
          <p:spPr>
            <a:xfrm>
              <a:off x="9214371" y="4807659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1482" name="tx1482"/>
            <p:cNvSpPr/>
            <p:nvPr/>
          </p:nvSpPr>
          <p:spPr>
            <a:xfrm>
              <a:off x="9214371" y="5001398"/>
              <a:ext cx="684430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Syddanmark</a:t>
              </a:r>
            </a:p>
          </p:txBody>
        </p:sp>
        <p:sp>
          <p:nvSpPr>
            <p:cNvPr id="1483" name="tx1483"/>
            <p:cNvSpPr/>
            <p:nvPr/>
          </p:nvSpPr>
          <p:spPr>
            <a:xfrm>
              <a:off x="9214371" y="5220854"/>
              <a:ext cx="474404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Sjælland</a:t>
              </a:r>
            </a:p>
          </p:txBody>
        </p:sp>
        <p:sp>
          <p:nvSpPr>
            <p:cNvPr id="1484" name="tx1484"/>
            <p:cNvSpPr/>
            <p:nvPr/>
          </p:nvSpPr>
          <p:spPr>
            <a:xfrm>
              <a:off x="9214371" y="5441798"/>
              <a:ext cx="609897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Nordjylland</a:t>
              </a:r>
            </a:p>
          </p:txBody>
        </p:sp>
        <p:sp>
          <p:nvSpPr>
            <p:cNvPr id="1485" name="tx1485"/>
            <p:cNvSpPr/>
            <p:nvPr/>
          </p:nvSpPr>
          <p:spPr>
            <a:xfrm>
              <a:off x="9214371" y="5685483"/>
              <a:ext cx="71848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Hovedstaden</a:t>
              </a:r>
            </a:p>
          </p:txBody>
        </p:sp>
        <p:sp>
          <p:nvSpPr>
            <p:cNvPr id="1486" name="tx1486"/>
            <p:cNvSpPr/>
            <p:nvPr/>
          </p:nvSpPr>
          <p:spPr>
            <a:xfrm>
              <a:off x="9214371" y="5880710"/>
              <a:ext cx="575964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Midtjylland</a:t>
              </a:r>
            </a:p>
          </p:txBody>
        </p:sp>
        <p:sp>
          <p:nvSpPr>
            <p:cNvPr id="1487" name="tx1487"/>
            <p:cNvSpPr/>
            <p:nvPr/>
          </p:nvSpPr>
          <p:spPr>
            <a:xfrm>
              <a:off x="9214371" y="6100166"/>
              <a:ext cx="440471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Belgium</a:t>
              </a:r>
            </a:p>
          </p:txBody>
        </p:sp>
        <p:sp>
          <p:nvSpPr>
            <p:cNvPr id="1488" name="tx1488"/>
            <p:cNvSpPr/>
            <p:nvPr/>
          </p:nvSpPr>
          <p:spPr>
            <a:xfrm>
              <a:off x="9214371" y="6342304"/>
              <a:ext cx="42701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Geneva</a:t>
              </a:r>
            </a:p>
          </p:txBody>
        </p:sp>
        <p:sp>
          <p:nvSpPr>
            <p:cNvPr id="1489" name="tx1489"/>
            <p:cNvSpPr/>
            <p:nvPr/>
          </p:nvSpPr>
          <p:spPr>
            <a:xfrm>
              <a:off x="9214371" y="6562772"/>
              <a:ext cx="338732" cy="89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Zürich</a:t>
              </a:r>
            </a:p>
          </p:txBody>
        </p:sp>
        <p:sp>
          <p:nvSpPr>
            <p:cNvPr id="1490" name="tx1490"/>
            <p:cNvSpPr/>
            <p:nvPr/>
          </p:nvSpPr>
          <p:spPr>
            <a:xfrm>
              <a:off x="9214371" y="6782763"/>
              <a:ext cx="25753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Bern</a:t>
              </a:r>
            </a:p>
          </p:txBody>
        </p:sp>
        <p:sp>
          <p:nvSpPr>
            <p:cNvPr id="1491" name="tx1491"/>
            <p:cNvSpPr/>
            <p:nvPr/>
          </p:nvSpPr>
          <p:spPr>
            <a:xfrm>
              <a:off x="9214371" y="7000672"/>
              <a:ext cx="9146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Swiss Viollier lab</a:t>
              </a:r>
            </a:p>
          </p:txBody>
        </p:sp>
        <p:sp>
          <p:nvSpPr>
            <p:cNvPr id="1492" name="tx1492"/>
            <p:cNvSpPr/>
            <p:nvPr/>
          </p:nvSpPr>
          <p:spPr>
            <a:xfrm>
              <a:off x="9214371" y="7220128"/>
              <a:ext cx="85367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Swiss Risch lab</a:t>
              </a:r>
            </a:p>
          </p:txBody>
        </p:sp>
        <p:sp>
          <p:nvSpPr>
            <p:cNvPr id="1493" name="tx1493"/>
            <p:cNvSpPr/>
            <p:nvPr/>
          </p:nvSpPr>
          <p:spPr>
            <a:xfrm>
              <a:off x="9214371" y="7441131"/>
              <a:ext cx="37266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Florida</a:t>
              </a:r>
            </a:p>
          </p:txBody>
        </p:sp>
        <p:sp>
          <p:nvSpPr>
            <p:cNvPr id="1494" name="tx1494"/>
            <p:cNvSpPr/>
            <p:nvPr/>
          </p:nvSpPr>
          <p:spPr>
            <a:xfrm>
              <a:off x="9214371" y="7659040"/>
              <a:ext cx="51500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California</a:t>
              </a:r>
            </a:p>
          </p:txBody>
        </p:sp>
        <p:sp>
          <p:nvSpPr>
            <p:cNvPr id="1495" name="rc1495"/>
            <p:cNvSpPr/>
            <p:nvPr/>
          </p:nvSpPr>
          <p:spPr>
            <a:xfrm>
              <a:off x="8849411" y="8024148"/>
              <a:ext cx="767924" cy="9825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6" name="tx1496"/>
            <p:cNvSpPr/>
            <p:nvPr/>
          </p:nvSpPr>
          <p:spPr>
            <a:xfrm>
              <a:off x="8919000" y="8113605"/>
              <a:ext cx="415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n</a:t>
              </a:r>
            </a:p>
          </p:txBody>
        </p:sp>
        <p:sp>
          <p:nvSpPr>
            <p:cNvPr id="1497" name="rc1497"/>
            <p:cNvSpPr/>
            <p:nvPr/>
          </p:nvSpPr>
          <p:spPr>
            <a:xfrm>
              <a:off x="8919000" y="8322052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98" name="pt1498"/>
            <p:cNvSpPr/>
            <p:nvPr/>
          </p:nvSpPr>
          <p:spPr>
            <a:xfrm>
              <a:off x="8999875" y="8402927"/>
              <a:ext cx="57705" cy="57705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rc1499"/>
            <p:cNvSpPr/>
            <p:nvPr/>
          </p:nvSpPr>
          <p:spPr>
            <a:xfrm>
              <a:off x="8919000" y="854150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00" name="pt1500"/>
            <p:cNvSpPr/>
            <p:nvPr/>
          </p:nvSpPr>
          <p:spPr>
            <a:xfrm>
              <a:off x="8988639" y="8611147"/>
              <a:ext cx="80177" cy="80177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rc1501"/>
            <p:cNvSpPr/>
            <p:nvPr/>
          </p:nvSpPr>
          <p:spPr>
            <a:xfrm>
              <a:off x="8919000" y="876096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02" name="pt1502"/>
            <p:cNvSpPr/>
            <p:nvPr/>
          </p:nvSpPr>
          <p:spPr>
            <a:xfrm>
              <a:off x="8970026" y="8811990"/>
              <a:ext cx="117405" cy="117405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tx1503"/>
            <p:cNvSpPr/>
            <p:nvPr/>
          </p:nvSpPr>
          <p:spPr>
            <a:xfrm>
              <a:off x="9214371" y="8386298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04" name="tx1504"/>
            <p:cNvSpPr/>
            <p:nvPr/>
          </p:nvSpPr>
          <p:spPr>
            <a:xfrm>
              <a:off x="9214371" y="8605754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505" name="tx1505"/>
            <p:cNvSpPr/>
            <p:nvPr/>
          </p:nvSpPr>
          <p:spPr>
            <a:xfrm>
              <a:off x="9214371" y="8825210"/>
              <a:ext cx="339030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2021-02-13T22:31:47Z</dcterms:modified>
</cp:coreProperties>
</file>