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0652" y="5461357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0652" y="4533656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0652" y="3605955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0652" y="2678254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0652" y="1750554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776919" y="1750554"/>
              <a:ext cx="2717408" cy="3710803"/>
            </a:xfrm>
            <a:custGeom>
              <a:avLst/>
              <a:pathLst>
                <a:path w="2717408" h="3710803">
                  <a:moveTo>
                    <a:pt x="0" y="0"/>
                  </a:moveTo>
                  <a:lnTo>
                    <a:pt x="301934" y="0"/>
                  </a:lnTo>
                  <a:lnTo>
                    <a:pt x="603868" y="0"/>
                  </a:lnTo>
                  <a:lnTo>
                    <a:pt x="905802" y="0"/>
                  </a:lnTo>
                  <a:lnTo>
                    <a:pt x="1207737" y="0"/>
                  </a:lnTo>
                  <a:lnTo>
                    <a:pt x="1509671" y="0"/>
                  </a:lnTo>
                  <a:lnTo>
                    <a:pt x="1811605" y="0"/>
                  </a:lnTo>
                  <a:lnTo>
                    <a:pt x="2113539" y="0"/>
                  </a:lnTo>
                  <a:lnTo>
                    <a:pt x="2415474" y="0"/>
                  </a:lnTo>
                  <a:lnTo>
                    <a:pt x="2717408" y="0"/>
                  </a:lnTo>
                  <a:lnTo>
                    <a:pt x="2717408" y="2261270"/>
                  </a:lnTo>
                  <a:lnTo>
                    <a:pt x="2415474" y="2846043"/>
                  </a:lnTo>
                  <a:lnTo>
                    <a:pt x="2113539" y="3142729"/>
                  </a:lnTo>
                  <a:lnTo>
                    <a:pt x="1811605" y="3376830"/>
                  </a:lnTo>
                  <a:lnTo>
                    <a:pt x="1509671" y="3445745"/>
                  </a:lnTo>
                  <a:lnTo>
                    <a:pt x="1207737" y="3710803"/>
                  </a:lnTo>
                  <a:lnTo>
                    <a:pt x="905802" y="3204784"/>
                  </a:lnTo>
                  <a:lnTo>
                    <a:pt x="603868" y="3710803"/>
                  </a:lnTo>
                  <a:lnTo>
                    <a:pt x="301934" y="3710803"/>
                  </a:lnTo>
                  <a:lnTo>
                    <a:pt x="0" y="3710803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76919" y="1750554"/>
              <a:ext cx="2717408" cy="0"/>
            </a:xfrm>
            <a:custGeom>
              <a:avLst/>
              <a:pathLst>
                <a:path w="2717408" h="0">
                  <a:moveTo>
                    <a:pt x="0" y="0"/>
                  </a:moveTo>
                  <a:lnTo>
                    <a:pt x="301934" y="0"/>
                  </a:lnTo>
                  <a:lnTo>
                    <a:pt x="603868" y="0"/>
                  </a:lnTo>
                  <a:lnTo>
                    <a:pt x="905802" y="0"/>
                  </a:lnTo>
                  <a:lnTo>
                    <a:pt x="1207737" y="0"/>
                  </a:lnTo>
                  <a:lnTo>
                    <a:pt x="1509671" y="0"/>
                  </a:lnTo>
                  <a:lnTo>
                    <a:pt x="1811605" y="0"/>
                  </a:lnTo>
                  <a:lnTo>
                    <a:pt x="2113539" y="0"/>
                  </a:lnTo>
                  <a:lnTo>
                    <a:pt x="2415474" y="0"/>
                  </a:lnTo>
                  <a:lnTo>
                    <a:pt x="271740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776919" y="4011824"/>
              <a:ext cx="2717408" cy="1449532"/>
            </a:xfrm>
            <a:custGeom>
              <a:avLst/>
              <a:pathLst>
                <a:path w="2717408" h="1449532">
                  <a:moveTo>
                    <a:pt x="0" y="1449532"/>
                  </a:moveTo>
                  <a:lnTo>
                    <a:pt x="301934" y="1449532"/>
                  </a:lnTo>
                  <a:lnTo>
                    <a:pt x="603868" y="1449532"/>
                  </a:lnTo>
                  <a:lnTo>
                    <a:pt x="905802" y="943513"/>
                  </a:lnTo>
                  <a:lnTo>
                    <a:pt x="1207737" y="1449532"/>
                  </a:lnTo>
                  <a:lnTo>
                    <a:pt x="1509671" y="1184475"/>
                  </a:lnTo>
                  <a:lnTo>
                    <a:pt x="1811605" y="1115560"/>
                  </a:lnTo>
                  <a:lnTo>
                    <a:pt x="2113539" y="881458"/>
                  </a:lnTo>
                  <a:lnTo>
                    <a:pt x="2415474" y="584773"/>
                  </a:lnTo>
                  <a:lnTo>
                    <a:pt x="2717408" y="0"/>
                  </a:lnTo>
                  <a:lnTo>
                    <a:pt x="2717408" y="1275588"/>
                  </a:lnTo>
                  <a:lnTo>
                    <a:pt x="2415474" y="1329122"/>
                  </a:lnTo>
                  <a:lnTo>
                    <a:pt x="2113539" y="1376232"/>
                  </a:lnTo>
                  <a:lnTo>
                    <a:pt x="1811605" y="1412424"/>
                  </a:lnTo>
                  <a:lnTo>
                    <a:pt x="1509671" y="1449532"/>
                  </a:lnTo>
                  <a:lnTo>
                    <a:pt x="1207737" y="1449532"/>
                  </a:lnTo>
                  <a:lnTo>
                    <a:pt x="905802" y="1449532"/>
                  </a:lnTo>
                  <a:lnTo>
                    <a:pt x="603868" y="1449532"/>
                  </a:lnTo>
                  <a:lnTo>
                    <a:pt x="301934" y="1449532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76919" y="4011824"/>
              <a:ext cx="2717408" cy="1449532"/>
            </a:xfrm>
            <a:custGeom>
              <a:avLst/>
              <a:pathLst>
                <a:path w="2717408" h="1449532">
                  <a:moveTo>
                    <a:pt x="0" y="1449532"/>
                  </a:moveTo>
                  <a:lnTo>
                    <a:pt x="301934" y="1449532"/>
                  </a:lnTo>
                  <a:lnTo>
                    <a:pt x="603868" y="1449532"/>
                  </a:lnTo>
                  <a:lnTo>
                    <a:pt x="905802" y="943513"/>
                  </a:lnTo>
                  <a:lnTo>
                    <a:pt x="1207737" y="1449532"/>
                  </a:lnTo>
                  <a:lnTo>
                    <a:pt x="1509671" y="1184475"/>
                  </a:lnTo>
                  <a:lnTo>
                    <a:pt x="1811605" y="1115560"/>
                  </a:lnTo>
                  <a:lnTo>
                    <a:pt x="2113539" y="881458"/>
                  </a:lnTo>
                  <a:lnTo>
                    <a:pt x="2415474" y="584773"/>
                  </a:lnTo>
                  <a:lnTo>
                    <a:pt x="271740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776919" y="5287413"/>
              <a:ext cx="2717408" cy="173943"/>
            </a:xfrm>
            <a:custGeom>
              <a:avLst/>
              <a:pathLst>
                <a:path w="2717408" h="173943">
                  <a:moveTo>
                    <a:pt x="0" y="173943"/>
                  </a:moveTo>
                  <a:lnTo>
                    <a:pt x="301934" y="173943"/>
                  </a:lnTo>
                  <a:lnTo>
                    <a:pt x="603868" y="173943"/>
                  </a:lnTo>
                  <a:lnTo>
                    <a:pt x="905802" y="173943"/>
                  </a:lnTo>
                  <a:lnTo>
                    <a:pt x="1207737" y="173943"/>
                  </a:lnTo>
                  <a:lnTo>
                    <a:pt x="1509671" y="173943"/>
                  </a:lnTo>
                  <a:lnTo>
                    <a:pt x="1811605" y="136835"/>
                  </a:lnTo>
                  <a:lnTo>
                    <a:pt x="2113539" y="100644"/>
                  </a:lnTo>
                  <a:lnTo>
                    <a:pt x="2415474" y="53534"/>
                  </a:lnTo>
                  <a:lnTo>
                    <a:pt x="2717408" y="0"/>
                  </a:lnTo>
                  <a:lnTo>
                    <a:pt x="2717408" y="173943"/>
                  </a:lnTo>
                  <a:lnTo>
                    <a:pt x="2415474" y="173943"/>
                  </a:lnTo>
                  <a:lnTo>
                    <a:pt x="2113539" y="173943"/>
                  </a:lnTo>
                  <a:lnTo>
                    <a:pt x="1811605" y="173943"/>
                  </a:lnTo>
                  <a:lnTo>
                    <a:pt x="1509671" y="173943"/>
                  </a:lnTo>
                  <a:lnTo>
                    <a:pt x="1207737" y="173943"/>
                  </a:lnTo>
                  <a:lnTo>
                    <a:pt x="905802" y="173943"/>
                  </a:lnTo>
                  <a:lnTo>
                    <a:pt x="603868" y="173943"/>
                  </a:lnTo>
                  <a:lnTo>
                    <a:pt x="301934" y="173943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76919" y="5287413"/>
              <a:ext cx="2717408" cy="173943"/>
            </a:xfrm>
            <a:custGeom>
              <a:avLst/>
              <a:pathLst>
                <a:path w="2717408" h="173943">
                  <a:moveTo>
                    <a:pt x="0" y="173943"/>
                  </a:moveTo>
                  <a:lnTo>
                    <a:pt x="301934" y="173943"/>
                  </a:lnTo>
                  <a:lnTo>
                    <a:pt x="603868" y="173943"/>
                  </a:lnTo>
                  <a:lnTo>
                    <a:pt x="905802" y="173943"/>
                  </a:lnTo>
                  <a:lnTo>
                    <a:pt x="1207737" y="173943"/>
                  </a:lnTo>
                  <a:lnTo>
                    <a:pt x="1509671" y="173943"/>
                  </a:lnTo>
                  <a:lnTo>
                    <a:pt x="1811605" y="136835"/>
                  </a:lnTo>
                  <a:lnTo>
                    <a:pt x="2113539" y="100644"/>
                  </a:lnTo>
                  <a:lnTo>
                    <a:pt x="2415474" y="53534"/>
                  </a:lnTo>
                  <a:lnTo>
                    <a:pt x="271740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2390731" y="541587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2390731" y="448817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390731" y="356047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390731" y="263277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390731" y="170507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2655858" y="54613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655858" y="45336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55858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55858" y="2678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55858" y="17505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90652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027790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364927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572664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646629" y="5709527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997310" y="5708039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327691" y="5709527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521884" y="5709527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27578" y="58564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866427" y="3534443"/>
              <a:ext cx="277884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 among newly diagnosed infections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6711843" y="3093025"/>
              <a:ext cx="1768049" cy="10258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6781432" y="3182482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6781432" y="339092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790432" y="3399929"/>
              <a:ext cx="201455" cy="201455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6781432" y="361038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790432" y="3619385"/>
              <a:ext cx="201455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781432" y="382984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790432" y="3838841"/>
              <a:ext cx="201455" cy="2014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7076803" y="3431363"/>
              <a:ext cx="4743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wild type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076803" y="3649330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076803" y="3868786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2021-02-13T22:07:34Z</dcterms:modified>
</cp:coreProperties>
</file>