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63682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7241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81148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89881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98614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0652" y="1986146"/>
              <a:ext cx="3882012" cy="3641110"/>
            </a:xfrm>
            <a:custGeom>
              <a:avLst/>
              <a:pathLst>
                <a:path w="3882012" h="3641110">
                  <a:moveTo>
                    <a:pt x="0" y="0"/>
                  </a:moveTo>
                  <a:lnTo>
                    <a:pt x="43133" y="0"/>
                  </a:lnTo>
                  <a:lnTo>
                    <a:pt x="86266" y="0"/>
                  </a:lnTo>
                  <a:lnTo>
                    <a:pt x="129400" y="0"/>
                  </a:lnTo>
                  <a:lnTo>
                    <a:pt x="172533" y="0"/>
                  </a:lnTo>
                  <a:lnTo>
                    <a:pt x="215667" y="0"/>
                  </a:lnTo>
                  <a:lnTo>
                    <a:pt x="258800" y="0"/>
                  </a:lnTo>
                  <a:lnTo>
                    <a:pt x="301934" y="0"/>
                  </a:lnTo>
                  <a:lnTo>
                    <a:pt x="345067" y="0"/>
                  </a:lnTo>
                  <a:lnTo>
                    <a:pt x="388201" y="0"/>
                  </a:lnTo>
                  <a:lnTo>
                    <a:pt x="431334" y="0"/>
                  </a:lnTo>
                  <a:lnTo>
                    <a:pt x="474468" y="0"/>
                  </a:lnTo>
                  <a:lnTo>
                    <a:pt x="517601" y="0"/>
                  </a:lnTo>
                  <a:lnTo>
                    <a:pt x="560735" y="0"/>
                  </a:lnTo>
                  <a:lnTo>
                    <a:pt x="603868" y="0"/>
                  </a:lnTo>
                  <a:lnTo>
                    <a:pt x="647002" y="0"/>
                  </a:lnTo>
                  <a:lnTo>
                    <a:pt x="690135" y="0"/>
                  </a:lnTo>
                  <a:lnTo>
                    <a:pt x="733268" y="0"/>
                  </a:lnTo>
                  <a:lnTo>
                    <a:pt x="776402" y="0"/>
                  </a:lnTo>
                  <a:lnTo>
                    <a:pt x="819535" y="0"/>
                  </a:lnTo>
                  <a:lnTo>
                    <a:pt x="862669" y="0"/>
                  </a:lnTo>
                  <a:lnTo>
                    <a:pt x="905802" y="0"/>
                  </a:lnTo>
                  <a:lnTo>
                    <a:pt x="948936" y="0"/>
                  </a:lnTo>
                  <a:lnTo>
                    <a:pt x="992069" y="0"/>
                  </a:lnTo>
                  <a:lnTo>
                    <a:pt x="1035203" y="0"/>
                  </a:lnTo>
                  <a:lnTo>
                    <a:pt x="1078336" y="0"/>
                  </a:lnTo>
                  <a:lnTo>
                    <a:pt x="1121470" y="0"/>
                  </a:lnTo>
                  <a:lnTo>
                    <a:pt x="1164603" y="0"/>
                  </a:lnTo>
                  <a:lnTo>
                    <a:pt x="1207737" y="0"/>
                  </a:lnTo>
                  <a:lnTo>
                    <a:pt x="1250870" y="0"/>
                  </a:lnTo>
                  <a:lnTo>
                    <a:pt x="1294004" y="0"/>
                  </a:lnTo>
                  <a:lnTo>
                    <a:pt x="1337137" y="0"/>
                  </a:lnTo>
                  <a:lnTo>
                    <a:pt x="1380271" y="0"/>
                  </a:lnTo>
                  <a:lnTo>
                    <a:pt x="1423404" y="0"/>
                  </a:lnTo>
                  <a:lnTo>
                    <a:pt x="1466537" y="0"/>
                  </a:lnTo>
                  <a:lnTo>
                    <a:pt x="1509671" y="0"/>
                  </a:lnTo>
                  <a:lnTo>
                    <a:pt x="1552804" y="0"/>
                  </a:lnTo>
                  <a:lnTo>
                    <a:pt x="1595938" y="0"/>
                  </a:lnTo>
                  <a:lnTo>
                    <a:pt x="1639071" y="0"/>
                  </a:lnTo>
                  <a:lnTo>
                    <a:pt x="1682205" y="0"/>
                  </a:lnTo>
                  <a:lnTo>
                    <a:pt x="1725338" y="0"/>
                  </a:lnTo>
                  <a:lnTo>
                    <a:pt x="1768472" y="0"/>
                  </a:lnTo>
                  <a:lnTo>
                    <a:pt x="1811605" y="0"/>
                  </a:lnTo>
                  <a:lnTo>
                    <a:pt x="1854739" y="0"/>
                  </a:lnTo>
                  <a:lnTo>
                    <a:pt x="1897872" y="0"/>
                  </a:lnTo>
                  <a:lnTo>
                    <a:pt x="1941006" y="0"/>
                  </a:lnTo>
                  <a:lnTo>
                    <a:pt x="1984139" y="0"/>
                  </a:lnTo>
                  <a:lnTo>
                    <a:pt x="2027273" y="0"/>
                  </a:lnTo>
                  <a:lnTo>
                    <a:pt x="2070406" y="0"/>
                  </a:lnTo>
                  <a:lnTo>
                    <a:pt x="2113539" y="0"/>
                  </a:lnTo>
                  <a:lnTo>
                    <a:pt x="2156673" y="0"/>
                  </a:lnTo>
                  <a:lnTo>
                    <a:pt x="2199806" y="0"/>
                  </a:lnTo>
                  <a:lnTo>
                    <a:pt x="2242940" y="0"/>
                  </a:lnTo>
                  <a:lnTo>
                    <a:pt x="2286073" y="0"/>
                  </a:lnTo>
                  <a:lnTo>
                    <a:pt x="2329207" y="0"/>
                  </a:lnTo>
                  <a:lnTo>
                    <a:pt x="2372340" y="0"/>
                  </a:lnTo>
                  <a:lnTo>
                    <a:pt x="2415474" y="0"/>
                  </a:lnTo>
                  <a:lnTo>
                    <a:pt x="2458607" y="0"/>
                  </a:lnTo>
                  <a:lnTo>
                    <a:pt x="2501741" y="0"/>
                  </a:lnTo>
                  <a:lnTo>
                    <a:pt x="2544874" y="0"/>
                  </a:lnTo>
                  <a:lnTo>
                    <a:pt x="2588008" y="0"/>
                  </a:lnTo>
                  <a:lnTo>
                    <a:pt x="2631141" y="0"/>
                  </a:lnTo>
                  <a:lnTo>
                    <a:pt x="2674275" y="0"/>
                  </a:lnTo>
                  <a:lnTo>
                    <a:pt x="2717408" y="0"/>
                  </a:lnTo>
                  <a:lnTo>
                    <a:pt x="2760542" y="0"/>
                  </a:lnTo>
                  <a:lnTo>
                    <a:pt x="2803675" y="0"/>
                  </a:lnTo>
                  <a:lnTo>
                    <a:pt x="2846808" y="0"/>
                  </a:lnTo>
                  <a:lnTo>
                    <a:pt x="2889942" y="0"/>
                  </a:lnTo>
                  <a:lnTo>
                    <a:pt x="2933075" y="0"/>
                  </a:lnTo>
                  <a:lnTo>
                    <a:pt x="2976209" y="0"/>
                  </a:lnTo>
                  <a:lnTo>
                    <a:pt x="3019342" y="0"/>
                  </a:lnTo>
                  <a:lnTo>
                    <a:pt x="3062476" y="0"/>
                  </a:lnTo>
                  <a:lnTo>
                    <a:pt x="3105609" y="0"/>
                  </a:lnTo>
                  <a:lnTo>
                    <a:pt x="3148743" y="0"/>
                  </a:lnTo>
                  <a:lnTo>
                    <a:pt x="3191876" y="0"/>
                  </a:lnTo>
                  <a:lnTo>
                    <a:pt x="3235010" y="0"/>
                  </a:lnTo>
                  <a:lnTo>
                    <a:pt x="3278143" y="0"/>
                  </a:lnTo>
                  <a:lnTo>
                    <a:pt x="3321277" y="0"/>
                  </a:lnTo>
                  <a:lnTo>
                    <a:pt x="3364410" y="0"/>
                  </a:lnTo>
                  <a:lnTo>
                    <a:pt x="3407544" y="0"/>
                  </a:lnTo>
                  <a:lnTo>
                    <a:pt x="3450677" y="0"/>
                  </a:lnTo>
                  <a:lnTo>
                    <a:pt x="3493810" y="0"/>
                  </a:lnTo>
                  <a:lnTo>
                    <a:pt x="3536944" y="0"/>
                  </a:lnTo>
                  <a:lnTo>
                    <a:pt x="3580077" y="0"/>
                  </a:lnTo>
                  <a:lnTo>
                    <a:pt x="3623211" y="0"/>
                  </a:lnTo>
                  <a:lnTo>
                    <a:pt x="3666344" y="0"/>
                  </a:lnTo>
                  <a:lnTo>
                    <a:pt x="3709478" y="0"/>
                  </a:lnTo>
                  <a:lnTo>
                    <a:pt x="3752611" y="0"/>
                  </a:lnTo>
                  <a:lnTo>
                    <a:pt x="3795745" y="0"/>
                  </a:lnTo>
                  <a:lnTo>
                    <a:pt x="3838878" y="0"/>
                  </a:lnTo>
                  <a:lnTo>
                    <a:pt x="3882012" y="0"/>
                  </a:lnTo>
                  <a:lnTo>
                    <a:pt x="3882012" y="609281"/>
                  </a:lnTo>
                  <a:lnTo>
                    <a:pt x="3838878" y="654628"/>
                  </a:lnTo>
                  <a:lnTo>
                    <a:pt x="3795745" y="702515"/>
                  </a:lnTo>
                  <a:lnTo>
                    <a:pt x="3752611" y="752965"/>
                  </a:lnTo>
                  <a:lnTo>
                    <a:pt x="3709478" y="805988"/>
                  </a:lnTo>
                  <a:lnTo>
                    <a:pt x="3666344" y="861572"/>
                  </a:lnTo>
                  <a:lnTo>
                    <a:pt x="3623211" y="919685"/>
                  </a:lnTo>
                  <a:lnTo>
                    <a:pt x="3580077" y="980274"/>
                  </a:lnTo>
                  <a:lnTo>
                    <a:pt x="3536944" y="1043262"/>
                  </a:lnTo>
                  <a:lnTo>
                    <a:pt x="3493810" y="1108547"/>
                  </a:lnTo>
                  <a:lnTo>
                    <a:pt x="3450677" y="1176004"/>
                  </a:lnTo>
                  <a:lnTo>
                    <a:pt x="3407544" y="1245483"/>
                  </a:lnTo>
                  <a:lnTo>
                    <a:pt x="3364410" y="1316810"/>
                  </a:lnTo>
                  <a:lnTo>
                    <a:pt x="3321277" y="1389789"/>
                  </a:lnTo>
                  <a:lnTo>
                    <a:pt x="3278143" y="1464200"/>
                  </a:lnTo>
                  <a:lnTo>
                    <a:pt x="3235010" y="1539809"/>
                  </a:lnTo>
                  <a:lnTo>
                    <a:pt x="3191876" y="1616362"/>
                  </a:lnTo>
                  <a:lnTo>
                    <a:pt x="3148743" y="1693595"/>
                  </a:lnTo>
                  <a:lnTo>
                    <a:pt x="3105609" y="1771233"/>
                  </a:lnTo>
                  <a:lnTo>
                    <a:pt x="3062476" y="1848997"/>
                  </a:lnTo>
                  <a:lnTo>
                    <a:pt x="3019342" y="1926605"/>
                  </a:lnTo>
                  <a:lnTo>
                    <a:pt x="2976209" y="2003780"/>
                  </a:lnTo>
                  <a:lnTo>
                    <a:pt x="2933075" y="2080249"/>
                  </a:lnTo>
                  <a:lnTo>
                    <a:pt x="2889942" y="2155753"/>
                  </a:lnTo>
                  <a:lnTo>
                    <a:pt x="2846808" y="2230043"/>
                  </a:lnTo>
                  <a:lnTo>
                    <a:pt x="2803675" y="2302889"/>
                  </a:lnTo>
                  <a:lnTo>
                    <a:pt x="2760542" y="2374081"/>
                  </a:lnTo>
                  <a:lnTo>
                    <a:pt x="2717408" y="2443428"/>
                  </a:lnTo>
                  <a:lnTo>
                    <a:pt x="2674275" y="2510764"/>
                  </a:lnTo>
                  <a:lnTo>
                    <a:pt x="2631141" y="2575946"/>
                  </a:lnTo>
                  <a:lnTo>
                    <a:pt x="2588008" y="2638856"/>
                  </a:lnTo>
                  <a:lnTo>
                    <a:pt x="2544874" y="2699398"/>
                  </a:lnTo>
                  <a:lnTo>
                    <a:pt x="2501741" y="2757501"/>
                  </a:lnTo>
                  <a:lnTo>
                    <a:pt x="2458607" y="2813116"/>
                  </a:lnTo>
                  <a:lnTo>
                    <a:pt x="2415474" y="2866217"/>
                  </a:lnTo>
                  <a:lnTo>
                    <a:pt x="2372340" y="2916794"/>
                  </a:lnTo>
                  <a:lnTo>
                    <a:pt x="2329207" y="2964858"/>
                  </a:lnTo>
                  <a:lnTo>
                    <a:pt x="2286073" y="3010435"/>
                  </a:lnTo>
                  <a:lnTo>
                    <a:pt x="2242940" y="3053565"/>
                  </a:lnTo>
                  <a:lnTo>
                    <a:pt x="2199806" y="3094300"/>
                  </a:lnTo>
                  <a:lnTo>
                    <a:pt x="2156673" y="3132703"/>
                  </a:lnTo>
                  <a:lnTo>
                    <a:pt x="2113539" y="3168846"/>
                  </a:lnTo>
                  <a:lnTo>
                    <a:pt x="2070406" y="3202807"/>
                  </a:lnTo>
                  <a:lnTo>
                    <a:pt x="2027273" y="3234670"/>
                  </a:lnTo>
                  <a:lnTo>
                    <a:pt x="1984139" y="3264522"/>
                  </a:lnTo>
                  <a:lnTo>
                    <a:pt x="1941006" y="3292452"/>
                  </a:lnTo>
                  <a:lnTo>
                    <a:pt x="1897872" y="3318554"/>
                  </a:lnTo>
                  <a:lnTo>
                    <a:pt x="1854739" y="3342918"/>
                  </a:lnTo>
                  <a:lnTo>
                    <a:pt x="1811605" y="3365635"/>
                  </a:lnTo>
                  <a:lnTo>
                    <a:pt x="1768472" y="3386797"/>
                  </a:lnTo>
                  <a:lnTo>
                    <a:pt x="1725338" y="3406492"/>
                  </a:lnTo>
                  <a:lnTo>
                    <a:pt x="1682205" y="3424805"/>
                  </a:lnTo>
                  <a:lnTo>
                    <a:pt x="1639071" y="3441821"/>
                  </a:lnTo>
                  <a:lnTo>
                    <a:pt x="1595938" y="3457619"/>
                  </a:lnTo>
                  <a:lnTo>
                    <a:pt x="1552804" y="3472277"/>
                  </a:lnTo>
                  <a:lnTo>
                    <a:pt x="1509671" y="3485869"/>
                  </a:lnTo>
                  <a:lnTo>
                    <a:pt x="1466537" y="3498465"/>
                  </a:lnTo>
                  <a:lnTo>
                    <a:pt x="1423404" y="3510131"/>
                  </a:lnTo>
                  <a:lnTo>
                    <a:pt x="1380271" y="3520932"/>
                  </a:lnTo>
                  <a:lnTo>
                    <a:pt x="1337137" y="3530927"/>
                  </a:lnTo>
                  <a:lnTo>
                    <a:pt x="1294004" y="3540172"/>
                  </a:lnTo>
                  <a:lnTo>
                    <a:pt x="1250870" y="3548720"/>
                  </a:lnTo>
                  <a:lnTo>
                    <a:pt x="1207737" y="3556621"/>
                  </a:lnTo>
                  <a:lnTo>
                    <a:pt x="1164603" y="3563922"/>
                  </a:lnTo>
                  <a:lnTo>
                    <a:pt x="1121470" y="3570667"/>
                  </a:lnTo>
                  <a:lnTo>
                    <a:pt x="1078336" y="3576895"/>
                  </a:lnTo>
                  <a:lnTo>
                    <a:pt x="1035203" y="3582646"/>
                  </a:lnTo>
                  <a:lnTo>
                    <a:pt x="992069" y="3587954"/>
                  </a:lnTo>
                  <a:lnTo>
                    <a:pt x="948936" y="3592853"/>
                  </a:lnTo>
                  <a:lnTo>
                    <a:pt x="905802" y="3597374"/>
                  </a:lnTo>
                  <a:lnTo>
                    <a:pt x="862669" y="3601544"/>
                  </a:lnTo>
                  <a:lnTo>
                    <a:pt x="819535" y="3605391"/>
                  </a:lnTo>
                  <a:lnTo>
                    <a:pt x="776402" y="3608939"/>
                  </a:lnTo>
                  <a:lnTo>
                    <a:pt x="733268" y="3612211"/>
                  </a:lnTo>
                  <a:lnTo>
                    <a:pt x="690135" y="3615228"/>
                  </a:lnTo>
                  <a:lnTo>
                    <a:pt x="647002" y="3618010"/>
                  </a:lnTo>
                  <a:lnTo>
                    <a:pt x="603868" y="3620574"/>
                  </a:lnTo>
                  <a:lnTo>
                    <a:pt x="560735" y="3622938"/>
                  </a:lnTo>
                  <a:lnTo>
                    <a:pt x="517601" y="3625117"/>
                  </a:lnTo>
                  <a:lnTo>
                    <a:pt x="474468" y="3627125"/>
                  </a:lnTo>
                  <a:lnTo>
                    <a:pt x="431334" y="3628976"/>
                  </a:lnTo>
                  <a:lnTo>
                    <a:pt x="388201" y="3630682"/>
                  </a:lnTo>
                  <a:lnTo>
                    <a:pt x="345067" y="3632254"/>
                  </a:lnTo>
                  <a:lnTo>
                    <a:pt x="301934" y="3633702"/>
                  </a:lnTo>
                  <a:lnTo>
                    <a:pt x="258800" y="3635037"/>
                  </a:lnTo>
                  <a:lnTo>
                    <a:pt x="215667" y="3636267"/>
                  </a:lnTo>
                  <a:lnTo>
                    <a:pt x="172533" y="3637401"/>
                  </a:lnTo>
                  <a:lnTo>
                    <a:pt x="129400" y="3638445"/>
                  </a:lnTo>
                  <a:lnTo>
                    <a:pt x="86266" y="3639407"/>
                  </a:lnTo>
                  <a:lnTo>
                    <a:pt x="43133" y="3640293"/>
                  </a:lnTo>
                  <a:lnTo>
                    <a:pt x="0" y="3641110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0652" y="198614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43133" y="0"/>
                  </a:lnTo>
                  <a:lnTo>
                    <a:pt x="86266" y="0"/>
                  </a:lnTo>
                  <a:lnTo>
                    <a:pt x="129400" y="0"/>
                  </a:lnTo>
                  <a:lnTo>
                    <a:pt x="172533" y="0"/>
                  </a:lnTo>
                  <a:lnTo>
                    <a:pt x="215667" y="0"/>
                  </a:lnTo>
                  <a:lnTo>
                    <a:pt x="258800" y="0"/>
                  </a:lnTo>
                  <a:lnTo>
                    <a:pt x="301934" y="0"/>
                  </a:lnTo>
                  <a:lnTo>
                    <a:pt x="345067" y="0"/>
                  </a:lnTo>
                  <a:lnTo>
                    <a:pt x="388201" y="0"/>
                  </a:lnTo>
                  <a:lnTo>
                    <a:pt x="431334" y="0"/>
                  </a:lnTo>
                  <a:lnTo>
                    <a:pt x="474468" y="0"/>
                  </a:lnTo>
                  <a:lnTo>
                    <a:pt x="517601" y="0"/>
                  </a:lnTo>
                  <a:lnTo>
                    <a:pt x="560735" y="0"/>
                  </a:lnTo>
                  <a:lnTo>
                    <a:pt x="603868" y="0"/>
                  </a:lnTo>
                  <a:lnTo>
                    <a:pt x="647002" y="0"/>
                  </a:lnTo>
                  <a:lnTo>
                    <a:pt x="690135" y="0"/>
                  </a:lnTo>
                  <a:lnTo>
                    <a:pt x="733268" y="0"/>
                  </a:lnTo>
                  <a:lnTo>
                    <a:pt x="776402" y="0"/>
                  </a:lnTo>
                  <a:lnTo>
                    <a:pt x="819535" y="0"/>
                  </a:lnTo>
                  <a:lnTo>
                    <a:pt x="862669" y="0"/>
                  </a:lnTo>
                  <a:lnTo>
                    <a:pt x="905802" y="0"/>
                  </a:lnTo>
                  <a:lnTo>
                    <a:pt x="948936" y="0"/>
                  </a:lnTo>
                  <a:lnTo>
                    <a:pt x="992069" y="0"/>
                  </a:lnTo>
                  <a:lnTo>
                    <a:pt x="1035203" y="0"/>
                  </a:lnTo>
                  <a:lnTo>
                    <a:pt x="1078336" y="0"/>
                  </a:lnTo>
                  <a:lnTo>
                    <a:pt x="1121470" y="0"/>
                  </a:lnTo>
                  <a:lnTo>
                    <a:pt x="1164603" y="0"/>
                  </a:lnTo>
                  <a:lnTo>
                    <a:pt x="1207737" y="0"/>
                  </a:lnTo>
                  <a:lnTo>
                    <a:pt x="1250870" y="0"/>
                  </a:lnTo>
                  <a:lnTo>
                    <a:pt x="1294004" y="0"/>
                  </a:lnTo>
                  <a:lnTo>
                    <a:pt x="1337137" y="0"/>
                  </a:lnTo>
                  <a:lnTo>
                    <a:pt x="1380271" y="0"/>
                  </a:lnTo>
                  <a:lnTo>
                    <a:pt x="1423404" y="0"/>
                  </a:lnTo>
                  <a:lnTo>
                    <a:pt x="1466537" y="0"/>
                  </a:lnTo>
                  <a:lnTo>
                    <a:pt x="1509671" y="0"/>
                  </a:lnTo>
                  <a:lnTo>
                    <a:pt x="1552804" y="0"/>
                  </a:lnTo>
                  <a:lnTo>
                    <a:pt x="1595938" y="0"/>
                  </a:lnTo>
                  <a:lnTo>
                    <a:pt x="1639071" y="0"/>
                  </a:lnTo>
                  <a:lnTo>
                    <a:pt x="1682205" y="0"/>
                  </a:lnTo>
                  <a:lnTo>
                    <a:pt x="1725338" y="0"/>
                  </a:lnTo>
                  <a:lnTo>
                    <a:pt x="1768472" y="0"/>
                  </a:lnTo>
                  <a:lnTo>
                    <a:pt x="1811605" y="0"/>
                  </a:lnTo>
                  <a:lnTo>
                    <a:pt x="1854739" y="0"/>
                  </a:lnTo>
                  <a:lnTo>
                    <a:pt x="1897872" y="0"/>
                  </a:lnTo>
                  <a:lnTo>
                    <a:pt x="1941006" y="0"/>
                  </a:lnTo>
                  <a:lnTo>
                    <a:pt x="1984139" y="0"/>
                  </a:lnTo>
                  <a:lnTo>
                    <a:pt x="2027273" y="0"/>
                  </a:lnTo>
                  <a:lnTo>
                    <a:pt x="2070406" y="0"/>
                  </a:lnTo>
                  <a:lnTo>
                    <a:pt x="2113539" y="0"/>
                  </a:lnTo>
                  <a:lnTo>
                    <a:pt x="2156673" y="0"/>
                  </a:lnTo>
                  <a:lnTo>
                    <a:pt x="2199806" y="0"/>
                  </a:lnTo>
                  <a:lnTo>
                    <a:pt x="2242940" y="0"/>
                  </a:lnTo>
                  <a:lnTo>
                    <a:pt x="2286073" y="0"/>
                  </a:lnTo>
                  <a:lnTo>
                    <a:pt x="2329207" y="0"/>
                  </a:lnTo>
                  <a:lnTo>
                    <a:pt x="2372340" y="0"/>
                  </a:lnTo>
                  <a:lnTo>
                    <a:pt x="2415474" y="0"/>
                  </a:lnTo>
                  <a:lnTo>
                    <a:pt x="2458607" y="0"/>
                  </a:lnTo>
                  <a:lnTo>
                    <a:pt x="2501741" y="0"/>
                  </a:lnTo>
                  <a:lnTo>
                    <a:pt x="2544874" y="0"/>
                  </a:lnTo>
                  <a:lnTo>
                    <a:pt x="2588008" y="0"/>
                  </a:lnTo>
                  <a:lnTo>
                    <a:pt x="2631141" y="0"/>
                  </a:lnTo>
                  <a:lnTo>
                    <a:pt x="2674275" y="0"/>
                  </a:lnTo>
                  <a:lnTo>
                    <a:pt x="2717408" y="0"/>
                  </a:lnTo>
                  <a:lnTo>
                    <a:pt x="2760542" y="0"/>
                  </a:lnTo>
                  <a:lnTo>
                    <a:pt x="2803675" y="0"/>
                  </a:lnTo>
                  <a:lnTo>
                    <a:pt x="2846808" y="0"/>
                  </a:lnTo>
                  <a:lnTo>
                    <a:pt x="2889942" y="0"/>
                  </a:lnTo>
                  <a:lnTo>
                    <a:pt x="2933075" y="0"/>
                  </a:lnTo>
                  <a:lnTo>
                    <a:pt x="2976209" y="0"/>
                  </a:lnTo>
                  <a:lnTo>
                    <a:pt x="3019342" y="0"/>
                  </a:lnTo>
                  <a:lnTo>
                    <a:pt x="3062476" y="0"/>
                  </a:lnTo>
                  <a:lnTo>
                    <a:pt x="3105609" y="0"/>
                  </a:lnTo>
                  <a:lnTo>
                    <a:pt x="3148743" y="0"/>
                  </a:lnTo>
                  <a:lnTo>
                    <a:pt x="3191876" y="0"/>
                  </a:lnTo>
                  <a:lnTo>
                    <a:pt x="3235010" y="0"/>
                  </a:lnTo>
                  <a:lnTo>
                    <a:pt x="3278143" y="0"/>
                  </a:lnTo>
                  <a:lnTo>
                    <a:pt x="3321277" y="0"/>
                  </a:lnTo>
                  <a:lnTo>
                    <a:pt x="3364410" y="0"/>
                  </a:lnTo>
                  <a:lnTo>
                    <a:pt x="3407544" y="0"/>
                  </a:lnTo>
                  <a:lnTo>
                    <a:pt x="3450677" y="0"/>
                  </a:lnTo>
                  <a:lnTo>
                    <a:pt x="3493810" y="0"/>
                  </a:lnTo>
                  <a:lnTo>
                    <a:pt x="3536944" y="0"/>
                  </a:lnTo>
                  <a:lnTo>
                    <a:pt x="3580077" y="0"/>
                  </a:lnTo>
                  <a:lnTo>
                    <a:pt x="3623211" y="0"/>
                  </a:lnTo>
                  <a:lnTo>
                    <a:pt x="3666344" y="0"/>
                  </a:lnTo>
                  <a:lnTo>
                    <a:pt x="3709478" y="0"/>
                  </a:lnTo>
                  <a:lnTo>
                    <a:pt x="3752611" y="0"/>
                  </a:lnTo>
                  <a:lnTo>
                    <a:pt x="3795745" y="0"/>
                  </a:lnTo>
                  <a:lnTo>
                    <a:pt x="3838878" y="0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0652" y="2595427"/>
              <a:ext cx="3882012" cy="3041049"/>
            </a:xfrm>
            <a:custGeom>
              <a:avLst/>
              <a:pathLst>
                <a:path w="3882012" h="3041049">
                  <a:moveTo>
                    <a:pt x="0" y="3031828"/>
                  </a:moveTo>
                  <a:lnTo>
                    <a:pt x="43133" y="3031012"/>
                  </a:lnTo>
                  <a:lnTo>
                    <a:pt x="86266" y="3030125"/>
                  </a:lnTo>
                  <a:lnTo>
                    <a:pt x="129400" y="3029163"/>
                  </a:lnTo>
                  <a:lnTo>
                    <a:pt x="172533" y="3028119"/>
                  </a:lnTo>
                  <a:lnTo>
                    <a:pt x="215667" y="3026986"/>
                  </a:lnTo>
                  <a:lnTo>
                    <a:pt x="258800" y="3025756"/>
                  </a:lnTo>
                  <a:lnTo>
                    <a:pt x="301934" y="3024421"/>
                  </a:lnTo>
                  <a:lnTo>
                    <a:pt x="345067" y="3022972"/>
                  </a:lnTo>
                  <a:lnTo>
                    <a:pt x="388201" y="3021400"/>
                  </a:lnTo>
                  <a:lnTo>
                    <a:pt x="431334" y="3019694"/>
                  </a:lnTo>
                  <a:lnTo>
                    <a:pt x="474468" y="3017843"/>
                  </a:lnTo>
                  <a:lnTo>
                    <a:pt x="517601" y="3015835"/>
                  </a:lnTo>
                  <a:lnTo>
                    <a:pt x="560735" y="3013656"/>
                  </a:lnTo>
                  <a:lnTo>
                    <a:pt x="603868" y="3011292"/>
                  </a:lnTo>
                  <a:lnTo>
                    <a:pt x="647002" y="3008728"/>
                  </a:lnTo>
                  <a:lnTo>
                    <a:pt x="690135" y="3005946"/>
                  </a:lnTo>
                  <a:lnTo>
                    <a:pt x="733268" y="3002929"/>
                  </a:lnTo>
                  <a:lnTo>
                    <a:pt x="776402" y="2999657"/>
                  </a:lnTo>
                  <a:lnTo>
                    <a:pt x="819535" y="2996109"/>
                  </a:lnTo>
                  <a:lnTo>
                    <a:pt x="862669" y="2992262"/>
                  </a:lnTo>
                  <a:lnTo>
                    <a:pt x="905802" y="2988092"/>
                  </a:lnTo>
                  <a:lnTo>
                    <a:pt x="948936" y="2983572"/>
                  </a:lnTo>
                  <a:lnTo>
                    <a:pt x="992069" y="2978672"/>
                  </a:lnTo>
                  <a:lnTo>
                    <a:pt x="1035203" y="2973364"/>
                  </a:lnTo>
                  <a:lnTo>
                    <a:pt x="1078336" y="2967613"/>
                  </a:lnTo>
                  <a:lnTo>
                    <a:pt x="1121470" y="2961385"/>
                  </a:lnTo>
                  <a:lnTo>
                    <a:pt x="1164603" y="2954641"/>
                  </a:lnTo>
                  <a:lnTo>
                    <a:pt x="1207737" y="2947340"/>
                  </a:lnTo>
                  <a:lnTo>
                    <a:pt x="1250870" y="2939438"/>
                  </a:lnTo>
                  <a:lnTo>
                    <a:pt x="1294004" y="2930890"/>
                  </a:lnTo>
                  <a:lnTo>
                    <a:pt x="1337137" y="2921645"/>
                  </a:lnTo>
                  <a:lnTo>
                    <a:pt x="1380271" y="2911650"/>
                  </a:lnTo>
                  <a:lnTo>
                    <a:pt x="1423404" y="2900850"/>
                  </a:lnTo>
                  <a:lnTo>
                    <a:pt x="1466537" y="2889183"/>
                  </a:lnTo>
                  <a:lnTo>
                    <a:pt x="1509671" y="2876587"/>
                  </a:lnTo>
                  <a:lnTo>
                    <a:pt x="1552804" y="2862996"/>
                  </a:lnTo>
                  <a:lnTo>
                    <a:pt x="1595938" y="2848337"/>
                  </a:lnTo>
                  <a:lnTo>
                    <a:pt x="1639071" y="2832539"/>
                  </a:lnTo>
                  <a:lnTo>
                    <a:pt x="1682205" y="2815524"/>
                  </a:lnTo>
                  <a:lnTo>
                    <a:pt x="1725338" y="2797210"/>
                  </a:lnTo>
                  <a:lnTo>
                    <a:pt x="1768472" y="2777516"/>
                  </a:lnTo>
                  <a:lnTo>
                    <a:pt x="1811605" y="2756354"/>
                  </a:lnTo>
                  <a:lnTo>
                    <a:pt x="1854739" y="2733636"/>
                  </a:lnTo>
                  <a:lnTo>
                    <a:pt x="1897872" y="2709272"/>
                  </a:lnTo>
                  <a:lnTo>
                    <a:pt x="1941006" y="2683171"/>
                  </a:lnTo>
                  <a:lnTo>
                    <a:pt x="1984139" y="2655240"/>
                  </a:lnTo>
                  <a:lnTo>
                    <a:pt x="2027273" y="2625388"/>
                  </a:lnTo>
                  <a:lnTo>
                    <a:pt x="2070406" y="2593526"/>
                  </a:lnTo>
                  <a:lnTo>
                    <a:pt x="2113539" y="2559565"/>
                  </a:lnTo>
                  <a:lnTo>
                    <a:pt x="2156673" y="2523422"/>
                  </a:lnTo>
                  <a:lnTo>
                    <a:pt x="2199806" y="2485018"/>
                  </a:lnTo>
                  <a:lnTo>
                    <a:pt x="2242940" y="2444283"/>
                  </a:lnTo>
                  <a:lnTo>
                    <a:pt x="2286073" y="2401153"/>
                  </a:lnTo>
                  <a:lnTo>
                    <a:pt x="2329207" y="2355577"/>
                  </a:lnTo>
                  <a:lnTo>
                    <a:pt x="2372340" y="2307513"/>
                  </a:lnTo>
                  <a:lnTo>
                    <a:pt x="2415474" y="2256935"/>
                  </a:lnTo>
                  <a:lnTo>
                    <a:pt x="2458607" y="2203835"/>
                  </a:lnTo>
                  <a:lnTo>
                    <a:pt x="2501741" y="2148219"/>
                  </a:lnTo>
                  <a:lnTo>
                    <a:pt x="2544874" y="2090116"/>
                  </a:lnTo>
                  <a:lnTo>
                    <a:pt x="2588008" y="2029574"/>
                  </a:lnTo>
                  <a:lnTo>
                    <a:pt x="2631141" y="1966665"/>
                  </a:lnTo>
                  <a:lnTo>
                    <a:pt x="2674275" y="1901482"/>
                  </a:lnTo>
                  <a:lnTo>
                    <a:pt x="2717408" y="1834146"/>
                  </a:lnTo>
                  <a:lnTo>
                    <a:pt x="2760542" y="1764799"/>
                  </a:lnTo>
                  <a:lnTo>
                    <a:pt x="2803675" y="1693608"/>
                  </a:lnTo>
                  <a:lnTo>
                    <a:pt x="2846808" y="1620761"/>
                  </a:lnTo>
                  <a:lnTo>
                    <a:pt x="2889942" y="1546471"/>
                  </a:lnTo>
                  <a:lnTo>
                    <a:pt x="2933075" y="1470968"/>
                  </a:lnTo>
                  <a:lnTo>
                    <a:pt x="2976209" y="1394498"/>
                  </a:lnTo>
                  <a:lnTo>
                    <a:pt x="3019342" y="1317324"/>
                  </a:lnTo>
                  <a:lnTo>
                    <a:pt x="3062476" y="1239715"/>
                  </a:lnTo>
                  <a:lnTo>
                    <a:pt x="3105609" y="1161952"/>
                  </a:lnTo>
                  <a:lnTo>
                    <a:pt x="3148743" y="1084314"/>
                  </a:lnTo>
                  <a:lnTo>
                    <a:pt x="3191876" y="1007081"/>
                  </a:lnTo>
                  <a:lnTo>
                    <a:pt x="3235010" y="930527"/>
                  </a:lnTo>
                  <a:lnTo>
                    <a:pt x="3278143" y="854919"/>
                  </a:lnTo>
                  <a:lnTo>
                    <a:pt x="3321277" y="780507"/>
                  </a:lnTo>
                  <a:lnTo>
                    <a:pt x="3364410" y="707529"/>
                  </a:lnTo>
                  <a:lnTo>
                    <a:pt x="3407544" y="636202"/>
                  </a:lnTo>
                  <a:lnTo>
                    <a:pt x="3450677" y="566723"/>
                  </a:lnTo>
                  <a:lnTo>
                    <a:pt x="3493810" y="499265"/>
                  </a:lnTo>
                  <a:lnTo>
                    <a:pt x="3536944" y="433980"/>
                  </a:lnTo>
                  <a:lnTo>
                    <a:pt x="3580077" y="370993"/>
                  </a:lnTo>
                  <a:lnTo>
                    <a:pt x="3623211" y="310404"/>
                  </a:lnTo>
                  <a:lnTo>
                    <a:pt x="3666344" y="252290"/>
                  </a:lnTo>
                  <a:lnTo>
                    <a:pt x="3709478" y="196706"/>
                  </a:lnTo>
                  <a:lnTo>
                    <a:pt x="3752611" y="143684"/>
                  </a:lnTo>
                  <a:lnTo>
                    <a:pt x="3795745" y="93233"/>
                  </a:lnTo>
                  <a:lnTo>
                    <a:pt x="3838878" y="45347"/>
                  </a:lnTo>
                  <a:lnTo>
                    <a:pt x="3882012" y="0"/>
                  </a:lnTo>
                  <a:lnTo>
                    <a:pt x="3882012" y="2318630"/>
                  </a:lnTo>
                  <a:lnTo>
                    <a:pt x="3838878" y="2342074"/>
                  </a:lnTo>
                  <a:lnTo>
                    <a:pt x="3795745" y="2365561"/>
                  </a:lnTo>
                  <a:lnTo>
                    <a:pt x="3752611" y="2389073"/>
                  </a:lnTo>
                  <a:lnTo>
                    <a:pt x="3709478" y="2412587"/>
                  </a:lnTo>
                  <a:lnTo>
                    <a:pt x="3666344" y="2436077"/>
                  </a:lnTo>
                  <a:lnTo>
                    <a:pt x="3623211" y="2459515"/>
                  </a:lnTo>
                  <a:lnTo>
                    <a:pt x="3580077" y="2482868"/>
                  </a:lnTo>
                  <a:lnTo>
                    <a:pt x="3536944" y="2506101"/>
                  </a:lnTo>
                  <a:lnTo>
                    <a:pt x="3493810" y="2529176"/>
                  </a:lnTo>
                  <a:lnTo>
                    <a:pt x="3450677" y="2552052"/>
                  </a:lnTo>
                  <a:lnTo>
                    <a:pt x="3407544" y="2574688"/>
                  </a:lnTo>
                  <a:lnTo>
                    <a:pt x="3364410" y="2597038"/>
                  </a:lnTo>
                  <a:lnTo>
                    <a:pt x="3321277" y="2619057"/>
                  </a:lnTo>
                  <a:lnTo>
                    <a:pt x="3278143" y="2640700"/>
                  </a:lnTo>
                  <a:lnTo>
                    <a:pt x="3235010" y="2661920"/>
                  </a:lnTo>
                  <a:lnTo>
                    <a:pt x="3191876" y="2682673"/>
                  </a:lnTo>
                  <a:lnTo>
                    <a:pt x="3148743" y="2702917"/>
                  </a:lnTo>
                  <a:lnTo>
                    <a:pt x="3105609" y="2722609"/>
                  </a:lnTo>
                  <a:lnTo>
                    <a:pt x="3062476" y="2741712"/>
                  </a:lnTo>
                  <a:lnTo>
                    <a:pt x="3019342" y="2760191"/>
                  </a:lnTo>
                  <a:lnTo>
                    <a:pt x="2976209" y="2778016"/>
                  </a:lnTo>
                  <a:lnTo>
                    <a:pt x="2933075" y="2795161"/>
                  </a:lnTo>
                  <a:lnTo>
                    <a:pt x="2889942" y="2811603"/>
                  </a:lnTo>
                  <a:lnTo>
                    <a:pt x="2846808" y="2827327"/>
                  </a:lnTo>
                  <a:lnTo>
                    <a:pt x="2803675" y="2842321"/>
                  </a:lnTo>
                  <a:lnTo>
                    <a:pt x="2760542" y="2856580"/>
                  </a:lnTo>
                  <a:lnTo>
                    <a:pt x="2717408" y="2870100"/>
                  </a:lnTo>
                  <a:lnTo>
                    <a:pt x="2674275" y="2882886"/>
                  </a:lnTo>
                  <a:lnTo>
                    <a:pt x="2631141" y="2894946"/>
                  </a:lnTo>
                  <a:lnTo>
                    <a:pt x="2588008" y="2906291"/>
                  </a:lnTo>
                  <a:lnTo>
                    <a:pt x="2544874" y="2916937"/>
                  </a:lnTo>
                  <a:lnTo>
                    <a:pt x="2501741" y="2926904"/>
                  </a:lnTo>
                  <a:lnTo>
                    <a:pt x="2458607" y="2936212"/>
                  </a:lnTo>
                  <a:lnTo>
                    <a:pt x="2415474" y="2944885"/>
                  </a:lnTo>
                  <a:lnTo>
                    <a:pt x="2372340" y="2952951"/>
                  </a:lnTo>
                  <a:lnTo>
                    <a:pt x="2329207" y="2960435"/>
                  </a:lnTo>
                  <a:lnTo>
                    <a:pt x="2286073" y="2967367"/>
                  </a:lnTo>
                  <a:lnTo>
                    <a:pt x="2242940" y="2973775"/>
                  </a:lnTo>
                  <a:lnTo>
                    <a:pt x="2199806" y="2979688"/>
                  </a:lnTo>
                  <a:lnTo>
                    <a:pt x="2156673" y="2985136"/>
                  </a:lnTo>
                  <a:lnTo>
                    <a:pt x="2113539" y="2990147"/>
                  </a:lnTo>
                  <a:lnTo>
                    <a:pt x="2070406" y="2994750"/>
                  </a:lnTo>
                  <a:lnTo>
                    <a:pt x="2027273" y="2998971"/>
                  </a:lnTo>
                  <a:lnTo>
                    <a:pt x="1984139" y="3002838"/>
                  </a:lnTo>
                  <a:lnTo>
                    <a:pt x="1941006" y="3006376"/>
                  </a:lnTo>
                  <a:lnTo>
                    <a:pt x="1897872" y="3009609"/>
                  </a:lnTo>
                  <a:lnTo>
                    <a:pt x="1854739" y="3012561"/>
                  </a:lnTo>
                  <a:lnTo>
                    <a:pt x="1811605" y="3015252"/>
                  </a:lnTo>
                  <a:lnTo>
                    <a:pt x="1768472" y="3017704"/>
                  </a:lnTo>
                  <a:lnTo>
                    <a:pt x="1725338" y="3019937"/>
                  </a:lnTo>
                  <a:lnTo>
                    <a:pt x="1682205" y="3021967"/>
                  </a:lnTo>
                  <a:lnTo>
                    <a:pt x="1639071" y="3023813"/>
                  </a:lnTo>
                  <a:lnTo>
                    <a:pt x="1595938" y="3025489"/>
                  </a:lnTo>
                  <a:lnTo>
                    <a:pt x="1552804" y="3027010"/>
                  </a:lnTo>
                  <a:lnTo>
                    <a:pt x="1509671" y="3028390"/>
                  </a:lnTo>
                  <a:lnTo>
                    <a:pt x="1466537" y="3029641"/>
                  </a:lnTo>
                  <a:lnTo>
                    <a:pt x="1423404" y="3030775"/>
                  </a:lnTo>
                  <a:lnTo>
                    <a:pt x="1380271" y="3031802"/>
                  </a:lnTo>
                  <a:lnTo>
                    <a:pt x="1337137" y="3032732"/>
                  </a:lnTo>
                  <a:lnTo>
                    <a:pt x="1294004" y="3033573"/>
                  </a:lnTo>
                  <a:lnTo>
                    <a:pt x="1250870" y="3034334"/>
                  </a:lnTo>
                  <a:lnTo>
                    <a:pt x="1207737" y="3035022"/>
                  </a:lnTo>
                  <a:lnTo>
                    <a:pt x="1164603" y="3035644"/>
                  </a:lnTo>
                  <a:lnTo>
                    <a:pt x="1121470" y="3036207"/>
                  </a:lnTo>
                  <a:lnTo>
                    <a:pt x="1078336" y="3036715"/>
                  </a:lnTo>
                  <a:lnTo>
                    <a:pt x="1035203" y="3037173"/>
                  </a:lnTo>
                  <a:lnTo>
                    <a:pt x="992069" y="3037588"/>
                  </a:lnTo>
                  <a:lnTo>
                    <a:pt x="948936" y="3037962"/>
                  </a:lnTo>
                  <a:lnTo>
                    <a:pt x="905802" y="3038300"/>
                  </a:lnTo>
                  <a:lnTo>
                    <a:pt x="862669" y="3038604"/>
                  </a:lnTo>
                  <a:lnTo>
                    <a:pt x="819535" y="3038879"/>
                  </a:lnTo>
                  <a:lnTo>
                    <a:pt x="776402" y="3039127"/>
                  </a:lnTo>
                  <a:lnTo>
                    <a:pt x="733268" y="3039351"/>
                  </a:lnTo>
                  <a:lnTo>
                    <a:pt x="690135" y="3039553"/>
                  </a:lnTo>
                  <a:lnTo>
                    <a:pt x="647002" y="3039735"/>
                  </a:lnTo>
                  <a:lnTo>
                    <a:pt x="603868" y="3039899"/>
                  </a:lnTo>
                  <a:lnTo>
                    <a:pt x="560735" y="3040047"/>
                  </a:lnTo>
                  <a:lnTo>
                    <a:pt x="517601" y="3040180"/>
                  </a:lnTo>
                  <a:lnTo>
                    <a:pt x="474468" y="3040301"/>
                  </a:lnTo>
                  <a:lnTo>
                    <a:pt x="431334" y="3040409"/>
                  </a:lnTo>
                  <a:lnTo>
                    <a:pt x="388201" y="3040507"/>
                  </a:lnTo>
                  <a:lnTo>
                    <a:pt x="345067" y="3040595"/>
                  </a:lnTo>
                  <a:lnTo>
                    <a:pt x="301934" y="3040674"/>
                  </a:lnTo>
                  <a:lnTo>
                    <a:pt x="258800" y="3040746"/>
                  </a:lnTo>
                  <a:lnTo>
                    <a:pt x="215667" y="3040810"/>
                  </a:lnTo>
                  <a:lnTo>
                    <a:pt x="172533" y="3040868"/>
                  </a:lnTo>
                  <a:lnTo>
                    <a:pt x="129400" y="3040921"/>
                  </a:lnTo>
                  <a:lnTo>
                    <a:pt x="86266" y="3040968"/>
                  </a:lnTo>
                  <a:lnTo>
                    <a:pt x="43133" y="3041010"/>
                  </a:lnTo>
                  <a:lnTo>
                    <a:pt x="0" y="3041049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0652" y="2595427"/>
              <a:ext cx="3882012" cy="3031828"/>
            </a:xfrm>
            <a:custGeom>
              <a:avLst/>
              <a:pathLst>
                <a:path w="3882012" h="3031828">
                  <a:moveTo>
                    <a:pt x="0" y="3031828"/>
                  </a:moveTo>
                  <a:lnTo>
                    <a:pt x="43133" y="3031012"/>
                  </a:lnTo>
                  <a:lnTo>
                    <a:pt x="86266" y="3030125"/>
                  </a:lnTo>
                  <a:lnTo>
                    <a:pt x="129400" y="3029163"/>
                  </a:lnTo>
                  <a:lnTo>
                    <a:pt x="172533" y="3028119"/>
                  </a:lnTo>
                  <a:lnTo>
                    <a:pt x="215667" y="3026986"/>
                  </a:lnTo>
                  <a:lnTo>
                    <a:pt x="258800" y="3025756"/>
                  </a:lnTo>
                  <a:lnTo>
                    <a:pt x="301934" y="3024421"/>
                  </a:lnTo>
                  <a:lnTo>
                    <a:pt x="345067" y="3022972"/>
                  </a:lnTo>
                  <a:lnTo>
                    <a:pt x="388201" y="3021400"/>
                  </a:lnTo>
                  <a:lnTo>
                    <a:pt x="431334" y="3019694"/>
                  </a:lnTo>
                  <a:lnTo>
                    <a:pt x="474468" y="3017843"/>
                  </a:lnTo>
                  <a:lnTo>
                    <a:pt x="517601" y="3015835"/>
                  </a:lnTo>
                  <a:lnTo>
                    <a:pt x="560735" y="3013656"/>
                  </a:lnTo>
                  <a:lnTo>
                    <a:pt x="603868" y="3011292"/>
                  </a:lnTo>
                  <a:lnTo>
                    <a:pt x="647002" y="3008728"/>
                  </a:lnTo>
                  <a:lnTo>
                    <a:pt x="690135" y="3005946"/>
                  </a:lnTo>
                  <a:lnTo>
                    <a:pt x="733268" y="3002929"/>
                  </a:lnTo>
                  <a:lnTo>
                    <a:pt x="776402" y="2999657"/>
                  </a:lnTo>
                  <a:lnTo>
                    <a:pt x="819535" y="2996109"/>
                  </a:lnTo>
                  <a:lnTo>
                    <a:pt x="862669" y="2992262"/>
                  </a:lnTo>
                  <a:lnTo>
                    <a:pt x="905802" y="2988092"/>
                  </a:lnTo>
                  <a:lnTo>
                    <a:pt x="948936" y="2983572"/>
                  </a:lnTo>
                  <a:lnTo>
                    <a:pt x="992069" y="2978672"/>
                  </a:lnTo>
                  <a:lnTo>
                    <a:pt x="1035203" y="2973364"/>
                  </a:lnTo>
                  <a:lnTo>
                    <a:pt x="1078336" y="2967613"/>
                  </a:lnTo>
                  <a:lnTo>
                    <a:pt x="1121470" y="2961385"/>
                  </a:lnTo>
                  <a:lnTo>
                    <a:pt x="1164603" y="2954641"/>
                  </a:lnTo>
                  <a:lnTo>
                    <a:pt x="1207737" y="2947340"/>
                  </a:lnTo>
                  <a:lnTo>
                    <a:pt x="1250870" y="2939438"/>
                  </a:lnTo>
                  <a:lnTo>
                    <a:pt x="1294004" y="2930890"/>
                  </a:lnTo>
                  <a:lnTo>
                    <a:pt x="1337137" y="2921645"/>
                  </a:lnTo>
                  <a:lnTo>
                    <a:pt x="1380271" y="2911650"/>
                  </a:lnTo>
                  <a:lnTo>
                    <a:pt x="1423404" y="2900850"/>
                  </a:lnTo>
                  <a:lnTo>
                    <a:pt x="1466537" y="2889183"/>
                  </a:lnTo>
                  <a:lnTo>
                    <a:pt x="1509671" y="2876587"/>
                  </a:lnTo>
                  <a:lnTo>
                    <a:pt x="1552804" y="2862996"/>
                  </a:lnTo>
                  <a:lnTo>
                    <a:pt x="1595938" y="2848337"/>
                  </a:lnTo>
                  <a:lnTo>
                    <a:pt x="1639071" y="2832539"/>
                  </a:lnTo>
                  <a:lnTo>
                    <a:pt x="1682205" y="2815524"/>
                  </a:lnTo>
                  <a:lnTo>
                    <a:pt x="1725338" y="2797210"/>
                  </a:lnTo>
                  <a:lnTo>
                    <a:pt x="1768472" y="2777516"/>
                  </a:lnTo>
                  <a:lnTo>
                    <a:pt x="1811605" y="2756354"/>
                  </a:lnTo>
                  <a:lnTo>
                    <a:pt x="1854739" y="2733636"/>
                  </a:lnTo>
                  <a:lnTo>
                    <a:pt x="1897872" y="2709272"/>
                  </a:lnTo>
                  <a:lnTo>
                    <a:pt x="1941006" y="2683171"/>
                  </a:lnTo>
                  <a:lnTo>
                    <a:pt x="1984139" y="2655240"/>
                  </a:lnTo>
                  <a:lnTo>
                    <a:pt x="2027273" y="2625388"/>
                  </a:lnTo>
                  <a:lnTo>
                    <a:pt x="2070406" y="2593526"/>
                  </a:lnTo>
                  <a:lnTo>
                    <a:pt x="2113539" y="2559565"/>
                  </a:lnTo>
                  <a:lnTo>
                    <a:pt x="2156673" y="2523422"/>
                  </a:lnTo>
                  <a:lnTo>
                    <a:pt x="2199806" y="2485018"/>
                  </a:lnTo>
                  <a:lnTo>
                    <a:pt x="2242940" y="2444283"/>
                  </a:lnTo>
                  <a:lnTo>
                    <a:pt x="2286073" y="2401153"/>
                  </a:lnTo>
                  <a:lnTo>
                    <a:pt x="2329207" y="2355577"/>
                  </a:lnTo>
                  <a:lnTo>
                    <a:pt x="2372340" y="2307513"/>
                  </a:lnTo>
                  <a:lnTo>
                    <a:pt x="2415474" y="2256935"/>
                  </a:lnTo>
                  <a:lnTo>
                    <a:pt x="2458607" y="2203835"/>
                  </a:lnTo>
                  <a:lnTo>
                    <a:pt x="2501741" y="2148219"/>
                  </a:lnTo>
                  <a:lnTo>
                    <a:pt x="2544874" y="2090116"/>
                  </a:lnTo>
                  <a:lnTo>
                    <a:pt x="2588008" y="2029574"/>
                  </a:lnTo>
                  <a:lnTo>
                    <a:pt x="2631141" y="1966665"/>
                  </a:lnTo>
                  <a:lnTo>
                    <a:pt x="2674275" y="1901482"/>
                  </a:lnTo>
                  <a:lnTo>
                    <a:pt x="2717408" y="1834146"/>
                  </a:lnTo>
                  <a:lnTo>
                    <a:pt x="2760542" y="1764799"/>
                  </a:lnTo>
                  <a:lnTo>
                    <a:pt x="2803675" y="1693608"/>
                  </a:lnTo>
                  <a:lnTo>
                    <a:pt x="2846808" y="1620761"/>
                  </a:lnTo>
                  <a:lnTo>
                    <a:pt x="2889942" y="1546471"/>
                  </a:lnTo>
                  <a:lnTo>
                    <a:pt x="2933075" y="1470968"/>
                  </a:lnTo>
                  <a:lnTo>
                    <a:pt x="2976209" y="1394498"/>
                  </a:lnTo>
                  <a:lnTo>
                    <a:pt x="3019342" y="1317324"/>
                  </a:lnTo>
                  <a:lnTo>
                    <a:pt x="3062476" y="1239715"/>
                  </a:lnTo>
                  <a:lnTo>
                    <a:pt x="3105609" y="1161952"/>
                  </a:lnTo>
                  <a:lnTo>
                    <a:pt x="3148743" y="1084314"/>
                  </a:lnTo>
                  <a:lnTo>
                    <a:pt x="3191876" y="1007081"/>
                  </a:lnTo>
                  <a:lnTo>
                    <a:pt x="3235010" y="930527"/>
                  </a:lnTo>
                  <a:lnTo>
                    <a:pt x="3278143" y="854919"/>
                  </a:lnTo>
                  <a:lnTo>
                    <a:pt x="3321277" y="780507"/>
                  </a:lnTo>
                  <a:lnTo>
                    <a:pt x="3364410" y="707529"/>
                  </a:lnTo>
                  <a:lnTo>
                    <a:pt x="3407544" y="636202"/>
                  </a:lnTo>
                  <a:lnTo>
                    <a:pt x="3450677" y="566723"/>
                  </a:lnTo>
                  <a:lnTo>
                    <a:pt x="3493810" y="499265"/>
                  </a:lnTo>
                  <a:lnTo>
                    <a:pt x="3536944" y="433980"/>
                  </a:lnTo>
                  <a:lnTo>
                    <a:pt x="3580077" y="370993"/>
                  </a:lnTo>
                  <a:lnTo>
                    <a:pt x="3623211" y="310404"/>
                  </a:lnTo>
                  <a:lnTo>
                    <a:pt x="3666344" y="252290"/>
                  </a:lnTo>
                  <a:lnTo>
                    <a:pt x="3709478" y="196706"/>
                  </a:lnTo>
                  <a:lnTo>
                    <a:pt x="3752611" y="143684"/>
                  </a:lnTo>
                  <a:lnTo>
                    <a:pt x="3795745" y="93233"/>
                  </a:lnTo>
                  <a:lnTo>
                    <a:pt x="3838878" y="45347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0652" y="4914058"/>
              <a:ext cx="3882012" cy="722765"/>
            </a:xfrm>
            <a:custGeom>
              <a:avLst/>
              <a:pathLst>
                <a:path w="3882012" h="722765">
                  <a:moveTo>
                    <a:pt x="0" y="722418"/>
                  </a:moveTo>
                  <a:lnTo>
                    <a:pt x="43133" y="722380"/>
                  </a:lnTo>
                  <a:lnTo>
                    <a:pt x="86266" y="722337"/>
                  </a:lnTo>
                  <a:lnTo>
                    <a:pt x="129400" y="722290"/>
                  </a:lnTo>
                  <a:lnTo>
                    <a:pt x="172533" y="722238"/>
                  </a:lnTo>
                  <a:lnTo>
                    <a:pt x="215667" y="722180"/>
                  </a:lnTo>
                  <a:lnTo>
                    <a:pt x="258800" y="722115"/>
                  </a:lnTo>
                  <a:lnTo>
                    <a:pt x="301934" y="722044"/>
                  </a:lnTo>
                  <a:lnTo>
                    <a:pt x="345067" y="721965"/>
                  </a:lnTo>
                  <a:lnTo>
                    <a:pt x="388201" y="721876"/>
                  </a:lnTo>
                  <a:lnTo>
                    <a:pt x="431334" y="721779"/>
                  </a:lnTo>
                  <a:lnTo>
                    <a:pt x="474468" y="721670"/>
                  </a:lnTo>
                  <a:lnTo>
                    <a:pt x="517601" y="721550"/>
                  </a:lnTo>
                  <a:lnTo>
                    <a:pt x="560735" y="721417"/>
                  </a:lnTo>
                  <a:lnTo>
                    <a:pt x="603868" y="721269"/>
                  </a:lnTo>
                  <a:lnTo>
                    <a:pt x="647002" y="721105"/>
                  </a:lnTo>
                  <a:lnTo>
                    <a:pt x="690135" y="720923"/>
                  </a:lnTo>
                  <a:lnTo>
                    <a:pt x="733268" y="720721"/>
                  </a:lnTo>
                  <a:lnTo>
                    <a:pt x="776402" y="720497"/>
                  </a:lnTo>
                  <a:lnTo>
                    <a:pt x="819535" y="720249"/>
                  </a:lnTo>
                  <a:lnTo>
                    <a:pt x="862669" y="719974"/>
                  </a:lnTo>
                  <a:lnTo>
                    <a:pt x="905802" y="719669"/>
                  </a:lnTo>
                  <a:lnTo>
                    <a:pt x="948936" y="719332"/>
                  </a:lnTo>
                  <a:lnTo>
                    <a:pt x="992069" y="718957"/>
                  </a:lnTo>
                  <a:lnTo>
                    <a:pt x="1035203" y="718543"/>
                  </a:lnTo>
                  <a:lnTo>
                    <a:pt x="1078336" y="718084"/>
                  </a:lnTo>
                  <a:lnTo>
                    <a:pt x="1121470" y="717576"/>
                  </a:lnTo>
                  <a:lnTo>
                    <a:pt x="1164603" y="717014"/>
                  </a:lnTo>
                  <a:lnTo>
                    <a:pt x="1207737" y="716392"/>
                  </a:lnTo>
                  <a:lnTo>
                    <a:pt x="1250870" y="715704"/>
                  </a:lnTo>
                  <a:lnTo>
                    <a:pt x="1294004" y="714943"/>
                  </a:lnTo>
                  <a:lnTo>
                    <a:pt x="1337137" y="714101"/>
                  </a:lnTo>
                  <a:lnTo>
                    <a:pt x="1380271" y="713172"/>
                  </a:lnTo>
                  <a:lnTo>
                    <a:pt x="1423404" y="712145"/>
                  </a:lnTo>
                  <a:lnTo>
                    <a:pt x="1466537" y="711011"/>
                  </a:lnTo>
                  <a:lnTo>
                    <a:pt x="1509671" y="709760"/>
                  </a:lnTo>
                  <a:lnTo>
                    <a:pt x="1552804" y="708380"/>
                  </a:lnTo>
                  <a:lnTo>
                    <a:pt x="1595938" y="706858"/>
                  </a:lnTo>
                  <a:lnTo>
                    <a:pt x="1639071" y="705182"/>
                  </a:lnTo>
                  <a:lnTo>
                    <a:pt x="1682205" y="703337"/>
                  </a:lnTo>
                  <a:lnTo>
                    <a:pt x="1725338" y="701306"/>
                  </a:lnTo>
                  <a:lnTo>
                    <a:pt x="1768472" y="699074"/>
                  </a:lnTo>
                  <a:lnTo>
                    <a:pt x="1811605" y="696622"/>
                  </a:lnTo>
                  <a:lnTo>
                    <a:pt x="1854739" y="693930"/>
                  </a:lnTo>
                  <a:lnTo>
                    <a:pt x="1897872" y="690979"/>
                  </a:lnTo>
                  <a:lnTo>
                    <a:pt x="1941006" y="687746"/>
                  </a:lnTo>
                  <a:lnTo>
                    <a:pt x="1984139" y="684208"/>
                  </a:lnTo>
                  <a:lnTo>
                    <a:pt x="2027273" y="680341"/>
                  </a:lnTo>
                  <a:lnTo>
                    <a:pt x="2070406" y="676119"/>
                  </a:lnTo>
                  <a:lnTo>
                    <a:pt x="2113539" y="671517"/>
                  </a:lnTo>
                  <a:lnTo>
                    <a:pt x="2156673" y="666506"/>
                  </a:lnTo>
                  <a:lnTo>
                    <a:pt x="2199806" y="661058"/>
                  </a:lnTo>
                  <a:lnTo>
                    <a:pt x="2242940" y="655144"/>
                  </a:lnTo>
                  <a:lnTo>
                    <a:pt x="2286073" y="648737"/>
                  </a:lnTo>
                  <a:lnTo>
                    <a:pt x="2329207" y="641805"/>
                  </a:lnTo>
                  <a:lnTo>
                    <a:pt x="2372340" y="634321"/>
                  </a:lnTo>
                  <a:lnTo>
                    <a:pt x="2415474" y="626255"/>
                  </a:lnTo>
                  <a:lnTo>
                    <a:pt x="2458607" y="617581"/>
                  </a:lnTo>
                  <a:lnTo>
                    <a:pt x="2501741" y="608273"/>
                  </a:lnTo>
                  <a:lnTo>
                    <a:pt x="2544874" y="598307"/>
                  </a:lnTo>
                  <a:lnTo>
                    <a:pt x="2588008" y="587661"/>
                  </a:lnTo>
                  <a:lnTo>
                    <a:pt x="2631141" y="576316"/>
                  </a:lnTo>
                  <a:lnTo>
                    <a:pt x="2674275" y="564256"/>
                  </a:lnTo>
                  <a:lnTo>
                    <a:pt x="2717408" y="551470"/>
                  </a:lnTo>
                  <a:lnTo>
                    <a:pt x="2760542" y="537949"/>
                  </a:lnTo>
                  <a:lnTo>
                    <a:pt x="2803675" y="523691"/>
                  </a:lnTo>
                  <a:lnTo>
                    <a:pt x="2846808" y="508697"/>
                  </a:lnTo>
                  <a:lnTo>
                    <a:pt x="2889942" y="492973"/>
                  </a:lnTo>
                  <a:lnTo>
                    <a:pt x="2933075" y="476530"/>
                  </a:lnTo>
                  <a:lnTo>
                    <a:pt x="2976209" y="459386"/>
                  </a:lnTo>
                  <a:lnTo>
                    <a:pt x="3019342" y="441561"/>
                  </a:lnTo>
                  <a:lnTo>
                    <a:pt x="3062476" y="423082"/>
                  </a:lnTo>
                  <a:lnTo>
                    <a:pt x="3105609" y="403979"/>
                  </a:lnTo>
                  <a:lnTo>
                    <a:pt x="3148743" y="384286"/>
                  </a:lnTo>
                  <a:lnTo>
                    <a:pt x="3191876" y="364043"/>
                  </a:lnTo>
                  <a:lnTo>
                    <a:pt x="3235010" y="343290"/>
                  </a:lnTo>
                  <a:lnTo>
                    <a:pt x="3278143" y="322069"/>
                  </a:lnTo>
                  <a:lnTo>
                    <a:pt x="3321277" y="300427"/>
                  </a:lnTo>
                  <a:lnTo>
                    <a:pt x="3364410" y="278407"/>
                  </a:lnTo>
                  <a:lnTo>
                    <a:pt x="3407544" y="256057"/>
                  </a:lnTo>
                  <a:lnTo>
                    <a:pt x="3450677" y="233422"/>
                  </a:lnTo>
                  <a:lnTo>
                    <a:pt x="3493810" y="210546"/>
                  </a:lnTo>
                  <a:lnTo>
                    <a:pt x="3536944" y="187471"/>
                  </a:lnTo>
                  <a:lnTo>
                    <a:pt x="3580077" y="164238"/>
                  </a:lnTo>
                  <a:lnTo>
                    <a:pt x="3623211" y="140885"/>
                  </a:lnTo>
                  <a:lnTo>
                    <a:pt x="3666344" y="117447"/>
                  </a:lnTo>
                  <a:lnTo>
                    <a:pt x="3709478" y="93957"/>
                  </a:lnTo>
                  <a:lnTo>
                    <a:pt x="3752611" y="70443"/>
                  </a:lnTo>
                  <a:lnTo>
                    <a:pt x="3795745" y="46931"/>
                  </a:lnTo>
                  <a:lnTo>
                    <a:pt x="3838878" y="23444"/>
                  </a:lnTo>
                  <a:lnTo>
                    <a:pt x="3882012" y="0"/>
                  </a:lnTo>
                  <a:lnTo>
                    <a:pt x="3882012" y="722765"/>
                  </a:lnTo>
                  <a:lnTo>
                    <a:pt x="3838878" y="722765"/>
                  </a:lnTo>
                  <a:lnTo>
                    <a:pt x="3795745" y="722765"/>
                  </a:lnTo>
                  <a:lnTo>
                    <a:pt x="3752611" y="722765"/>
                  </a:lnTo>
                  <a:lnTo>
                    <a:pt x="3709478" y="722765"/>
                  </a:lnTo>
                  <a:lnTo>
                    <a:pt x="3666344" y="722765"/>
                  </a:lnTo>
                  <a:lnTo>
                    <a:pt x="3623211" y="722765"/>
                  </a:lnTo>
                  <a:lnTo>
                    <a:pt x="3580077" y="722765"/>
                  </a:lnTo>
                  <a:lnTo>
                    <a:pt x="3536944" y="722765"/>
                  </a:lnTo>
                  <a:lnTo>
                    <a:pt x="3493810" y="722765"/>
                  </a:lnTo>
                  <a:lnTo>
                    <a:pt x="3450677" y="722765"/>
                  </a:lnTo>
                  <a:lnTo>
                    <a:pt x="3407544" y="722765"/>
                  </a:lnTo>
                  <a:lnTo>
                    <a:pt x="3364410" y="722765"/>
                  </a:lnTo>
                  <a:lnTo>
                    <a:pt x="3321277" y="722765"/>
                  </a:lnTo>
                  <a:lnTo>
                    <a:pt x="3278143" y="722765"/>
                  </a:lnTo>
                  <a:lnTo>
                    <a:pt x="3235010" y="722765"/>
                  </a:lnTo>
                  <a:lnTo>
                    <a:pt x="3191876" y="722765"/>
                  </a:lnTo>
                  <a:lnTo>
                    <a:pt x="3148743" y="722765"/>
                  </a:lnTo>
                  <a:lnTo>
                    <a:pt x="3105609" y="722765"/>
                  </a:lnTo>
                  <a:lnTo>
                    <a:pt x="3062476" y="722765"/>
                  </a:lnTo>
                  <a:lnTo>
                    <a:pt x="3019342" y="722765"/>
                  </a:lnTo>
                  <a:lnTo>
                    <a:pt x="2976209" y="722765"/>
                  </a:lnTo>
                  <a:lnTo>
                    <a:pt x="2933075" y="722765"/>
                  </a:lnTo>
                  <a:lnTo>
                    <a:pt x="2889942" y="722765"/>
                  </a:lnTo>
                  <a:lnTo>
                    <a:pt x="2846808" y="722765"/>
                  </a:lnTo>
                  <a:lnTo>
                    <a:pt x="2803675" y="722765"/>
                  </a:lnTo>
                  <a:lnTo>
                    <a:pt x="2760542" y="722765"/>
                  </a:lnTo>
                  <a:lnTo>
                    <a:pt x="2717408" y="722765"/>
                  </a:lnTo>
                  <a:lnTo>
                    <a:pt x="2674275" y="722765"/>
                  </a:lnTo>
                  <a:lnTo>
                    <a:pt x="2631141" y="722765"/>
                  </a:lnTo>
                  <a:lnTo>
                    <a:pt x="2588008" y="722765"/>
                  </a:lnTo>
                  <a:lnTo>
                    <a:pt x="2544874" y="722765"/>
                  </a:lnTo>
                  <a:lnTo>
                    <a:pt x="2501741" y="722765"/>
                  </a:lnTo>
                  <a:lnTo>
                    <a:pt x="2458607" y="722765"/>
                  </a:lnTo>
                  <a:lnTo>
                    <a:pt x="2415474" y="722765"/>
                  </a:lnTo>
                  <a:lnTo>
                    <a:pt x="2372340" y="722765"/>
                  </a:lnTo>
                  <a:lnTo>
                    <a:pt x="2329207" y="722765"/>
                  </a:lnTo>
                  <a:lnTo>
                    <a:pt x="2286073" y="722765"/>
                  </a:lnTo>
                  <a:lnTo>
                    <a:pt x="2242940" y="722765"/>
                  </a:lnTo>
                  <a:lnTo>
                    <a:pt x="2199806" y="722765"/>
                  </a:lnTo>
                  <a:lnTo>
                    <a:pt x="2156673" y="722765"/>
                  </a:lnTo>
                  <a:lnTo>
                    <a:pt x="2113539" y="722765"/>
                  </a:lnTo>
                  <a:lnTo>
                    <a:pt x="2070406" y="722765"/>
                  </a:lnTo>
                  <a:lnTo>
                    <a:pt x="2027273" y="722765"/>
                  </a:lnTo>
                  <a:lnTo>
                    <a:pt x="1984139" y="722765"/>
                  </a:lnTo>
                  <a:lnTo>
                    <a:pt x="1941006" y="722765"/>
                  </a:lnTo>
                  <a:lnTo>
                    <a:pt x="1897872" y="722765"/>
                  </a:lnTo>
                  <a:lnTo>
                    <a:pt x="1854739" y="722765"/>
                  </a:lnTo>
                  <a:lnTo>
                    <a:pt x="1811605" y="722765"/>
                  </a:lnTo>
                  <a:lnTo>
                    <a:pt x="1768472" y="722765"/>
                  </a:lnTo>
                  <a:lnTo>
                    <a:pt x="1725338" y="722765"/>
                  </a:lnTo>
                  <a:lnTo>
                    <a:pt x="1682205" y="722765"/>
                  </a:lnTo>
                  <a:lnTo>
                    <a:pt x="1639071" y="722765"/>
                  </a:lnTo>
                  <a:lnTo>
                    <a:pt x="1595938" y="722765"/>
                  </a:lnTo>
                  <a:lnTo>
                    <a:pt x="1552804" y="722765"/>
                  </a:lnTo>
                  <a:lnTo>
                    <a:pt x="1509671" y="722765"/>
                  </a:lnTo>
                  <a:lnTo>
                    <a:pt x="1466537" y="722765"/>
                  </a:lnTo>
                  <a:lnTo>
                    <a:pt x="1423404" y="722765"/>
                  </a:lnTo>
                  <a:lnTo>
                    <a:pt x="1380271" y="722765"/>
                  </a:lnTo>
                  <a:lnTo>
                    <a:pt x="1337137" y="722765"/>
                  </a:lnTo>
                  <a:lnTo>
                    <a:pt x="1294004" y="722765"/>
                  </a:lnTo>
                  <a:lnTo>
                    <a:pt x="1250870" y="722765"/>
                  </a:lnTo>
                  <a:lnTo>
                    <a:pt x="1207737" y="722765"/>
                  </a:lnTo>
                  <a:lnTo>
                    <a:pt x="1164603" y="722765"/>
                  </a:lnTo>
                  <a:lnTo>
                    <a:pt x="1121470" y="722765"/>
                  </a:lnTo>
                  <a:lnTo>
                    <a:pt x="1078336" y="722765"/>
                  </a:lnTo>
                  <a:lnTo>
                    <a:pt x="1035203" y="722765"/>
                  </a:lnTo>
                  <a:lnTo>
                    <a:pt x="992069" y="722765"/>
                  </a:lnTo>
                  <a:lnTo>
                    <a:pt x="948936" y="722765"/>
                  </a:lnTo>
                  <a:lnTo>
                    <a:pt x="905802" y="722765"/>
                  </a:lnTo>
                  <a:lnTo>
                    <a:pt x="862669" y="722765"/>
                  </a:lnTo>
                  <a:lnTo>
                    <a:pt x="819535" y="722765"/>
                  </a:lnTo>
                  <a:lnTo>
                    <a:pt x="776402" y="722765"/>
                  </a:lnTo>
                  <a:lnTo>
                    <a:pt x="733268" y="722765"/>
                  </a:lnTo>
                  <a:lnTo>
                    <a:pt x="690135" y="722765"/>
                  </a:lnTo>
                  <a:lnTo>
                    <a:pt x="647002" y="722765"/>
                  </a:lnTo>
                  <a:lnTo>
                    <a:pt x="603868" y="722765"/>
                  </a:lnTo>
                  <a:lnTo>
                    <a:pt x="560735" y="722765"/>
                  </a:lnTo>
                  <a:lnTo>
                    <a:pt x="517601" y="722765"/>
                  </a:lnTo>
                  <a:lnTo>
                    <a:pt x="474468" y="722765"/>
                  </a:lnTo>
                  <a:lnTo>
                    <a:pt x="431334" y="722765"/>
                  </a:lnTo>
                  <a:lnTo>
                    <a:pt x="388201" y="722765"/>
                  </a:lnTo>
                  <a:lnTo>
                    <a:pt x="345067" y="722765"/>
                  </a:lnTo>
                  <a:lnTo>
                    <a:pt x="301934" y="722765"/>
                  </a:lnTo>
                  <a:lnTo>
                    <a:pt x="258800" y="722765"/>
                  </a:lnTo>
                  <a:lnTo>
                    <a:pt x="215667" y="722765"/>
                  </a:lnTo>
                  <a:lnTo>
                    <a:pt x="172533" y="722765"/>
                  </a:lnTo>
                  <a:lnTo>
                    <a:pt x="129400" y="722765"/>
                  </a:lnTo>
                  <a:lnTo>
                    <a:pt x="86266" y="722765"/>
                  </a:lnTo>
                  <a:lnTo>
                    <a:pt x="43133" y="722765"/>
                  </a:lnTo>
                  <a:lnTo>
                    <a:pt x="0" y="722765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0652" y="4914058"/>
              <a:ext cx="3882012" cy="722418"/>
            </a:xfrm>
            <a:custGeom>
              <a:avLst/>
              <a:pathLst>
                <a:path w="3882012" h="722418">
                  <a:moveTo>
                    <a:pt x="0" y="722418"/>
                  </a:moveTo>
                  <a:lnTo>
                    <a:pt x="43133" y="722380"/>
                  </a:lnTo>
                  <a:lnTo>
                    <a:pt x="86266" y="722337"/>
                  </a:lnTo>
                  <a:lnTo>
                    <a:pt x="129400" y="722290"/>
                  </a:lnTo>
                  <a:lnTo>
                    <a:pt x="172533" y="722238"/>
                  </a:lnTo>
                  <a:lnTo>
                    <a:pt x="215667" y="722180"/>
                  </a:lnTo>
                  <a:lnTo>
                    <a:pt x="258800" y="722115"/>
                  </a:lnTo>
                  <a:lnTo>
                    <a:pt x="301934" y="722044"/>
                  </a:lnTo>
                  <a:lnTo>
                    <a:pt x="345067" y="721965"/>
                  </a:lnTo>
                  <a:lnTo>
                    <a:pt x="388201" y="721876"/>
                  </a:lnTo>
                  <a:lnTo>
                    <a:pt x="431334" y="721779"/>
                  </a:lnTo>
                  <a:lnTo>
                    <a:pt x="474468" y="721670"/>
                  </a:lnTo>
                  <a:lnTo>
                    <a:pt x="517601" y="721550"/>
                  </a:lnTo>
                  <a:lnTo>
                    <a:pt x="560735" y="721417"/>
                  </a:lnTo>
                  <a:lnTo>
                    <a:pt x="603868" y="721269"/>
                  </a:lnTo>
                  <a:lnTo>
                    <a:pt x="647002" y="721105"/>
                  </a:lnTo>
                  <a:lnTo>
                    <a:pt x="690135" y="720923"/>
                  </a:lnTo>
                  <a:lnTo>
                    <a:pt x="733268" y="720721"/>
                  </a:lnTo>
                  <a:lnTo>
                    <a:pt x="776402" y="720497"/>
                  </a:lnTo>
                  <a:lnTo>
                    <a:pt x="819535" y="720249"/>
                  </a:lnTo>
                  <a:lnTo>
                    <a:pt x="862669" y="719974"/>
                  </a:lnTo>
                  <a:lnTo>
                    <a:pt x="905802" y="719669"/>
                  </a:lnTo>
                  <a:lnTo>
                    <a:pt x="948936" y="719332"/>
                  </a:lnTo>
                  <a:lnTo>
                    <a:pt x="992069" y="718957"/>
                  </a:lnTo>
                  <a:lnTo>
                    <a:pt x="1035203" y="718543"/>
                  </a:lnTo>
                  <a:lnTo>
                    <a:pt x="1078336" y="718084"/>
                  </a:lnTo>
                  <a:lnTo>
                    <a:pt x="1121470" y="717576"/>
                  </a:lnTo>
                  <a:lnTo>
                    <a:pt x="1164603" y="717014"/>
                  </a:lnTo>
                  <a:lnTo>
                    <a:pt x="1207737" y="716392"/>
                  </a:lnTo>
                  <a:lnTo>
                    <a:pt x="1250870" y="715704"/>
                  </a:lnTo>
                  <a:lnTo>
                    <a:pt x="1294004" y="714943"/>
                  </a:lnTo>
                  <a:lnTo>
                    <a:pt x="1337137" y="714101"/>
                  </a:lnTo>
                  <a:lnTo>
                    <a:pt x="1380271" y="713172"/>
                  </a:lnTo>
                  <a:lnTo>
                    <a:pt x="1423404" y="712145"/>
                  </a:lnTo>
                  <a:lnTo>
                    <a:pt x="1466537" y="711011"/>
                  </a:lnTo>
                  <a:lnTo>
                    <a:pt x="1509671" y="709760"/>
                  </a:lnTo>
                  <a:lnTo>
                    <a:pt x="1552804" y="708380"/>
                  </a:lnTo>
                  <a:lnTo>
                    <a:pt x="1595938" y="706858"/>
                  </a:lnTo>
                  <a:lnTo>
                    <a:pt x="1639071" y="705182"/>
                  </a:lnTo>
                  <a:lnTo>
                    <a:pt x="1682205" y="703337"/>
                  </a:lnTo>
                  <a:lnTo>
                    <a:pt x="1725338" y="701306"/>
                  </a:lnTo>
                  <a:lnTo>
                    <a:pt x="1768472" y="699074"/>
                  </a:lnTo>
                  <a:lnTo>
                    <a:pt x="1811605" y="696622"/>
                  </a:lnTo>
                  <a:lnTo>
                    <a:pt x="1854739" y="693930"/>
                  </a:lnTo>
                  <a:lnTo>
                    <a:pt x="1897872" y="690979"/>
                  </a:lnTo>
                  <a:lnTo>
                    <a:pt x="1941006" y="687746"/>
                  </a:lnTo>
                  <a:lnTo>
                    <a:pt x="1984139" y="684208"/>
                  </a:lnTo>
                  <a:lnTo>
                    <a:pt x="2027273" y="680341"/>
                  </a:lnTo>
                  <a:lnTo>
                    <a:pt x="2070406" y="676119"/>
                  </a:lnTo>
                  <a:lnTo>
                    <a:pt x="2113539" y="671517"/>
                  </a:lnTo>
                  <a:lnTo>
                    <a:pt x="2156673" y="666506"/>
                  </a:lnTo>
                  <a:lnTo>
                    <a:pt x="2199806" y="661058"/>
                  </a:lnTo>
                  <a:lnTo>
                    <a:pt x="2242940" y="655144"/>
                  </a:lnTo>
                  <a:lnTo>
                    <a:pt x="2286073" y="648737"/>
                  </a:lnTo>
                  <a:lnTo>
                    <a:pt x="2329207" y="641805"/>
                  </a:lnTo>
                  <a:lnTo>
                    <a:pt x="2372340" y="634321"/>
                  </a:lnTo>
                  <a:lnTo>
                    <a:pt x="2415474" y="626255"/>
                  </a:lnTo>
                  <a:lnTo>
                    <a:pt x="2458607" y="617581"/>
                  </a:lnTo>
                  <a:lnTo>
                    <a:pt x="2501741" y="608273"/>
                  </a:lnTo>
                  <a:lnTo>
                    <a:pt x="2544874" y="598307"/>
                  </a:lnTo>
                  <a:lnTo>
                    <a:pt x="2588008" y="587661"/>
                  </a:lnTo>
                  <a:lnTo>
                    <a:pt x="2631141" y="576316"/>
                  </a:lnTo>
                  <a:lnTo>
                    <a:pt x="2674275" y="564256"/>
                  </a:lnTo>
                  <a:lnTo>
                    <a:pt x="2717408" y="551470"/>
                  </a:lnTo>
                  <a:lnTo>
                    <a:pt x="2760542" y="537949"/>
                  </a:lnTo>
                  <a:lnTo>
                    <a:pt x="2803675" y="523691"/>
                  </a:lnTo>
                  <a:lnTo>
                    <a:pt x="2846808" y="508697"/>
                  </a:lnTo>
                  <a:lnTo>
                    <a:pt x="2889942" y="492973"/>
                  </a:lnTo>
                  <a:lnTo>
                    <a:pt x="2933075" y="476530"/>
                  </a:lnTo>
                  <a:lnTo>
                    <a:pt x="2976209" y="459386"/>
                  </a:lnTo>
                  <a:lnTo>
                    <a:pt x="3019342" y="441561"/>
                  </a:lnTo>
                  <a:lnTo>
                    <a:pt x="3062476" y="423082"/>
                  </a:lnTo>
                  <a:lnTo>
                    <a:pt x="3105609" y="403979"/>
                  </a:lnTo>
                  <a:lnTo>
                    <a:pt x="3148743" y="384286"/>
                  </a:lnTo>
                  <a:lnTo>
                    <a:pt x="3191876" y="364043"/>
                  </a:lnTo>
                  <a:lnTo>
                    <a:pt x="3235010" y="343290"/>
                  </a:lnTo>
                  <a:lnTo>
                    <a:pt x="3278143" y="322069"/>
                  </a:lnTo>
                  <a:lnTo>
                    <a:pt x="3321277" y="300427"/>
                  </a:lnTo>
                  <a:lnTo>
                    <a:pt x="3364410" y="278407"/>
                  </a:lnTo>
                  <a:lnTo>
                    <a:pt x="3407544" y="256057"/>
                  </a:lnTo>
                  <a:lnTo>
                    <a:pt x="3450677" y="233422"/>
                  </a:lnTo>
                  <a:lnTo>
                    <a:pt x="3493810" y="210546"/>
                  </a:lnTo>
                  <a:lnTo>
                    <a:pt x="3536944" y="187471"/>
                  </a:lnTo>
                  <a:lnTo>
                    <a:pt x="3580077" y="164238"/>
                  </a:lnTo>
                  <a:lnTo>
                    <a:pt x="3623211" y="140885"/>
                  </a:lnTo>
                  <a:lnTo>
                    <a:pt x="3666344" y="117447"/>
                  </a:lnTo>
                  <a:lnTo>
                    <a:pt x="3709478" y="93957"/>
                  </a:lnTo>
                  <a:lnTo>
                    <a:pt x="3752611" y="70443"/>
                  </a:lnTo>
                  <a:lnTo>
                    <a:pt x="3795745" y="46931"/>
                  </a:lnTo>
                  <a:lnTo>
                    <a:pt x="3838878" y="23444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537461" y="1986146"/>
              <a:ext cx="1035203" cy="3650677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390731" y="559134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390731" y="46786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376600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28533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194066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2655858" y="5636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55858" y="4724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3811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2898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1986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0652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027790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64927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572664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646629" y="5881988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310" y="588049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27691" y="5881988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521884" y="5881988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598326" y="3756046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6711843" y="3298554"/>
              <a:ext cx="1768049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781432" y="3388012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81432" y="359645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90432" y="3605458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781432" y="381591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824914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403537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4044370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076803" y="3636892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076803" y="3854860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76803" y="4074316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90652" y="1524294"/>
              <a:ext cx="5641508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 &amp; South African SARS-CoV2 variants in Belgium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2021-02-13T22:23:55Z</dcterms:modified>
</cp:coreProperties>
</file>