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65646" y="6104097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65646" y="5071039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65646" y="3999431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65646" y="3017502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65646" y="2035573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65646" y="1346412"/>
              <a:ext cx="4753667" cy="4757685"/>
            </a:xfrm>
            <a:custGeom>
              <a:avLst/>
              <a:pathLst>
                <a:path w="4753667" h="4757685">
                  <a:moveTo>
                    <a:pt x="0" y="3857244"/>
                  </a:moveTo>
                  <a:lnTo>
                    <a:pt x="55275" y="3825858"/>
                  </a:lnTo>
                  <a:lnTo>
                    <a:pt x="110550" y="3794524"/>
                  </a:lnTo>
                  <a:lnTo>
                    <a:pt x="165825" y="3763242"/>
                  </a:lnTo>
                  <a:lnTo>
                    <a:pt x="221100" y="3732015"/>
                  </a:lnTo>
                  <a:lnTo>
                    <a:pt x="276376" y="3700843"/>
                  </a:lnTo>
                  <a:lnTo>
                    <a:pt x="331651" y="3669727"/>
                  </a:lnTo>
                  <a:lnTo>
                    <a:pt x="386926" y="3638669"/>
                  </a:lnTo>
                  <a:lnTo>
                    <a:pt x="442201" y="3607670"/>
                  </a:lnTo>
                  <a:lnTo>
                    <a:pt x="497476" y="3576731"/>
                  </a:lnTo>
                  <a:lnTo>
                    <a:pt x="552752" y="3545854"/>
                  </a:lnTo>
                  <a:lnTo>
                    <a:pt x="608027" y="3515041"/>
                  </a:lnTo>
                  <a:lnTo>
                    <a:pt x="663302" y="3484293"/>
                  </a:lnTo>
                  <a:lnTo>
                    <a:pt x="718577" y="3453611"/>
                  </a:lnTo>
                  <a:lnTo>
                    <a:pt x="773852" y="3422997"/>
                  </a:lnTo>
                  <a:lnTo>
                    <a:pt x="829128" y="3392454"/>
                  </a:lnTo>
                  <a:lnTo>
                    <a:pt x="884403" y="3361982"/>
                  </a:lnTo>
                  <a:lnTo>
                    <a:pt x="939678" y="3331585"/>
                  </a:lnTo>
                  <a:lnTo>
                    <a:pt x="994953" y="3301263"/>
                  </a:lnTo>
                  <a:lnTo>
                    <a:pt x="1050228" y="3271018"/>
                  </a:lnTo>
                  <a:lnTo>
                    <a:pt x="1105504" y="3240854"/>
                  </a:lnTo>
                  <a:lnTo>
                    <a:pt x="1160779" y="3210772"/>
                  </a:lnTo>
                  <a:lnTo>
                    <a:pt x="1216054" y="3180774"/>
                  </a:lnTo>
                  <a:lnTo>
                    <a:pt x="1271329" y="3150862"/>
                  </a:lnTo>
                  <a:lnTo>
                    <a:pt x="1326604" y="3121040"/>
                  </a:lnTo>
                  <a:lnTo>
                    <a:pt x="1381880" y="3091308"/>
                  </a:lnTo>
                  <a:lnTo>
                    <a:pt x="1437155" y="3061668"/>
                  </a:lnTo>
                  <a:lnTo>
                    <a:pt x="1492430" y="3032124"/>
                  </a:lnTo>
                  <a:lnTo>
                    <a:pt x="1547705" y="3002677"/>
                  </a:lnTo>
                  <a:lnTo>
                    <a:pt x="1602981" y="2973328"/>
                  </a:lnTo>
                  <a:lnTo>
                    <a:pt x="1658256" y="2944079"/>
                  </a:lnTo>
                  <a:lnTo>
                    <a:pt x="1713531" y="2914930"/>
                  </a:lnTo>
                  <a:lnTo>
                    <a:pt x="1768806" y="2885881"/>
                  </a:lnTo>
                  <a:lnTo>
                    <a:pt x="1824081" y="2856932"/>
                  </a:lnTo>
                  <a:lnTo>
                    <a:pt x="1879357" y="2828082"/>
                  </a:lnTo>
                  <a:lnTo>
                    <a:pt x="1934632" y="2799326"/>
                  </a:lnTo>
                  <a:lnTo>
                    <a:pt x="1989907" y="2770659"/>
                  </a:lnTo>
                  <a:lnTo>
                    <a:pt x="2045182" y="2742074"/>
                  </a:lnTo>
                  <a:lnTo>
                    <a:pt x="2100457" y="2713562"/>
                  </a:lnTo>
                  <a:lnTo>
                    <a:pt x="2155733" y="2685106"/>
                  </a:lnTo>
                  <a:lnTo>
                    <a:pt x="2211008" y="2656688"/>
                  </a:lnTo>
                  <a:lnTo>
                    <a:pt x="2266283" y="2628283"/>
                  </a:lnTo>
                  <a:lnTo>
                    <a:pt x="2321558" y="2599857"/>
                  </a:lnTo>
                  <a:lnTo>
                    <a:pt x="2376833" y="2571367"/>
                  </a:lnTo>
                  <a:lnTo>
                    <a:pt x="2432109" y="2542758"/>
                  </a:lnTo>
                  <a:lnTo>
                    <a:pt x="2487384" y="2513960"/>
                  </a:lnTo>
                  <a:lnTo>
                    <a:pt x="2542659" y="2484886"/>
                  </a:lnTo>
                  <a:lnTo>
                    <a:pt x="2597934" y="2455428"/>
                  </a:lnTo>
                  <a:lnTo>
                    <a:pt x="2653209" y="2425461"/>
                  </a:lnTo>
                  <a:lnTo>
                    <a:pt x="2708485" y="2394840"/>
                  </a:lnTo>
                  <a:lnTo>
                    <a:pt x="2763760" y="2363410"/>
                  </a:lnTo>
                  <a:lnTo>
                    <a:pt x="2819035" y="2331017"/>
                  </a:lnTo>
                  <a:lnTo>
                    <a:pt x="2874310" y="2297528"/>
                  </a:lnTo>
                  <a:lnTo>
                    <a:pt x="2929586" y="2262853"/>
                  </a:lnTo>
                  <a:lnTo>
                    <a:pt x="2984861" y="2226961"/>
                  </a:lnTo>
                  <a:lnTo>
                    <a:pt x="3040136" y="2189882"/>
                  </a:lnTo>
                  <a:lnTo>
                    <a:pt x="3095411" y="2151704"/>
                  </a:lnTo>
                  <a:lnTo>
                    <a:pt x="3150686" y="2112552"/>
                  </a:lnTo>
                  <a:lnTo>
                    <a:pt x="3205962" y="2072566"/>
                  </a:lnTo>
                  <a:lnTo>
                    <a:pt x="3261237" y="2031887"/>
                  </a:lnTo>
                  <a:lnTo>
                    <a:pt x="3316512" y="1990637"/>
                  </a:lnTo>
                  <a:lnTo>
                    <a:pt x="3371787" y="1948921"/>
                  </a:lnTo>
                  <a:lnTo>
                    <a:pt x="3427062" y="1906818"/>
                  </a:lnTo>
                  <a:lnTo>
                    <a:pt x="3482338" y="1864384"/>
                  </a:lnTo>
                  <a:lnTo>
                    <a:pt x="3537613" y="1821652"/>
                  </a:lnTo>
                  <a:lnTo>
                    <a:pt x="3592888" y="1778632"/>
                  </a:lnTo>
                  <a:lnTo>
                    <a:pt x="3648163" y="1735310"/>
                  </a:lnTo>
                  <a:lnTo>
                    <a:pt x="3703438" y="1691650"/>
                  </a:lnTo>
                  <a:lnTo>
                    <a:pt x="3758714" y="1647588"/>
                  </a:lnTo>
                  <a:lnTo>
                    <a:pt x="3813989" y="1603033"/>
                  </a:lnTo>
                  <a:lnTo>
                    <a:pt x="3869264" y="1557859"/>
                  </a:lnTo>
                  <a:lnTo>
                    <a:pt x="3924539" y="1511904"/>
                  </a:lnTo>
                  <a:lnTo>
                    <a:pt x="3979814" y="1464959"/>
                  </a:lnTo>
                  <a:lnTo>
                    <a:pt x="4035090" y="1416760"/>
                  </a:lnTo>
                  <a:lnTo>
                    <a:pt x="4090365" y="1366975"/>
                  </a:lnTo>
                  <a:lnTo>
                    <a:pt x="4145640" y="1315190"/>
                  </a:lnTo>
                  <a:lnTo>
                    <a:pt x="4200915" y="1260880"/>
                  </a:lnTo>
                  <a:lnTo>
                    <a:pt x="4256191" y="1203372"/>
                  </a:lnTo>
                  <a:lnTo>
                    <a:pt x="4311466" y="1141794"/>
                  </a:lnTo>
                  <a:lnTo>
                    <a:pt x="4366741" y="1074974"/>
                  </a:lnTo>
                  <a:lnTo>
                    <a:pt x="4422016" y="1001286"/>
                  </a:lnTo>
                  <a:lnTo>
                    <a:pt x="4477291" y="918362"/>
                  </a:lnTo>
                  <a:lnTo>
                    <a:pt x="4532567" y="822531"/>
                  </a:lnTo>
                  <a:lnTo>
                    <a:pt x="4587842" y="707599"/>
                  </a:lnTo>
                  <a:lnTo>
                    <a:pt x="4643117" y="561760"/>
                  </a:lnTo>
                  <a:lnTo>
                    <a:pt x="4698392" y="357597"/>
                  </a:lnTo>
                  <a:lnTo>
                    <a:pt x="4753667" y="0"/>
                  </a:lnTo>
                  <a:lnTo>
                    <a:pt x="4753667" y="2119903"/>
                  </a:lnTo>
                  <a:lnTo>
                    <a:pt x="4698392" y="2092337"/>
                  </a:lnTo>
                  <a:lnTo>
                    <a:pt x="4643117" y="2068926"/>
                  </a:lnTo>
                  <a:lnTo>
                    <a:pt x="4587842" y="2049427"/>
                  </a:lnTo>
                  <a:lnTo>
                    <a:pt x="4532567" y="2033637"/>
                  </a:lnTo>
                  <a:lnTo>
                    <a:pt x="4477291" y="2021374"/>
                  </a:lnTo>
                  <a:lnTo>
                    <a:pt x="4422016" y="2012466"/>
                  </a:lnTo>
                  <a:lnTo>
                    <a:pt x="4366741" y="2006741"/>
                  </a:lnTo>
                  <a:lnTo>
                    <a:pt x="4311466" y="2004020"/>
                  </a:lnTo>
                  <a:lnTo>
                    <a:pt x="4256191" y="2004118"/>
                  </a:lnTo>
                  <a:lnTo>
                    <a:pt x="4200915" y="2006840"/>
                  </a:lnTo>
                  <a:lnTo>
                    <a:pt x="4145640" y="2011983"/>
                  </a:lnTo>
                  <a:lnTo>
                    <a:pt x="4090365" y="2019342"/>
                  </a:lnTo>
                  <a:lnTo>
                    <a:pt x="4035090" y="2028710"/>
                  </a:lnTo>
                  <a:lnTo>
                    <a:pt x="3979814" y="2039887"/>
                  </a:lnTo>
                  <a:lnTo>
                    <a:pt x="3924539" y="2052683"/>
                  </a:lnTo>
                  <a:lnTo>
                    <a:pt x="3869264" y="2066923"/>
                  </a:lnTo>
                  <a:lnTo>
                    <a:pt x="3813989" y="2082447"/>
                  </a:lnTo>
                  <a:lnTo>
                    <a:pt x="3758714" y="2099120"/>
                  </a:lnTo>
                  <a:lnTo>
                    <a:pt x="3703438" y="2116827"/>
                  </a:lnTo>
                  <a:lnTo>
                    <a:pt x="3648163" y="2135479"/>
                  </a:lnTo>
                  <a:lnTo>
                    <a:pt x="3592888" y="2155012"/>
                  </a:lnTo>
                  <a:lnTo>
                    <a:pt x="3537613" y="2175386"/>
                  </a:lnTo>
                  <a:lnTo>
                    <a:pt x="3482338" y="2196588"/>
                  </a:lnTo>
                  <a:lnTo>
                    <a:pt x="3427062" y="2218633"/>
                  </a:lnTo>
                  <a:lnTo>
                    <a:pt x="3371787" y="2241559"/>
                  </a:lnTo>
                  <a:lnTo>
                    <a:pt x="3316512" y="2265433"/>
                  </a:lnTo>
                  <a:lnTo>
                    <a:pt x="3261237" y="2290351"/>
                  </a:lnTo>
                  <a:lnTo>
                    <a:pt x="3205962" y="2316431"/>
                  </a:lnTo>
                  <a:lnTo>
                    <a:pt x="3150686" y="2343819"/>
                  </a:lnTo>
                  <a:lnTo>
                    <a:pt x="3095411" y="2372674"/>
                  </a:lnTo>
                  <a:lnTo>
                    <a:pt x="3040136" y="2403159"/>
                  </a:lnTo>
                  <a:lnTo>
                    <a:pt x="2984861" y="2435422"/>
                  </a:lnTo>
                  <a:lnTo>
                    <a:pt x="2929586" y="2469574"/>
                  </a:lnTo>
                  <a:lnTo>
                    <a:pt x="2874310" y="2505670"/>
                  </a:lnTo>
                  <a:lnTo>
                    <a:pt x="2819035" y="2543702"/>
                  </a:lnTo>
                  <a:lnTo>
                    <a:pt x="2763760" y="2583604"/>
                  </a:lnTo>
                  <a:lnTo>
                    <a:pt x="2708485" y="2625268"/>
                  </a:lnTo>
                  <a:lnTo>
                    <a:pt x="2653209" y="2668568"/>
                  </a:lnTo>
                  <a:lnTo>
                    <a:pt x="2597934" y="2713374"/>
                  </a:lnTo>
                  <a:lnTo>
                    <a:pt x="2542659" y="2759572"/>
                  </a:lnTo>
                  <a:lnTo>
                    <a:pt x="2487384" y="2807066"/>
                  </a:lnTo>
                  <a:lnTo>
                    <a:pt x="2432109" y="2855786"/>
                  </a:lnTo>
                  <a:lnTo>
                    <a:pt x="2376833" y="2905684"/>
                  </a:lnTo>
                  <a:lnTo>
                    <a:pt x="2321558" y="2956734"/>
                  </a:lnTo>
                  <a:lnTo>
                    <a:pt x="2266283" y="3008932"/>
                  </a:lnTo>
                  <a:lnTo>
                    <a:pt x="2211008" y="3062294"/>
                  </a:lnTo>
                  <a:lnTo>
                    <a:pt x="2155733" y="3116855"/>
                  </a:lnTo>
                  <a:lnTo>
                    <a:pt x="2100457" y="3172669"/>
                  </a:lnTo>
                  <a:lnTo>
                    <a:pt x="2045182" y="3229810"/>
                  </a:lnTo>
                  <a:lnTo>
                    <a:pt x="1989907" y="3288374"/>
                  </a:lnTo>
                  <a:lnTo>
                    <a:pt x="1934632" y="3348482"/>
                  </a:lnTo>
                  <a:lnTo>
                    <a:pt x="1879357" y="3410284"/>
                  </a:lnTo>
                  <a:lnTo>
                    <a:pt x="1824081" y="3473965"/>
                  </a:lnTo>
                  <a:lnTo>
                    <a:pt x="1768806" y="3539754"/>
                  </a:lnTo>
                  <a:lnTo>
                    <a:pt x="1713531" y="3607934"/>
                  </a:lnTo>
                  <a:lnTo>
                    <a:pt x="1658256" y="3678862"/>
                  </a:lnTo>
                  <a:lnTo>
                    <a:pt x="1602981" y="3752992"/>
                  </a:lnTo>
                  <a:lnTo>
                    <a:pt x="1547705" y="3830910"/>
                  </a:lnTo>
                  <a:lnTo>
                    <a:pt x="1492430" y="3913393"/>
                  </a:lnTo>
                  <a:lnTo>
                    <a:pt x="1437155" y="4001493"/>
                  </a:lnTo>
                  <a:lnTo>
                    <a:pt x="1381880" y="4096691"/>
                  </a:lnTo>
                  <a:lnTo>
                    <a:pt x="1326604" y="4201159"/>
                  </a:lnTo>
                  <a:lnTo>
                    <a:pt x="1271329" y="4318265"/>
                  </a:lnTo>
                  <a:lnTo>
                    <a:pt x="1216054" y="4453656"/>
                  </a:lnTo>
                  <a:lnTo>
                    <a:pt x="1160779" y="4617919"/>
                  </a:lnTo>
                  <a:lnTo>
                    <a:pt x="1105504" y="4757685"/>
                  </a:lnTo>
                  <a:lnTo>
                    <a:pt x="1050228" y="4757685"/>
                  </a:lnTo>
                  <a:lnTo>
                    <a:pt x="994953" y="4757685"/>
                  </a:lnTo>
                  <a:lnTo>
                    <a:pt x="939678" y="4757685"/>
                  </a:lnTo>
                  <a:lnTo>
                    <a:pt x="884403" y="4757685"/>
                  </a:lnTo>
                  <a:lnTo>
                    <a:pt x="829128" y="4757685"/>
                  </a:lnTo>
                  <a:lnTo>
                    <a:pt x="773852" y="4757685"/>
                  </a:lnTo>
                  <a:lnTo>
                    <a:pt x="718577" y="4757685"/>
                  </a:lnTo>
                  <a:lnTo>
                    <a:pt x="663302" y="4757685"/>
                  </a:lnTo>
                  <a:lnTo>
                    <a:pt x="608027" y="4757685"/>
                  </a:lnTo>
                  <a:lnTo>
                    <a:pt x="552752" y="4757685"/>
                  </a:lnTo>
                  <a:lnTo>
                    <a:pt x="497476" y="4757685"/>
                  </a:lnTo>
                  <a:lnTo>
                    <a:pt x="442201" y="4757685"/>
                  </a:lnTo>
                  <a:lnTo>
                    <a:pt x="386926" y="4757685"/>
                  </a:lnTo>
                  <a:lnTo>
                    <a:pt x="331651" y="4757685"/>
                  </a:lnTo>
                  <a:lnTo>
                    <a:pt x="276376" y="4757685"/>
                  </a:lnTo>
                  <a:lnTo>
                    <a:pt x="221100" y="4757685"/>
                  </a:lnTo>
                  <a:lnTo>
                    <a:pt x="165825" y="4757685"/>
                  </a:lnTo>
                  <a:lnTo>
                    <a:pt x="110550" y="4757685"/>
                  </a:lnTo>
                  <a:lnTo>
                    <a:pt x="55275" y="4757685"/>
                  </a:lnTo>
                  <a:lnTo>
                    <a:pt x="0" y="4757685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65646" y="1346412"/>
              <a:ext cx="4753667" cy="3857244"/>
            </a:xfrm>
            <a:custGeom>
              <a:avLst/>
              <a:pathLst>
                <a:path w="4753667" h="3857244">
                  <a:moveTo>
                    <a:pt x="0" y="3857244"/>
                  </a:moveTo>
                  <a:lnTo>
                    <a:pt x="0" y="3857244"/>
                  </a:lnTo>
                  <a:lnTo>
                    <a:pt x="55275" y="3825858"/>
                  </a:lnTo>
                  <a:lnTo>
                    <a:pt x="110550" y="3794524"/>
                  </a:lnTo>
                  <a:lnTo>
                    <a:pt x="165825" y="3763242"/>
                  </a:lnTo>
                  <a:lnTo>
                    <a:pt x="221100" y="3732015"/>
                  </a:lnTo>
                  <a:lnTo>
                    <a:pt x="276376" y="3700843"/>
                  </a:lnTo>
                  <a:lnTo>
                    <a:pt x="331651" y="3669727"/>
                  </a:lnTo>
                  <a:lnTo>
                    <a:pt x="386926" y="3638669"/>
                  </a:lnTo>
                  <a:lnTo>
                    <a:pt x="442201" y="3607670"/>
                  </a:lnTo>
                  <a:lnTo>
                    <a:pt x="497476" y="3576731"/>
                  </a:lnTo>
                  <a:lnTo>
                    <a:pt x="552752" y="3545854"/>
                  </a:lnTo>
                  <a:lnTo>
                    <a:pt x="608027" y="3515041"/>
                  </a:lnTo>
                  <a:lnTo>
                    <a:pt x="663302" y="3484293"/>
                  </a:lnTo>
                  <a:lnTo>
                    <a:pt x="718577" y="3453611"/>
                  </a:lnTo>
                  <a:lnTo>
                    <a:pt x="773852" y="3422997"/>
                  </a:lnTo>
                  <a:lnTo>
                    <a:pt x="829128" y="3392454"/>
                  </a:lnTo>
                  <a:lnTo>
                    <a:pt x="884403" y="3361982"/>
                  </a:lnTo>
                  <a:lnTo>
                    <a:pt x="939678" y="3331585"/>
                  </a:lnTo>
                  <a:lnTo>
                    <a:pt x="994953" y="3301263"/>
                  </a:lnTo>
                  <a:lnTo>
                    <a:pt x="1050228" y="3271018"/>
                  </a:lnTo>
                  <a:lnTo>
                    <a:pt x="1105504" y="3240854"/>
                  </a:lnTo>
                  <a:lnTo>
                    <a:pt x="1160779" y="3210772"/>
                  </a:lnTo>
                  <a:lnTo>
                    <a:pt x="1216054" y="3180774"/>
                  </a:lnTo>
                  <a:lnTo>
                    <a:pt x="1271329" y="3150862"/>
                  </a:lnTo>
                  <a:lnTo>
                    <a:pt x="1326604" y="3121040"/>
                  </a:lnTo>
                  <a:lnTo>
                    <a:pt x="1381880" y="3091308"/>
                  </a:lnTo>
                  <a:lnTo>
                    <a:pt x="1437155" y="3061668"/>
                  </a:lnTo>
                  <a:lnTo>
                    <a:pt x="1492430" y="3032124"/>
                  </a:lnTo>
                  <a:lnTo>
                    <a:pt x="1547705" y="3002677"/>
                  </a:lnTo>
                  <a:lnTo>
                    <a:pt x="1602981" y="2973328"/>
                  </a:lnTo>
                  <a:lnTo>
                    <a:pt x="1658256" y="2944079"/>
                  </a:lnTo>
                  <a:lnTo>
                    <a:pt x="1713531" y="2914930"/>
                  </a:lnTo>
                  <a:lnTo>
                    <a:pt x="1768806" y="2885881"/>
                  </a:lnTo>
                  <a:lnTo>
                    <a:pt x="1824081" y="2856932"/>
                  </a:lnTo>
                  <a:lnTo>
                    <a:pt x="1879357" y="2828082"/>
                  </a:lnTo>
                  <a:lnTo>
                    <a:pt x="1934632" y="2799326"/>
                  </a:lnTo>
                  <a:lnTo>
                    <a:pt x="1989907" y="2770659"/>
                  </a:lnTo>
                  <a:lnTo>
                    <a:pt x="2045182" y="2742074"/>
                  </a:lnTo>
                  <a:lnTo>
                    <a:pt x="2100457" y="2713562"/>
                  </a:lnTo>
                  <a:lnTo>
                    <a:pt x="2155733" y="2685106"/>
                  </a:lnTo>
                  <a:lnTo>
                    <a:pt x="2211008" y="2656688"/>
                  </a:lnTo>
                  <a:lnTo>
                    <a:pt x="2266283" y="2628283"/>
                  </a:lnTo>
                  <a:lnTo>
                    <a:pt x="2321558" y="2599857"/>
                  </a:lnTo>
                  <a:lnTo>
                    <a:pt x="2376833" y="2571367"/>
                  </a:lnTo>
                  <a:lnTo>
                    <a:pt x="2432109" y="2542758"/>
                  </a:lnTo>
                  <a:lnTo>
                    <a:pt x="2487384" y="2513960"/>
                  </a:lnTo>
                  <a:lnTo>
                    <a:pt x="2542659" y="2484886"/>
                  </a:lnTo>
                  <a:lnTo>
                    <a:pt x="2597934" y="2455428"/>
                  </a:lnTo>
                  <a:lnTo>
                    <a:pt x="2653209" y="2425461"/>
                  </a:lnTo>
                  <a:lnTo>
                    <a:pt x="2708485" y="2394840"/>
                  </a:lnTo>
                  <a:lnTo>
                    <a:pt x="2763760" y="2363410"/>
                  </a:lnTo>
                  <a:lnTo>
                    <a:pt x="2819035" y="2331017"/>
                  </a:lnTo>
                  <a:lnTo>
                    <a:pt x="2874310" y="2297528"/>
                  </a:lnTo>
                  <a:lnTo>
                    <a:pt x="2929586" y="2262853"/>
                  </a:lnTo>
                  <a:lnTo>
                    <a:pt x="2984861" y="2226961"/>
                  </a:lnTo>
                  <a:lnTo>
                    <a:pt x="3040136" y="2189882"/>
                  </a:lnTo>
                  <a:lnTo>
                    <a:pt x="3095411" y="2151704"/>
                  </a:lnTo>
                  <a:lnTo>
                    <a:pt x="3150686" y="2112552"/>
                  </a:lnTo>
                  <a:lnTo>
                    <a:pt x="3205962" y="2072566"/>
                  </a:lnTo>
                  <a:lnTo>
                    <a:pt x="3261237" y="2031887"/>
                  </a:lnTo>
                  <a:lnTo>
                    <a:pt x="3316512" y="1990637"/>
                  </a:lnTo>
                  <a:lnTo>
                    <a:pt x="3371787" y="1948921"/>
                  </a:lnTo>
                  <a:lnTo>
                    <a:pt x="3427062" y="1906818"/>
                  </a:lnTo>
                  <a:lnTo>
                    <a:pt x="3482338" y="1864384"/>
                  </a:lnTo>
                  <a:lnTo>
                    <a:pt x="3537613" y="1821652"/>
                  </a:lnTo>
                  <a:lnTo>
                    <a:pt x="3592888" y="1778632"/>
                  </a:lnTo>
                  <a:lnTo>
                    <a:pt x="3648163" y="1735310"/>
                  </a:lnTo>
                  <a:lnTo>
                    <a:pt x="3703438" y="1691650"/>
                  </a:lnTo>
                  <a:lnTo>
                    <a:pt x="3758714" y="1647588"/>
                  </a:lnTo>
                  <a:lnTo>
                    <a:pt x="3813989" y="1603033"/>
                  </a:lnTo>
                  <a:lnTo>
                    <a:pt x="3869264" y="1557859"/>
                  </a:lnTo>
                  <a:lnTo>
                    <a:pt x="3924539" y="1511904"/>
                  </a:lnTo>
                  <a:lnTo>
                    <a:pt x="3979814" y="1464959"/>
                  </a:lnTo>
                  <a:lnTo>
                    <a:pt x="4035090" y="1416760"/>
                  </a:lnTo>
                  <a:lnTo>
                    <a:pt x="4090365" y="1366975"/>
                  </a:lnTo>
                  <a:lnTo>
                    <a:pt x="4145640" y="1315190"/>
                  </a:lnTo>
                  <a:lnTo>
                    <a:pt x="4200915" y="1260880"/>
                  </a:lnTo>
                  <a:lnTo>
                    <a:pt x="4256191" y="1203372"/>
                  </a:lnTo>
                  <a:lnTo>
                    <a:pt x="4311466" y="1141794"/>
                  </a:lnTo>
                  <a:lnTo>
                    <a:pt x="4366741" y="1074974"/>
                  </a:lnTo>
                  <a:lnTo>
                    <a:pt x="4422016" y="1001286"/>
                  </a:lnTo>
                  <a:lnTo>
                    <a:pt x="4477291" y="918362"/>
                  </a:lnTo>
                  <a:lnTo>
                    <a:pt x="4532567" y="822531"/>
                  </a:lnTo>
                  <a:lnTo>
                    <a:pt x="4587842" y="707599"/>
                  </a:lnTo>
                  <a:lnTo>
                    <a:pt x="4643117" y="561760"/>
                  </a:lnTo>
                  <a:lnTo>
                    <a:pt x="4698392" y="357597"/>
                  </a:lnTo>
                  <a:lnTo>
                    <a:pt x="4753667" y="0"/>
                  </a:lnTo>
                  <a:lnTo>
                    <a:pt x="47536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65646" y="3350432"/>
              <a:ext cx="4753667" cy="2753664"/>
            </a:xfrm>
            <a:custGeom>
              <a:avLst/>
              <a:pathLst>
                <a:path w="4753667" h="2753664">
                  <a:moveTo>
                    <a:pt x="4753667" y="115882"/>
                  </a:moveTo>
                  <a:lnTo>
                    <a:pt x="4698392" y="88316"/>
                  </a:lnTo>
                  <a:lnTo>
                    <a:pt x="4643117" y="64905"/>
                  </a:lnTo>
                  <a:lnTo>
                    <a:pt x="4587842" y="45406"/>
                  </a:lnTo>
                  <a:lnTo>
                    <a:pt x="4532567" y="29616"/>
                  </a:lnTo>
                  <a:lnTo>
                    <a:pt x="4477291" y="17353"/>
                  </a:lnTo>
                  <a:lnTo>
                    <a:pt x="4422016" y="8445"/>
                  </a:lnTo>
                  <a:lnTo>
                    <a:pt x="4366741" y="2720"/>
                  </a:lnTo>
                  <a:lnTo>
                    <a:pt x="4311466" y="0"/>
                  </a:lnTo>
                  <a:lnTo>
                    <a:pt x="4256191" y="98"/>
                  </a:lnTo>
                  <a:lnTo>
                    <a:pt x="4200915" y="2820"/>
                  </a:lnTo>
                  <a:lnTo>
                    <a:pt x="4145640" y="7963"/>
                  </a:lnTo>
                  <a:lnTo>
                    <a:pt x="4090365" y="15321"/>
                  </a:lnTo>
                  <a:lnTo>
                    <a:pt x="4035090" y="24689"/>
                  </a:lnTo>
                  <a:lnTo>
                    <a:pt x="3979814" y="35866"/>
                  </a:lnTo>
                  <a:lnTo>
                    <a:pt x="3924539" y="48663"/>
                  </a:lnTo>
                  <a:lnTo>
                    <a:pt x="3869264" y="62902"/>
                  </a:lnTo>
                  <a:lnTo>
                    <a:pt x="3813989" y="78426"/>
                  </a:lnTo>
                  <a:lnTo>
                    <a:pt x="3758714" y="95099"/>
                  </a:lnTo>
                  <a:lnTo>
                    <a:pt x="3703438" y="112806"/>
                  </a:lnTo>
                  <a:lnTo>
                    <a:pt x="3648163" y="131458"/>
                  </a:lnTo>
                  <a:lnTo>
                    <a:pt x="3592888" y="150991"/>
                  </a:lnTo>
                  <a:lnTo>
                    <a:pt x="3537613" y="171365"/>
                  </a:lnTo>
                  <a:lnTo>
                    <a:pt x="3482338" y="192568"/>
                  </a:lnTo>
                  <a:lnTo>
                    <a:pt x="3427062" y="214612"/>
                  </a:lnTo>
                  <a:lnTo>
                    <a:pt x="3371787" y="237538"/>
                  </a:lnTo>
                  <a:lnTo>
                    <a:pt x="3316512" y="261413"/>
                  </a:lnTo>
                  <a:lnTo>
                    <a:pt x="3261237" y="286330"/>
                  </a:lnTo>
                  <a:lnTo>
                    <a:pt x="3205962" y="312411"/>
                  </a:lnTo>
                  <a:lnTo>
                    <a:pt x="3150686" y="339798"/>
                  </a:lnTo>
                  <a:lnTo>
                    <a:pt x="3095411" y="368653"/>
                  </a:lnTo>
                  <a:lnTo>
                    <a:pt x="3040136" y="399138"/>
                  </a:lnTo>
                  <a:lnTo>
                    <a:pt x="2984861" y="431401"/>
                  </a:lnTo>
                  <a:lnTo>
                    <a:pt x="2929586" y="465553"/>
                  </a:lnTo>
                  <a:lnTo>
                    <a:pt x="2874310" y="501649"/>
                  </a:lnTo>
                  <a:lnTo>
                    <a:pt x="2819035" y="539681"/>
                  </a:lnTo>
                  <a:lnTo>
                    <a:pt x="2763760" y="579583"/>
                  </a:lnTo>
                  <a:lnTo>
                    <a:pt x="2708485" y="621248"/>
                  </a:lnTo>
                  <a:lnTo>
                    <a:pt x="2653209" y="664547"/>
                  </a:lnTo>
                  <a:lnTo>
                    <a:pt x="2597934" y="709353"/>
                  </a:lnTo>
                  <a:lnTo>
                    <a:pt x="2542659" y="755551"/>
                  </a:lnTo>
                  <a:lnTo>
                    <a:pt x="2487384" y="803045"/>
                  </a:lnTo>
                  <a:lnTo>
                    <a:pt x="2432109" y="851765"/>
                  </a:lnTo>
                  <a:lnTo>
                    <a:pt x="2376833" y="901663"/>
                  </a:lnTo>
                  <a:lnTo>
                    <a:pt x="2321558" y="952713"/>
                  </a:lnTo>
                  <a:lnTo>
                    <a:pt x="2266283" y="1004911"/>
                  </a:lnTo>
                  <a:lnTo>
                    <a:pt x="2211008" y="1058274"/>
                  </a:lnTo>
                  <a:lnTo>
                    <a:pt x="2155733" y="1112834"/>
                  </a:lnTo>
                  <a:lnTo>
                    <a:pt x="2100457" y="1168648"/>
                  </a:lnTo>
                  <a:lnTo>
                    <a:pt x="2045182" y="1225789"/>
                  </a:lnTo>
                  <a:lnTo>
                    <a:pt x="1989907" y="1284353"/>
                  </a:lnTo>
                  <a:lnTo>
                    <a:pt x="1934632" y="1344462"/>
                  </a:lnTo>
                  <a:lnTo>
                    <a:pt x="1879357" y="1406264"/>
                  </a:lnTo>
                  <a:lnTo>
                    <a:pt x="1824081" y="1469945"/>
                  </a:lnTo>
                  <a:lnTo>
                    <a:pt x="1768806" y="1535733"/>
                  </a:lnTo>
                  <a:lnTo>
                    <a:pt x="1713531" y="1603914"/>
                  </a:lnTo>
                  <a:lnTo>
                    <a:pt x="1658256" y="1674842"/>
                  </a:lnTo>
                  <a:lnTo>
                    <a:pt x="1602981" y="1748972"/>
                  </a:lnTo>
                  <a:lnTo>
                    <a:pt x="1547705" y="1826890"/>
                  </a:lnTo>
                  <a:lnTo>
                    <a:pt x="1492430" y="1909372"/>
                  </a:lnTo>
                  <a:lnTo>
                    <a:pt x="1437155" y="1997472"/>
                  </a:lnTo>
                  <a:lnTo>
                    <a:pt x="1381880" y="2092671"/>
                  </a:lnTo>
                  <a:lnTo>
                    <a:pt x="1326604" y="2197139"/>
                  </a:lnTo>
                  <a:lnTo>
                    <a:pt x="1271329" y="2314245"/>
                  </a:lnTo>
                  <a:lnTo>
                    <a:pt x="1216054" y="2449635"/>
                  </a:lnTo>
                  <a:lnTo>
                    <a:pt x="1160779" y="2613898"/>
                  </a:lnTo>
                  <a:lnTo>
                    <a:pt x="1105504" y="2753664"/>
                  </a:lnTo>
                  <a:lnTo>
                    <a:pt x="1105504" y="2753664"/>
                  </a:lnTo>
                  <a:lnTo>
                    <a:pt x="1050228" y="2753664"/>
                  </a:lnTo>
                  <a:lnTo>
                    <a:pt x="994953" y="2753664"/>
                  </a:lnTo>
                  <a:lnTo>
                    <a:pt x="939678" y="2753664"/>
                  </a:lnTo>
                  <a:lnTo>
                    <a:pt x="884403" y="2753664"/>
                  </a:lnTo>
                  <a:lnTo>
                    <a:pt x="829128" y="2753664"/>
                  </a:lnTo>
                  <a:lnTo>
                    <a:pt x="773852" y="2753664"/>
                  </a:lnTo>
                  <a:lnTo>
                    <a:pt x="718577" y="2753664"/>
                  </a:lnTo>
                  <a:lnTo>
                    <a:pt x="663302" y="2753664"/>
                  </a:lnTo>
                  <a:lnTo>
                    <a:pt x="608027" y="2753664"/>
                  </a:lnTo>
                  <a:lnTo>
                    <a:pt x="552752" y="2753664"/>
                  </a:lnTo>
                  <a:lnTo>
                    <a:pt x="497476" y="2753664"/>
                  </a:lnTo>
                  <a:lnTo>
                    <a:pt x="442201" y="2753664"/>
                  </a:lnTo>
                  <a:lnTo>
                    <a:pt x="386926" y="2753664"/>
                  </a:lnTo>
                  <a:lnTo>
                    <a:pt x="331651" y="2753664"/>
                  </a:lnTo>
                  <a:lnTo>
                    <a:pt x="276376" y="2753664"/>
                  </a:lnTo>
                  <a:lnTo>
                    <a:pt x="221100" y="2753664"/>
                  </a:lnTo>
                  <a:lnTo>
                    <a:pt x="165825" y="2753664"/>
                  </a:lnTo>
                  <a:lnTo>
                    <a:pt x="110550" y="2753664"/>
                  </a:lnTo>
                  <a:lnTo>
                    <a:pt x="55275" y="2753664"/>
                  </a:lnTo>
                  <a:lnTo>
                    <a:pt x="0" y="2753664"/>
                  </a:lnTo>
                  <a:lnTo>
                    <a:pt x="0" y="27536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65646" y="2772074"/>
              <a:ext cx="4864218" cy="3332023"/>
            </a:xfrm>
            <a:custGeom>
              <a:avLst/>
              <a:pathLst>
                <a:path w="4864218" h="3332023">
                  <a:moveTo>
                    <a:pt x="285432" y="3332023"/>
                  </a:moveTo>
                  <a:lnTo>
                    <a:pt x="331651" y="3298930"/>
                  </a:lnTo>
                  <a:lnTo>
                    <a:pt x="386926" y="3259477"/>
                  </a:lnTo>
                  <a:lnTo>
                    <a:pt x="442201" y="3220152"/>
                  </a:lnTo>
                  <a:lnTo>
                    <a:pt x="497476" y="3180960"/>
                  </a:lnTo>
                  <a:lnTo>
                    <a:pt x="552752" y="3141906"/>
                  </a:lnTo>
                  <a:lnTo>
                    <a:pt x="608027" y="3102996"/>
                  </a:lnTo>
                  <a:lnTo>
                    <a:pt x="663302" y="3064235"/>
                  </a:lnTo>
                  <a:lnTo>
                    <a:pt x="718577" y="3025628"/>
                  </a:lnTo>
                  <a:lnTo>
                    <a:pt x="773852" y="2987183"/>
                  </a:lnTo>
                  <a:lnTo>
                    <a:pt x="829128" y="2948906"/>
                  </a:lnTo>
                  <a:lnTo>
                    <a:pt x="884403" y="2910803"/>
                  </a:lnTo>
                  <a:lnTo>
                    <a:pt x="939678" y="2872882"/>
                  </a:lnTo>
                  <a:lnTo>
                    <a:pt x="994953" y="2835151"/>
                  </a:lnTo>
                  <a:lnTo>
                    <a:pt x="1050228" y="2797618"/>
                  </a:lnTo>
                  <a:lnTo>
                    <a:pt x="1105504" y="2760292"/>
                  </a:lnTo>
                  <a:lnTo>
                    <a:pt x="1160779" y="2723182"/>
                  </a:lnTo>
                  <a:lnTo>
                    <a:pt x="1216054" y="2686297"/>
                  </a:lnTo>
                  <a:lnTo>
                    <a:pt x="1271329" y="2649649"/>
                  </a:lnTo>
                  <a:lnTo>
                    <a:pt x="1326604" y="2613248"/>
                  </a:lnTo>
                  <a:lnTo>
                    <a:pt x="1381880" y="2577105"/>
                  </a:lnTo>
                  <a:lnTo>
                    <a:pt x="1437155" y="2541233"/>
                  </a:lnTo>
                  <a:lnTo>
                    <a:pt x="1492430" y="2505645"/>
                  </a:lnTo>
                  <a:lnTo>
                    <a:pt x="1547705" y="2470353"/>
                  </a:lnTo>
                  <a:lnTo>
                    <a:pt x="1602981" y="2435373"/>
                  </a:lnTo>
                  <a:lnTo>
                    <a:pt x="1658256" y="2400718"/>
                  </a:lnTo>
                  <a:lnTo>
                    <a:pt x="1713531" y="2366404"/>
                  </a:lnTo>
                  <a:lnTo>
                    <a:pt x="1768806" y="2332447"/>
                  </a:lnTo>
                  <a:lnTo>
                    <a:pt x="1824081" y="2298862"/>
                  </a:lnTo>
                  <a:lnTo>
                    <a:pt x="1879357" y="2265666"/>
                  </a:lnTo>
                  <a:lnTo>
                    <a:pt x="1934632" y="2232875"/>
                  </a:lnTo>
                  <a:lnTo>
                    <a:pt x="1989907" y="2200505"/>
                  </a:lnTo>
                  <a:lnTo>
                    <a:pt x="2045182" y="2168570"/>
                  </a:lnTo>
                  <a:lnTo>
                    <a:pt x="2100457" y="2137083"/>
                  </a:lnTo>
                  <a:lnTo>
                    <a:pt x="2155733" y="2106055"/>
                  </a:lnTo>
                  <a:lnTo>
                    <a:pt x="2211008" y="2075492"/>
                  </a:lnTo>
                  <a:lnTo>
                    <a:pt x="2266283" y="2045395"/>
                  </a:lnTo>
                  <a:lnTo>
                    <a:pt x="2321558" y="2015756"/>
                  </a:lnTo>
                  <a:lnTo>
                    <a:pt x="2376833" y="1986556"/>
                  </a:lnTo>
                  <a:lnTo>
                    <a:pt x="2432109" y="1957760"/>
                  </a:lnTo>
                  <a:lnTo>
                    <a:pt x="2487384" y="1929310"/>
                  </a:lnTo>
                  <a:lnTo>
                    <a:pt x="2542659" y="1901121"/>
                  </a:lnTo>
                  <a:lnTo>
                    <a:pt x="2597934" y="1873066"/>
                  </a:lnTo>
                  <a:lnTo>
                    <a:pt x="2653209" y="1844964"/>
                  </a:lnTo>
                  <a:lnTo>
                    <a:pt x="2708485" y="1816574"/>
                  </a:lnTo>
                  <a:lnTo>
                    <a:pt x="2763760" y="1787572"/>
                  </a:lnTo>
                  <a:lnTo>
                    <a:pt x="2819035" y="1757556"/>
                  </a:lnTo>
                  <a:lnTo>
                    <a:pt x="2874310" y="1726051"/>
                  </a:lnTo>
                  <a:lnTo>
                    <a:pt x="2929586" y="1692556"/>
                  </a:lnTo>
                  <a:lnTo>
                    <a:pt x="2984861" y="1656614"/>
                  </a:lnTo>
                  <a:lnTo>
                    <a:pt x="3040136" y="1617915"/>
                  </a:lnTo>
                  <a:lnTo>
                    <a:pt x="3095411" y="1576375"/>
                  </a:lnTo>
                  <a:lnTo>
                    <a:pt x="3150686" y="1532162"/>
                  </a:lnTo>
                  <a:lnTo>
                    <a:pt x="3205962" y="1485651"/>
                  </a:lnTo>
                  <a:lnTo>
                    <a:pt x="3261237" y="1437325"/>
                  </a:lnTo>
                  <a:lnTo>
                    <a:pt x="3316512" y="1387687"/>
                  </a:lnTo>
                  <a:lnTo>
                    <a:pt x="3371787" y="1337193"/>
                  </a:lnTo>
                  <a:lnTo>
                    <a:pt x="3427062" y="1286224"/>
                  </a:lnTo>
                  <a:lnTo>
                    <a:pt x="3482338" y="1235077"/>
                  </a:lnTo>
                  <a:lnTo>
                    <a:pt x="3537613" y="1183977"/>
                  </a:lnTo>
                  <a:lnTo>
                    <a:pt x="3592888" y="1133083"/>
                  </a:lnTo>
                  <a:lnTo>
                    <a:pt x="3648163" y="1082505"/>
                  </a:lnTo>
                  <a:lnTo>
                    <a:pt x="3703438" y="1032314"/>
                  </a:lnTo>
                  <a:lnTo>
                    <a:pt x="3758714" y="982551"/>
                  </a:lnTo>
                  <a:lnTo>
                    <a:pt x="3813989" y="933230"/>
                  </a:lnTo>
                  <a:lnTo>
                    <a:pt x="3869264" y="884348"/>
                  </a:lnTo>
                  <a:lnTo>
                    <a:pt x="3924539" y="835887"/>
                  </a:lnTo>
                  <a:lnTo>
                    <a:pt x="3979814" y="787813"/>
                  </a:lnTo>
                  <a:lnTo>
                    <a:pt x="4035090" y="740085"/>
                  </a:lnTo>
                  <a:lnTo>
                    <a:pt x="4090365" y="692647"/>
                  </a:lnTo>
                  <a:lnTo>
                    <a:pt x="4145640" y="645437"/>
                  </a:lnTo>
                  <a:lnTo>
                    <a:pt x="4200915" y="598381"/>
                  </a:lnTo>
                  <a:lnTo>
                    <a:pt x="4256191" y="551395"/>
                  </a:lnTo>
                  <a:lnTo>
                    <a:pt x="4311466" y="504386"/>
                  </a:lnTo>
                  <a:lnTo>
                    <a:pt x="4366741" y="457247"/>
                  </a:lnTo>
                  <a:lnTo>
                    <a:pt x="4422016" y="409859"/>
                  </a:lnTo>
                  <a:lnTo>
                    <a:pt x="4477291" y="362085"/>
                  </a:lnTo>
                  <a:lnTo>
                    <a:pt x="4532567" y="313770"/>
                  </a:lnTo>
                  <a:lnTo>
                    <a:pt x="4587842" y="264736"/>
                  </a:lnTo>
                  <a:lnTo>
                    <a:pt x="4643117" y="214775"/>
                  </a:lnTo>
                  <a:lnTo>
                    <a:pt x="4698392" y="163644"/>
                  </a:lnTo>
                  <a:lnTo>
                    <a:pt x="4753667" y="111052"/>
                  </a:lnTo>
                  <a:lnTo>
                    <a:pt x="4808943" y="56648"/>
                  </a:lnTo>
                  <a:lnTo>
                    <a:pt x="4864218" y="0"/>
                  </a:lnTo>
                  <a:lnTo>
                    <a:pt x="4864218" y="3332023"/>
                  </a:lnTo>
                  <a:lnTo>
                    <a:pt x="4808943" y="3332023"/>
                  </a:lnTo>
                  <a:lnTo>
                    <a:pt x="4753667" y="3332023"/>
                  </a:lnTo>
                  <a:lnTo>
                    <a:pt x="4698392" y="3332023"/>
                  </a:lnTo>
                  <a:lnTo>
                    <a:pt x="4643117" y="3332023"/>
                  </a:lnTo>
                  <a:lnTo>
                    <a:pt x="4587842" y="3332023"/>
                  </a:lnTo>
                  <a:lnTo>
                    <a:pt x="4532567" y="3332023"/>
                  </a:lnTo>
                  <a:lnTo>
                    <a:pt x="4477291" y="3332023"/>
                  </a:lnTo>
                  <a:lnTo>
                    <a:pt x="4422016" y="3332023"/>
                  </a:lnTo>
                  <a:lnTo>
                    <a:pt x="4366741" y="3332023"/>
                  </a:lnTo>
                  <a:lnTo>
                    <a:pt x="4311466" y="3332023"/>
                  </a:lnTo>
                  <a:lnTo>
                    <a:pt x="4256191" y="3332023"/>
                  </a:lnTo>
                  <a:lnTo>
                    <a:pt x="4200915" y="3332023"/>
                  </a:lnTo>
                  <a:lnTo>
                    <a:pt x="4145640" y="3332023"/>
                  </a:lnTo>
                  <a:lnTo>
                    <a:pt x="4090365" y="3332023"/>
                  </a:lnTo>
                  <a:lnTo>
                    <a:pt x="4035090" y="3332023"/>
                  </a:lnTo>
                  <a:lnTo>
                    <a:pt x="3979814" y="3332023"/>
                  </a:lnTo>
                  <a:lnTo>
                    <a:pt x="3924539" y="3332023"/>
                  </a:lnTo>
                  <a:lnTo>
                    <a:pt x="3869264" y="3332023"/>
                  </a:lnTo>
                  <a:lnTo>
                    <a:pt x="3813989" y="3332023"/>
                  </a:lnTo>
                  <a:lnTo>
                    <a:pt x="3758714" y="3332023"/>
                  </a:lnTo>
                  <a:lnTo>
                    <a:pt x="3703438" y="3332023"/>
                  </a:lnTo>
                  <a:lnTo>
                    <a:pt x="3648163" y="3090805"/>
                  </a:lnTo>
                  <a:lnTo>
                    <a:pt x="3592888" y="2590049"/>
                  </a:lnTo>
                  <a:lnTo>
                    <a:pt x="3537613" y="2388776"/>
                  </a:lnTo>
                  <a:lnTo>
                    <a:pt x="3482338" y="2272411"/>
                  </a:lnTo>
                  <a:lnTo>
                    <a:pt x="3427062" y="2198231"/>
                  </a:lnTo>
                  <a:lnTo>
                    <a:pt x="3371787" y="2150318"/>
                  </a:lnTo>
                  <a:lnTo>
                    <a:pt x="3316512" y="2121184"/>
                  </a:lnTo>
                  <a:lnTo>
                    <a:pt x="3261237" y="2106917"/>
                  </a:lnTo>
                  <a:lnTo>
                    <a:pt x="3205962" y="2105417"/>
                  </a:lnTo>
                  <a:lnTo>
                    <a:pt x="3150686" y="2115618"/>
                  </a:lnTo>
                  <a:lnTo>
                    <a:pt x="3095411" y="2137061"/>
                  </a:lnTo>
                  <a:lnTo>
                    <a:pt x="3040136" y="2169626"/>
                  </a:lnTo>
                  <a:lnTo>
                    <a:pt x="2984861" y="2213357"/>
                  </a:lnTo>
                  <a:lnTo>
                    <a:pt x="2929586" y="2268406"/>
                  </a:lnTo>
                  <a:lnTo>
                    <a:pt x="2874310" y="2335102"/>
                  </a:lnTo>
                  <a:lnTo>
                    <a:pt x="2819035" y="2414163"/>
                  </a:lnTo>
                  <a:lnTo>
                    <a:pt x="2763760" y="2507067"/>
                  </a:lnTo>
                  <a:lnTo>
                    <a:pt x="2708485" y="2616658"/>
                  </a:lnTo>
                  <a:lnTo>
                    <a:pt x="2653209" y="2748391"/>
                  </a:lnTo>
                  <a:lnTo>
                    <a:pt x="2597934" y="2913368"/>
                  </a:lnTo>
                  <a:lnTo>
                    <a:pt x="2542659" y="3138116"/>
                  </a:lnTo>
                  <a:lnTo>
                    <a:pt x="2487384" y="3332023"/>
                  </a:lnTo>
                  <a:lnTo>
                    <a:pt x="2432109" y="3332023"/>
                  </a:lnTo>
                  <a:lnTo>
                    <a:pt x="2376833" y="3332023"/>
                  </a:lnTo>
                  <a:lnTo>
                    <a:pt x="2321558" y="3332023"/>
                  </a:lnTo>
                  <a:lnTo>
                    <a:pt x="2266283" y="3332023"/>
                  </a:lnTo>
                  <a:lnTo>
                    <a:pt x="2211008" y="3332023"/>
                  </a:lnTo>
                  <a:lnTo>
                    <a:pt x="2155733" y="3332023"/>
                  </a:lnTo>
                  <a:lnTo>
                    <a:pt x="2100457" y="3332023"/>
                  </a:lnTo>
                  <a:lnTo>
                    <a:pt x="2045182" y="3332023"/>
                  </a:lnTo>
                  <a:lnTo>
                    <a:pt x="1989907" y="3332023"/>
                  </a:lnTo>
                  <a:lnTo>
                    <a:pt x="1934632" y="3332023"/>
                  </a:lnTo>
                  <a:lnTo>
                    <a:pt x="1879357" y="3332023"/>
                  </a:lnTo>
                  <a:lnTo>
                    <a:pt x="1824081" y="3332023"/>
                  </a:lnTo>
                  <a:lnTo>
                    <a:pt x="1768806" y="3332023"/>
                  </a:lnTo>
                  <a:lnTo>
                    <a:pt x="1713531" y="3332023"/>
                  </a:lnTo>
                  <a:lnTo>
                    <a:pt x="1658256" y="3332023"/>
                  </a:lnTo>
                  <a:lnTo>
                    <a:pt x="1602981" y="3332023"/>
                  </a:lnTo>
                  <a:lnTo>
                    <a:pt x="1547705" y="3332023"/>
                  </a:lnTo>
                  <a:lnTo>
                    <a:pt x="1492430" y="3332023"/>
                  </a:lnTo>
                  <a:lnTo>
                    <a:pt x="1437155" y="3332023"/>
                  </a:lnTo>
                  <a:lnTo>
                    <a:pt x="1381880" y="3332023"/>
                  </a:lnTo>
                  <a:lnTo>
                    <a:pt x="1326604" y="3332023"/>
                  </a:lnTo>
                  <a:lnTo>
                    <a:pt x="1271329" y="3332023"/>
                  </a:lnTo>
                  <a:lnTo>
                    <a:pt x="1216054" y="3332023"/>
                  </a:lnTo>
                  <a:lnTo>
                    <a:pt x="1160779" y="3332023"/>
                  </a:lnTo>
                  <a:lnTo>
                    <a:pt x="1105504" y="3332023"/>
                  </a:lnTo>
                  <a:lnTo>
                    <a:pt x="1050228" y="3332023"/>
                  </a:lnTo>
                  <a:lnTo>
                    <a:pt x="994953" y="3332023"/>
                  </a:lnTo>
                  <a:lnTo>
                    <a:pt x="939678" y="3332023"/>
                  </a:lnTo>
                  <a:lnTo>
                    <a:pt x="884403" y="3332023"/>
                  </a:lnTo>
                  <a:lnTo>
                    <a:pt x="829128" y="3332023"/>
                  </a:lnTo>
                  <a:lnTo>
                    <a:pt x="773852" y="3332023"/>
                  </a:lnTo>
                  <a:lnTo>
                    <a:pt x="718577" y="3332023"/>
                  </a:lnTo>
                  <a:lnTo>
                    <a:pt x="663302" y="3332023"/>
                  </a:lnTo>
                  <a:lnTo>
                    <a:pt x="608027" y="3332023"/>
                  </a:lnTo>
                  <a:lnTo>
                    <a:pt x="552752" y="3332023"/>
                  </a:lnTo>
                  <a:lnTo>
                    <a:pt x="497476" y="3332023"/>
                  </a:lnTo>
                  <a:lnTo>
                    <a:pt x="442201" y="3332023"/>
                  </a:lnTo>
                  <a:lnTo>
                    <a:pt x="386926" y="3332023"/>
                  </a:lnTo>
                  <a:lnTo>
                    <a:pt x="331651" y="3332023"/>
                  </a:lnTo>
                  <a:lnTo>
                    <a:pt x="276376" y="3332023"/>
                  </a:lnTo>
                  <a:lnTo>
                    <a:pt x="221100" y="3332023"/>
                  </a:lnTo>
                  <a:lnTo>
                    <a:pt x="165825" y="3332023"/>
                  </a:lnTo>
                  <a:lnTo>
                    <a:pt x="110550" y="3332023"/>
                  </a:lnTo>
                  <a:lnTo>
                    <a:pt x="55275" y="3332023"/>
                  </a:lnTo>
                  <a:lnTo>
                    <a:pt x="0" y="333202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51079" y="2772074"/>
              <a:ext cx="4578785" cy="3332023"/>
            </a:xfrm>
            <a:custGeom>
              <a:avLst/>
              <a:pathLst>
                <a:path w="4578785" h="3332023">
                  <a:moveTo>
                    <a:pt x="0" y="3332023"/>
                  </a:moveTo>
                  <a:lnTo>
                    <a:pt x="46218" y="3298930"/>
                  </a:lnTo>
                  <a:lnTo>
                    <a:pt x="101493" y="3259477"/>
                  </a:lnTo>
                  <a:lnTo>
                    <a:pt x="156768" y="3220152"/>
                  </a:lnTo>
                  <a:lnTo>
                    <a:pt x="212043" y="3180960"/>
                  </a:lnTo>
                  <a:lnTo>
                    <a:pt x="267319" y="3141906"/>
                  </a:lnTo>
                  <a:lnTo>
                    <a:pt x="322594" y="3102996"/>
                  </a:lnTo>
                  <a:lnTo>
                    <a:pt x="377869" y="3064235"/>
                  </a:lnTo>
                  <a:lnTo>
                    <a:pt x="433144" y="3025628"/>
                  </a:lnTo>
                  <a:lnTo>
                    <a:pt x="488419" y="2987183"/>
                  </a:lnTo>
                  <a:lnTo>
                    <a:pt x="543695" y="2948906"/>
                  </a:lnTo>
                  <a:lnTo>
                    <a:pt x="598970" y="2910803"/>
                  </a:lnTo>
                  <a:lnTo>
                    <a:pt x="654245" y="2872882"/>
                  </a:lnTo>
                  <a:lnTo>
                    <a:pt x="709520" y="2835151"/>
                  </a:lnTo>
                  <a:lnTo>
                    <a:pt x="764796" y="2797618"/>
                  </a:lnTo>
                  <a:lnTo>
                    <a:pt x="820071" y="2760292"/>
                  </a:lnTo>
                  <a:lnTo>
                    <a:pt x="875346" y="2723182"/>
                  </a:lnTo>
                  <a:lnTo>
                    <a:pt x="930621" y="2686297"/>
                  </a:lnTo>
                  <a:lnTo>
                    <a:pt x="985896" y="2649649"/>
                  </a:lnTo>
                  <a:lnTo>
                    <a:pt x="1041172" y="2613248"/>
                  </a:lnTo>
                  <a:lnTo>
                    <a:pt x="1096447" y="2577105"/>
                  </a:lnTo>
                  <a:lnTo>
                    <a:pt x="1151722" y="2541233"/>
                  </a:lnTo>
                  <a:lnTo>
                    <a:pt x="1206997" y="2505645"/>
                  </a:lnTo>
                  <a:lnTo>
                    <a:pt x="1262272" y="2470353"/>
                  </a:lnTo>
                  <a:lnTo>
                    <a:pt x="1317548" y="2435373"/>
                  </a:lnTo>
                  <a:lnTo>
                    <a:pt x="1372823" y="2400718"/>
                  </a:lnTo>
                  <a:lnTo>
                    <a:pt x="1428098" y="2366404"/>
                  </a:lnTo>
                  <a:lnTo>
                    <a:pt x="1483373" y="2332447"/>
                  </a:lnTo>
                  <a:lnTo>
                    <a:pt x="1538648" y="2298862"/>
                  </a:lnTo>
                  <a:lnTo>
                    <a:pt x="1593924" y="2265666"/>
                  </a:lnTo>
                  <a:lnTo>
                    <a:pt x="1649199" y="2232875"/>
                  </a:lnTo>
                  <a:lnTo>
                    <a:pt x="1704474" y="2200505"/>
                  </a:lnTo>
                  <a:lnTo>
                    <a:pt x="1759749" y="2168570"/>
                  </a:lnTo>
                  <a:lnTo>
                    <a:pt x="1815024" y="2137083"/>
                  </a:lnTo>
                  <a:lnTo>
                    <a:pt x="1870300" y="2106055"/>
                  </a:lnTo>
                  <a:lnTo>
                    <a:pt x="1925575" y="2075492"/>
                  </a:lnTo>
                  <a:lnTo>
                    <a:pt x="1980850" y="2045395"/>
                  </a:lnTo>
                  <a:lnTo>
                    <a:pt x="2036125" y="2015756"/>
                  </a:lnTo>
                  <a:lnTo>
                    <a:pt x="2091401" y="1986556"/>
                  </a:lnTo>
                  <a:lnTo>
                    <a:pt x="2146676" y="1957760"/>
                  </a:lnTo>
                  <a:lnTo>
                    <a:pt x="2201951" y="1929310"/>
                  </a:lnTo>
                  <a:lnTo>
                    <a:pt x="2257226" y="1901121"/>
                  </a:lnTo>
                  <a:lnTo>
                    <a:pt x="2312501" y="1873066"/>
                  </a:lnTo>
                  <a:lnTo>
                    <a:pt x="2367777" y="1844964"/>
                  </a:lnTo>
                  <a:lnTo>
                    <a:pt x="2423052" y="1816574"/>
                  </a:lnTo>
                  <a:lnTo>
                    <a:pt x="2478327" y="1787572"/>
                  </a:lnTo>
                  <a:lnTo>
                    <a:pt x="2533602" y="1757556"/>
                  </a:lnTo>
                  <a:lnTo>
                    <a:pt x="2588877" y="1726051"/>
                  </a:lnTo>
                  <a:lnTo>
                    <a:pt x="2644153" y="1692556"/>
                  </a:lnTo>
                  <a:lnTo>
                    <a:pt x="2699428" y="1656614"/>
                  </a:lnTo>
                  <a:lnTo>
                    <a:pt x="2754703" y="1617915"/>
                  </a:lnTo>
                  <a:lnTo>
                    <a:pt x="2809978" y="1576375"/>
                  </a:lnTo>
                  <a:lnTo>
                    <a:pt x="2865253" y="1532162"/>
                  </a:lnTo>
                  <a:lnTo>
                    <a:pt x="2920529" y="1485651"/>
                  </a:lnTo>
                  <a:lnTo>
                    <a:pt x="2975804" y="1437325"/>
                  </a:lnTo>
                  <a:lnTo>
                    <a:pt x="3031079" y="1387687"/>
                  </a:lnTo>
                  <a:lnTo>
                    <a:pt x="3086354" y="1337193"/>
                  </a:lnTo>
                  <a:lnTo>
                    <a:pt x="3141629" y="1286224"/>
                  </a:lnTo>
                  <a:lnTo>
                    <a:pt x="3196905" y="1235077"/>
                  </a:lnTo>
                  <a:lnTo>
                    <a:pt x="3252180" y="1183977"/>
                  </a:lnTo>
                  <a:lnTo>
                    <a:pt x="3307455" y="1133083"/>
                  </a:lnTo>
                  <a:lnTo>
                    <a:pt x="3362730" y="1082505"/>
                  </a:lnTo>
                  <a:lnTo>
                    <a:pt x="3418006" y="1032314"/>
                  </a:lnTo>
                  <a:lnTo>
                    <a:pt x="3473281" y="982551"/>
                  </a:lnTo>
                  <a:lnTo>
                    <a:pt x="3528556" y="933230"/>
                  </a:lnTo>
                  <a:lnTo>
                    <a:pt x="3583831" y="884348"/>
                  </a:lnTo>
                  <a:lnTo>
                    <a:pt x="3639106" y="835887"/>
                  </a:lnTo>
                  <a:lnTo>
                    <a:pt x="3694382" y="787813"/>
                  </a:lnTo>
                  <a:lnTo>
                    <a:pt x="3749657" y="740085"/>
                  </a:lnTo>
                  <a:lnTo>
                    <a:pt x="3804932" y="692647"/>
                  </a:lnTo>
                  <a:lnTo>
                    <a:pt x="3860207" y="645437"/>
                  </a:lnTo>
                  <a:lnTo>
                    <a:pt x="3915482" y="598381"/>
                  </a:lnTo>
                  <a:lnTo>
                    <a:pt x="3970758" y="551395"/>
                  </a:lnTo>
                  <a:lnTo>
                    <a:pt x="4026033" y="504386"/>
                  </a:lnTo>
                  <a:lnTo>
                    <a:pt x="4081308" y="457247"/>
                  </a:lnTo>
                  <a:lnTo>
                    <a:pt x="4136583" y="409859"/>
                  </a:lnTo>
                  <a:lnTo>
                    <a:pt x="4191858" y="362085"/>
                  </a:lnTo>
                  <a:lnTo>
                    <a:pt x="4247134" y="313770"/>
                  </a:lnTo>
                  <a:lnTo>
                    <a:pt x="4302409" y="264736"/>
                  </a:lnTo>
                  <a:lnTo>
                    <a:pt x="4357684" y="214775"/>
                  </a:lnTo>
                  <a:lnTo>
                    <a:pt x="4412959" y="163644"/>
                  </a:lnTo>
                  <a:lnTo>
                    <a:pt x="4468234" y="111052"/>
                  </a:lnTo>
                  <a:lnTo>
                    <a:pt x="4523510" y="56648"/>
                  </a:lnTo>
                  <a:lnTo>
                    <a:pt x="4578785" y="0"/>
                  </a:lnTo>
                  <a:lnTo>
                    <a:pt x="45787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65646" y="4877491"/>
              <a:ext cx="4864218" cy="1226605"/>
            </a:xfrm>
            <a:custGeom>
              <a:avLst/>
              <a:pathLst>
                <a:path w="4864218" h="1226605">
                  <a:moveTo>
                    <a:pt x="4864218" y="1226605"/>
                  </a:moveTo>
                  <a:lnTo>
                    <a:pt x="4864218" y="1226605"/>
                  </a:lnTo>
                  <a:lnTo>
                    <a:pt x="4808943" y="1226605"/>
                  </a:lnTo>
                  <a:lnTo>
                    <a:pt x="4753667" y="1226605"/>
                  </a:lnTo>
                  <a:lnTo>
                    <a:pt x="4698392" y="1226605"/>
                  </a:lnTo>
                  <a:lnTo>
                    <a:pt x="4643117" y="1226605"/>
                  </a:lnTo>
                  <a:lnTo>
                    <a:pt x="4587842" y="1226605"/>
                  </a:lnTo>
                  <a:lnTo>
                    <a:pt x="4532567" y="1226605"/>
                  </a:lnTo>
                  <a:lnTo>
                    <a:pt x="4477291" y="1226605"/>
                  </a:lnTo>
                  <a:lnTo>
                    <a:pt x="4422016" y="1226605"/>
                  </a:lnTo>
                  <a:lnTo>
                    <a:pt x="4366741" y="1226605"/>
                  </a:lnTo>
                  <a:lnTo>
                    <a:pt x="4311466" y="1226605"/>
                  </a:lnTo>
                  <a:lnTo>
                    <a:pt x="4256191" y="1226605"/>
                  </a:lnTo>
                  <a:lnTo>
                    <a:pt x="4200915" y="1226605"/>
                  </a:lnTo>
                  <a:lnTo>
                    <a:pt x="4145640" y="1226605"/>
                  </a:lnTo>
                  <a:lnTo>
                    <a:pt x="4090365" y="1226605"/>
                  </a:lnTo>
                  <a:lnTo>
                    <a:pt x="4035090" y="1226605"/>
                  </a:lnTo>
                  <a:lnTo>
                    <a:pt x="3979814" y="1226605"/>
                  </a:lnTo>
                  <a:lnTo>
                    <a:pt x="3924539" y="1226605"/>
                  </a:lnTo>
                  <a:lnTo>
                    <a:pt x="3869264" y="1226605"/>
                  </a:lnTo>
                  <a:lnTo>
                    <a:pt x="3813989" y="1226605"/>
                  </a:lnTo>
                  <a:lnTo>
                    <a:pt x="3758714" y="1226605"/>
                  </a:lnTo>
                  <a:lnTo>
                    <a:pt x="3703438" y="1226605"/>
                  </a:lnTo>
                  <a:lnTo>
                    <a:pt x="3648163" y="985388"/>
                  </a:lnTo>
                  <a:lnTo>
                    <a:pt x="3592888" y="484632"/>
                  </a:lnTo>
                  <a:lnTo>
                    <a:pt x="3537613" y="283359"/>
                  </a:lnTo>
                  <a:lnTo>
                    <a:pt x="3482338" y="166994"/>
                  </a:lnTo>
                  <a:lnTo>
                    <a:pt x="3427062" y="92813"/>
                  </a:lnTo>
                  <a:lnTo>
                    <a:pt x="3371787" y="44900"/>
                  </a:lnTo>
                  <a:lnTo>
                    <a:pt x="3316512" y="15767"/>
                  </a:lnTo>
                  <a:lnTo>
                    <a:pt x="3261237" y="1500"/>
                  </a:lnTo>
                  <a:lnTo>
                    <a:pt x="3205962" y="0"/>
                  </a:lnTo>
                  <a:lnTo>
                    <a:pt x="3150686" y="10200"/>
                  </a:lnTo>
                  <a:lnTo>
                    <a:pt x="3095411" y="31643"/>
                  </a:lnTo>
                  <a:lnTo>
                    <a:pt x="3040136" y="64208"/>
                  </a:lnTo>
                  <a:lnTo>
                    <a:pt x="2984861" y="107940"/>
                  </a:lnTo>
                  <a:lnTo>
                    <a:pt x="2929586" y="162989"/>
                  </a:lnTo>
                  <a:lnTo>
                    <a:pt x="2874310" y="229684"/>
                  </a:lnTo>
                  <a:lnTo>
                    <a:pt x="2819035" y="308746"/>
                  </a:lnTo>
                  <a:lnTo>
                    <a:pt x="2763760" y="401649"/>
                  </a:lnTo>
                  <a:lnTo>
                    <a:pt x="2708485" y="511241"/>
                  </a:lnTo>
                  <a:lnTo>
                    <a:pt x="2653209" y="642974"/>
                  </a:lnTo>
                  <a:lnTo>
                    <a:pt x="2597934" y="807951"/>
                  </a:lnTo>
                  <a:lnTo>
                    <a:pt x="2542659" y="1032698"/>
                  </a:lnTo>
                  <a:lnTo>
                    <a:pt x="2487384" y="1226605"/>
                  </a:lnTo>
                  <a:lnTo>
                    <a:pt x="2487384" y="1226605"/>
                  </a:lnTo>
                  <a:lnTo>
                    <a:pt x="2432109" y="1226605"/>
                  </a:lnTo>
                  <a:lnTo>
                    <a:pt x="2376833" y="1226605"/>
                  </a:lnTo>
                  <a:lnTo>
                    <a:pt x="2321558" y="1226605"/>
                  </a:lnTo>
                  <a:lnTo>
                    <a:pt x="2266283" y="1226605"/>
                  </a:lnTo>
                  <a:lnTo>
                    <a:pt x="2211008" y="1226605"/>
                  </a:lnTo>
                  <a:lnTo>
                    <a:pt x="2155733" y="1226605"/>
                  </a:lnTo>
                  <a:lnTo>
                    <a:pt x="2100457" y="1226605"/>
                  </a:lnTo>
                  <a:lnTo>
                    <a:pt x="2045182" y="1226605"/>
                  </a:lnTo>
                  <a:lnTo>
                    <a:pt x="1989907" y="1226605"/>
                  </a:lnTo>
                  <a:lnTo>
                    <a:pt x="1934632" y="1226605"/>
                  </a:lnTo>
                  <a:lnTo>
                    <a:pt x="1879357" y="1226605"/>
                  </a:lnTo>
                  <a:lnTo>
                    <a:pt x="1824081" y="1226605"/>
                  </a:lnTo>
                  <a:lnTo>
                    <a:pt x="1768806" y="1226605"/>
                  </a:lnTo>
                  <a:lnTo>
                    <a:pt x="1713531" y="1226605"/>
                  </a:lnTo>
                  <a:lnTo>
                    <a:pt x="1658256" y="1226605"/>
                  </a:lnTo>
                  <a:lnTo>
                    <a:pt x="1602981" y="1226605"/>
                  </a:lnTo>
                  <a:lnTo>
                    <a:pt x="1547705" y="1226605"/>
                  </a:lnTo>
                  <a:lnTo>
                    <a:pt x="1492430" y="1226605"/>
                  </a:lnTo>
                  <a:lnTo>
                    <a:pt x="1437155" y="1226605"/>
                  </a:lnTo>
                  <a:lnTo>
                    <a:pt x="1381880" y="1226605"/>
                  </a:lnTo>
                  <a:lnTo>
                    <a:pt x="1326604" y="1226605"/>
                  </a:lnTo>
                  <a:lnTo>
                    <a:pt x="1271329" y="1226605"/>
                  </a:lnTo>
                  <a:lnTo>
                    <a:pt x="1216054" y="1226605"/>
                  </a:lnTo>
                  <a:lnTo>
                    <a:pt x="1160779" y="1226605"/>
                  </a:lnTo>
                  <a:lnTo>
                    <a:pt x="1105504" y="1226605"/>
                  </a:lnTo>
                  <a:lnTo>
                    <a:pt x="1050228" y="1226605"/>
                  </a:lnTo>
                  <a:lnTo>
                    <a:pt x="994953" y="1226605"/>
                  </a:lnTo>
                  <a:lnTo>
                    <a:pt x="939678" y="1226605"/>
                  </a:lnTo>
                  <a:lnTo>
                    <a:pt x="884403" y="1226605"/>
                  </a:lnTo>
                  <a:lnTo>
                    <a:pt x="829128" y="1226605"/>
                  </a:lnTo>
                  <a:lnTo>
                    <a:pt x="773852" y="1226605"/>
                  </a:lnTo>
                  <a:lnTo>
                    <a:pt x="718577" y="1226605"/>
                  </a:lnTo>
                  <a:lnTo>
                    <a:pt x="663302" y="1226605"/>
                  </a:lnTo>
                  <a:lnTo>
                    <a:pt x="608027" y="1226605"/>
                  </a:lnTo>
                  <a:lnTo>
                    <a:pt x="552752" y="1226605"/>
                  </a:lnTo>
                  <a:lnTo>
                    <a:pt x="497476" y="1226605"/>
                  </a:lnTo>
                  <a:lnTo>
                    <a:pt x="442201" y="1226605"/>
                  </a:lnTo>
                  <a:lnTo>
                    <a:pt x="386926" y="1226605"/>
                  </a:lnTo>
                  <a:lnTo>
                    <a:pt x="331651" y="1226605"/>
                  </a:lnTo>
                  <a:lnTo>
                    <a:pt x="276376" y="1226605"/>
                  </a:lnTo>
                  <a:lnTo>
                    <a:pt x="221100" y="1226605"/>
                  </a:lnTo>
                  <a:lnTo>
                    <a:pt x="165825" y="1226605"/>
                  </a:lnTo>
                  <a:lnTo>
                    <a:pt x="110550" y="1226605"/>
                  </a:lnTo>
                  <a:lnTo>
                    <a:pt x="55275" y="1226605"/>
                  </a:lnTo>
                  <a:lnTo>
                    <a:pt x="0" y="1226605"/>
                  </a:lnTo>
                  <a:lnTo>
                    <a:pt x="0" y="12266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65646" y="2769806"/>
              <a:ext cx="4864218" cy="2846932"/>
            </a:xfrm>
            <a:custGeom>
              <a:avLst/>
              <a:pathLst>
                <a:path w="4864218" h="2846932">
                  <a:moveTo>
                    <a:pt x="0" y="2846932"/>
                  </a:moveTo>
                  <a:lnTo>
                    <a:pt x="0" y="2846932"/>
                  </a:lnTo>
                  <a:lnTo>
                    <a:pt x="55275" y="2810615"/>
                  </a:lnTo>
                  <a:lnTo>
                    <a:pt x="110550" y="2774298"/>
                  </a:lnTo>
                  <a:lnTo>
                    <a:pt x="165825" y="2737982"/>
                  </a:lnTo>
                  <a:lnTo>
                    <a:pt x="221100" y="2701667"/>
                  </a:lnTo>
                  <a:lnTo>
                    <a:pt x="276376" y="2665352"/>
                  </a:lnTo>
                  <a:lnTo>
                    <a:pt x="331651" y="2629039"/>
                  </a:lnTo>
                  <a:lnTo>
                    <a:pt x="386926" y="2592727"/>
                  </a:lnTo>
                  <a:lnTo>
                    <a:pt x="442201" y="2556416"/>
                  </a:lnTo>
                  <a:lnTo>
                    <a:pt x="497476" y="2520106"/>
                  </a:lnTo>
                  <a:lnTo>
                    <a:pt x="552752" y="2483798"/>
                  </a:lnTo>
                  <a:lnTo>
                    <a:pt x="608027" y="2447491"/>
                  </a:lnTo>
                  <a:lnTo>
                    <a:pt x="663302" y="2411186"/>
                  </a:lnTo>
                  <a:lnTo>
                    <a:pt x="718577" y="2374883"/>
                  </a:lnTo>
                  <a:lnTo>
                    <a:pt x="773852" y="2338583"/>
                  </a:lnTo>
                  <a:lnTo>
                    <a:pt x="829128" y="2302285"/>
                  </a:lnTo>
                  <a:lnTo>
                    <a:pt x="884403" y="2265990"/>
                  </a:lnTo>
                  <a:lnTo>
                    <a:pt x="939678" y="2229698"/>
                  </a:lnTo>
                  <a:lnTo>
                    <a:pt x="994953" y="2193409"/>
                  </a:lnTo>
                  <a:lnTo>
                    <a:pt x="1050228" y="2157124"/>
                  </a:lnTo>
                  <a:lnTo>
                    <a:pt x="1105504" y="2120843"/>
                  </a:lnTo>
                  <a:lnTo>
                    <a:pt x="1160779" y="2084567"/>
                  </a:lnTo>
                  <a:lnTo>
                    <a:pt x="1216054" y="2048296"/>
                  </a:lnTo>
                  <a:lnTo>
                    <a:pt x="1271329" y="2012031"/>
                  </a:lnTo>
                  <a:lnTo>
                    <a:pt x="1326604" y="1975773"/>
                  </a:lnTo>
                  <a:lnTo>
                    <a:pt x="1381880" y="1939521"/>
                  </a:lnTo>
                  <a:lnTo>
                    <a:pt x="1437155" y="1903277"/>
                  </a:lnTo>
                  <a:lnTo>
                    <a:pt x="1492430" y="1867043"/>
                  </a:lnTo>
                  <a:lnTo>
                    <a:pt x="1547705" y="1830817"/>
                  </a:lnTo>
                  <a:lnTo>
                    <a:pt x="1602981" y="1794603"/>
                  </a:lnTo>
                  <a:lnTo>
                    <a:pt x="1658256" y="1758401"/>
                  </a:lnTo>
                  <a:lnTo>
                    <a:pt x="1713531" y="1722212"/>
                  </a:lnTo>
                  <a:lnTo>
                    <a:pt x="1768806" y="1686037"/>
                  </a:lnTo>
                  <a:lnTo>
                    <a:pt x="1824081" y="1649879"/>
                  </a:lnTo>
                  <a:lnTo>
                    <a:pt x="1879357" y="1613740"/>
                  </a:lnTo>
                  <a:lnTo>
                    <a:pt x="1934632" y="1577620"/>
                  </a:lnTo>
                  <a:lnTo>
                    <a:pt x="1989907" y="1541523"/>
                  </a:lnTo>
                  <a:lnTo>
                    <a:pt x="2045182" y="1505451"/>
                  </a:lnTo>
                  <a:lnTo>
                    <a:pt x="2100457" y="1469406"/>
                  </a:lnTo>
                  <a:lnTo>
                    <a:pt x="2155733" y="1433392"/>
                  </a:lnTo>
                  <a:lnTo>
                    <a:pt x="2211008" y="1397411"/>
                  </a:lnTo>
                  <a:lnTo>
                    <a:pt x="2266283" y="1361468"/>
                  </a:lnTo>
                  <a:lnTo>
                    <a:pt x="2321558" y="1325567"/>
                  </a:lnTo>
                  <a:lnTo>
                    <a:pt x="2376833" y="1289712"/>
                  </a:lnTo>
                  <a:lnTo>
                    <a:pt x="2432109" y="1253908"/>
                  </a:lnTo>
                  <a:lnTo>
                    <a:pt x="2487384" y="1218161"/>
                  </a:lnTo>
                  <a:lnTo>
                    <a:pt x="2542659" y="1182476"/>
                  </a:lnTo>
                  <a:lnTo>
                    <a:pt x="2597934" y="1146861"/>
                  </a:lnTo>
                  <a:lnTo>
                    <a:pt x="2653209" y="1111322"/>
                  </a:lnTo>
                  <a:lnTo>
                    <a:pt x="2708485" y="1075869"/>
                  </a:lnTo>
                  <a:lnTo>
                    <a:pt x="2763760" y="1040510"/>
                  </a:lnTo>
                  <a:lnTo>
                    <a:pt x="2819035" y="1005255"/>
                  </a:lnTo>
                  <a:lnTo>
                    <a:pt x="2874310" y="970115"/>
                  </a:lnTo>
                  <a:lnTo>
                    <a:pt x="2929586" y="935102"/>
                  </a:lnTo>
                  <a:lnTo>
                    <a:pt x="2984861" y="900229"/>
                  </a:lnTo>
                  <a:lnTo>
                    <a:pt x="3040136" y="865511"/>
                  </a:lnTo>
                  <a:lnTo>
                    <a:pt x="3095411" y="830963"/>
                  </a:lnTo>
                  <a:lnTo>
                    <a:pt x="3150686" y="796603"/>
                  </a:lnTo>
                  <a:lnTo>
                    <a:pt x="3205962" y="762450"/>
                  </a:lnTo>
                  <a:lnTo>
                    <a:pt x="3261237" y="728524"/>
                  </a:lnTo>
                  <a:lnTo>
                    <a:pt x="3316512" y="694849"/>
                  </a:lnTo>
                  <a:lnTo>
                    <a:pt x="3371787" y="661447"/>
                  </a:lnTo>
                  <a:lnTo>
                    <a:pt x="3427062" y="628346"/>
                  </a:lnTo>
                  <a:lnTo>
                    <a:pt x="3482338" y="595573"/>
                  </a:lnTo>
                  <a:lnTo>
                    <a:pt x="3537613" y="563160"/>
                  </a:lnTo>
                  <a:lnTo>
                    <a:pt x="3592888" y="531139"/>
                  </a:lnTo>
                  <a:lnTo>
                    <a:pt x="3648163" y="499546"/>
                  </a:lnTo>
                  <a:lnTo>
                    <a:pt x="3703438" y="468416"/>
                  </a:lnTo>
                  <a:lnTo>
                    <a:pt x="3758714" y="437790"/>
                  </a:lnTo>
                  <a:lnTo>
                    <a:pt x="3813989" y="407710"/>
                  </a:lnTo>
                  <a:lnTo>
                    <a:pt x="3869264" y="378219"/>
                  </a:lnTo>
                  <a:lnTo>
                    <a:pt x="3924539" y="349361"/>
                  </a:lnTo>
                  <a:lnTo>
                    <a:pt x="3979814" y="321185"/>
                  </a:lnTo>
                  <a:lnTo>
                    <a:pt x="4035090" y="293737"/>
                  </a:lnTo>
                  <a:lnTo>
                    <a:pt x="4090365" y="267068"/>
                  </a:lnTo>
                  <a:lnTo>
                    <a:pt x="4145640" y="241226"/>
                  </a:lnTo>
                  <a:lnTo>
                    <a:pt x="4200915" y="216261"/>
                  </a:lnTo>
                  <a:lnTo>
                    <a:pt x="4256191" y="192221"/>
                  </a:lnTo>
                  <a:lnTo>
                    <a:pt x="4311466" y="169153"/>
                  </a:lnTo>
                  <a:lnTo>
                    <a:pt x="4366741" y="147103"/>
                  </a:lnTo>
                  <a:lnTo>
                    <a:pt x="4422016" y="126112"/>
                  </a:lnTo>
                  <a:lnTo>
                    <a:pt x="4477291" y="106221"/>
                  </a:lnTo>
                  <a:lnTo>
                    <a:pt x="4532567" y="87463"/>
                  </a:lnTo>
                  <a:lnTo>
                    <a:pt x="4587842" y="69869"/>
                  </a:lnTo>
                  <a:lnTo>
                    <a:pt x="4643117" y="53463"/>
                  </a:lnTo>
                  <a:lnTo>
                    <a:pt x="4698392" y="38264"/>
                  </a:lnTo>
                  <a:lnTo>
                    <a:pt x="4753667" y="24284"/>
                  </a:lnTo>
                  <a:lnTo>
                    <a:pt x="4808943" y="11530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03874" y="3642690"/>
              <a:ext cx="3725990" cy="2461406"/>
            </a:xfrm>
            <a:custGeom>
              <a:avLst/>
              <a:pathLst>
                <a:path w="3725990" h="2461406">
                  <a:moveTo>
                    <a:pt x="0" y="2461406"/>
                  </a:moveTo>
                  <a:lnTo>
                    <a:pt x="22551" y="2442535"/>
                  </a:lnTo>
                  <a:lnTo>
                    <a:pt x="77827" y="2396329"/>
                  </a:lnTo>
                  <a:lnTo>
                    <a:pt x="133102" y="2350173"/>
                  </a:lnTo>
                  <a:lnTo>
                    <a:pt x="188377" y="2304072"/>
                  </a:lnTo>
                  <a:lnTo>
                    <a:pt x="243652" y="2258030"/>
                  </a:lnTo>
                  <a:lnTo>
                    <a:pt x="298928" y="2212053"/>
                  </a:lnTo>
                  <a:lnTo>
                    <a:pt x="354203" y="2166145"/>
                  </a:lnTo>
                  <a:lnTo>
                    <a:pt x="409478" y="2120311"/>
                  </a:lnTo>
                  <a:lnTo>
                    <a:pt x="464753" y="2074559"/>
                  </a:lnTo>
                  <a:lnTo>
                    <a:pt x="520028" y="2028894"/>
                  </a:lnTo>
                  <a:lnTo>
                    <a:pt x="575304" y="1983324"/>
                  </a:lnTo>
                  <a:lnTo>
                    <a:pt x="630579" y="1937855"/>
                  </a:lnTo>
                  <a:lnTo>
                    <a:pt x="685854" y="1892495"/>
                  </a:lnTo>
                  <a:lnTo>
                    <a:pt x="741129" y="1847254"/>
                  </a:lnTo>
                  <a:lnTo>
                    <a:pt x="796404" y="1802140"/>
                  </a:lnTo>
                  <a:lnTo>
                    <a:pt x="851680" y="1757163"/>
                  </a:lnTo>
                  <a:lnTo>
                    <a:pt x="906955" y="1712333"/>
                  </a:lnTo>
                  <a:lnTo>
                    <a:pt x="962230" y="1667662"/>
                  </a:lnTo>
                  <a:lnTo>
                    <a:pt x="1017505" y="1623160"/>
                  </a:lnTo>
                  <a:lnTo>
                    <a:pt x="1072780" y="1578842"/>
                  </a:lnTo>
                  <a:lnTo>
                    <a:pt x="1128056" y="1534719"/>
                  </a:lnTo>
                  <a:lnTo>
                    <a:pt x="1183331" y="1490806"/>
                  </a:lnTo>
                  <a:lnTo>
                    <a:pt x="1238606" y="1447118"/>
                  </a:lnTo>
                  <a:lnTo>
                    <a:pt x="1293881" y="1403670"/>
                  </a:lnTo>
                  <a:lnTo>
                    <a:pt x="1349156" y="1360479"/>
                  </a:lnTo>
                  <a:lnTo>
                    <a:pt x="1404432" y="1317562"/>
                  </a:lnTo>
                  <a:lnTo>
                    <a:pt x="1459707" y="1274938"/>
                  </a:lnTo>
                  <a:lnTo>
                    <a:pt x="1514982" y="1232624"/>
                  </a:lnTo>
                  <a:lnTo>
                    <a:pt x="1570257" y="1190641"/>
                  </a:lnTo>
                  <a:lnTo>
                    <a:pt x="1625533" y="1149009"/>
                  </a:lnTo>
                  <a:lnTo>
                    <a:pt x="1680808" y="1107748"/>
                  </a:lnTo>
                  <a:lnTo>
                    <a:pt x="1736083" y="1066881"/>
                  </a:lnTo>
                  <a:lnTo>
                    <a:pt x="1791358" y="1026430"/>
                  </a:lnTo>
                  <a:lnTo>
                    <a:pt x="1846633" y="986416"/>
                  </a:lnTo>
                  <a:lnTo>
                    <a:pt x="1901909" y="946864"/>
                  </a:lnTo>
                  <a:lnTo>
                    <a:pt x="1957184" y="907795"/>
                  </a:lnTo>
                  <a:lnTo>
                    <a:pt x="2012459" y="869233"/>
                  </a:lnTo>
                  <a:lnTo>
                    <a:pt x="2067734" y="831202"/>
                  </a:lnTo>
                  <a:lnTo>
                    <a:pt x="2123009" y="793722"/>
                  </a:lnTo>
                  <a:lnTo>
                    <a:pt x="2178285" y="756818"/>
                  </a:lnTo>
                  <a:lnTo>
                    <a:pt x="2233560" y="720510"/>
                  </a:lnTo>
                  <a:lnTo>
                    <a:pt x="2288835" y="684819"/>
                  </a:lnTo>
                  <a:lnTo>
                    <a:pt x="2344110" y="649766"/>
                  </a:lnTo>
                  <a:lnTo>
                    <a:pt x="2399385" y="615367"/>
                  </a:lnTo>
                  <a:lnTo>
                    <a:pt x="2454661" y="581642"/>
                  </a:lnTo>
                  <a:lnTo>
                    <a:pt x="2509936" y="548604"/>
                  </a:lnTo>
                  <a:lnTo>
                    <a:pt x="2565211" y="516267"/>
                  </a:lnTo>
                  <a:lnTo>
                    <a:pt x="2620486" y="484644"/>
                  </a:lnTo>
                  <a:lnTo>
                    <a:pt x="2675761" y="453743"/>
                  </a:lnTo>
                  <a:lnTo>
                    <a:pt x="2731037" y="423573"/>
                  </a:lnTo>
                  <a:lnTo>
                    <a:pt x="2786312" y="394137"/>
                  </a:lnTo>
                  <a:lnTo>
                    <a:pt x="2841587" y="365439"/>
                  </a:lnTo>
                  <a:lnTo>
                    <a:pt x="2896862" y="337478"/>
                  </a:lnTo>
                  <a:lnTo>
                    <a:pt x="2952138" y="310253"/>
                  </a:lnTo>
                  <a:lnTo>
                    <a:pt x="3007413" y="283758"/>
                  </a:lnTo>
                  <a:lnTo>
                    <a:pt x="3062688" y="257987"/>
                  </a:lnTo>
                  <a:lnTo>
                    <a:pt x="3117963" y="232931"/>
                  </a:lnTo>
                  <a:lnTo>
                    <a:pt x="3173238" y="208577"/>
                  </a:lnTo>
                  <a:lnTo>
                    <a:pt x="3228514" y="184913"/>
                  </a:lnTo>
                  <a:lnTo>
                    <a:pt x="3283789" y="161923"/>
                  </a:lnTo>
                  <a:lnTo>
                    <a:pt x="3339064" y="139591"/>
                  </a:lnTo>
                  <a:lnTo>
                    <a:pt x="3394339" y="117898"/>
                  </a:lnTo>
                  <a:lnTo>
                    <a:pt x="3449614" y="96824"/>
                  </a:lnTo>
                  <a:lnTo>
                    <a:pt x="3504890" y="76349"/>
                  </a:lnTo>
                  <a:lnTo>
                    <a:pt x="3560165" y="56452"/>
                  </a:lnTo>
                  <a:lnTo>
                    <a:pt x="3615440" y="37109"/>
                  </a:lnTo>
                  <a:lnTo>
                    <a:pt x="3670715" y="18300"/>
                  </a:lnTo>
                  <a:lnTo>
                    <a:pt x="3725990" y="0"/>
                  </a:lnTo>
                  <a:lnTo>
                    <a:pt x="372599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135350" y="6073801"/>
              <a:ext cx="60591" cy="6059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02127" y="6066725"/>
              <a:ext cx="74744" cy="74744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98955" y="3814922"/>
              <a:ext cx="54940" cy="5494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676978" y="6067723"/>
              <a:ext cx="72747" cy="72747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062449" y="4125936"/>
              <a:ext cx="75658" cy="7565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449229" y="4070998"/>
              <a:ext cx="75952" cy="7595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824697" y="3804567"/>
              <a:ext cx="98868" cy="9886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213250" y="3587576"/>
              <a:ext cx="95615" cy="9561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08178" y="3266670"/>
              <a:ext cx="79612" cy="7961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135350" y="6073801"/>
              <a:ext cx="60591" cy="6059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02127" y="6066725"/>
              <a:ext cx="74744" cy="74744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98955" y="6076627"/>
              <a:ext cx="54940" cy="5494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76978" y="6067723"/>
              <a:ext cx="72747" cy="72747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062449" y="6066268"/>
              <a:ext cx="75658" cy="7565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49229" y="5033062"/>
              <a:ext cx="75952" cy="7595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824697" y="4712967"/>
              <a:ext cx="98868" cy="9886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213250" y="4486956"/>
              <a:ext cx="95615" cy="9561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08178" y="4323860"/>
              <a:ext cx="79612" cy="7961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933531" y="605861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35210" y="502704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67404" y="395394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67404" y="297202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67404" y="19900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2130852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30852" y="50710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30852" y="3999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30852" y="30175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30852" y="20355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2894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76862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4248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48215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25601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0298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63580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85598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59451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92373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066226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84013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9367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866873" y="3653742"/>
              <a:ext cx="186355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new infections (%)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169043" y="2657236"/>
              <a:ext cx="9488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238632" y="2746694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38632" y="2882785"/>
              <a:ext cx="7457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sequenced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7238632" y="311973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330309" y="3211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238632" y="333918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310383" y="3410940"/>
              <a:ext cx="75952" cy="7595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238632" y="35586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289657" y="3609670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534003" y="31839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534003" y="34034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534003" y="36228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7169043" y="3986867"/>
              <a:ext cx="1768049" cy="806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238632" y="4076325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7238632" y="428477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247632" y="4293772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260577" y="439450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323534" y="436967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38632" y="45042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47632" y="4513228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260577" y="46139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323534" y="45891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7534003" y="4323717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34003" y="4543173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165646" y="1067094"/>
              <a:ext cx="5641508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 &amp; South African SARS-CoV2 variants in Belgium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2021-02-13T22:27:38Z</dcterms:modified>
</cp:coreProperties>
</file>